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9" r:id="rId3"/>
    <p:sldId id="262" r:id="rId4"/>
    <p:sldId id="258" r:id="rId5"/>
    <p:sldId id="257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F60B6-50C0-46F5-BF52-95B3CA2414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EC40ED-006F-4B71-8147-07DE1E760573}">
      <dgm:prSet custT="1"/>
      <dgm:spPr/>
      <dgm:t>
        <a:bodyPr/>
        <a:lstStyle/>
        <a:p>
          <a:r>
            <a:rPr lang="en-US" sz="3600" dirty="0"/>
            <a:t>Operations</a:t>
          </a:r>
        </a:p>
      </dgm:t>
    </dgm:pt>
    <dgm:pt modelId="{F8007520-8D2C-4D51-8FF4-04D7CD323121}" type="parTrans" cxnId="{2CF07F98-6D90-407E-98C6-0704F077B862}">
      <dgm:prSet/>
      <dgm:spPr/>
      <dgm:t>
        <a:bodyPr/>
        <a:lstStyle/>
        <a:p>
          <a:endParaRPr lang="en-US"/>
        </a:p>
      </dgm:t>
    </dgm:pt>
    <dgm:pt modelId="{E80E0694-31E1-492C-8140-1A00428F6CAE}" type="sibTrans" cxnId="{2CF07F98-6D90-407E-98C6-0704F077B862}">
      <dgm:prSet/>
      <dgm:spPr/>
      <dgm:t>
        <a:bodyPr/>
        <a:lstStyle/>
        <a:p>
          <a:endParaRPr lang="en-US"/>
        </a:p>
      </dgm:t>
    </dgm:pt>
    <dgm:pt modelId="{89EC0ACD-8A65-4697-A016-9D99F61E0DF6}">
      <dgm:prSet custT="1"/>
      <dgm:spPr/>
      <dgm:t>
        <a:bodyPr/>
        <a:lstStyle/>
        <a:p>
          <a:r>
            <a:rPr lang="en-US" sz="2400" b="0" i="0" baseline="0" dirty="0"/>
            <a:t>MAKE-SET</a:t>
          </a:r>
          <a:r>
            <a:rPr lang="en-US" sz="2400" dirty="0"/>
            <a:t>(x)</a:t>
          </a:r>
          <a:r>
            <a:rPr lang="en-US" sz="2400" b="0" i="0" baseline="0" dirty="0"/>
            <a:t> creates a new set whose only member.</a:t>
          </a:r>
          <a:endParaRPr lang="en-US" sz="2400" dirty="0"/>
        </a:p>
      </dgm:t>
    </dgm:pt>
    <dgm:pt modelId="{7FA3835A-D5EC-46CF-BA64-8C0F66C705E0}" type="parTrans" cxnId="{FDE02984-9100-4C0C-8E40-3433328AFB25}">
      <dgm:prSet/>
      <dgm:spPr/>
      <dgm:t>
        <a:bodyPr/>
        <a:lstStyle/>
        <a:p>
          <a:endParaRPr lang="en-US"/>
        </a:p>
      </dgm:t>
    </dgm:pt>
    <dgm:pt modelId="{74C82CDE-0D03-45E8-91F8-35BF750FDA9E}" type="sibTrans" cxnId="{FDE02984-9100-4C0C-8E40-3433328AFB25}">
      <dgm:prSet/>
      <dgm:spPr/>
      <dgm:t>
        <a:bodyPr/>
        <a:lstStyle/>
        <a:p>
          <a:endParaRPr lang="en-US"/>
        </a:p>
      </dgm:t>
    </dgm:pt>
    <dgm:pt modelId="{3F45EAB6-8E7F-4F18-9E4A-E434631EC4BC}">
      <dgm:prSet custT="1"/>
      <dgm:spPr/>
      <dgm:t>
        <a:bodyPr/>
        <a:lstStyle/>
        <a:p>
          <a:r>
            <a:rPr lang="en-US" sz="2400" b="0" i="0" baseline="0" dirty="0"/>
            <a:t>x is not already be in some other set.</a:t>
          </a:r>
          <a:endParaRPr lang="en-US" sz="2400" dirty="0"/>
        </a:p>
      </dgm:t>
    </dgm:pt>
    <dgm:pt modelId="{F774903C-99B0-4886-95E8-D25362C5EEF9}" type="parTrans" cxnId="{91AAE92B-7194-4633-8A3B-4EAACD021AAA}">
      <dgm:prSet/>
      <dgm:spPr/>
      <dgm:t>
        <a:bodyPr/>
        <a:lstStyle/>
        <a:p>
          <a:endParaRPr lang="en-US"/>
        </a:p>
      </dgm:t>
    </dgm:pt>
    <dgm:pt modelId="{271BF0B8-B368-44C2-A876-19E602F57A1E}" type="sibTrans" cxnId="{91AAE92B-7194-4633-8A3B-4EAACD021AAA}">
      <dgm:prSet/>
      <dgm:spPr/>
      <dgm:t>
        <a:bodyPr/>
        <a:lstStyle/>
        <a:p>
          <a:endParaRPr lang="en-US"/>
        </a:p>
      </dgm:t>
    </dgm:pt>
    <dgm:pt modelId="{5278412A-BBCB-4786-8E6B-B23DD1BD38DA}">
      <dgm:prSet custT="1"/>
      <dgm:spPr/>
      <dgm:t>
        <a:bodyPr/>
        <a:lstStyle/>
        <a:p>
          <a:r>
            <a:rPr lang="en-US" sz="2400" b="0" i="0" baseline="0" dirty="0"/>
            <a:t>UNION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, </a:t>
          </a:r>
          <a:r>
            <a:rPr lang="en-US" sz="2400" b="0" i="0" baseline="0" dirty="0"/>
            <a:t>y) unites the dynamic sets that contain x and y, say </a:t>
          </a:r>
          <a:r>
            <a:rPr lang="en-US" sz="2400" b="0" i="0" baseline="0" dirty="0" err="1"/>
            <a:t>Sx</a:t>
          </a:r>
          <a:r>
            <a:rPr lang="en-US" sz="2400" b="0" i="0" baseline="0" dirty="0"/>
            <a:t> and Sy, into a new set. The representative of the resulting set is any member.</a:t>
          </a:r>
          <a:endParaRPr lang="en-US" sz="2400" dirty="0"/>
        </a:p>
      </dgm:t>
    </dgm:pt>
    <dgm:pt modelId="{3D0979D2-0551-4EEF-A596-00C0D034F15F}" type="parTrans" cxnId="{09625845-4BB5-4763-9141-8AD9CC2ABA3C}">
      <dgm:prSet/>
      <dgm:spPr/>
      <dgm:t>
        <a:bodyPr/>
        <a:lstStyle/>
        <a:p>
          <a:endParaRPr lang="en-US"/>
        </a:p>
      </dgm:t>
    </dgm:pt>
    <dgm:pt modelId="{3C18ECC9-47B0-4711-8316-DA7FF91F2667}" type="sibTrans" cxnId="{09625845-4BB5-4763-9141-8AD9CC2ABA3C}">
      <dgm:prSet/>
      <dgm:spPr/>
      <dgm:t>
        <a:bodyPr/>
        <a:lstStyle/>
        <a:p>
          <a:endParaRPr lang="en-US"/>
        </a:p>
      </dgm:t>
    </dgm:pt>
    <dgm:pt modelId="{9B3B6F86-6123-4265-85A7-B13324749C38}">
      <dgm:prSet custT="1"/>
      <dgm:spPr/>
      <dgm:t>
        <a:bodyPr/>
        <a:lstStyle/>
        <a:p>
          <a:r>
            <a:rPr lang="en-US" sz="2400" b="0" i="0" baseline="0" dirty="0"/>
            <a:t>FIND-SET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)</a:t>
          </a:r>
          <a:r>
            <a:rPr lang="en-US" sz="2400" b="0" i="0" baseline="0" dirty="0"/>
            <a:t> returns the representative of the (unique) set containing </a:t>
          </a:r>
          <a:r>
            <a:rPr lang="en-US" sz="2400" dirty="0"/>
            <a:t>x.</a:t>
          </a:r>
        </a:p>
      </dgm:t>
    </dgm:pt>
    <dgm:pt modelId="{53538119-7BBB-4675-A07F-B78083CF62AB}" type="parTrans" cxnId="{7C796132-4A57-42C9-801E-E9803856D0B3}">
      <dgm:prSet/>
      <dgm:spPr/>
      <dgm:t>
        <a:bodyPr/>
        <a:lstStyle/>
        <a:p>
          <a:endParaRPr lang="en-US"/>
        </a:p>
      </dgm:t>
    </dgm:pt>
    <dgm:pt modelId="{875719FC-E7D1-4B7C-A801-FEAB2E45B686}" type="sibTrans" cxnId="{7C796132-4A57-42C9-801E-E9803856D0B3}">
      <dgm:prSet/>
      <dgm:spPr/>
      <dgm:t>
        <a:bodyPr/>
        <a:lstStyle/>
        <a:p>
          <a:endParaRPr lang="en-US"/>
        </a:p>
      </dgm:t>
    </dgm:pt>
    <dgm:pt modelId="{4AAAB430-BB24-497E-ACD8-94B8140B506E}">
      <dgm:prSet custT="1"/>
      <dgm:spPr/>
      <dgm:t>
        <a:bodyPr/>
        <a:lstStyle/>
        <a:p>
          <a:endParaRPr lang="en-US" sz="2400" dirty="0"/>
        </a:p>
      </dgm:t>
    </dgm:pt>
    <dgm:pt modelId="{29B67547-6295-45A1-9606-B43A8B7B7AD5}" type="parTrans" cxnId="{C59E636F-2623-4F03-9F95-430B337D4700}">
      <dgm:prSet/>
      <dgm:spPr/>
      <dgm:t>
        <a:bodyPr/>
        <a:lstStyle/>
        <a:p>
          <a:endParaRPr lang="en-US"/>
        </a:p>
      </dgm:t>
    </dgm:pt>
    <dgm:pt modelId="{8560EB97-236D-4736-929C-5BC21261712E}" type="sibTrans" cxnId="{C59E636F-2623-4F03-9F95-430B337D4700}">
      <dgm:prSet/>
      <dgm:spPr/>
      <dgm:t>
        <a:bodyPr/>
        <a:lstStyle/>
        <a:p>
          <a:endParaRPr lang="en-US"/>
        </a:p>
      </dgm:t>
    </dgm:pt>
    <dgm:pt modelId="{ACCB054D-0E99-4B04-98E1-83AFCD7ED32A}">
      <dgm:prSet custT="1"/>
      <dgm:spPr/>
      <dgm:t>
        <a:bodyPr/>
        <a:lstStyle/>
        <a:p>
          <a:endParaRPr lang="en-US" sz="2400" dirty="0"/>
        </a:p>
      </dgm:t>
    </dgm:pt>
    <dgm:pt modelId="{44F7E944-C9B4-4B89-A0B5-8131B7C27C69}" type="parTrans" cxnId="{2D3D704C-22BA-4970-88D0-1BD214FFBC60}">
      <dgm:prSet/>
      <dgm:spPr/>
      <dgm:t>
        <a:bodyPr/>
        <a:lstStyle/>
        <a:p>
          <a:endParaRPr lang="en-US"/>
        </a:p>
      </dgm:t>
    </dgm:pt>
    <dgm:pt modelId="{D5F130B4-8B4B-4622-A12F-E1FC52F8A1BF}" type="sibTrans" cxnId="{2D3D704C-22BA-4970-88D0-1BD214FFBC60}">
      <dgm:prSet/>
      <dgm:spPr/>
      <dgm:t>
        <a:bodyPr/>
        <a:lstStyle/>
        <a:p>
          <a:endParaRPr lang="en-US"/>
        </a:p>
      </dgm:t>
    </dgm:pt>
    <dgm:pt modelId="{3E814BDD-B37F-481B-8576-2B28EE7BEA2F}">
      <dgm:prSet custT="1"/>
      <dgm:spPr/>
      <dgm:t>
        <a:bodyPr/>
        <a:lstStyle/>
        <a:p>
          <a:endParaRPr lang="en-US" sz="2400" dirty="0"/>
        </a:p>
      </dgm:t>
    </dgm:pt>
    <dgm:pt modelId="{99B73DBC-09C4-4DFC-B565-C85F9A278F65}" type="parTrans" cxnId="{E76AE9B9-3E22-4843-BD39-3F934CF86E86}">
      <dgm:prSet/>
      <dgm:spPr/>
      <dgm:t>
        <a:bodyPr/>
        <a:lstStyle/>
        <a:p>
          <a:endParaRPr lang="en-US"/>
        </a:p>
      </dgm:t>
    </dgm:pt>
    <dgm:pt modelId="{678A0880-84C0-41C5-B87E-4214A938AA36}" type="sibTrans" cxnId="{E76AE9B9-3E22-4843-BD39-3F934CF86E86}">
      <dgm:prSet/>
      <dgm:spPr/>
      <dgm:t>
        <a:bodyPr/>
        <a:lstStyle/>
        <a:p>
          <a:endParaRPr lang="en-US"/>
        </a:p>
      </dgm:t>
    </dgm:pt>
    <dgm:pt modelId="{7723D5DD-B1F9-4AB6-BC36-3DFC6DDEC9F2}">
      <dgm:prSet custT="1"/>
      <dgm:spPr/>
      <dgm:t>
        <a:bodyPr/>
        <a:lstStyle/>
        <a:p>
          <a:r>
            <a:rPr lang="en-US" sz="2400" b="0" i="0" baseline="0" dirty="0"/>
            <a:t>Thus, representative is x.</a:t>
          </a:r>
          <a:endParaRPr lang="en-US" sz="2400" dirty="0"/>
        </a:p>
      </dgm:t>
    </dgm:pt>
    <dgm:pt modelId="{2AB177E0-A736-4D41-9605-E3219DCE5F5A}" type="parTrans" cxnId="{D3C2B067-6BFF-4D21-AF6F-79A0E6144696}">
      <dgm:prSet/>
      <dgm:spPr/>
      <dgm:t>
        <a:bodyPr/>
        <a:lstStyle/>
        <a:p>
          <a:endParaRPr lang="en-US"/>
        </a:p>
      </dgm:t>
    </dgm:pt>
    <dgm:pt modelId="{DBA0589C-807C-488C-A8DF-954FB2BA8B15}" type="sibTrans" cxnId="{D3C2B067-6BFF-4D21-AF6F-79A0E6144696}">
      <dgm:prSet/>
      <dgm:spPr/>
      <dgm:t>
        <a:bodyPr/>
        <a:lstStyle/>
        <a:p>
          <a:endParaRPr lang="en-US"/>
        </a:p>
      </dgm:t>
    </dgm:pt>
    <dgm:pt modelId="{6A514DE4-3F47-4539-B8BE-BF2129845FD6}" type="pres">
      <dgm:prSet presAssocID="{E20F60B6-50C0-46F5-BF52-95B3CA24142A}" presName="linear" presStyleCnt="0">
        <dgm:presLayoutVars>
          <dgm:animLvl val="lvl"/>
          <dgm:resizeHandles val="exact"/>
        </dgm:presLayoutVars>
      </dgm:prSet>
      <dgm:spPr/>
    </dgm:pt>
    <dgm:pt modelId="{16EEDF6A-2568-4C40-B4C9-DF552DD55D1A}" type="pres">
      <dgm:prSet presAssocID="{59EC40ED-006F-4B71-8147-07DE1E7605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806DCF-FEFB-466F-AEE9-8941599E3426}" type="pres">
      <dgm:prSet presAssocID="{59EC40ED-006F-4B71-8147-07DE1E7605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DCB504-977E-4A33-BDD5-966D56DD9D9E}" type="presOf" srcId="{3F45EAB6-8E7F-4F18-9E4A-E434631EC4BC}" destId="{C9806DCF-FEFB-466F-AEE9-8941599E3426}" srcOrd="0" destOrd="3" presId="urn:microsoft.com/office/officeart/2005/8/layout/vList2"/>
    <dgm:cxn modelId="{54D9AF26-D8D7-449F-92EE-B1C0BD7345AE}" type="presOf" srcId="{ACCB054D-0E99-4B04-98E1-83AFCD7ED32A}" destId="{C9806DCF-FEFB-466F-AEE9-8941599E3426}" srcOrd="0" destOrd="4" presId="urn:microsoft.com/office/officeart/2005/8/layout/vList2"/>
    <dgm:cxn modelId="{91AAE92B-7194-4633-8A3B-4EAACD021AAA}" srcId="{89EC0ACD-8A65-4697-A016-9D99F61E0DF6}" destId="{3F45EAB6-8E7F-4F18-9E4A-E434631EC4BC}" srcOrd="1" destOrd="0" parTransId="{F774903C-99B0-4886-95E8-D25362C5EEF9}" sibTransId="{271BF0B8-B368-44C2-A876-19E602F57A1E}"/>
    <dgm:cxn modelId="{7C796132-4A57-42C9-801E-E9803856D0B3}" srcId="{59EC40ED-006F-4B71-8147-07DE1E760573}" destId="{9B3B6F86-6123-4265-85A7-B13324749C38}" srcOrd="5" destOrd="0" parTransId="{53538119-7BBB-4675-A07F-B78083CF62AB}" sibTransId="{875719FC-E7D1-4B7C-A801-FEAB2E45B686}"/>
    <dgm:cxn modelId="{28E8815D-416B-4F88-B2F5-9F4DA2C2DA45}" type="presOf" srcId="{5278412A-BBCB-4786-8E6B-B23DD1BD38DA}" destId="{C9806DCF-FEFB-466F-AEE9-8941599E3426}" srcOrd="0" destOrd="5" presId="urn:microsoft.com/office/officeart/2005/8/layout/vList2"/>
    <dgm:cxn modelId="{09625845-4BB5-4763-9141-8AD9CC2ABA3C}" srcId="{59EC40ED-006F-4B71-8147-07DE1E760573}" destId="{5278412A-BBCB-4786-8E6B-B23DD1BD38DA}" srcOrd="3" destOrd="0" parTransId="{3D0979D2-0551-4EEF-A596-00C0D034F15F}" sibTransId="{3C18ECC9-47B0-4711-8316-DA7FF91F2667}"/>
    <dgm:cxn modelId="{D3C2B067-6BFF-4D21-AF6F-79A0E6144696}" srcId="{89EC0ACD-8A65-4697-A016-9D99F61E0DF6}" destId="{7723D5DD-B1F9-4AB6-BC36-3DFC6DDEC9F2}" srcOrd="0" destOrd="0" parTransId="{2AB177E0-A736-4D41-9605-E3219DCE5F5A}" sibTransId="{DBA0589C-807C-488C-A8DF-954FB2BA8B15}"/>
    <dgm:cxn modelId="{2D3D704C-22BA-4970-88D0-1BD214FFBC60}" srcId="{59EC40ED-006F-4B71-8147-07DE1E760573}" destId="{ACCB054D-0E99-4B04-98E1-83AFCD7ED32A}" srcOrd="2" destOrd="0" parTransId="{44F7E944-C9B4-4B89-A0B5-8131B7C27C69}" sibTransId="{D5F130B4-8B4B-4622-A12F-E1FC52F8A1BF}"/>
    <dgm:cxn modelId="{C311DA6C-975B-4F26-8A16-BE5EC47D4A19}" type="presOf" srcId="{9B3B6F86-6123-4265-85A7-B13324749C38}" destId="{C9806DCF-FEFB-466F-AEE9-8941599E3426}" srcOrd="0" destOrd="7" presId="urn:microsoft.com/office/officeart/2005/8/layout/vList2"/>
    <dgm:cxn modelId="{C59E636F-2623-4F03-9F95-430B337D4700}" srcId="{59EC40ED-006F-4B71-8147-07DE1E760573}" destId="{4AAAB430-BB24-497E-ACD8-94B8140B506E}" srcOrd="0" destOrd="0" parTransId="{29B67547-6295-45A1-9606-B43A8B7B7AD5}" sibTransId="{8560EB97-236D-4736-929C-5BC21261712E}"/>
    <dgm:cxn modelId="{FDE02984-9100-4C0C-8E40-3433328AFB25}" srcId="{59EC40ED-006F-4B71-8147-07DE1E760573}" destId="{89EC0ACD-8A65-4697-A016-9D99F61E0DF6}" srcOrd="1" destOrd="0" parTransId="{7FA3835A-D5EC-46CF-BA64-8C0F66C705E0}" sibTransId="{74C82CDE-0D03-45E8-91F8-35BF750FDA9E}"/>
    <dgm:cxn modelId="{564EDC93-5B32-4456-B640-7124FB73CA40}" type="presOf" srcId="{59EC40ED-006F-4B71-8147-07DE1E760573}" destId="{16EEDF6A-2568-4C40-B4C9-DF552DD55D1A}" srcOrd="0" destOrd="0" presId="urn:microsoft.com/office/officeart/2005/8/layout/vList2"/>
    <dgm:cxn modelId="{2CF07F98-6D90-407E-98C6-0704F077B862}" srcId="{E20F60B6-50C0-46F5-BF52-95B3CA24142A}" destId="{59EC40ED-006F-4B71-8147-07DE1E760573}" srcOrd="0" destOrd="0" parTransId="{F8007520-8D2C-4D51-8FF4-04D7CD323121}" sibTransId="{E80E0694-31E1-492C-8140-1A00428F6CAE}"/>
    <dgm:cxn modelId="{DCB9959C-DA86-48AE-A9D1-208312B0D8FF}" type="presOf" srcId="{3E814BDD-B37F-481B-8576-2B28EE7BEA2F}" destId="{C9806DCF-FEFB-466F-AEE9-8941599E3426}" srcOrd="0" destOrd="6" presId="urn:microsoft.com/office/officeart/2005/8/layout/vList2"/>
    <dgm:cxn modelId="{E76AE9B9-3E22-4843-BD39-3F934CF86E86}" srcId="{59EC40ED-006F-4B71-8147-07DE1E760573}" destId="{3E814BDD-B37F-481B-8576-2B28EE7BEA2F}" srcOrd="4" destOrd="0" parTransId="{99B73DBC-09C4-4DFC-B565-C85F9A278F65}" sibTransId="{678A0880-84C0-41C5-B87E-4214A938AA36}"/>
    <dgm:cxn modelId="{7CC5CBBA-702B-457F-A703-715E5FA398B6}" type="presOf" srcId="{E20F60B6-50C0-46F5-BF52-95B3CA24142A}" destId="{6A514DE4-3F47-4539-B8BE-BF2129845FD6}" srcOrd="0" destOrd="0" presId="urn:microsoft.com/office/officeart/2005/8/layout/vList2"/>
    <dgm:cxn modelId="{AD8280CC-BBAF-4F4C-8A27-844F262D9C02}" type="presOf" srcId="{7723D5DD-B1F9-4AB6-BC36-3DFC6DDEC9F2}" destId="{C9806DCF-FEFB-466F-AEE9-8941599E3426}" srcOrd="0" destOrd="2" presId="urn:microsoft.com/office/officeart/2005/8/layout/vList2"/>
    <dgm:cxn modelId="{7E6391D5-744E-412B-A6D1-E0FBE2299FA7}" type="presOf" srcId="{89EC0ACD-8A65-4697-A016-9D99F61E0DF6}" destId="{C9806DCF-FEFB-466F-AEE9-8941599E3426}" srcOrd="0" destOrd="1" presId="urn:microsoft.com/office/officeart/2005/8/layout/vList2"/>
    <dgm:cxn modelId="{F59450E5-FE22-4A4C-BA92-9591619522DA}" type="presOf" srcId="{4AAAB430-BB24-497E-ACD8-94B8140B506E}" destId="{C9806DCF-FEFB-466F-AEE9-8941599E3426}" srcOrd="0" destOrd="0" presId="urn:microsoft.com/office/officeart/2005/8/layout/vList2"/>
    <dgm:cxn modelId="{4A4E8FE4-BE08-421B-B73F-528D2B74C5C7}" type="presParOf" srcId="{6A514DE4-3F47-4539-B8BE-BF2129845FD6}" destId="{16EEDF6A-2568-4C40-B4C9-DF552DD55D1A}" srcOrd="0" destOrd="0" presId="urn:microsoft.com/office/officeart/2005/8/layout/vList2"/>
    <dgm:cxn modelId="{286B5448-5F1F-4B26-84FB-85F94CFB10CC}" type="presParOf" srcId="{6A514DE4-3F47-4539-B8BE-BF2129845FD6}" destId="{C9806DCF-FEFB-466F-AEE9-8941599E34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DF6A-2568-4C40-B4C9-DF552DD55D1A}">
      <dsp:nvSpPr>
        <dsp:cNvPr id="0" name=""/>
        <dsp:cNvSpPr/>
      </dsp:nvSpPr>
      <dsp:spPr>
        <a:xfrm>
          <a:off x="0" y="26864"/>
          <a:ext cx="6240668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Operations</a:t>
          </a:r>
        </a:p>
      </dsp:txBody>
      <dsp:txXfrm>
        <a:off x="52089" y="78953"/>
        <a:ext cx="6136490" cy="962862"/>
      </dsp:txXfrm>
    </dsp:sp>
    <dsp:sp modelId="{C9806DCF-FEFB-466F-AEE9-8941599E3426}">
      <dsp:nvSpPr>
        <dsp:cNvPr id="0" name=""/>
        <dsp:cNvSpPr/>
      </dsp:nvSpPr>
      <dsp:spPr>
        <a:xfrm>
          <a:off x="0" y="1093904"/>
          <a:ext cx="6240668" cy="436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MAKE-SET</a:t>
          </a:r>
          <a:r>
            <a:rPr lang="en-US" sz="2400" kern="1200" dirty="0"/>
            <a:t>(x)</a:t>
          </a:r>
          <a:r>
            <a:rPr lang="en-US" sz="2400" b="0" i="0" kern="1200" baseline="0" dirty="0"/>
            <a:t> creates a new set whose only member.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Thus, representative is x.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x is not already be in some other set.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UNION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, </a:t>
          </a:r>
          <a:r>
            <a:rPr lang="en-US" sz="2400" b="0" i="0" kern="1200" baseline="0" dirty="0"/>
            <a:t>y) unites the dynamic sets that contain x and y, say </a:t>
          </a:r>
          <a:r>
            <a:rPr lang="en-US" sz="2400" b="0" i="0" kern="1200" baseline="0" dirty="0" err="1"/>
            <a:t>Sx</a:t>
          </a:r>
          <a:r>
            <a:rPr lang="en-US" sz="2400" b="0" i="0" kern="1200" baseline="0" dirty="0"/>
            <a:t> and Sy, into a new set. The representative of the resulting set is any member.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FIND-SET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)</a:t>
          </a:r>
          <a:r>
            <a:rPr lang="en-US" sz="2400" b="0" i="0" kern="1200" baseline="0" dirty="0"/>
            <a:t> returns the representative of the (unique) set containing </a:t>
          </a:r>
          <a:r>
            <a:rPr lang="en-US" sz="2400" kern="1200" dirty="0"/>
            <a:t>x.</a:t>
          </a:r>
        </a:p>
      </dsp:txBody>
      <dsp:txXfrm>
        <a:off x="0" y="1093904"/>
        <a:ext cx="6240668" cy="4365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2" r:id="rId6"/>
    <p:sldLayoutId id="2147483988" r:id="rId7"/>
    <p:sldLayoutId id="2147483989" r:id="rId8"/>
    <p:sldLayoutId id="2147483990" r:id="rId9"/>
    <p:sldLayoutId id="2147483991" r:id="rId10"/>
    <p:sldLayoutId id="21474839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ching_(graph_theory)" TargetMode="External"/><Relationship Id="rId3" Type="http://schemas.openxmlformats.org/officeDocument/2006/relationships/hyperlink" Target="https://en.wikipedia.org/wiki/Telecommunications_network" TargetMode="External"/><Relationship Id="rId7" Type="http://schemas.openxmlformats.org/officeDocument/2006/relationships/hyperlink" Target="https://en.wikipedia.org/wiki/Traveling_salesman_problem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grid" TargetMode="External"/><Relationship Id="rId5" Type="http://schemas.openxmlformats.org/officeDocument/2006/relationships/hyperlink" Target="https://en.wikipedia.org/wiki/Water_supply_network" TargetMode="External"/><Relationship Id="rId4" Type="http://schemas.openxmlformats.org/officeDocument/2006/relationships/hyperlink" Target="https://en.wikipedia.org/wiki/Transport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6F196-6CA0-4415-9857-2FBF3878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1D50A-B25E-4412-87A9-BEBBE319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FEF8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CCA9-EC8F-4710-B317-92A7D894D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8" r="25556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2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Prim’s MST with simple heap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MST-PRIM(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  <a:blipFill>
                <a:blip r:embed="rId2"/>
                <a:stretch>
                  <a:fillRect l="-554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474681" y="3553345"/>
            <a:ext cx="3724674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F5BD06-625C-4759-85FA-D4DA61C5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87F02-C50E-48C6-A35D-EB40C4B85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7" y="1885178"/>
            <a:ext cx="6656387" cy="44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093A2-BEA9-4055-96AA-C5DA22C2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652C6-EDC2-4A9B-BD4E-C735E45C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MST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(</a:t>
            </a:r>
            <a:r>
              <a:rPr lang="en-US" sz="4800" dirty="0">
                <a:solidFill>
                  <a:schemeClr val="tx1"/>
                </a:solidFill>
              </a:rPr>
              <a:t>chapter 23)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AA24F5-7B43-451C-ABEF-A9574FD3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5370576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Two classic algorithms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Kruskal’s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Data Structure for Disjoint Sets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Prim’s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Priority Queue (Heap)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13675" y="1223614"/>
            <a:ext cx="1478319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07C18-043F-4E20-83EA-C1B2EF3D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771" y="1548944"/>
            <a:ext cx="5785063" cy="37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F8AE93-C88C-410B-8C4E-2D9A2C8BB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621635-0C65-4524-A576-36E647B5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B959-E995-43DE-A023-2F14F05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183A-1C1F-4C0D-9B01-ADBC9179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esign of networks,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mputer network"/>
              </a:rPr>
              <a:t>computer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elecommunications network"/>
              </a:rPr>
              <a:t>telecommunications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ransport network"/>
              </a:rPr>
              <a:t>transportation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ter supply network"/>
              </a:rPr>
              <a:t>water supply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Electrical grid"/>
              </a:rPr>
              <a:t>electrical grids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traveling salesman problem</a:t>
            </a:r>
            <a:endParaRPr lang="en-US" b="0" i="0" u="sng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multi-terminal minimum cut problem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minimum-cost weighted perfect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Matching (graph theory)"/>
              </a:rPr>
              <a:t>matching</a:t>
            </a:r>
            <a:endParaRPr lang="en-U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Taxonomy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Cluster analysis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39A8-C56C-44EF-A7D1-6982DE0A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Data Structure for Disjoint Sets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61CBE-5529-4C1E-A924-678D7CABA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86276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CAAF4A-BC1C-45B9-8A95-6B1631314D21}"/>
              </a:ext>
            </a:extLst>
          </p:cNvPr>
          <p:cNvSpPr txBox="1"/>
          <p:nvPr/>
        </p:nvSpPr>
        <p:spPr>
          <a:xfrm>
            <a:off x="602645" y="4012264"/>
            <a:ext cx="404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A set is identified by the representative </a:t>
            </a:r>
            <a:r>
              <a:rPr lang="en-US" sz="2400" dirty="0"/>
              <a:t>(</a:t>
            </a:r>
            <a:r>
              <a:rPr lang="en-US" sz="2400" b="0" i="0" baseline="0" dirty="0"/>
              <a:t>a member)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DEA-A0E6-404B-943D-7EA9DB5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Disjoint-Set Forests </a:t>
            </a:r>
            <a:br>
              <a:rPr lang="en-US" dirty="0"/>
            </a:br>
            <a:r>
              <a:rPr lang="en-US" dirty="0"/>
              <a:t>(sec 21.3, page 568)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610-95EE-45B5-8C32-6454C1B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3821978" cy="4206383"/>
          </a:xfrm>
        </p:spPr>
        <p:txBody>
          <a:bodyPr/>
          <a:lstStyle/>
          <a:p>
            <a:r>
              <a:rPr lang="en-US" dirty="0"/>
              <a:t>FIND-SET(b) is c</a:t>
            </a:r>
          </a:p>
          <a:p>
            <a:r>
              <a:rPr lang="en-US" dirty="0"/>
              <a:t>FIND-SET(g) is f</a:t>
            </a:r>
          </a:p>
          <a:p>
            <a:r>
              <a:rPr lang="en-US" dirty="0"/>
              <a:t>“rank” maintains the approximation of subtree height</a:t>
            </a:r>
          </a:p>
          <a:p>
            <a:pPr lvl="1"/>
            <a:r>
              <a:rPr lang="en-US" dirty="0"/>
              <a:t>is not updated by path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CFD53-9CF2-456E-974D-9D58CDE4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4"/>
          <a:stretch/>
        </p:blipFill>
        <p:spPr>
          <a:xfrm>
            <a:off x="4427340" y="1979162"/>
            <a:ext cx="3821977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612A8-2603-41A3-87AA-0DD1D79BE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4"/>
          <a:stretch/>
        </p:blipFill>
        <p:spPr>
          <a:xfrm>
            <a:off x="8582944" y="1979162"/>
            <a:ext cx="3304741" cy="3352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6145D4-D6E5-4182-93BF-92B3F32CBE42}"/>
              </a:ext>
            </a:extLst>
          </p:cNvPr>
          <p:cNvSpPr/>
          <p:nvPr/>
        </p:nvSpPr>
        <p:spPr>
          <a:xfrm>
            <a:off x="7798816" y="2872836"/>
            <a:ext cx="1353312" cy="99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602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4C4D-E095-4FC6-BF47-0D10072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Union by Rank and Path Compression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162A1-53DF-470D-BAEB-B12E021C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211" y="1810995"/>
            <a:ext cx="8605884" cy="4589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4EA2-E65D-4E8C-94B0-1F34FFA4882D}"/>
              </a:ext>
            </a:extLst>
          </p:cNvPr>
          <p:cNvSpPr txBox="1"/>
          <p:nvPr/>
        </p:nvSpPr>
        <p:spPr>
          <a:xfrm>
            <a:off x="508406" y="1617536"/>
            <a:ext cx="457565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When Union, make the root with smaller rank become child of the root with larger rank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5C240-B30F-4374-9E85-4CECC09DF9B9}"/>
              </a:ext>
            </a:extLst>
          </p:cNvPr>
          <p:cNvSpPr txBox="1"/>
          <p:nvPr/>
        </p:nvSpPr>
        <p:spPr>
          <a:xfrm>
            <a:off x="508406" y="3217538"/>
            <a:ext cx="432328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Find-set, update every parent on the find-path to be root</a:t>
            </a:r>
          </a:p>
        </p:txBody>
      </p:sp>
    </p:spTree>
    <p:extLst>
      <p:ext uri="{BB962C8B-B14F-4D97-AF65-F5344CB8AC3E}">
        <p14:creationId xmlns:p14="http://schemas.microsoft.com/office/powerpoint/2010/main" val="331318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B19-B519-43DD-B938-9C7A772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Kruskal’s MST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C6517-08B1-447D-9FCB-12F92165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8" y="1895514"/>
            <a:ext cx="882967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9B1A7-62BF-451F-859F-36F9533D6456}"/>
              </a:ext>
            </a:extLst>
          </p:cNvPr>
          <p:cNvSpPr txBox="1"/>
          <p:nvPr/>
        </p:nvSpPr>
        <p:spPr>
          <a:xfrm>
            <a:off x="6759245" y="2084832"/>
            <a:ext cx="376732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tree may not contain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Disjoint sets are utilized for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25849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8A384-5C86-4F42-9F01-00E65976E803}"/>
              </a:ext>
            </a:extLst>
          </p:cNvPr>
          <p:cNvSpPr txBox="1">
            <a:spLocks/>
          </p:cNvSpPr>
          <p:nvPr/>
        </p:nvSpPr>
        <p:spPr>
          <a:xfrm>
            <a:off x="420624" y="334645"/>
            <a:ext cx="10543032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Kruskal’s MST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04784-5ABA-435F-835B-B10FE2C95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27" y="211823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D3D6-F5AE-4210-AE66-15ECA96EF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526B4-B054-4CC1-8ECE-4375F960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36" y="1885635"/>
            <a:ext cx="5768264" cy="4607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82F07-ED70-4BE4-9037-B657E6B9178D}"/>
              </a:ext>
            </a:extLst>
          </p:cNvPr>
          <p:cNvSpPr txBox="1"/>
          <p:nvPr/>
        </p:nvSpPr>
        <p:spPr>
          <a:xfrm>
            <a:off x="6096000" y="2133600"/>
            <a:ext cx="432261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Priority Queue is utilized for vertex selection as the priority (value of key) of each vertex changes dynamically</a:t>
            </a:r>
          </a:p>
        </p:txBody>
      </p:sp>
    </p:spTree>
    <p:extLst>
      <p:ext uri="{BB962C8B-B14F-4D97-AF65-F5344CB8AC3E}">
        <p14:creationId xmlns:p14="http://schemas.microsoft.com/office/powerpoint/2010/main" val="4725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76B57463FAC4CA72FC9C312063260" ma:contentTypeVersion="10" ma:contentTypeDescription="Create a new document." ma:contentTypeScope="" ma:versionID="a74aefb3c67071f69de2865758a598af">
  <xsd:schema xmlns:xsd="http://www.w3.org/2001/XMLSchema" xmlns:xs="http://www.w3.org/2001/XMLSchema" xmlns:p="http://schemas.microsoft.com/office/2006/metadata/properties" xmlns:ns2="0cd9dafb-758d-4fa9-bdda-3db569460df3" xmlns:ns3="2b68c5d7-7870-4820-9e03-34eb1e74b26a" targetNamespace="http://schemas.microsoft.com/office/2006/metadata/properties" ma:root="true" ma:fieldsID="cfc571e9eaeddd785e5e68ff2b57274b" ns2:_="" ns3:_="">
    <xsd:import namespace="0cd9dafb-758d-4fa9-bdda-3db569460df3"/>
    <xsd:import namespace="2b68c5d7-7870-4820-9e03-34eb1e74b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9dafb-758d-4fa9-bdda-3db569460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8c5d7-7870-4820-9e03-34eb1e74b26a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6dd6931-5edb-4aba-b24a-71923b637b24}" ma:internalName="TaxCatchAll" ma:showField="CatchAllData" ma:web="2b68c5d7-7870-4820-9e03-34eb1e74b2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b68c5d7-7870-4820-9e03-34eb1e74b26a" xsi:nil="true"/>
    <lcf76f155ced4ddcb4097134ff3c332f xmlns="0cd9dafb-758d-4fa9-bdda-3db569460df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4D9AF6-7051-4782-B9F3-A871E1C511B8}"/>
</file>

<file path=customXml/itemProps2.xml><?xml version="1.0" encoding="utf-8"?>
<ds:datastoreItem xmlns:ds="http://schemas.openxmlformats.org/officeDocument/2006/customXml" ds:itemID="{302D3AE8-2DA2-4271-B06A-8BDC1C304C01}"/>
</file>

<file path=customXml/itemProps3.xml><?xml version="1.0" encoding="utf-8"?>
<ds:datastoreItem xmlns:ds="http://schemas.openxmlformats.org/officeDocument/2006/customXml" ds:itemID="{227372F9-CB10-4929-B779-2258F80B5084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481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Cambria Math</vt:lpstr>
      <vt:lpstr>Dante (Headings)2</vt:lpstr>
      <vt:lpstr>Georgia Pro</vt:lpstr>
      <vt:lpstr>Helvetica Neue Medium</vt:lpstr>
      <vt:lpstr>Times New Roman</vt:lpstr>
      <vt:lpstr>Times-Roman</vt:lpstr>
      <vt:lpstr>Wingdings 2</vt:lpstr>
      <vt:lpstr>OffsetVTI</vt:lpstr>
      <vt:lpstr>Minimum Spanning Tree</vt:lpstr>
      <vt:lpstr>MST  (chapter 23)</vt:lpstr>
      <vt:lpstr>Applications of MST</vt:lpstr>
      <vt:lpstr>Data Structure for Disjoint Sets  </vt:lpstr>
      <vt:lpstr>Disjoint-Set Forests  (sec 21.3, page 568)</vt:lpstr>
      <vt:lpstr>Union by Rank and Path Compression</vt:lpstr>
      <vt:lpstr>Kruskal’s MST</vt:lpstr>
      <vt:lpstr>PowerPoint Presentation</vt:lpstr>
      <vt:lpstr>Prim’s MST</vt:lpstr>
      <vt:lpstr>Prim’s MST with simple heap </vt:lpstr>
      <vt:lpstr>Prim’s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Nui</dc:creator>
  <cp:lastModifiedBy>Nui</cp:lastModifiedBy>
  <cp:revision>24</cp:revision>
  <dcterms:created xsi:type="dcterms:W3CDTF">2022-02-22T06:10:16Z</dcterms:created>
  <dcterms:modified xsi:type="dcterms:W3CDTF">2022-09-21T01:12:16Z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0x010100EE876B57463FAC4CA72FC9C312063260</vt:lpwstr>
  </property>
  <property fmtid="{D5CDD505-2E9C-101B-9397-08002B2CF9AE}" pid="3" name="Order">
    <vt:r8>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