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76B57463FAC4CA72FC9C312063260" ma:contentTypeVersion="10" ma:contentTypeDescription="Create a new document." ma:contentTypeScope="" ma:versionID="a74aefb3c67071f69de2865758a598af">
  <xsd:schema xmlns:xsd="http://www.w3.org/2001/XMLSchema" xmlns:xs="http://www.w3.org/2001/XMLSchema" xmlns:p="http://schemas.microsoft.com/office/2006/metadata/properties" xmlns:ns2="0cd9dafb-758d-4fa9-bdda-3db569460df3" xmlns:ns3="2b68c5d7-7870-4820-9e03-34eb1e74b26a" targetNamespace="http://schemas.microsoft.com/office/2006/metadata/properties" ma:root="true" ma:fieldsID="cfc571e9eaeddd785e5e68ff2b57274b" ns2:_="" ns3:_="">
    <xsd:import namespace="0cd9dafb-758d-4fa9-bdda-3db569460df3"/>
    <xsd:import namespace="2b68c5d7-7870-4820-9e03-34eb1e74b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9dafb-758d-4fa9-bdda-3db569460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8c5d7-7870-4820-9e03-34eb1e74b26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6dd6931-5edb-4aba-b24a-71923b637b24}" ma:internalName="TaxCatchAll" ma:showField="CatchAllData" ma:web="2b68c5d7-7870-4820-9e03-34eb1e74b2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68c5d7-7870-4820-9e03-34eb1e74b26a" xsi:nil="true"/>
    <lcf76f155ced4ddcb4097134ff3c332f xmlns="0cd9dafb-758d-4fa9-bdda-3db569460d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D9AA56-F87C-4CB0-8255-3688C7D726AB}"/>
</file>

<file path=customXml/itemProps2.xml><?xml version="1.0" encoding="utf-8"?>
<ds:datastoreItem xmlns:ds="http://schemas.openxmlformats.org/officeDocument/2006/customXml" ds:itemID="{5E9B93D7-715F-4502-883D-AF2D9CCEDAE1}"/>
</file>

<file path=customXml/itemProps3.xml><?xml version="1.0" encoding="utf-8"?>
<ds:datastoreItem xmlns:ds="http://schemas.openxmlformats.org/officeDocument/2006/customXml" ds:itemID="{CEB50632-F129-4B8B-9C04-9B7C0BC3BD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0x010100EE876B57463FAC4CA72FC9C312063260</vt:lpwstr>
  </property>
  <property fmtid="{D5CDD505-2E9C-101B-9397-08002B2CF9AE}" pid="3" name="Order">
    <vt:r8>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