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B0F1-75F1-40E2-BB49-830E18EE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AD959-E1A0-4B8B-8E33-5F50CA315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46085-0C23-48A1-A12A-950C0718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65BC-E5F1-4C57-9C8F-E2B63C72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CA4A-C8FF-44CF-BB9A-88847DE1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625B-6771-4D67-8F7C-9784C721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E339-65A8-4250-BCCF-A7EED991F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F728-3AD5-4839-835D-D527497B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7B1E-E5B7-4B25-A6C0-F9AD33E6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DAD3-200C-4698-B8A3-92B5167B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1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21718-8C94-425D-9F52-E20844D24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6DAEF-9575-4833-B60B-B4FF76B3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14A9-4C10-436B-93DA-877F61BD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5657-CB3C-4F99-AFFC-08A27CF8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EBAE-01F9-4292-8DD1-DA28CE39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035C-62D7-41A6-B981-9B1156F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9B15-B01A-4054-8AFC-06380104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BE0D-4BF3-4A28-AF45-518C34B9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46C8-251B-4284-9834-B29762DF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A340-9792-40BA-AAA7-A4622766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CEA5-4D1A-4535-8718-B5CB660A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BABDB-F3E5-4601-B1CC-40C6755E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1A04-716C-4AAA-98C3-975609B2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B388-4721-4A11-ABEC-71D685F6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7732-10F8-4599-AB88-19CF2E29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5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6993-40DD-48D8-8BFA-B6EFF149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187-FD31-4D50-BC90-C7CD0B36F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CD72-3E76-46B9-B9FA-230EF84D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3277-0C39-4C4A-810C-C3CCAB89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BB4F3-EC8C-4260-A9B6-633FF70D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B9167-C777-4C4D-8112-376E8FD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6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0D28-298A-4BE1-B8B9-71592A77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3E8F-6BED-42A8-B27A-97F3204F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7270-AAF5-45B8-A46A-5651104AA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85736-7139-4C21-BAE3-932215F0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D246-3E31-480A-A90E-628208BD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832D6-56A5-4426-8F61-A82DD2A4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5506D-4962-46A4-8654-05C56EB8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E63E2-E82C-4B8D-92B1-FFCFE1FF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0761-81FF-4BEE-8643-9DC7D4DA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69F81-C1B7-4E5D-BFF0-5067D472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50EB3-EEE3-466F-BB00-CBC3E7CC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E6F73-DF3F-4128-B521-AF46942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8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DE0EF-6AC4-40E0-87D3-8BAE5910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EE4A-9191-4377-9737-55BDD01E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673A-2D0E-4D27-94D3-1F577054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1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1AEC-33A6-4540-962C-B67DB321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5E46-E373-4051-99D0-A71BED4B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B4EF-53A5-497F-A5BF-05C7DC6C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2D955-F2ED-4D29-9DD7-BB977166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D01FE-43A2-40EB-BA62-87EB4C87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1802B-297B-4EC2-9AB8-89AEADEB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8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620D-BCF7-4B36-AE8A-DB37023A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F9F73-B8D7-499E-A15F-BE72C57F7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AF73-41E3-424B-9824-4908A0F3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B40F-F72B-4FDC-871D-868877C0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FCCFD-4080-47FC-B334-B035FD78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CA72-1C97-4016-8BFC-7C42542B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93922-B577-448F-BC01-9386A1EC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D4243-05E7-4F13-B6E0-954327A3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1F1E1-496E-4716-B127-1602F3465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ACC0-71C6-4248-AFB8-3E3AE8AC8DB0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41E6-B855-4A5F-A032-3BAFC6810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9891-0DA6-4D81-9E76-BD141552D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E8A1-8030-406C-AF05-706EB9E4A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D1B581D-3434-4C95-97E1-9431DD960B00}"/>
              </a:ext>
            </a:extLst>
          </p:cNvPr>
          <p:cNvSpPr/>
          <p:nvPr/>
        </p:nvSpPr>
        <p:spPr>
          <a:xfrm>
            <a:off x="3885124" y="1154090"/>
            <a:ext cx="4426595" cy="4426594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9AC38B-1174-4736-B529-EB7A398AFDA7}"/>
              </a:ext>
            </a:extLst>
          </p:cNvPr>
          <p:cNvSpPr/>
          <p:nvPr/>
        </p:nvSpPr>
        <p:spPr>
          <a:xfrm>
            <a:off x="8159774" y="3266361"/>
            <a:ext cx="325277" cy="32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9D9E1B-F1F3-4A39-AD18-C61F9D3C02AC}"/>
              </a:ext>
            </a:extLst>
          </p:cNvPr>
          <p:cNvSpPr/>
          <p:nvPr/>
        </p:nvSpPr>
        <p:spPr>
          <a:xfrm>
            <a:off x="5921310" y="5402423"/>
            <a:ext cx="325277" cy="32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459BAF-155E-4BBC-8903-8813B9D696CF}"/>
              </a:ext>
            </a:extLst>
          </p:cNvPr>
          <p:cNvSpPr/>
          <p:nvPr/>
        </p:nvSpPr>
        <p:spPr>
          <a:xfrm>
            <a:off x="3717102" y="3266360"/>
            <a:ext cx="325277" cy="32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EA440-C533-475B-BEFA-27964CFADFCB}"/>
              </a:ext>
            </a:extLst>
          </p:cNvPr>
          <p:cNvGrpSpPr/>
          <p:nvPr/>
        </p:nvGrpSpPr>
        <p:grpSpPr>
          <a:xfrm>
            <a:off x="5558952" y="4210479"/>
            <a:ext cx="1124770" cy="1191945"/>
            <a:chOff x="1907149" y="4969302"/>
            <a:chExt cx="1010048" cy="9057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CF2C2C-74FB-492A-9D12-E60ADA44B7DB}"/>
                </a:ext>
              </a:extLst>
            </p:cNvPr>
            <p:cNvSpPr/>
            <p:nvPr/>
          </p:nvSpPr>
          <p:spPr>
            <a:xfrm>
              <a:off x="1907149" y="4969302"/>
              <a:ext cx="1010048" cy="1874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AED6F99-7054-4CE2-B7AC-2B20A86B1D1A}"/>
                </a:ext>
              </a:extLst>
            </p:cNvPr>
            <p:cNvSpPr/>
            <p:nvPr/>
          </p:nvSpPr>
          <p:spPr>
            <a:xfrm>
              <a:off x="1907149" y="5183481"/>
              <a:ext cx="1010048" cy="1874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3CEA75-9E32-49BB-94A0-7997B372688F}"/>
                </a:ext>
              </a:extLst>
            </p:cNvPr>
            <p:cNvSpPr/>
            <p:nvPr/>
          </p:nvSpPr>
          <p:spPr>
            <a:xfrm>
              <a:off x="1907149" y="5394009"/>
              <a:ext cx="1010048" cy="1874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DF0111-DFCA-4937-8FE9-AE532608A949}"/>
                </a:ext>
              </a:extLst>
            </p:cNvPr>
            <p:cNvSpPr/>
            <p:nvPr/>
          </p:nvSpPr>
          <p:spPr>
            <a:xfrm>
              <a:off x="1946091" y="5606970"/>
              <a:ext cx="927297" cy="268076"/>
            </a:xfrm>
            <a:custGeom>
              <a:avLst/>
              <a:gdLst>
                <a:gd name="connsiteX0" fmla="*/ 0 w 907257"/>
                <a:gd name="connsiteY0" fmla="*/ 0 h 228600"/>
                <a:gd name="connsiteX1" fmla="*/ 907257 w 907257"/>
                <a:gd name="connsiteY1" fmla="*/ 4762 h 228600"/>
                <a:gd name="connsiteX2" fmla="*/ 645319 w 907257"/>
                <a:gd name="connsiteY2" fmla="*/ 219075 h 228600"/>
                <a:gd name="connsiteX3" fmla="*/ 338138 w 907257"/>
                <a:gd name="connsiteY3" fmla="*/ 228600 h 228600"/>
                <a:gd name="connsiteX4" fmla="*/ 0 w 907257"/>
                <a:gd name="connsiteY4" fmla="*/ 0 h 228600"/>
                <a:gd name="connsiteX0" fmla="*/ 0 w 907257"/>
                <a:gd name="connsiteY0" fmla="*/ 0 h 259388"/>
                <a:gd name="connsiteX1" fmla="*/ 907257 w 907257"/>
                <a:gd name="connsiteY1" fmla="*/ 4762 h 259388"/>
                <a:gd name="connsiteX2" fmla="*/ 645319 w 907257"/>
                <a:gd name="connsiteY2" fmla="*/ 219075 h 259388"/>
                <a:gd name="connsiteX3" fmla="*/ 338138 w 907257"/>
                <a:gd name="connsiteY3" fmla="*/ 228600 h 259388"/>
                <a:gd name="connsiteX4" fmla="*/ 0 w 907257"/>
                <a:gd name="connsiteY4" fmla="*/ 0 h 259388"/>
                <a:gd name="connsiteX0" fmla="*/ 0 w 907257"/>
                <a:gd name="connsiteY0" fmla="*/ 0 h 270549"/>
                <a:gd name="connsiteX1" fmla="*/ 907257 w 907257"/>
                <a:gd name="connsiteY1" fmla="*/ 4762 h 270549"/>
                <a:gd name="connsiteX2" fmla="*/ 645319 w 907257"/>
                <a:gd name="connsiteY2" fmla="*/ 219075 h 270549"/>
                <a:gd name="connsiteX3" fmla="*/ 338138 w 907257"/>
                <a:gd name="connsiteY3" fmla="*/ 228600 h 270549"/>
                <a:gd name="connsiteX4" fmla="*/ 0 w 907257"/>
                <a:gd name="connsiteY4" fmla="*/ 0 h 270549"/>
                <a:gd name="connsiteX0" fmla="*/ 0 w 907257"/>
                <a:gd name="connsiteY0" fmla="*/ 0 h 270549"/>
                <a:gd name="connsiteX1" fmla="*/ 907257 w 907257"/>
                <a:gd name="connsiteY1" fmla="*/ 4762 h 270549"/>
                <a:gd name="connsiteX2" fmla="*/ 645319 w 907257"/>
                <a:gd name="connsiteY2" fmla="*/ 219075 h 270549"/>
                <a:gd name="connsiteX3" fmla="*/ 338138 w 907257"/>
                <a:gd name="connsiteY3" fmla="*/ 228600 h 270549"/>
                <a:gd name="connsiteX4" fmla="*/ 0 w 907257"/>
                <a:gd name="connsiteY4" fmla="*/ 0 h 270549"/>
                <a:gd name="connsiteX0" fmla="*/ 0 w 907257"/>
                <a:gd name="connsiteY0" fmla="*/ 0 h 270549"/>
                <a:gd name="connsiteX1" fmla="*/ 907257 w 907257"/>
                <a:gd name="connsiteY1" fmla="*/ 4762 h 270549"/>
                <a:gd name="connsiteX2" fmla="*/ 645319 w 907257"/>
                <a:gd name="connsiteY2" fmla="*/ 219075 h 270549"/>
                <a:gd name="connsiteX3" fmla="*/ 338138 w 907257"/>
                <a:gd name="connsiteY3" fmla="*/ 228600 h 270549"/>
                <a:gd name="connsiteX4" fmla="*/ 0 w 907257"/>
                <a:gd name="connsiteY4" fmla="*/ 0 h 270549"/>
                <a:gd name="connsiteX0" fmla="*/ 0 w 907257"/>
                <a:gd name="connsiteY0" fmla="*/ 0 h 270549"/>
                <a:gd name="connsiteX1" fmla="*/ 907257 w 907257"/>
                <a:gd name="connsiteY1" fmla="*/ 4762 h 270549"/>
                <a:gd name="connsiteX2" fmla="*/ 645319 w 907257"/>
                <a:gd name="connsiteY2" fmla="*/ 219075 h 270549"/>
                <a:gd name="connsiteX3" fmla="*/ 338138 w 907257"/>
                <a:gd name="connsiteY3" fmla="*/ 228600 h 270549"/>
                <a:gd name="connsiteX4" fmla="*/ 0 w 907257"/>
                <a:gd name="connsiteY4" fmla="*/ 0 h 270549"/>
                <a:gd name="connsiteX0" fmla="*/ 0 w 907257"/>
                <a:gd name="connsiteY0" fmla="*/ 0 h 278918"/>
                <a:gd name="connsiteX1" fmla="*/ 907257 w 907257"/>
                <a:gd name="connsiteY1" fmla="*/ 4762 h 278918"/>
                <a:gd name="connsiteX2" fmla="*/ 645319 w 907257"/>
                <a:gd name="connsiteY2" fmla="*/ 219075 h 278918"/>
                <a:gd name="connsiteX3" fmla="*/ 328613 w 907257"/>
                <a:gd name="connsiteY3" fmla="*/ 241300 h 278918"/>
                <a:gd name="connsiteX4" fmla="*/ 0 w 907257"/>
                <a:gd name="connsiteY4" fmla="*/ 0 h 278918"/>
                <a:gd name="connsiteX0" fmla="*/ 0 w 907257"/>
                <a:gd name="connsiteY0" fmla="*/ 0 h 270557"/>
                <a:gd name="connsiteX1" fmla="*/ 907257 w 907257"/>
                <a:gd name="connsiteY1" fmla="*/ 4762 h 270557"/>
                <a:gd name="connsiteX2" fmla="*/ 645319 w 907257"/>
                <a:gd name="connsiteY2" fmla="*/ 219075 h 270557"/>
                <a:gd name="connsiteX3" fmla="*/ 328613 w 907257"/>
                <a:gd name="connsiteY3" fmla="*/ 241300 h 270557"/>
                <a:gd name="connsiteX4" fmla="*/ 0 w 907257"/>
                <a:gd name="connsiteY4" fmla="*/ 0 h 270557"/>
                <a:gd name="connsiteX0" fmla="*/ 0 w 907257"/>
                <a:gd name="connsiteY0" fmla="*/ 0 h 270557"/>
                <a:gd name="connsiteX1" fmla="*/ 907257 w 907257"/>
                <a:gd name="connsiteY1" fmla="*/ 4762 h 270557"/>
                <a:gd name="connsiteX2" fmla="*/ 645319 w 907257"/>
                <a:gd name="connsiteY2" fmla="*/ 219075 h 270557"/>
                <a:gd name="connsiteX3" fmla="*/ 328613 w 907257"/>
                <a:gd name="connsiteY3" fmla="*/ 241300 h 270557"/>
                <a:gd name="connsiteX4" fmla="*/ 0 w 907257"/>
                <a:gd name="connsiteY4" fmla="*/ 0 h 270557"/>
                <a:gd name="connsiteX0" fmla="*/ 0 w 907257"/>
                <a:gd name="connsiteY0" fmla="*/ 0 h 262282"/>
                <a:gd name="connsiteX1" fmla="*/ 907257 w 907257"/>
                <a:gd name="connsiteY1" fmla="*/ 4762 h 262282"/>
                <a:gd name="connsiteX2" fmla="*/ 645319 w 907257"/>
                <a:gd name="connsiteY2" fmla="*/ 219075 h 262282"/>
                <a:gd name="connsiteX3" fmla="*/ 328613 w 907257"/>
                <a:gd name="connsiteY3" fmla="*/ 241300 h 262282"/>
                <a:gd name="connsiteX4" fmla="*/ 0 w 907257"/>
                <a:gd name="connsiteY4" fmla="*/ 0 h 26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257" h="262282">
                  <a:moveTo>
                    <a:pt x="0" y="0"/>
                  </a:moveTo>
                  <a:lnTo>
                    <a:pt x="907257" y="4762"/>
                  </a:lnTo>
                  <a:cubicBezTo>
                    <a:pt x="819944" y="76200"/>
                    <a:pt x="748507" y="157162"/>
                    <a:pt x="645319" y="219075"/>
                  </a:cubicBezTo>
                  <a:cubicBezTo>
                    <a:pt x="549275" y="266700"/>
                    <a:pt x="456407" y="276225"/>
                    <a:pt x="328613" y="241300"/>
                  </a:cubicBezTo>
                  <a:cubicBezTo>
                    <a:pt x="203200" y="184150"/>
                    <a:pt x="112713" y="7620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407BD-7972-467D-A002-416C5CB78D77}"/>
              </a:ext>
            </a:extLst>
          </p:cNvPr>
          <p:cNvSpPr/>
          <p:nvPr/>
        </p:nvSpPr>
        <p:spPr>
          <a:xfrm>
            <a:off x="5478451" y="4361471"/>
            <a:ext cx="1285773" cy="191263"/>
          </a:xfrm>
          <a:prstGeom prst="roundRect">
            <a:avLst>
              <a:gd name="adj" fmla="val 4452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200F8F-7CBC-41C7-A7E8-7719DB059F32}"/>
              </a:ext>
            </a:extLst>
          </p:cNvPr>
          <p:cNvSpPr/>
          <p:nvPr/>
        </p:nvSpPr>
        <p:spPr>
          <a:xfrm>
            <a:off x="5478451" y="4656941"/>
            <a:ext cx="1285773" cy="191263"/>
          </a:xfrm>
          <a:prstGeom prst="roundRect">
            <a:avLst>
              <a:gd name="adj" fmla="val 4124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6DAD40-5FD8-41E9-9261-C163AE8F4EC9}"/>
              </a:ext>
            </a:extLst>
          </p:cNvPr>
          <p:cNvSpPr/>
          <p:nvPr/>
        </p:nvSpPr>
        <p:spPr>
          <a:xfrm>
            <a:off x="5478451" y="4933993"/>
            <a:ext cx="1285773" cy="191263"/>
          </a:xfrm>
          <a:prstGeom prst="roundRect">
            <a:avLst>
              <a:gd name="adj" fmla="val 396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CA14EA-6F30-4AB8-AD8B-FE2376BDCAD7}"/>
              </a:ext>
            </a:extLst>
          </p:cNvPr>
          <p:cNvSpPr>
            <a:spLocks/>
          </p:cNvSpPr>
          <p:nvPr/>
        </p:nvSpPr>
        <p:spPr bwMode="auto">
          <a:xfrm>
            <a:off x="4765847" y="820637"/>
            <a:ext cx="2665150" cy="3389842"/>
          </a:xfrm>
          <a:custGeom>
            <a:avLst/>
            <a:gdLst>
              <a:gd name="connsiteX0" fmla="*/ 1595543 w 3191086"/>
              <a:gd name="connsiteY0" fmla="*/ 0 h 4058789"/>
              <a:gd name="connsiteX1" fmla="*/ 2356074 w 3191086"/>
              <a:gd name="connsiteY1" fmla="*/ 192574 h 4058789"/>
              <a:gd name="connsiteX2" fmla="*/ 2458175 w 3191086"/>
              <a:gd name="connsiteY2" fmla="*/ 254602 h 4058789"/>
              <a:gd name="connsiteX3" fmla="*/ 2482798 w 3191086"/>
              <a:gd name="connsiteY3" fmla="*/ 267405 h 4058789"/>
              <a:gd name="connsiteX4" fmla="*/ 3106409 w 3191086"/>
              <a:gd name="connsiteY4" fmla="*/ 1030414 h 4058789"/>
              <a:gd name="connsiteX5" fmla="*/ 3106824 w 3191086"/>
              <a:gd name="connsiteY5" fmla="*/ 1030414 h 4058789"/>
              <a:gd name="connsiteX6" fmla="*/ 3185182 w 3191086"/>
              <a:gd name="connsiteY6" fmla="*/ 1447807 h 4058789"/>
              <a:gd name="connsiteX7" fmla="*/ 3189256 w 3191086"/>
              <a:gd name="connsiteY7" fmla="*/ 1559289 h 4058789"/>
              <a:gd name="connsiteX8" fmla="*/ 3191086 w 3191086"/>
              <a:gd name="connsiteY8" fmla="*/ 1595543 h 4058789"/>
              <a:gd name="connsiteX9" fmla="*/ 3190793 w 3191086"/>
              <a:gd name="connsiteY9" fmla="*/ 1601356 h 4058789"/>
              <a:gd name="connsiteX10" fmla="*/ 3191085 w 3191086"/>
              <a:gd name="connsiteY10" fmla="*/ 1609361 h 4058789"/>
              <a:gd name="connsiteX11" fmla="*/ 3144877 w 3191086"/>
              <a:gd name="connsiteY11" fmla="*/ 2041534 h 4058789"/>
              <a:gd name="connsiteX12" fmla="*/ 3144597 w 3191086"/>
              <a:gd name="connsiteY12" fmla="*/ 2041534 h 4058789"/>
              <a:gd name="connsiteX13" fmla="*/ 2711601 w 3191086"/>
              <a:gd name="connsiteY13" fmla="*/ 2828680 h 4058789"/>
              <a:gd name="connsiteX14" fmla="*/ 2549436 w 3191086"/>
              <a:gd name="connsiteY14" fmla="*/ 3047670 h 4058789"/>
              <a:gd name="connsiteX15" fmla="*/ 2550209 w 3191086"/>
              <a:gd name="connsiteY15" fmla="*/ 3047670 h 4058789"/>
              <a:gd name="connsiteX16" fmla="*/ 2327374 w 3191086"/>
              <a:gd name="connsiteY16" fmla="*/ 3786983 h 4058789"/>
              <a:gd name="connsiteX17" fmla="*/ 2090954 w 3191086"/>
              <a:gd name="connsiteY17" fmla="*/ 4058789 h 4058789"/>
              <a:gd name="connsiteX18" fmla="*/ 1101788 w 3191086"/>
              <a:gd name="connsiteY18" fmla="*/ 4058789 h 4058789"/>
              <a:gd name="connsiteX19" fmla="*/ 865366 w 3191086"/>
              <a:gd name="connsiteY19" fmla="*/ 3786983 h 4058789"/>
              <a:gd name="connsiteX20" fmla="*/ 732761 w 3191086"/>
              <a:gd name="connsiteY20" fmla="*/ 3200264 h 4058789"/>
              <a:gd name="connsiteX21" fmla="*/ 642533 w 3191086"/>
              <a:gd name="connsiteY21" fmla="*/ 3047672 h 4058789"/>
              <a:gd name="connsiteX22" fmla="*/ 641653 w 3191086"/>
              <a:gd name="connsiteY22" fmla="*/ 3047672 h 4058789"/>
              <a:gd name="connsiteX23" fmla="*/ 46490 w 3191086"/>
              <a:gd name="connsiteY23" fmla="*/ 2041534 h 4058789"/>
              <a:gd name="connsiteX24" fmla="*/ 46208 w 3191086"/>
              <a:gd name="connsiteY24" fmla="*/ 2041534 h 4058789"/>
              <a:gd name="connsiteX25" fmla="*/ 12911 w 3191086"/>
              <a:gd name="connsiteY25" fmla="*/ 1838698 h 4058789"/>
              <a:gd name="connsiteX26" fmla="*/ 8504 w 3191086"/>
              <a:gd name="connsiteY26" fmla="*/ 1760426 h 4058789"/>
              <a:gd name="connsiteX27" fmla="*/ 8238 w 3191086"/>
              <a:gd name="connsiteY27" fmla="*/ 1758678 h 4058789"/>
              <a:gd name="connsiteX28" fmla="*/ 6772 w 3191086"/>
              <a:gd name="connsiteY28" fmla="*/ 1729658 h 4058789"/>
              <a:gd name="connsiteX29" fmla="*/ 0 w 3191086"/>
              <a:gd name="connsiteY29" fmla="*/ 1609361 h 4058789"/>
              <a:gd name="connsiteX30" fmla="*/ 294 w 3191086"/>
              <a:gd name="connsiteY30" fmla="*/ 1601369 h 4058789"/>
              <a:gd name="connsiteX31" fmla="*/ 0 w 3191086"/>
              <a:gd name="connsiteY31" fmla="*/ 1595543 h 4058789"/>
              <a:gd name="connsiteX32" fmla="*/ 1876 w 3191086"/>
              <a:gd name="connsiteY32" fmla="*/ 1558401 h 4058789"/>
              <a:gd name="connsiteX33" fmla="*/ 5946 w 3191086"/>
              <a:gd name="connsiteY33" fmla="*/ 1447807 h 4058789"/>
              <a:gd name="connsiteX34" fmla="*/ 86980 w 3191086"/>
              <a:gd name="connsiteY34" fmla="*/ 1030414 h 4058789"/>
              <a:gd name="connsiteX35" fmla="*/ 87995 w 3191086"/>
              <a:gd name="connsiteY35" fmla="*/ 1030414 h 4058789"/>
              <a:gd name="connsiteX36" fmla="*/ 709552 w 3191086"/>
              <a:gd name="connsiteY36" fmla="*/ 267405 h 4058789"/>
              <a:gd name="connsiteX37" fmla="*/ 725538 w 3191086"/>
              <a:gd name="connsiteY37" fmla="*/ 259081 h 4058789"/>
              <a:gd name="connsiteX38" fmla="*/ 835013 w 3191086"/>
              <a:gd name="connsiteY38" fmla="*/ 192574 h 4058789"/>
              <a:gd name="connsiteX39" fmla="*/ 1595543 w 3191086"/>
              <a:gd name="connsiteY39" fmla="*/ 0 h 405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086" h="4058789">
                <a:moveTo>
                  <a:pt x="1595543" y="0"/>
                </a:moveTo>
                <a:cubicBezTo>
                  <a:pt x="1870916" y="0"/>
                  <a:pt x="2129996" y="69761"/>
                  <a:pt x="2356074" y="192574"/>
                </a:cubicBezTo>
                <a:lnTo>
                  <a:pt x="2458175" y="254602"/>
                </a:lnTo>
                <a:lnTo>
                  <a:pt x="2482798" y="267405"/>
                </a:lnTo>
                <a:cubicBezTo>
                  <a:pt x="2738616" y="415275"/>
                  <a:pt x="2982113" y="651867"/>
                  <a:pt x="3106409" y="1030414"/>
                </a:cubicBezTo>
                <a:lnTo>
                  <a:pt x="3106824" y="1030414"/>
                </a:lnTo>
                <a:cubicBezTo>
                  <a:pt x="3145557" y="1152727"/>
                  <a:pt x="3173588" y="1291858"/>
                  <a:pt x="3185182" y="1447807"/>
                </a:cubicBezTo>
                <a:lnTo>
                  <a:pt x="3189256" y="1559289"/>
                </a:lnTo>
                <a:lnTo>
                  <a:pt x="3191086" y="1595543"/>
                </a:lnTo>
                <a:lnTo>
                  <a:pt x="3190793" y="1601356"/>
                </a:lnTo>
                <a:lnTo>
                  <a:pt x="3191085" y="1609361"/>
                </a:lnTo>
                <a:cubicBezTo>
                  <a:pt x="3191085" y="1772445"/>
                  <a:pt x="3174777" y="1913784"/>
                  <a:pt x="3144877" y="2041534"/>
                </a:cubicBezTo>
                <a:lnTo>
                  <a:pt x="3144597" y="2041534"/>
                </a:lnTo>
                <a:cubicBezTo>
                  <a:pt x="3061030" y="2389342"/>
                  <a:pt x="2881156" y="2612062"/>
                  <a:pt x="2711601" y="2828680"/>
                </a:cubicBezTo>
                <a:lnTo>
                  <a:pt x="2549436" y="3047670"/>
                </a:lnTo>
                <a:lnTo>
                  <a:pt x="2550209" y="3047670"/>
                </a:lnTo>
                <a:cubicBezTo>
                  <a:pt x="2419769" y="3243371"/>
                  <a:pt x="2324657" y="3463534"/>
                  <a:pt x="2327374" y="3786983"/>
                </a:cubicBezTo>
                <a:cubicBezTo>
                  <a:pt x="2327374" y="3786983"/>
                  <a:pt x="2327374" y="4058789"/>
                  <a:pt x="2090954" y="4058789"/>
                </a:cubicBezTo>
                <a:cubicBezTo>
                  <a:pt x="1101788" y="4058789"/>
                  <a:pt x="1101788" y="4058789"/>
                  <a:pt x="1101788" y="4058789"/>
                </a:cubicBezTo>
                <a:cubicBezTo>
                  <a:pt x="865366" y="4058789"/>
                  <a:pt x="865366" y="3786983"/>
                  <a:pt x="865366" y="3786983"/>
                </a:cubicBezTo>
                <a:cubicBezTo>
                  <a:pt x="867404" y="3544397"/>
                  <a:pt x="814414" y="3359907"/>
                  <a:pt x="732761" y="3200264"/>
                </a:cubicBezTo>
                <a:lnTo>
                  <a:pt x="642533" y="3047672"/>
                </a:lnTo>
                <a:lnTo>
                  <a:pt x="641653" y="3047672"/>
                </a:lnTo>
                <a:cubicBezTo>
                  <a:pt x="440547" y="2746644"/>
                  <a:pt x="157913" y="2505280"/>
                  <a:pt x="46490" y="2041534"/>
                </a:cubicBezTo>
                <a:lnTo>
                  <a:pt x="46208" y="2041534"/>
                </a:lnTo>
                <a:cubicBezTo>
                  <a:pt x="32617" y="1977659"/>
                  <a:pt x="21065" y="1910387"/>
                  <a:pt x="12911" y="1838698"/>
                </a:cubicBezTo>
                <a:lnTo>
                  <a:pt x="8504" y="1760426"/>
                </a:lnTo>
                <a:lnTo>
                  <a:pt x="8238" y="1758678"/>
                </a:lnTo>
                <a:lnTo>
                  <a:pt x="6772" y="1729658"/>
                </a:lnTo>
                <a:lnTo>
                  <a:pt x="0" y="1609361"/>
                </a:lnTo>
                <a:lnTo>
                  <a:pt x="294" y="1601369"/>
                </a:lnTo>
                <a:lnTo>
                  <a:pt x="0" y="1595543"/>
                </a:lnTo>
                <a:lnTo>
                  <a:pt x="1876" y="1558401"/>
                </a:lnTo>
                <a:lnTo>
                  <a:pt x="5946" y="1447807"/>
                </a:lnTo>
                <a:cubicBezTo>
                  <a:pt x="17668" y="1291858"/>
                  <a:pt x="46208" y="1152727"/>
                  <a:pt x="86980" y="1030414"/>
                </a:cubicBezTo>
                <a:lnTo>
                  <a:pt x="87995" y="1030414"/>
                </a:lnTo>
                <a:cubicBezTo>
                  <a:pt x="211271" y="651867"/>
                  <a:pt x="454132" y="415275"/>
                  <a:pt x="709552" y="267405"/>
                </a:cubicBezTo>
                <a:lnTo>
                  <a:pt x="725538" y="259081"/>
                </a:lnTo>
                <a:lnTo>
                  <a:pt x="835013" y="192574"/>
                </a:lnTo>
                <a:cubicBezTo>
                  <a:pt x="1061090" y="69761"/>
                  <a:pt x="1320170" y="0"/>
                  <a:pt x="159554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8100">
            <a:noFill/>
          </a:ln>
          <a:effectLst/>
          <a:extLst/>
        </p:spPr>
        <p:txBody>
          <a:bodyPr vert="horz" wrap="square" lIns="38576" tIns="19289" rIns="38576" bIns="1928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50C16F-D2E9-4C2B-96FD-13833371CFE1}"/>
              </a:ext>
            </a:extLst>
          </p:cNvPr>
          <p:cNvGrpSpPr/>
          <p:nvPr/>
        </p:nvGrpSpPr>
        <p:grpSpPr>
          <a:xfrm>
            <a:off x="4407985" y="1185898"/>
            <a:ext cx="2532430" cy="1882520"/>
            <a:chOff x="3741433" y="1872543"/>
            <a:chExt cx="2274132" cy="16905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CAB207-0DB3-4311-9AE3-1F2826B6F572}"/>
                </a:ext>
              </a:extLst>
            </p:cNvPr>
            <p:cNvGrpSpPr/>
            <p:nvPr/>
          </p:nvGrpSpPr>
          <p:grpSpPr>
            <a:xfrm>
              <a:off x="4325054" y="1872543"/>
              <a:ext cx="1690511" cy="1690511"/>
              <a:chOff x="7322254" y="2583743"/>
              <a:chExt cx="1690511" cy="169051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56A12F-4E97-49AF-BD95-2225E666C5AB}"/>
                  </a:ext>
                </a:extLst>
              </p:cNvPr>
              <p:cNvSpPr/>
              <p:nvPr/>
            </p:nvSpPr>
            <p:spPr>
              <a:xfrm>
                <a:off x="7322254" y="2583743"/>
                <a:ext cx="1690511" cy="169051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FC1D52-004D-4A52-9D18-1F86A5EDBE8D}"/>
                  </a:ext>
                </a:extLst>
              </p:cNvPr>
              <p:cNvSpPr/>
              <p:nvPr/>
            </p:nvSpPr>
            <p:spPr>
              <a:xfrm>
                <a:off x="7473243" y="2734732"/>
                <a:ext cx="1388533" cy="13885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A23AD48-DE0C-4072-AAC1-E301A90119DE}"/>
                  </a:ext>
                </a:extLst>
              </p:cNvPr>
              <p:cNvSpPr/>
              <p:nvPr/>
            </p:nvSpPr>
            <p:spPr>
              <a:xfrm>
                <a:off x="7640812" y="2902301"/>
                <a:ext cx="1053394" cy="105339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C4A4C9-83A7-4140-8C7F-0026990C2246}"/>
                  </a:ext>
                </a:extLst>
              </p:cNvPr>
              <p:cNvSpPr/>
              <p:nvPr/>
            </p:nvSpPr>
            <p:spPr>
              <a:xfrm>
                <a:off x="7819751" y="3081240"/>
                <a:ext cx="695517" cy="69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66153A-8C41-4016-8333-4B40340B181F}"/>
                </a:ext>
              </a:extLst>
            </p:cNvPr>
            <p:cNvSpPr/>
            <p:nvPr/>
          </p:nvSpPr>
          <p:spPr>
            <a:xfrm>
              <a:off x="4030784" y="2483554"/>
              <a:ext cx="1384372" cy="234244"/>
            </a:xfrm>
            <a:prstGeom prst="roundRect">
              <a:avLst>
                <a:gd name="adj" fmla="val 4242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>
                <a:rot lat="21002374" lon="2344719" rev="1996352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BE7D333C-5740-4A85-BE71-207C0480FBDB}"/>
                </a:ext>
              </a:extLst>
            </p:cNvPr>
            <p:cNvSpPr/>
            <p:nvPr/>
          </p:nvSpPr>
          <p:spPr>
            <a:xfrm rot="1122029">
              <a:off x="3741433" y="2146739"/>
              <a:ext cx="708025" cy="484632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DAF49-0912-40AF-853B-E70D2EDD794C}"/>
              </a:ext>
            </a:extLst>
          </p:cNvPr>
          <p:cNvSpPr>
            <a:spLocks/>
          </p:cNvSpPr>
          <p:nvPr/>
        </p:nvSpPr>
        <p:spPr bwMode="auto">
          <a:xfrm>
            <a:off x="5887506" y="829186"/>
            <a:ext cx="1564878" cy="3389842"/>
          </a:xfrm>
          <a:custGeom>
            <a:avLst/>
            <a:gdLst>
              <a:gd name="connsiteX0" fmla="*/ 208610 w 1405267"/>
              <a:gd name="connsiteY0" fmla="*/ 0 h 3044092"/>
              <a:gd name="connsiteX1" fmla="*/ 779008 w 1405267"/>
              <a:gd name="connsiteY1" fmla="*/ 144431 h 3044092"/>
              <a:gd name="connsiteX2" fmla="*/ 855584 w 1405267"/>
              <a:gd name="connsiteY2" fmla="*/ 190952 h 3044092"/>
              <a:gd name="connsiteX3" fmla="*/ 874051 w 1405267"/>
              <a:gd name="connsiteY3" fmla="*/ 200554 h 3044092"/>
              <a:gd name="connsiteX4" fmla="*/ 1341759 w 1405267"/>
              <a:gd name="connsiteY4" fmla="*/ 772811 h 3044092"/>
              <a:gd name="connsiteX5" fmla="*/ 1342071 w 1405267"/>
              <a:gd name="connsiteY5" fmla="*/ 772811 h 3044092"/>
              <a:gd name="connsiteX6" fmla="*/ 1400839 w 1405267"/>
              <a:gd name="connsiteY6" fmla="*/ 1085855 h 3044092"/>
              <a:gd name="connsiteX7" fmla="*/ 1403895 w 1405267"/>
              <a:gd name="connsiteY7" fmla="*/ 1169467 h 3044092"/>
              <a:gd name="connsiteX8" fmla="*/ 1405267 w 1405267"/>
              <a:gd name="connsiteY8" fmla="*/ 1196657 h 3044092"/>
              <a:gd name="connsiteX9" fmla="*/ 1405047 w 1405267"/>
              <a:gd name="connsiteY9" fmla="*/ 1201017 h 3044092"/>
              <a:gd name="connsiteX10" fmla="*/ 1405266 w 1405267"/>
              <a:gd name="connsiteY10" fmla="*/ 1207021 h 3044092"/>
              <a:gd name="connsiteX11" fmla="*/ 1370610 w 1405267"/>
              <a:gd name="connsiteY11" fmla="*/ 1531151 h 3044092"/>
              <a:gd name="connsiteX12" fmla="*/ 1370400 w 1405267"/>
              <a:gd name="connsiteY12" fmla="*/ 1531151 h 3044092"/>
              <a:gd name="connsiteX13" fmla="*/ 1045653 w 1405267"/>
              <a:gd name="connsiteY13" fmla="*/ 2121510 h 3044092"/>
              <a:gd name="connsiteX14" fmla="*/ 924030 w 1405267"/>
              <a:gd name="connsiteY14" fmla="*/ 2285753 h 3044092"/>
              <a:gd name="connsiteX15" fmla="*/ 924609 w 1405267"/>
              <a:gd name="connsiteY15" fmla="*/ 2285753 h 3044092"/>
              <a:gd name="connsiteX16" fmla="*/ 757483 w 1405267"/>
              <a:gd name="connsiteY16" fmla="*/ 2840238 h 3044092"/>
              <a:gd name="connsiteX17" fmla="*/ 580168 w 1405267"/>
              <a:gd name="connsiteY17" fmla="*/ 3044092 h 3044092"/>
              <a:gd name="connsiteX18" fmla="*/ 471054 w 1405267"/>
              <a:gd name="connsiteY18" fmla="*/ 3044092 h 3044092"/>
              <a:gd name="connsiteX19" fmla="*/ 495503 w 1405267"/>
              <a:gd name="connsiteY19" fmla="*/ 3031255 h 3044092"/>
              <a:gd name="connsiteX20" fmla="*/ 570308 w 1405267"/>
              <a:gd name="connsiteY20" fmla="*/ 2859253 h 3044092"/>
              <a:gd name="connsiteX21" fmla="*/ 737434 w 1405267"/>
              <a:gd name="connsiteY21" fmla="*/ 2304768 h 3044092"/>
              <a:gd name="connsiteX22" fmla="*/ 736855 w 1405267"/>
              <a:gd name="connsiteY22" fmla="*/ 2304768 h 3044092"/>
              <a:gd name="connsiteX23" fmla="*/ 858478 w 1405267"/>
              <a:gd name="connsiteY23" fmla="*/ 2140525 h 3044092"/>
              <a:gd name="connsiteX24" fmla="*/ 1183225 w 1405267"/>
              <a:gd name="connsiteY24" fmla="*/ 1550166 h 3044092"/>
              <a:gd name="connsiteX25" fmla="*/ 1183435 w 1405267"/>
              <a:gd name="connsiteY25" fmla="*/ 1550166 h 3044092"/>
              <a:gd name="connsiteX26" fmla="*/ 1218091 w 1405267"/>
              <a:gd name="connsiteY26" fmla="*/ 1226036 h 3044092"/>
              <a:gd name="connsiteX27" fmla="*/ 1217872 w 1405267"/>
              <a:gd name="connsiteY27" fmla="*/ 1220032 h 3044092"/>
              <a:gd name="connsiteX28" fmla="*/ 1218092 w 1405267"/>
              <a:gd name="connsiteY28" fmla="*/ 1215672 h 3044092"/>
              <a:gd name="connsiteX29" fmla="*/ 1216720 w 1405267"/>
              <a:gd name="connsiteY29" fmla="*/ 1188482 h 3044092"/>
              <a:gd name="connsiteX30" fmla="*/ 1213664 w 1405267"/>
              <a:gd name="connsiteY30" fmla="*/ 1104870 h 3044092"/>
              <a:gd name="connsiteX31" fmla="*/ 1154896 w 1405267"/>
              <a:gd name="connsiteY31" fmla="*/ 791826 h 3044092"/>
              <a:gd name="connsiteX32" fmla="*/ 1154584 w 1405267"/>
              <a:gd name="connsiteY32" fmla="*/ 791826 h 3044092"/>
              <a:gd name="connsiteX33" fmla="*/ 686876 w 1405267"/>
              <a:gd name="connsiteY33" fmla="*/ 219569 h 3044092"/>
              <a:gd name="connsiteX34" fmla="*/ 668409 w 1405267"/>
              <a:gd name="connsiteY34" fmla="*/ 209967 h 3044092"/>
              <a:gd name="connsiteX35" fmla="*/ 591833 w 1405267"/>
              <a:gd name="connsiteY35" fmla="*/ 163446 h 3044092"/>
              <a:gd name="connsiteX36" fmla="*/ 21435 w 1405267"/>
              <a:gd name="connsiteY36" fmla="*/ 19015 h 3044092"/>
              <a:gd name="connsiteX37" fmla="*/ 0 w 1405267"/>
              <a:gd name="connsiteY37" fmla="*/ 20367 h 3044092"/>
              <a:gd name="connsiteX38" fmla="*/ 56200 w 1405267"/>
              <a:gd name="connsiteY38" fmla="*/ 9614 h 3044092"/>
              <a:gd name="connsiteX39" fmla="*/ 208610 w 1405267"/>
              <a:gd name="connsiteY39" fmla="*/ 0 h 30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5267" h="3044092">
                <a:moveTo>
                  <a:pt x="208610" y="0"/>
                </a:moveTo>
                <a:cubicBezTo>
                  <a:pt x="415139" y="0"/>
                  <a:pt x="609450" y="52321"/>
                  <a:pt x="779008" y="144431"/>
                </a:cubicBezTo>
                <a:lnTo>
                  <a:pt x="855584" y="190952"/>
                </a:lnTo>
                <a:lnTo>
                  <a:pt x="874051" y="200554"/>
                </a:lnTo>
                <a:cubicBezTo>
                  <a:pt x="1065915" y="311456"/>
                  <a:pt x="1248537" y="488900"/>
                  <a:pt x="1341759" y="772811"/>
                </a:cubicBezTo>
                <a:lnTo>
                  <a:pt x="1342071" y="772811"/>
                </a:lnTo>
                <a:cubicBezTo>
                  <a:pt x="1371120" y="864545"/>
                  <a:pt x="1392144" y="968894"/>
                  <a:pt x="1400839" y="1085855"/>
                </a:cubicBezTo>
                <a:lnTo>
                  <a:pt x="1403895" y="1169467"/>
                </a:lnTo>
                <a:lnTo>
                  <a:pt x="1405267" y="1196657"/>
                </a:lnTo>
                <a:lnTo>
                  <a:pt x="1405047" y="1201017"/>
                </a:lnTo>
                <a:lnTo>
                  <a:pt x="1405266" y="1207021"/>
                </a:lnTo>
                <a:cubicBezTo>
                  <a:pt x="1405266" y="1329334"/>
                  <a:pt x="1393035" y="1435338"/>
                  <a:pt x="1370610" y="1531151"/>
                </a:cubicBezTo>
                <a:lnTo>
                  <a:pt x="1370400" y="1531151"/>
                </a:lnTo>
                <a:cubicBezTo>
                  <a:pt x="1307725" y="1792007"/>
                  <a:pt x="1172820" y="1959047"/>
                  <a:pt x="1045653" y="2121510"/>
                </a:cubicBezTo>
                <a:lnTo>
                  <a:pt x="924030" y="2285753"/>
                </a:lnTo>
                <a:lnTo>
                  <a:pt x="924609" y="2285753"/>
                </a:lnTo>
                <a:cubicBezTo>
                  <a:pt x="826779" y="2432529"/>
                  <a:pt x="755445" y="2597651"/>
                  <a:pt x="757483" y="2840238"/>
                </a:cubicBezTo>
                <a:cubicBezTo>
                  <a:pt x="757483" y="2840238"/>
                  <a:pt x="757483" y="3044092"/>
                  <a:pt x="580168" y="3044092"/>
                </a:cubicBezTo>
                <a:lnTo>
                  <a:pt x="471054" y="3044092"/>
                </a:lnTo>
                <a:lnTo>
                  <a:pt x="495503" y="3031255"/>
                </a:lnTo>
                <a:cubicBezTo>
                  <a:pt x="570308" y="2973921"/>
                  <a:pt x="570308" y="2859253"/>
                  <a:pt x="570308" y="2859253"/>
                </a:cubicBezTo>
                <a:cubicBezTo>
                  <a:pt x="568270" y="2616666"/>
                  <a:pt x="639604" y="2451544"/>
                  <a:pt x="737434" y="2304768"/>
                </a:cubicBezTo>
                <a:lnTo>
                  <a:pt x="736855" y="2304768"/>
                </a:lnTo>
                <a:lnTo>
                  <a:pt x="858478" y="2140525"/>
                </a:lnTo>
                <a:cubicBezTo>
                  <a:pt x="985645" y="1978062"/>
                  <a:pt x="1120550" y="1811022"/>
                  <a:pt x="1183225" y="1550166"/>
                </a:cubicBezTo>
                <a:lnTo>
                  <a:pt x="1183435" y="1550166"/>
                </a:lnTo>
                <a:cubicBezTo>
                  <a:pt x="1205860" y="1454353"/>
                  <a:pt x="1218091" y="1348349"/>
                  <a:pt x="1218091" y="1226036"/>
                </a:cubicBezTo>
                <a:lnTo>
                  <a:pt x="1217872" y="1220032"/>
                </a:lnTo>
                <a:lnTo>
                  <a:pt x="1218092" y="1215672"/>
                </a:lnTo>
                <a:lnTo>
                  <a:pt x="1216720" y="1188482"/>
                </a:lnTo>
                <a:lnTo>
                  <a:pt x="1213664" y="1104870"/>
                </a:lnTo>
                <a:cubicBezTo>
                  <a:pt x="1204969" y="987909"/>
                  <a:pt x="1183945" y="883560"/>
                  <a:pt x="1154896" y="791826"/>
                </a:cubicBezTo>
                <a:lnTo>
                  <a:pt x="1154584" y="791826"/>
                </a:lnTo>
                <a:cubicBezTo>
                  <a:pt x="1061362" y="507915"/>
                  <a:pt x="878740" y="330471"/>
                  <a:pt x="686876" y="219569"/>
                </a:cubicBezTo>
                <a:lnTo>
                  <a:pt x="668409" y="209967"/>
                </a:lnTo>
                <a:lnTo>
                  <a:pt x="591833" y="163446"/>
                </a:lnTo>
                <a:cubicBezTo>
                  <a:pt x="422275" y="71336"/>
                  <a:pt x="227964" y="19015"/>
                  <a:pt x="21435" y="19015"/>
                </a:cubicBezTo>
                <a:lnTo>
                  <a:pt x="0" y="20367"/>
                </a:lnTo>
                <a:lnTo>
                  <a:pt x="56200" y="9614"/>
                </a:lnTo>
                <a:cubicBezTo>
                  <a:pt x="106109" y="3270"/>
                  <a:pt x="156978" y="0"/>
                  <a:pt x="20861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8100">
            <a:noFill/>
          </a:ln>
          <a:effectLst/>
          <a:extLst/>
        </p:spPr>
        <p:txBody>
          <a:bodyPr vert="horz" wrap="square" lIns="38576" tIns="19289" rIns="38576" bIns="1928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CA1B96-991F-4D28-98DB-88ADADFDBA6F}"/>
              </a:ext>
            </a:extLst>
          </p:cNvPr>
          <p:cNvSpPr txBox="1"/>
          <p:nvPr/>
        </p:nvSpPr>
        <p:spPr>
          <a:xfrm flipH="1">
            <a:off x="8474697" y="3229627"/>
            <a:ext cx="28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Back-End Developer</a:t>
            </a:r>
            <a:endParaRPr lang="id-ID" sz="2000" b="1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901D46-E538-4E0E-A251-A34EA75DA75B}"/>
              </a:ext>
            </a:extLst>
          </p:cNvPr>
          <p:cNvSpPr txBox="1"/>
          <p:nvPr/>
        </p:nvSpPr>
        <p:spPr>
          <a:xfrm flipH="1">
            <a:off x="888662" y="3225208"/>
            <a:ext cx="28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Front-End Developer</a:t>
            </a:r>
            <a:endParaRPr lang="id-ID" sz="2000" b="1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5782E-6713-4A9F-8FFE-29BE2F9E96A3}"/>
              </a:ext>
            </a:extLst>
          </p:cNvPr>
          <p:cNvSpPr txBox="1"/>
          <p:nvPr/>
        </p:nvSpPr>
        <p:spPr>
          <a:xfrm flipH="1">
            <a:off x="4679637" y="5704135"/>
            <a:ext cx="28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Full-Stack Developer</a:t>
            </a:r>
            <a:endParaRPr lang="id-ID" sz="2000" b="1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A9115-E18E-411D-BCDC-3C2AF360F878}"/>
              </a:ext>
            </a:extLst>
          </p:cNvPr>
          <p:cNvSpPr/>
          <p:nvPr/>
        </p:nvSpPr>
        <p:spPr>
          <a:xfrm>
            <a:off x="0" y="-649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Web Developer Road Map</a:t>
            </a:r>
          </a:p>
        </p:txBody>
      </p:sp>
    </p:spTree>
    <p:extLst>
      <p:ext uri="{BB962C8B-B14F-4D97-AF65-F5344CB8AC3E}">
        <p14:creationId xmlns:p14="http://schemas.microsoft.com/office/powerpoint/2010/main" val="15964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8917E-FC64-4FED-BEA0-91DD48B4C64F}"/>
              </a:ext>
            </a:extLst>
          </p:cNvPr>
          <p:cNvGrpSpPr/>
          <p:nvPr/>
        </p:nvGrpSpPr>
        <p:grpSpPr>
          <a:xfrm>
            <a:off x="809591" y="1293452"/>
            <a:ext cx="10572819" cy="4937758"/>
            <a:chOff x="706352" y="1293452"/>
            <a:chExt cx="10572819" cy="4937758"/>
          </a:xfrm>
        </p:grpSpPr>
        <p:grpSp>
          <p:nvGrpSpPr>
            <p:cNvPr id="3" name="Группа 643">
              <a:extLst>
                <a:ext uri="{FF2B5EF4-FFF2-40B4-BE49-F238E27FC236}">
                  <a16:creationId xmlns:a16="http://schemas.microsoft.com/office/drawing/2014/main" id="{B0B8FC15-8041-4958-806A-7D4CE052956B}"/>
                </a:ext>
              </a:extLst>
            </p:cNvPr>
            <p:cNvGrpSpPr/>
            <p:nvPr/>
          </p:nvGrpSpPr>
          <p:grpSpPr>
            <a:xfrm>
              <a:off x="6134100" y="1518134"/>
              <a:ext cx="5145071" cy="4713076"/>
              <a:chOff x="16443186" y="3330402"/>
              <a:chExt cx="6982856" cy="6396556"/>
            </a:xfrm>
          </p:grpSpPr>
          <p:grpSp>
            <p:nvGrpSpPr>
              <p:cNvPr id="25" name="Группа 644">
                <a:extLst>
                  <a:ext uri="{FF2B5EF4-FFF2-40B4-BE49-F238E27FC236}">
                    <a16:creationId xmlns:a16="http://schemas.microsoft.com/office/drawing/2014/main" id="{3997F1D0-DC9A-4EA9-9B45-5A96235FF28B}"/>
                  </a:ext>
                </a:extLst>
              </p:cNvPr>
              <p:cNvGrpSpPr/>
              <p:nvPr/>
            </p:nvGrpSpPr>
            <p:grpSpPr>
              <a:xfrm>
                <a:off x="16443186" y="3546426"/>
                <a:ext cx="6982856" cy="6180532"/>
                <a:chOff x="11544722" y="11323290"/>
                <a:chExt cx="2088232" cy="1848296"/>
              </a:xfrm>
            </p:grpSpPr>
            <p:sp>
              <p:nvSpPr>
                <p:cNvPr id="27" name="Freeform 457">
                  <a:extLst>
                    <a:ext uri="{FF2B5EF4-FFF2-40B4-BE49-F238E27FC236}">
                      <a16:creationId xmlns:a16="http://schemas.microsoft.com/office/drawing/2014/main" id="{38492F9A-A18E-451C-8C28-B0A21E8E4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44722" y="12886827"/>
                  <a:ext cx="284759" cy="284759"/>
                </a:xfrm>
                <a:custGeom>
                  <a:avLst/>
                  <a:gdLst>
                    <a:gd name="T0" fmla="*/ 108 w 108"/>
                    <a:gd name="T1" fmla="*/ 100 h 108"/>
                    <a:gd name="T2" fmla="*/ 100 w 108"/>
                    <a:gd name="T3" fmla="*/ 108 h 108"/>
                    <a:gd name="T4" fmla="*/ 8 w 108"/>
                    <a:gd name="T5" fmla="*/ 108 h 108"/>
                    <a:gd name="T6" fmla="*/ 0 w 108"/>
                    <a:gd name="T7" fmla="*/ 100 h 108"/>
                    <a:gd name="T8" fmla="*/ 0 w 108"/>
                    <a:gd name="T9" fmla="*/ 8 h 108"/>
                    <a:gd name="T10" fmla="*/ 8 w 108"/>
                    <a:gd name="T11" fmla="*/ 0 h 108"/>
                    <a:gd name="T12" fmla="*/ 100 w 108"/>
                    <a:gd name="T13" fmla="*/ 0 h 108"/>
                    <a:gd name="T14" fmla="*/ 108 w 108"/>
                    <a:gd name="T15" fmla="*/ 8 h 108"/>
                    <a:gd name="T16" fmla="*/ 108 w 108"/>
                    <a:gd name="T17" fmla="*/ 10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08">
                      <a:moveTo>
                        <a:pt x="108" y="100"/>
                      </a:moveTo>
                      <a:cubicBezTo>
                        <a:pt x="108" y="104"/>
                        <a:pt x="104" y="108"/>
                        <a:pt x="100" y="108"/>
                      </a:cubicBezTo>
                      <a:cubicBezTo>
                        <a:pt x="8" y="108"/>
                        <a:pt x="8" y="108"/>
                        <a:pt x="8" y="108"/>
                      </a:cubicBezTo>
                      <a:cubicBezTo>
                        <a:pt x="4" y="108"/>
                        <a:pt x="0" y="104"/>
                        <a:pt x="0" y="10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1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458">
                  <a:extLst>
                    <a:ext uri="{FF2B5EF4-FFF2-40B4-BE49-F238E27FC236}">
                      <a16:creationId xmlns:a16="http://schemas.microsoft.com/office/drawing/2014/main" id="{0051EA4F-F0BE-43A5-B302-D39367D47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45301" y="12749721"/>
                  <a:ext cx="284759" cy="421865"/>
                </a:xfrm>
                <a:custGeom>
                  <a:avLst/>
                  <a:gdLst>
                    <a:gd name="T0" fmla="*/ 108 w 108"/>
                    <a:gd name="T1" fmla="*/ 152 h 160"/>
                    <a:gd name="T2" fmla="*/ 100 w 108"/>
                    <a:gd name="T3" fmla="*/ 160 h 160"/>
                    <a:gd name="T4" fmla="*/ 8 w 108"/>
                    <a:gd name="T5" fmla="*/ 160 h 160"/>
                    <a:gd name="T6" fmla="*/ 0 w 108"/>
                    <a:gd name="T7" fmla="*/ 152 h 160"/>
                    <a:gd name="T8" fmla="*/ 0 w 108"/>
                    <a:gd name="T9" fmla="*/ 8 h 160"/>
                    <a:gd name="T10" fmla="*/ 8 w 108"/>
                    <a:gd name="T11" fmla="*/ 0 h 160"/>
                    <a:gd name="T12" fmla="*/ 100 w 108"/>
                    <a:gd name="T13" fmla="*/ 0 h 160"/>
                    <a:gd name="T14" fmla="*/ 108 w 108"/>
                    <a:gd name="T15" fmla="*/ 8 h 160"/>
                    <a:gd name="T16" fmla="*/ 108 w 108"/>
                    <a:gd name="T17" fmla="*/ 15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60">
                      <a:moveTo>
                        <a:pt x="108" y="152"/>
                      </a:moveTo>
                      <a:cubicBezTo>
                        <a:pt x="108" y="156"/>
                        <a:pt x="104" y="160"/>
                        <a:pt x="100" y="160"/>
                      </a:cubicBezTo>
                      <a:cubicBezTo>
                        <a:pt x="8" y="160"/>
                        <a:pt x="8" y="160"/>
                        <a:pt x="8" y="160"/>
                      </a:cubicBezTo>
                      <a:cubicBezTo>
                        <a:pt x="4" y="160"/>
                        <a:pt x="0" y="156"/>
                        <a:pt x="0" y="152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1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459">
                  <a:extLst>
                    <a:ext uri="{FF2B5EF4-FFF2-40B4-BE49-F238E27FC236}">
                      <a16:creationId xmlns:a16="http://schemas.microsoft.com/office/drawing/2014/main" id="{8CD64D3A-D1EB-490D-A52D-A92A14865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5880" y="12612615"/>
                  <a:ext cx="284759" cy="558971"/>
                </a:xfrm>
                <a:custGeom>
                  <a:avLst/>
                  <a:gdLst>
                    <a:gd name="T0" fmla="*/ 108 w 108"/>
                    <a:gd name="T1" fmla="*/ 204 h 212"/>
                    <a:gd name="T2" fmla="*/ 100 w 108"/>
                    <a:gd name="T3" fmla="*/ 212 h 212"/>
                    <a:gd name="T4" fmla="*/ 8 w 108"/>
                    <a:gd name="T5" fmla="*/ 212 h 212"/>
                    <a:gd name="T6" fmla="*/ 0 w 108"/>
                    <a:gd name="T7" fmla="*/ 204 h 212"/>
                    <a:gd name="T8" fmla="*/ 0 w 108"/>
                    <a:gd name="T9" fmla="*/ 8 h 212"/>
                    <a:gd name="T10" fmla="*/ 8 w 108"/>
                    <a:gd name="T11" fmla="*/ 0 h 212"/>
                    <a:gd name="T12" fmla="*/ 100 w 108"/>
                    <a:gd name="T13" fmla="*/ 0 h 212"/>
                    <a:gd name="T14" fmla="*/ 108 w 108"/>
                    <a:gd name="T15" fmla="*/ 8 h 212"/>
                    <a:gd name="T16" fmla="*/ 108 w 108"/>
                    <a:gd name="T17" fmla="*/ 204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212">
                      <a:moveTo>
                        <a:pt x="108" y="204"/>
                      </a:moveTo>
                      <a:cubicBezTo>
                        <a:pt x="108" y="208"/>
                        <a:pt x="104" y="212"/>
                        <a:pt x="100" y="212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4" y="212"/>
                        <a:pt x="0" y="208"/>
                        <a:pt x="0" y="20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20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460">
                  <a:extLst>
                    <a:ext uri="{FF2B5EF4-FFF2-40B4-BE49-F238E27FC236}">
                      <a16:creationId xmlns:a16="http://schemas.microsoft.com/office/drawing/2014/main" id="{7C55A50B-D2C0-40DE-AE85-AFF47F0F9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6459" y="12475509"/>
                  <a:ext cx="284759" cy="696077"/>
                </a:xfrm>
                <a:custGeom>
                  <a:avLst/>
                  <a:gdLst>
                    <a:gd name="T0" fmla="*/ 108 w 108"/>
                    <a:gd name="T1" fmla="*/ 256 h 264"/>
                    <a:gd name="T2" fmla="*/ 100 w 108"/>
                    <a:gd name="T3" fmla="*/ 264 h 264"/>
                    <a:gd name="T4" fmla="*/ 8 w 108"/>
                    <a:gd name="T5" fmla="*/ 264 h 264"/>
                    <a:gd name="T6" fmla="*/ 0 w 108"/>
                    <a:gd name="T7" fmla="*/ 256 h 264"/>
                    <a:gd name="T8" fmla="*/ 0 w 108"/>
                    <a:gd name="T9" fmla="*/ 8 h 264"/>
                    <a:gd name="T10" fmla="*/ 8 w 108"/>
                    <a:gd name="T11" fmla="*/ 0 h 264"/>
                    <a:gd name="T12" fmla="*/ 100 w 108"/>
                    <a:gd name="T13" fmla="*/ 0 h 264"/>
                    <a:gd name="T14" fmla="*/ 108 w 108"/>
                    <a:gd name="T15" fmla="*/ 8 h 264"/>
                    <a:gd name="T16" fmla="*/ 108 w 108"/>
                    <a:gd name="T17" fmla="*/ 256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264">
                      <a:moveTo>
                        <a:pt x="108" y="256"/>
                      </a:moveTo>
                      <a:cubicBezTo>
                        <a:pt x="108" y="260"/>
                        <a:pt x="104" y="264"/>
                        <a:pt x="100" y="264"/>
                      </a:cubicBezTo>
                      <a:cubicBezTo>
                        <a:pt x="8" y="264"/>
                        <a:pt x="8" y="264"/>
                        <a:pt x="8" y="264"/>
                      </a:cubicBezTo>
                      <a:cubicBezTo>
                        <a:pt x="4" y="264"/>
                        <a:pt x="0" y="260"/>
                        <a:pt x="0" y="25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2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461">
                  <a:extLst>
                    <a:ext uri="{FF2B5EF4-FFF2-40B4-BE49-F238E27FC236}">
                      <a16:creationId xmlns:a16="http://schemas.microsoft.com/office/drawing/2014/main" id="{493BAFD3-AD3D-45EC-8A1F-921E61E3B1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7037" y="12338403"/>
                  <a:ext cx="284759" cy="833183"/>
                </a:xfrm>
                <a:custGeom>
                  <a:avLst/>
                  <a:gdLst>
                    <a:gd name="T0" fmla="*/ 108 w 108"/>
                    <a:gd name="T1" fmla="*/ 308 h 316"/>
                    <a:gd name="T2" fmla="*/ 100 w 108"/>
                    <a:gd name="T3" fmla="*/ 316 h 316"/>
                    <a:gd name="T4" fmla="*/ 8 w 108"/>
                    <a:gd name="T5" fmla="*/ 316 h 316"/>
                    <a:gd name="T6" fmla="*/ 0 w 108"/>
                    <a:gd name="T7" fmla="*/ 308 h 316"/>
                    <a:gd name="T8" fmla="*/ 0 w 108"/>
                    <a:gd name="T9" fmla="*/ 8 h 316"/>
                    <a:gd name="T10" fmla="*/ 8 w 108"/>
                    <a:gd name="T11" fmla="*/ 0 h 316"/>
                    <a:gd name="T12" fmla="*/ 100 w 108"/>
                    <a:gd name="T13" fmla="*/ 0 h 316"/>
                    <a:gd name="T14" fmla="*/ 108 w 108"/>
                    <a:gd name="T15" fmla="*/ 8 h 316"/>
                    <a:gd name="T16" fmla="*/ 108 w 108"/>
                    <a:gd name="T17" fmla="*/ 308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316">
                      <a:moveTo>
                        <a:pt x="108" y="308"/>
                      </a:moveTo>
                      <a:cubicBezTo>
                        <a:pt x="108" y="312"/>
                        <a:pt x="104" y="316"/>
                        <a:pt x="100" y="316"/>
                      </a:cubicBezTo>
                      <a:cubicBezTo>
                        <a:pt x="8" y="316"/>
                        <a:pt x="8" y="316"/>
                        <a:pt x="8" y="316"/>
                      </a:cubicBezTo>
                      <a:cubicBezTo>
                        <a:pt x="4" y="316"/>
                        <a:pt x="0" y="312"/>
                        <a:pt x="0" y="30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308"/>
                      </a:lnTo>
                      <a:close/>
                    </a:path>
                  </a:pathLst>
                </a:cu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462">
                  <a:extLst>
                    <a:ext uri="{FF2B5EF4-FFF2-40B4-BE49-F238E27FC236}">
                      <a16:creationId xmlns:a16="http://schemas.microsoft.com/office/drawing/2014/main" id="{2F752111-1890-4D06-842C-62A95C80D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7616" y="12201297"/>
                  <a:ext cx="284759" cy="970289"/>
                </a:xfrm>
                <a:custGeom>
                  <a:avLst/>
                  <a:gdLst>
                    <a:gd name="T0" fmla="*/ 108 w 108"/>
                    <a:gd name="T1" fmla="*/ 360 h 368"/>
                    <a:gd name="T2" fmla="*/ 100 w 108"/>
                    <a:gd name="T3" fmla="*/ 368 h 368"/>
                    <a:gd name="T4" fmla="*/ 8 w 108"/>
                    <a:gd name="T5" fmla="*/ 368 h 368"/>
                    <a:gd name="T6" fmla="*/ 0 w 108"/>
                    <a:gd name="T7" fmla="*/ 360 h 368"/>
                    <a:gd name="T8" fmla="*/ 0 w 108"/>
                    <a:gd name="T9" fmla="*/ 8 h 368"/>
                    <a:gd name="T10" fmla="*/ 8 w 108"/>
                    <a:gd name="T11" fmla="*/ 0 h 368"/>
                    <a:gd name="T12" fmla="*/ 100 w 108"/>
                    <a:gd name="T13" fmla="*/ 0 h 368"/>
                    <a:gd name="T14" fmla="*/ 108 w 108"/>
                    <a:gd name="T15" fmla="*/ 8 h 368"/>
                    <a:gd name="T16" fmla="*/ 108 w 108"/>
                    <a:gd name="T17" fmla="*/ 36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368">
                      <a:moveTo>
                        <a:pt x="108" y="360"/>
                      </a:moveTo>
                      <a:cubicBezTo>
                        <a:pt x="108" y="364"/>
                        <a:pt x="104" y="368"/>
                        <a:pt x="100" y="368"/>
                      </a:cubicBezTo>
                      <a:cubicBezTo>
                        <a:pt x="8" y="368"/>
                        <a:pt x="8" y="368"/>
                        <a:pt x="8" y="368"/>
                      </a:cubicBezTo>
                      <a:cubicBezTo>
                        <a:pt x="4" y="368"/>
                        <a:pt x="0" y="364"/>
                        <a:pt x="0" y="3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360"/>
                      </a:lnTo>
                      <a:close/>
                    </a:path>
                  </a:pathLst>
                </a:cu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463">
                  <a:extLst>
                    <a:ext uri="{FF2B5EF4-FFF2-40B4-BE49-F238E27FC236}">
                      <a16:creationId xmlns:a16="http://schemas.microsoft.com/office/drawing/2014/main" id="{65BAB06A-D1F9-4A56-9CF6-AAB293F5D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48195" y="12064190"/>
                  <a:ext cx="284759" cy="1107396"/>
                </a:xfrm>
                <a:custGeom>
                  <a:avLst/>
                  <a:gdLst>
                    <a:gd name="T0" fmla="*/ 108 w 108"/>
                    <a:gd name="T1" fmla="*/ 412 h 420"/>
                    <a:gd name="T2" fmla="*/ 100 w 108"/>
                    <a:gd name="T3" fmla="*/ 420 h 420"/>
                    <a:gd name="T4" fmla="*/ 8 w 108"/>
                    <a:gd name="T5" fmla="*/ 420 h 420"/>
                    <a:gd name="T6" fmla="*/ 0 w 108"/>
                    <a:gd name="T7" fmla="*/ 412 h 420"/>
                    <a:gd name="T8" fmla="*/ 0 w 108"/>
                    <a:gd name="T9" fmla="*/ 8 h 420"/>
                    <a:gd name="T10" fmla="*/ 8 w 108"/>
                    <a:gd name="T11" fmla="*/ 0 h 420"/>
                    <a:gd name="T12" fmla="*/ 100 w 108"/>
                    <a:gd name="T13" fmla="*/ 0 h 420"/>
                    <a:gd name="T14" fmla="*/ 108 w 108"/>
                    <a:gd name="T15" fmla="*/ 8 h 420"/>
                    <a:gd name="T16" fmla="*/ 108 w 108"/>
                    <a:gd name="T17" fmla="*/ 412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420">
                      <a:moveTo>
                        <a:pt x="108" y="412"/>
                      </a:moveTo>
                      <a:cubicBezTo>
                        <a:pt x="108" y="416"/>
                        <a:pt x="104" y="420"/>
                        <a:pt x="100" y="420"/>
                      </a:cubicBezTo>
                      <a:cubicBezTo>
                        <a:pt x="8" y="420"/>
                        <a:pt x="8" y="420"/>
                        <a:pt x="8" y="420"/>
                      </a:cubicBezTo>
                      <a:cubicBezTo>
                        <a:pt x="4" y="420"/>
                        <a:pt x="0" y="416"/>
                        <a:pt x="0" y="412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4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90">
                  <a:extLst>
                    <a:ext uri="{FF2B5EF4-FFF2-40B4-BE49-F238E27FC236}">
                      <a16:creationId xmlns:a16="http://schemas.microsoft.com/office/drawing/2014/main" id="{2FC7C6DB-2077-42A4-93BD-FBA745305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3340" y="11998274"/>
                  <a:ext cx="297942" cy="274212"/>
                </a:xfrm>
                <a:custGeom>
                  <a:avLst/>
                  <a:gdLst>
                    <a:gd name="T0" fmla="*/ 81 w 113"/>
                    <a:gd name="T1" fmla="*/ 70 h 104"/>
                    <a:gd name="T2" fmla="*/ 104 w 113"/>
                    <a:gd name="T3" fmla="*/ 79 h 104"/>
                    <a:gd name="T4" fmla="*/ 107 w 113"/>
                    <a:gd name="T5" fmla="*/ 72 h 104"/>
                    <a:gd name="T6" fmla="*/ 83 w 113"/>
                    <a:gd name="T7" fmla="*/ 62 h 104"/>
                    <a:gd name="T8" fmla="*/ 70 w 113"/>
                    <a:gd name="T9" fmla="*/ 54 h 104"/>
                    <a:gd name="T10" fmla="*/ 72 w 113"/>
                    <a:gd name="T11" fmla="*/ 53 h 104"/>
                    <a:gd name="T12" fmla="*/ 85 w 113"/>
                    <a:gd name="T13" fmla="*/ 57 h 104"/>
                    <a:gd name="T14" fmla="*/ 90 w 113"/>
                    <a:gd name="T15" fmla="*/ 51 h 104"/>
                    <a:gd name="T16" fmla="*/ 67 w 113"/>
                    <a:gd name="T17" fmla="*/ 42 h 104"/>
                    <a:gd name="T18" fmla="*/ 50 w 113"/>
                    <a:gd name="T19" fmla="*/ 41 h 104"/>
                    <a:gd name="T20" fmla="*/ 10 w 113"/>
                    <a:gd name="T21" fmla="*/ 17 h 104"/>
                    <a:gd name="T22" fmla="*/ 0 w 113"/>
                    <a:gd name="T23" fmla="*/ 0 h 104"/>
                    <a:gd name="T24" fmla="*/ 4 w 113"/>
                    <a:gd name="T25" fmla="*/ 53 h 104"/>
                    <a:gd name="T26" fmla="*/ 30 w 113"/>
                    <a:gd name="T27" fmla="*/ 68 h 104"/>
                    <a:gd name="T28" fmla="*/ 47 w 113"/>
                    <a:gd name="T29" fmla="*/ 81 h 104"/>
                    <a:gd name="T30" fmla="*/ 66 w 113"/>
                    <a:gd name="T31" fmla="*/ 94 h 104"/>
                    <a:gd name="T32" fmla="*/ 85 w 113"/>
                    <a:gd name="T33" fmla="*/ 102 h 104"/>
                    <a:gd name="T34" fmla="*/ 87 w 113"/>
                    <a:gd name="T35" fmla="*/ 94 h 104"/>
                    <a:gd name="T36" fmla="*/ 71 w 113"/>
                    <a:gd name="T37" fmla="*/ 88 h 104"/>
                    <a:gd name="T38" fmla="*/ 72 w 113"/>
                    <a:gd name="T39" fmla="*/ 86 h 104"/>
                    <a:gd name="T40" fmla="*/ 95 w 113"/>
                    <a:gd name="T41" fmla="*/ 95 h 104"/>
                    <a:gd name="T42" fmla="*/ 98 w 113"/>
                    <a:gd name="T43" fmla="*/ 88 h 104"/>
                    <a:gd name="T44" fmla="*/ 76 w 113"/>
                    <a:gd name="T45" fmla="*/ 79 h 104"/>
                    <a:gd name="T46" fmla="*/ 76 w 113"/>
                    <a:gd name="T47" fmla="*/ 78 h 104"/>
                    <a:gd name="T48" fmla="*/ 101 w 113"/>
                    <a:gd name="T49" fmla="*/ 88 h 104"/>
                    <a:gd name="T50" fmla="*/ 104 w 113"/>
                    <a:gd name="T51" fmla="*/ 80 h 104"/>
                    <a:gd name="T52" fmla="*/ 80 w 113"/>
                    <a:gd name="T53" fmla="*/ 71 h 104"/>
                    <a:gd name="T54" fmla="*/ 81 w 113"/>
                    <a:gd name="T55" fmla="*/ 7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3" h="104">
                      <a:moveTo>
                        <a:pt x="81" y="70"/>
                      </a:moveTo>
                      <a:cubicBezTo>
                        <a:pt x="83" y="70"/>
                        <a:pt x="104" y="79"/>
                        <a:pt x="104" y="79"/>
                      </a:cubicBezTo>
                      <a:cubicBezTo>
                        <a:pt x="110" y="81"/>
                        <a:pt x="113" y="74"/>
                        <a:pt x="107" y="72"/>
                      </a:cubicBezTo>
                      <a:cubicBezTo>
                        <a:pt x="107" y="72"/>
                        <a:pt x="85" y="63"/>
                        <a:pt x="83" y="62"/>
                      </a:cubicBezTo>
                      <a:cubicBezTo>
                        <a:pt x="79" y="59"/>
                        <a:pt x="80" y="60"/>
                        <a:pt x="70" y="54"/>
                      </a:cubicBezTo>
                      <a:cubicBezTo>
                        <a:pt x="69" y="54"/>
                        <a:pt x="67" y="52"/>
                        <a:pt x="72" y="53"/>
                      </a:cubicBezTo>
                      <a:cubicBezTo>
                        <a:pt x="77" y="53"/>
                        <a:pt x="80" y="55"/>
                        <a:pt x="85" y="57"/>
                      </a:cubicBezTo>
                      <a:cubicBezTo>
                        <a:pt x="91" y="60"/>
                        <a:pt x="97" y="54"/>
                        <a:pt x="90" y="51"/>
                      </a:cubicBezTo>
                      <a:cubicBezTo>
                        <a:pt x="84" y="47"/>
                        <a:pt x="75" y="43"/>
                        <a:pt x="67" y="42"/>
                      </a:cubicBezTo>
                      <a:cubicBezTo>
                        <a:pt x="63" y="41"/>
                        <a:pt x="57" y="40"/>
                        <a:pt x="50" y="41"/>
                      </a:cubicBezTo>
                      <a:cubicBezTo>
                        <a:pt x="44" y="42"/>
                        <a:pt x="22" y="35"/>
                        <a:pt x="10" y="17"/>
                      </a:cubicBezTo>
                      <a:cubicBezTo>
                        <a:pt x="7" y="12"/>
                        <a:pt x="4" y="6"/>
                        <a:pt x="0" y="0"/>
                      </a:cubicBezTo>
                      <a:cubicBezTo>
                        <a:pt x="3" y="15"/>
                        <a:pt x="4" y="33"/>
                        <a:pt x="4" y="53"/>
                      </a:cubicBezTo>
                      <a:cubicBezTo>
                        <a:pt x="14" y="60"/>
                        <a:pt x="26" y="65"/>
                        <a:pt x="30" y="68"/>
                      </a:cubicBezTo>
                      <a:cubicBezTo>
                        <a:pt x="34" y="72"/>
                        <a:pt x="42" y="78"/>
                        <a:pt x="47" y="81"/>
                      </a:cubicBezTo>
                      <a:cubicBezTo>
                        <a:pt x="53" y="86"/>
                        <a:pt x="60" y="91"/>
                        <a:pt x="66" y="94"/>
                      </a:cubicBezTo>
                      <a:cubicBezTo>
                        <a:pt x="68" y="95"/>
                        <a:pt x="85" y="102"/>
                        <a:pt x="85" y="102"/>
                      </a:cubicBezTo>
                      <a:cubicBezTo>
                        <a:pt x="91" y="104"/>
                        <a:pt x="93" y="96"/>
                        <a:pt x="87" y="94"/>
                      </a:cubicBezTo>
                      <a:cubicBezTo>
                        <a:pt x="87" y="94"/>
                        <a:pt x="73" y="89"/>
                        <a:pt x="71" y="88"/>
                      </a:cubicBezTo>
                      <a:cubicBezTo>
                        <a:pt x="70" y="87"/>
                        <a:pt x="70" y="86"/>
                        <a:pt x="72" y="86"/>
                      </a:cubicBezTo>
                      <a:cubicBezTo>
                        <a:pt x="73" y="87"/>
                        <a:pt x="95" y="95"/>
                        <a:pt x="95" y="95"/>
                      </a:cubicBezTo>
                      <a:cubicBezTo>
                        <a:pt x="100" y="98"/>
                        <a:pt x="104" y="91"/>
                        <a:pt x="98" y="88"/>
                      </a:cubicBezTo>
                      <a:cubicBezTo>
                        <a:pt x="98" y="88"/>
                        <a:pt x="77" y="80"/>
                        <a:pt x="76" y="79"/>
                      </a:cubicBezTo>
                      <a:cubicBezTo>
                        <a:pt x="74" y="79"/>
                        <a:pt x="75" y="77"/>
                        <a:pt x="76" y="78"/>
                      </a:cubicBezTo>
                      <a:cubicBezTo>
                        <a:pt x="78" y="79"/>
                        <a:pt x="101" y="88"/>
                        <a:pt x="101" y="88"/>
                      </a:cubicBezTo>
                      <a:cubicBezTo>
                        <a:pt x="106" y="90"/>
                        <a:pt x="109" y="83"/>
                        <a:pt x="104" y="80"/>
                      </a:cubicBezTo>
                      <a:cubicBezTo>
                        <a:pt x="104" y="80"/>
                        <a:pt x="82" y="72"/>
                        <a:pt x="80" y="71"/>
                      </a:cubicBezTo>
                      <a:cubicBezTo>
                        <a:pt x="79" y="70"/>
                        <a:pt x="80" y="69"/>
                        <a:pt x="81" y="7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491">
                  <a:extLst>
                    <a:ext uri="{FF2B5EF4-FFF2-40B4-BE49-F238E27FC236}">
                      <a16:creationId xmlns:a16="http://schemas.microsoft.com/office/drawing/2014/main" id="{1F2315BB-73B1-4D55-863D-F4D5433EF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8388" y="11323290"/>
                  <a:ext cx="527331" cy="1413248"/>
                </a:xfrm>
                <a:custGeom>
                  <a:avLst/>
                  <a:gdLst>
                    <a:gd name="T0" fmla="*/ 200 w 200"/>
                    <a:gd name="T1" fmla="*/ 100 h 536"/>
                    <a:gd name="T2" fmla="*/ 100 w 200"/>
                    <a:gd name="T3" fmla="*/ 0 h 536"/>
                    <a:gd name="T4" fmla="*/ 0 w 200"/>
                    <a:gd name="T5" fmla="*/ 100 h 536"/>
                    <a:gd name="T6" fmla="*/ 74 w 200"/>
                    <a:gd name="T7" fmla="*/ 197 h 536"/>
                    <a:gd name="T8" fmla="*/ 74 w 200"/>
                    <a:gd name="T9" fmla="*/ 207 h 536"/>
                    <a:gd name="T10" fmla="*/ 70 w 200"/>
                    <a:gd name="T11" fmla="*/ 229 h 536"/>
                    <a:gd name="T12" fmla="*/ 78 w 200"/>
                    <a:gd name="T13" fmla="*/ 222 h 536"/>
                    <a:gd name="T14" fmla="*/ 99 w 200"/>
                    <a:gd name="T15" fmla="*/ 213 h 536"/>
                    <a:gd name="T16" fmla="*/ 119 w 200"/>
                    <a:gd name="T17" fmla="*/ 222 h 536"/>
                    <a:gd name="T18" fmla="*/ 125 w 200"/>
                    <a:gd name="T19" fmla="*/ 242 h 536"/>
                    <a:gd name="T20" fmla="*/ 80 w 200"/>
                    <a:gd name="T21" fmla="*/ 277 h 536"/>
                    <a:gd name="T22" fmla="*/ 62 w 200"/>
                    <a:gd name="T23" fmla="*/ 286 h 536"/>
                    <a:gd name="T24" fmla="*/ 67 w 200"/>
                    <a:gd name="T25" fmla="*/ 325 h 536"/>
                    <a:gd name="T26" fmla="*/ 60 w 200"/>
                    <a:gd name="T27" fmla="*/ 385 h 536"/>
                    <a:gd name="T28" fmla="*/ 24 w 200"/>
                    <a:gd name="T29" fmla="*/ 458 h 536"/>
                    <a:gd name="T30" fmla="*/ 12 w 200"/>
                    <a:gd name="T31" fmla="*/ 489 h 536"/>
                    <a:gd name="T32" fmla="*/ 67 w 200"/>
                    <a:gd name="T33" fmla="*/ 535 h 536"/>
                    <a:gd name="T34" fmla="*/ 91 w 200"/>
                    <a:gd name="T35" fmla="*/ 529 h 536"/>
                    <a:gd name="T36" fmla="*/ 74 w 200"/>
                    <a:gd name="T37" fmla="*/ 500 h 536"/>
                    <a:gd name="T38" fmla="*/ 57 w 200"/>
                    <a:gd name="T39" fmla="*/ 477 h 536"/>
                    <a:gd name="T40" fmla="*/ 123 w 200"/>
                    <a:gd name="T41" fmla="*/ 420 h 536"/>
                    <a:gd name="T42" fmla="*/ 138 w 200"/>
                    <a:gd name="T43" fmla="*/ 247 h 536"/>
                    <a:gd name="T44" fmla="*/ 118 w 200"/>
                    <a:gd name="T45" fmla="*/ 209 h 536"/>
                    <a:gd name="T46" fmla="*/ 119 w 200"/>
                    <a:gd name="T47" fmla="*/ 199 h 536"/>
                    <a:gd name="T48" fmla="*/ 200 w 200"/>
                    <a:gd name="T49" fmla="*/ 10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0" h="536">
                      <a:moveTo>
                        <a:pt x="200" y="100"/>
                      </a:moveTo>
                      <a:cubicBezTo>
                        <a:pt x="200" y="45"/>
                        <a:pt x="155" y="0"/>
                        <a:pt x="100" y="0"/>
                      </a:cubicBezTo>
                      <a:cubicBezTo>
                        <a:pt x="45" y="0"/>
                        <a:pt x="0" y="45"/>
                        <a:pt x="0" y="100"/>
                      </a:cubicBezTo>
                      <a:cubicBezTo>
                        <a:pt x="0" y="147"/>
                        <a:pt x="31" y="185"/>
                        <a:pt x="74" y="197"/>
                      </a:cubicBezTo>
                      <a:cubicBezTo>
                        <a:pt x="74" y="200"/>
                        <a:pt x="74" y="203"/>
                        <a:pt x="74" y="207"/>
                      </a:cubicBezTo>
                      <a:cubicBezTo>
                        <a:pt x="75" y="212"/>
                        <a:pt x="72" y="219"/>
                        <a:pt x="70" y="229"/>
                      </a:cubicBezTo>
                      <a:cubicBezTo>
                        <a:pt x="73" y="226"/>
                        <a:pt x="76" y="224"/>
                        <a:pt x="78" y="222"/>
                      </a:cubicBezTo>
                      <a:cubicBezTo>
                        <a:pt x="83" y="216"/>
                        <a:pt x="91" y="213"/>
                        <a:pt x="99" y="213"/>
                      </a:cubicBezTo>
                      <a:cubicBezTo>
                        <a:pt x="107" y="213"/>
                        <a:pt x="114" y="216"/>
                        <a:pt x="119" y="222"/>
                      </a:cubicBezTo>
                      <a:cubicBezTo>
                        <a:pt x="122" y="225"/>
                        <a:pt x="126" y="232"/>
                        <a:pt x="125" y="242"/>
                      </a:cubicBezTo>
                      <a:cubicBezTo>
                        <a:pt x="122" y="259"/>
                        <a:pt x="100" y="269"/>
                        <a:pt x="80" y="277"/>
                      </a:cubicBezTo>
                      <a:cubicBezTo>
                        <a:pt x="73" y="280"/>
                        <a:pt x="66" y="283"/>
                        <a:pt x="62" y="286"/>
                      </a:cubicBezTo>
                      <a:cubicBezTo>
                        <a:pt x="63" y="297"/>
                        <a:pt x="64" y="310"/>
                        <a:pt x="67" y="325"/>
                      </a:cubicBezTo>
                      <a:cubicBezTo>
                        <a:pt x="71" y="343"/>
                        <a:pt x="60" y="356"/>
                        <a:pt x="60" y="385"/>
                      </a:cubicBezTo>
                      <a:cubicBezTo>
                        <a:pt x="60" y="412"/>
                        <a:pt x="41" y="451"/>
                        <a:pt x="24" y="458"/>
                      </a:cubicBezTo>
                      <a:cubicBezTo>
                        <a:pt x="15" y="461"/>
                        <a:pt x="1" y="476"/>
                        <a:pt x="12" y="489"/>
                      </a:cubicBezTo>
                      <a:cubicBezTo>
                        <a:pt x="36" y="516"/>
                        <a:pt x="43" y="534"/>
                        <a:pt x="67" y="535"/>
                      </a:cubicBezTo>
                      <a:cubicBezTo>
                        <a:pt x="82" y="536"/>
                        <a:pt x="90" y="536"/>
                        <a:pt x="91" y="529"/>
                      </a:cubicBezTo>
                      <a:cubicBezTo>
                        <a:pt x="94" y="516"/>
                        <a:pt x="86" y="502"/>
                        <a:pt x="74" y="500"/>
                      </a:cubicBezTo>
                      <a:cubicBezTo>
                        <a:pt x="61" y="497"/>
                        <a:pt x="57" y="480"/>
                        <a:pt x="57" y="477"/>
                      </a:cubicBezTo>
                      <a:cubicBezTo>
                        <a:pt x="56" y="463"/>
                        <a:pt x="96" y="465"/>
                        <a:pt x="123" y="420"/>
                      </a:cubicBezTo>
                      <a:cubicBezTo>
                        <a:pt x="144" y="384"/>
                        <a:pt x="150" y="292"/>
                        <a:pt x="138" y="247"/>
                      </a:cubicBezTo>
                      <a:cubicBezTo>
                        <a:pt x="130" y="217"/>
                        <a:pt x="119" y="222"/>
                        <a:pt x="118" y="209"/>
                      </a:cubicBezTo>
                      <a:cubicBezTo>
                        <a:pt x="118" y="206"/>
                        <a:pt x="118" y="203"/>
                        <a:pt x="119" y="199"/>
                      </a:cubicBezTo>
                      <a:cubicBezTo>
                        <a:pt x="165" y="190"/>
                        <a:pt x="200" y="149"/>
                        <a:pt x="200" y="10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492">
                  <a:extLst>
                    <a:ext uri="{FF2B5EF4-FFF2-40B4-BE49-F238E27FC236}">
                      <a16:creationId xmlns:a16="http://schemas.microsoft.com/office/drawing/2014/main" id="{4BFF7C55-B0F1-4F34-A74B-0E31F70CB4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5655" y="11884898"/>
                  <a:ext cx="374405" cy="487781"/>
                </a:xfrm>
                <a:custGeom>
                  <a:avLst/>
                  <a:gdLst>
                    <a:gd name="T0" fmla="*/ 39 w 142"/>
                    <a:gd name="T1" fmla="*/ 180 h 185"/>
                    <a:gd name="T2" fmla="*/ 45 w 142"/>
                    <a:gd name="T3" fmla="*/ 154 h 185"/>
                    <a:gd name="T4" fmla="*/ 50 w 142"/>
                    <a:gd name="T5" fmla="*/ 140 h 185"/>
                    <a:gd name="T6" fmla="*/ 53 w 142"/>
                    <a:gd name="T7" fmla="*/ 141 h 185"/>
                    <a:gd name="T8" fmla="*/ 58 w 142"/>
                    <a:gd name="T9" fmla="*/ 156 h 185"/>
                    <a:gd name="T10" fmla="*/ 67 w 142"/>
                    <a:gd name="T11" fmla="*/ 156 h 185"/>
                    <a:gd name="T12" fmla="*/ 63 w 142"/>
                    <a:gd name="T13" fmla="*/ 133 h 185"/>
                    <a:gd name="T14" fmla="*/ 59 w 142"/>
                    <a:gd name="T15" fmla="*/ 118 h 185"/>
                    <a:gd name="T16" fmla="*/ 76 w 142"/>
                    <a:gd name="T17" fmla="*/ 70 h 185"/>
                    <a:gd name="T18" fmla="*/ 139 w 142"/>
                    <a:gd name="T19" fmla="*/ 28 h 185"/>
                    <a:gd name="T20" fmla="*/ 102 w 142"/>
                    <a:gd name="T21" fmla="*/ 13 h 185"/>
                    <a:gd name="T22" fmla="*/ 40 w 142"/>
                    <a:gd name="T23" fmla="*/ 66 h 185"/>
                    <a:gd name="T24" fmla="*/ 29 w 142"/>
                    <a:gd name="T25" fmla="*/ 102 h 185"/>
                    <a:gd name="T26" fmla="*/ 19 w 142"/>
                    <a:gd name="T27" fmla="*/ 122 h 185"/>
                    <a:gd name="T28" fmla="*/ 10 w 142"/>
                    <a:gd name="T29" fmla="*/ 143 h 185"/>
                    <a:gd name="T30" fmla="*/ 3 w 142"/>
                    <a:gd name="T31" fmla="*/ 158 h 185"/>
                    <a:gd name="T32" fmla="*/ 10 w 142"/>
                    <a:gd name="T33" fmla="*/ 162 h 185"/>
                    <a:gd name="T34" fmla="*/ 17 w 142"/>
                    <a:gd name="T35" fmla="*/ 147 h 185"/>
                    <a:gd name="T36" fmla="*/ 18 w 142"/>
                    <a:gd name="T37" fmla="*/ 147 h 185"/>
                    <a:gd name="T38" fmla="*/ 10 w 142"/>
                    <a:gd name="T39" fmla="*/ 170 h 185"/>
                    <a:gd name="T40" fmla="*/ 17 w 142"/>
                    <a:gd name="T41" fmla="*/ 173 h 185"/>
                    <a:gd name="T42" fmla="*/ 26 w 142"/>
                    <a:gd name="T43" fmla="*/ 150 h 185"/>
                    <a:gd name="T44" fmla="*/ 28 w 142"/>
                    <a:gd name="T45" fmla="*/ 150 h 185"/>
                    <a:gd name="T46" fmla="*/ 20 w 142"/>
                    <a:gd name="T47" fmla="*/ 176 h 185"/>
                    <a:gd name="T48" fmla="*/ 27 w 142"/>
                    <a:gd name="T49" fmla="*/ 179 h 185"/>
                    <a:gd name="T50" fmla="*/ 35 w 142"/>
                    <a:gd name="T51" fmla="*/ 153 h 185"/>
                    <a:gd name="T52" fmla="*/ 37 w 142"/>
                    <a:gd name="T53" fmla="*/ 153 h 185"/>
                    <a:gd name="T54" fmla="*/ 31 w 142"/>
                    <a:gd name="T55" fmla="*/ 178 h 185"/>
                    <a:gd name="T56" fmla="*/ 39 w 142"/>
                    <a:gd name="T57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2" h="185">
                      <a:moveTo>
                        <a:pt x="39" y="180"/>
                      </a:moveTo>
                      <a:cubicBezTo>
                        <a:pt x="39" y="180"/>
                        <a:pt x="44" y="156"/>
                        <a:pt x="45" y="154"/>
                      </a:cubicBezTo>
                      <a:cubicBezTo>
                        <a:pt x="46" y="150"/>
                        <a:pt x="46" y="151"/>
                        <a:pt x="50" y="140"/>
                      </a:cubicBezTo>
                      <a:cubicBezTo>
                        <a:pt x="50" y="139"/>
                        <a:pt x="51" y="137"/>
                        <a:pt x="53" y="141"/>
                      </a:cubicBezTo>
                      <a:cubicBezTo>
                        <a:pt x="56" y="145"/>
                        <a:pt x="58" y="156"/>
                        <a:pt x="58" y="156"/>
                      </a:cubicBezTo>
                      <a:cubicBezTo>
                        <a:pt x="58" y="162"/>
                        <a:pt x="67" y="162"/>
                        <a:pt x="67" y="156"/>
                      </a:cubicBezTo>
                      <a:cubicBezTo>
                        <a:pt x="67" y="156"/>
                        <a:pt x="64" y="139"/>
                        <a:pt x="63" y="133"/>
                      </a:cubicBezTo>
                      <a:cubicBezTo>
                        <a:pt x="62" y="129"/>
                        <a:pt x="61" y="125"/>
                        <a:pt x="59" y="118"/>
                      </a:cubicBezTo>
                      <a:cubicBezTo>
                        <a:pt x="57" y="112"/>
                        <a:pt x="60" y="85"/>
                        <a:pt x="76" y="70"/>
                      </a:cubicBezTo>
                      <a:cubicBezTo>
                        <a:pt x="88" y="60"/>
                        <a:pt x="136" y="49"/>
                        <a:pt x="139" y="28"/>
                      </a:cubicBezTo>
                      <a:cubicBezTo>
                        <a:pt x="142" y="6"/>
                        <a:pt x="115" y="0"/>
                        <a:pt x="102" y="13"/>
                      </a:cubicBezTo>
                      <a:cubicBezTo>
                        <a:pt x="89" y="25"/>
                        <a:pt x="47" y="55"/>
                        <a:pt x="40" y="66"/>
                      </a:cubicBezTo>
                      <a:cubicBezTo>
                        <a:pt x="34" y="77"/>
                        <a:pt x="32" y="98"/>
                        <a:pt x="29" y="102"/>
                      </a:cubicBezTo>
                      <a:cubicBezTo>
                        <a:pt x="26" y="107"/>
                        <a:pt x="22" y="117"/>
                        <a:pt x="19" y="122"/>
                      </a:cubicBezTo>
                      <a:cubicBezTo>
                        <a:pt x="16" y="128"/>
                        <a:pt x="12" y="136"/>
                        <a:pt x="10" y="143"/>
                      </a:cubicBezTo>
                      <a:cubicBezTo>
                        <a:pt x="9" y="144"/>
                        <a:pt x="3" y="158"/>
                        <a:pt x="3" y="158"/>
                      </a:cubicBezTo>
                      <a:cubicBezTo>
                        <a:pt x="0" y="163"/>
                        <a:pt x="7" y="167"/>
                        <a:pt x="10" y="162"/>
                      </a:cubicBezTo>
                      <a:cubicBezTo>
                        <a:pt x="10" y="162"/>
                        <a:pt x="16" y="148"/>
                        <a:pt x="17" y="147"/>
                      </a:cubicBezTo>
                      <a:cubicBezTo>
                        <a:pt x="17" y="145"/>
                        <a:pt x="19" y="146"/>
                        <a:pt x="18" y="147"/>
                      </a:cubicBezTo>
                      <a:cubicBezTo>
                        <a:pt x="18" y="148"/>
                        <a:pt x="10" y="170"/>
                        <a:pt x="10" y="170"/>
                      </a:cubicBezTo>
                      <a:cubicBezTo>
                        <a:pt x="7" y="175"/>
                        <a:pt x="15" y="178"/>
                        <a:pt x="17" y="173"/>
                      </a:cubicBezTo>
                      <a:cubicBezTo>
                        <a:pt x="17" y="173"/>
                        <a:pt x="25" y="151"/>
                        <a:pt x="26" y="150"/>
                      </a:cubicBezTo>
                      <a:cubicBezTo>
                        <a:pt x="26" y="148"/>
                        <a:pt x="28" y="149"/>
                        <a:pt x="28" y="150"/>
                      </a:cubicBezTo>
                      <a:cubicBezTo>
                        <a:pt x="27" y="152"/>
                        <a:pt x="20" y="176"/>
                        <a:pt x="20" y="176"/>
                      </a:cubicBezTo>
                      <a:cubicBezTo>
                        <a:pt x="18" y="182"/>
                        <a:pt x="25" y="185"/>
                        <a:pt x="27" y="179"/>
                      </a:cubicBezTo>
                      <a:cubicBezTo>
                        <a:pt x="27" y="179"/>
                        <a:pt x="34" y="155"/>
                        <a:pt x="35" y="153"/>
                      </a:cubicBezTo>
                      <a:cubicBezTo>
                        <a:pt x="36" y="151"/>
                        <a:pt x="37" y="152"/>
                        <a:pt x="37" y="153"/>
                      </a:cubicBezTo>
                      <a:cubicBezTo>
                        <a:pt x="36" y="155"/>
                        <a:pt x="31" y="178"/>
                        <a:pt x="31" y="178"/>
                      </a:cubicBezTo>
                      <a:cubicBezTo>
                        <a:pt x="30" y="184"/>
                        <a:pt x="37" y="185"/>
                        <a:pt x="39" y="18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93">
                  <a:extLst>
                    <a:ext uri="{FF2B5EF4-FFF2-40B4-BE49-F238E27FC236}">
                      <a16:creationId xmlns:a16="http://schemas.microsoft.com/office/drawing/2014/main" id="{2A137D6C-B1E6-4B26-A302-302BECC9A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4883" y="12235573"/>
                  <a:ext cx="245209" cy="369132"/>
                </a:xfrm>
                <a:custGeom>
                  <a:avLst/>
                  <a:gdLst>
                    <a:gd name="T0" fmla="*/ 91 w 93"/>
                    <a:gd name="T1" fmla="*/ 127 h 140"/>
                    <a:gd name="T2" fmla="*/ 49 w 93"/>
                    <a:gd name="T3" fmla="*/ 107 h 140"/>
                    <a:gd name="T4" fmla="*/ 58 w 93"/>
                    <a:gd name="T5" fmla="*/ 33 h 140"/>
                    <a:gd name="T6" fmla="*/ 9 w 93"/>
                    <a:gd name="T7" fmla="*/ 0 h 140"/>
                    <a:gd name="T8" fmla="*/ 0 w 93"/>
                    <a:gd name="T9" fmla="*/ 51 h 140"/>
                    <a:gd name="T10" fmla="*/ 9 w 93"/>
                    <a:gd name="T11" fmla="*/ 55 h 140"/>
                    <a:gd name="T12" fmla="*/ 11 w 93"/>
                    <a:gd name="T13" fmla="*/ 93 h 140"/>
                    <a:gd name="T14" fmla="*/ 2 w 93"/>
                    <a:gd name="T15" fmla="*/ 127 h 140"/>
                    <a:gd name="T16" fmla="*/ 47 w 93"/>
                    <a:gd name="T17" fmla="*/ 137 h 140"/>
                    <a:gd name="T18" fmla="*/ 91 w 93"/>
                    <a:gd name="T19" fmla="*/ 127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3" h="140">
                      <a:moveTo>
                        <a:pt x="91" y="127"/>
                      </a:moveTo>
                      <a:cubicBezTo>
                        <a:pt x="86" y="103"/>
                        <a:pt x="60" y="103"/>
                        <a:pt x="49" y="107"/>
                      </a:cubicBezTo>
                      <a:cubicBezTo>
                        <a:pt x="37" y="111"/>
                        <a:pt x="64" y="62"/>
                        <a:pt x="58" y="33"/>
                      </a:cubicBezTo>
                      <a:cubicBezTo>
                        <a:pt x="54" y="13"/>
                        <a:pt x="30" y="5"/>
                        <a:pt x="9" y="0"/>
                      </a:cubicBezTo>
                      <a:cubicBezTo>
                        <a:pt x="7" y="18"/>
                        <a:pt x="4" y="36"/>
                        <a:pt x="0" y="51"/>
                      </a:cubicBezTo>
                      <a:cubicBezTo>
                        <a:pt x="5" y="51"/>
                        <a:pt x="9" y="52"/>
                        <a:pt x="9" y="55"/>
                      </a:cubicBezTo>
                      <a:cubicBezTo>
                        <a:pt x="9" y="68"/>
                        <a:pt x="9" y="77"/>
                        <a:pt x="11" y="93"/>
                      </a:cubicBezTo>
                      <a:cubicBezTo>
                        <a:pt x="13" y="109"/>
                        <a:pt x="2" y="111"/>
                        <a:pt x="2" y="127"/>
                      </a:cubicBezTo>
                      <a:cubicBezTo>
                        <a:pt x="2" y="140"/>
                        <a:pt x="22" y="137"/>
                        <a:pt x="47" y="137"/>
                      </a:cubicBezTo>
                      <a:cubicBezTo>
                        <a:pt x="70" y="137"/>
                        <a:pt x="93" y="139"/>
                        <a:pt x="91" y="127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Овал 645">
                <a:extLst>
                  <a:ext uri="{FF2B5EF4-FFF2-40B4-BE49-F238E27FC236}">
                    <a16:creationId xmlns:a16="http://schemas.microsoft.com/office/drawing/2014/main" id="{BF4FA953-4920-4007-BF9C-C320591E609D}"/>
                  </a:ext>
                </a:extLst>
              </p:cNvPr>
              <p:cNvSpPr/>
              <p:nvPr/>
            </p:nvSpPr>
            <p:spPr>
              <a:xfrm rot="10800000">
                <a:off x="17377370" y="3330402"/>
                <a:ext cx="1845828" cy="167802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42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172463-23AB-4009-96F4-5BF7867DB9E1}"/>
                </a:ext>
              </a:extLst>
            </p:cNvPr>
            <p:cNvGrpSpPr/>
            <p:nvPr/>
          </p:nvGrpSpPr>
          <p:grpSpPr>
            <a:xfrm>
              <a:off x="706352" y="1293452"/>
              <a:ext cx="5286409" cy="4920887"/>
              <a:chOff x="706352" y="1241909"/>
              <a:chExt cx="5286409" cy="492088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76B4464-F512-4E69-A00A-3E92AE04969A}"/>
                  </a:ext>
                </a:extLst>
              </p:cNvPr>
              <p:cNvGrpSpPr/>
              <p:nvPr/>
            </p:nvGrpSpPr>
            <p:grpSpPr>
              <a:xfrm>
                <a:off x="706352" y="1241909"/>
                <a:ext cx="3984397" cy="834246"/>
                <a:chOff x="1068310" y="1241909"/>
                <a:chExt cx="3984397" cy="834246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52C697B-632C-4924-89AC-EB3CBEB11B7D}"/>
                    </a:ext>
                  </a:extLst>
                </p:cNvPr>
                <p:cNvGrpSpPr/>
                <p:nvPr/>
              </p:nvGrpSpPr>
              <p:grpSpPr>
                <a:xfrm>
                  <a:off x="1843662" y="1241909"/>
                  <a:ext cx="3209045" cy="677108"/>
                  <a:chOff x="1217181" y="903355"/>
                  <a:chExt cx="3209045" cy="67710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ABA4A1-5DBD-4044-9E0B-D1B2DD80B3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241909"/>
                    <a:ext cx="32090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Html, CSS, JavaScript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09D4C6E-3CD8-49C7-8C72-6170641A5DD9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903355"/>
                    <a:ext cx="32090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#1 Front-End Languages</a:t>
                    </a:r>
                  </a:p>
                </p:txBody>
              </p:sp>
            </p:grpSp>
            <p:pic>
              <p:nvPicPr>
                <p:cNvPr id="22" name="Graphic 21" descr="Briefcase">
                  <a:extLst>
                    <a:ext uri="{FF2B5EF4-FFF2-40B4-BE49-F238E27FC236}">
                      <a16:creationId xmlns:a16="http://schemas.microsoft.com/office/drawing/2014/main" id="{81A5290A-C6C0-47DD-BBD6-23082A89BF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10" y="1330991"/>
                  <a:ext cx="745164" cy="745164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6354596-B811-4EF5-AA76-94B87E1025B5}"/>
                  </a:ext>
                </a:extLst>
              </p:cNvPr>
              <p:cNvGrpSpPr/>
              <p:nvPr/>
            </p:nvGrpSpPr>
            <p:grpSpPr>
              <a:xfrm>
                <a:off x="706352" y="3071033"/>
                <a:ext cx="5283885" cy="923329"/>
                <a:chOff x="1068310" y="3071033"/>
                <a:chExt cx="5283885" cy="923329"/>
              </a:xfrm>
            </p:grpSpPr>
            <p:pic>
              <p:nvPicPr>
                <p:cNvPr id="17" name="Graphic 16" descr="Bullseye">
                  <a:extLst>
                    <a:ext uri="{FF2B5EF4-FFF2-40B4-BE49-F238E27FC236}">
                      <a16:creationId xmlns:a16="http://schemas.microsoft.com/office/drawing/2014/main" id="{79D67EF8-FA7C-4259-9444-FE84B0850A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10" y="3160115"/>
                  <a:ext cx="745164" cy="745164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2244ADC-C121-4876-A066-ABD83B4D8DD3}"/>
                    </a:ext>
                  </a:extLst>
                </p:cNvPr>
                <p:cNvGrpSpPr/>
                <p:nvPr/>
              </p:nvGrpSpPr>
              <p:grpSpPr>
                <a:xfrm>
                  <a:off x="1843662" y="3071033"/>
                  <a:ext cx="4508533" cy="923329"/>
                  <a:chOff x="1217181" y="274705"/>
                  <a:chExt cx="4508533" cy="923329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E57122C-CB06-4923-8BA3-6DA5E5FA1F9F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613259"/>
                    <a:ext cx="450853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AOS, Animate.css, Bounce.js, </a:t>
                    </a:r>
                    <a:r>
                      <a:rPr lang="en-US" sz="1600" dirty="0" err="1">
                        <a:latin typeface="Georgia Pro Light" panose="02040302050405020303" pitchFamily="18" charset="0"/>
                      </a:rPr>
                      <a:t>AnimeJS</a:t>
                    </a:r>
                    <a:r>
                      <a:rPr lang="en-US" sz="1600" dirty="0"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1600" dirty="0" err="1">
                        <a:latin typeface="Georgia Pro Light" panose="02040302050405020303" pitchFamily="18" charset="0"/>
                      </a:rPr>
                      <a:t>Popmotion</a:t>
                    </a:r>
                    <a:r>
                      <a:rPr lang="en-US" sz="1600" dirty="0">
                        <a:latin typeface="Georgia Pro Light" panose="02040302050405020303" pitchFamily="18" charset="0"/>
                      </a:rPr>
                      <a:t>, Hover.css and etc...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F18E5A6-B0ED-4A5E-8C43-1A8E59E08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274705"/>
                    <a:ext cx="32090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#3 Animation Libraries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12B6D9-FBEB-4ADA-8E17-3350571FD34F}"/>
                  </a:ext>
                </a:extLst>
              </p:cNvPr>
              <p:cNvGrpSpPr/>
              <p:nvPr/>
            </p:nvGrpSpPr>
            <p:grpSpPr>
              <a:xfrm>
                <a:off x="706352" y="4242770"/>
                <a:ext cx="5285147" cy="1920026"/>
                <a:chOff x="1068310" y="4242770"/>
                <a:chExt cx="5285147" cy="1920026"/>
              </a:xfrm>
            </p:grpSpPr>
            <p:pic>
              <p:nvPicPr>
                <p:cNvPr id="13" name="Graphic 12" descr="Bar graph with upward trend">
                  <a:extLst>
                    <a:ext uri="{FF2B5EF4-FFF2-40B4-BE49-F238E27FC236}">
                      <a16:creationId xmlns:a16="http://schemas.microsoft.com/office/drawing/2014/main" id="{6A64AD27-3813-499F-91FD-D80FDB6A3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10" y="4331852"/>
                  <a:ext cx="745164" cy="745164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5F61A69-48E7-455B-A26A-B0D0F5CE482F}"/>
                    </a:ext>
                  </a:extLst>
                </p:cNvPr>
                <p:cNvGrpSpPr/>
                <p:nvPr/>
              </p:nvGrpSpPr>
              <p:grpSpPr>
                <a:xfrm>
                  <a:off x="1843662" y="4242770"/>
                  <a:ext cx="4509795" cy="1762888"/>
                  <a:chOff x="1217181" y="217555"/>
                  <a:chExt cx="4509795" cy="1762888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6FF8A00-5F16-4723-B690-7CB496A86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556109"/>
                    <a:ext cx="32090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jQuery, </a:t>
                    </a:r>
                    <a:r>
                      <a:rPr lang="en-US" sz="1600" dirty="0" err="1">
                        <a:latin typeface="Georgia Pro Light" panose="02040302050405020303" pitchFamily="18" charset="0"/>
                      </a:rPr>
                      <a:t>VueJS</a:t>
                    </a:r>
                    <a:r>
                      <a:rPr lang="en-US" sz="1600" dirty="0">
                        <a:latin typeface="Georgia Pro Light" panose="02040302050405020303" pitchFamily="18" charset="0"/>
                      </a:rPr>
                      <a:t> (or) </a:t>
                    </a:r>
                    <a:r>
                      <a:rPr lang="en-US" sz="1600" dirty="0" err="1">
                        <a:latin typeface="Georgia Pro Light" panose="02040302050405020303" pitchFamily="18" charset="0"/>
                      </a:rPr>
                      <a:t>ReactJs</a:t>
                    </a:r>
                    <a:endParaRPr lang="en-US" sz="1600" dirty="0">
                      <a:latin typeface="Georgia Pro Light" panose="02040302050405020303" pitchFamily="18" charset="0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F136A6D-5FF0-493C-8449-B71928167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217555"/>
                    <a:ext cx="4509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#4 JavaScript Frameworks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36A7812-0A64-42B3-9576-075460D7459D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641889"/>
                    <a:ext cx="32090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Git &amp; </a:t>
                    </a:r>
                    <a:r>
                      <a:rPr lang="en-US" sz="1600" dirty="0" err="1">
                        <a:latin typeface="Georgia Pro Light" panose="02040302050405020303" pitchFamily="18" charset="0"/>
                      </a:rPr>
                      <a:t>Github</a:t>
                    </a:r>
                    <a:endParaRPr lang="en-US" sz="1600" dirty="0">
                      <a:latin typeface="Georgia Pro Light" panose="02040302050405020303" pitchFamily="18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8A3DE1B-1A37-40EC-941E-8E70730EF43C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303335"/>
                    <a:ext cx="4509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$5 Version Control System</a:t>
                    </a:r>
                  </a:p>
                </p:txBody>
              </p:sp>
            </p:grpSp>
            <p:pic>
              <p:nvPicPr>
                <p:cNvPr id="40" name="Graphic 39" descr="Bar graph with upward trend">
                  <a:extLst>
                    <a:ext uri="{FF2B5EF4-FFF2-40B4-BE49-F238E27FC236}">
                      <a16:creationId xmlns:a16="http://schemas.microsoft.com/office/drawing/2014/main" id="{DBAC1506-2683-42EC-912F-1185DCBA7B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10" y="5417632"/>
                  <a:ext cx="745164" cy="745164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7A111EB-EF50-446A-9761-B44E2385459D}"/>
                  </a:ext>
                </a:extLst>
              </p:cNvPr>
              <p:cNvGrpSpPr/>
              <p:nvPr/>
            </p:nvGrpSpPr>
            <p:grpSpPr>
              <a:xfrm>
                <a:off x="706352" y="2165996"/>
                <a:ext cx="5286409" cy="835508"/>
                <a:chOff x="1067048" y="2165996"/>
                <a:chExt cx="5286409" cy="83550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19AFB03-5E6D-4DB0-83F2-F682454CA451}"/>
                    </a:ext>
                  </a:extLst>
                </p:cNvPr>
                <p:cNvGrpSpPr/>
                <p:nvPr/>
              </p:nvGrpSpPr>
              <p:grpSpPr>
                <a:xfrm>
                  <a:off x="1843662" y="2165996"/>
                  <a:ext cx="4509795" cy="677108"/>
                  <a:chOff x="1217181" y="598555"/>
                  <a:chExt cx="4509795" cy="677108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6D1EC60-2DFA-4545-98FB-C2388AF2FAC7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937109"/>
                    <a:ext cx="450853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Bootstrap, Tailwind CSS (Optional)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A4F855C-7235-4A74-B2C5-08A022A672F4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598555"/>
                    <a:ext cx="4509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#2 Front-End Design Frameworks</a:t>
                    </a:r>
                  </a:p>
                </p:txBody>
              </p:sp>
            </p:grpSp>
            <p:pic>
              <p:nvPicPr>
                <p:cNvPr id="10" name="Graphic 9" descr="Single gear">
                  <a:extLst>
                    <a:ext uri="{FF2B5EF4-FFF2-40B4-BE49-F238E27FC236}">
                      <a16:creationId xmlns:a16="http://schemas.microsoft.com/office/drawing/2014/main" id="{BBAF8923-67EB-4B30-AC57-888731A274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7048" y="2253816"/>
                  <a:ext cx="747688" cy="74768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9BF3294-F7C9-4B7C-A9A6-6187D0248B38}"/>
              </a:ext>
            </a:extLst>
          </p:cNvPr>
          <p:cNvSpPr txBox="1"/>
          <p:nvPr/>
        </p:nvSpPr>
        <p:spPr>
          <a:xfrm>
            <a:off x="0" y="118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Front-End Developer Road Map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91074-6681-4F35-846D-889BFFC44B79}"/>
              </a:ext>
            </a:extLst>
          </p:cNvPr>
          <p:cNvCxnSpPr/>
          <p:nvPr/>
        </p:nvCxnSpPr>
        <p:spPr>
          <a:xfrm>
            <a:off x="877398" y="743385"/>
            <a:ext cx="104372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8917E-FC64-4FED-BEA0-91DD48B4C64F}"/>
              </a:ext>
            </a:extLst>
          </p:cNvPr>
          <p:cNvGrpSpPr/>
          <p:nvPr/>
        </p:nvGrpSpPr>
        <p:grpSpPr>
          <a:xfrm>
            <a:off x="809591" y="1293452"/>
            <a:ext cx="10572819" cy="4937758"/>
            <a:chOff x="706352" y="1293452"/>
            <a:chExt cx="10572819" cy="4937758"/>
          </a:xfrm>
        </p:grpSpPr>
        <p:grpSp>
          <p:nvGrpSpPr>
            <p:cNvPr id="3" name="Группа 643">
              <a:extLst>
                <a:ext uri="{FF2B5EF4-FFF2-40B4-BE49-F238E27FC236}">
                  <a16:creationId xmlns:a16="http://schemas.microsoft.com/office/drawing/2014/main" id="{B0B8FC15-8041-4958-806A-7D4CE052956B}"/>
                </a:ext>
              </a:extLst>
            </p:cNvPr>
            <p:cNvGrpSpPr/>
            <p:nvPr/>
          </p:nvGrpSpPr>
          <p:grpSpPr>
            <a:xfrm>
              <a:off x="6134100" y="1518134"/>
              <a:ext cx="5145071" cy="4713076"/>
              <a:chOff x="16443186" y="3330402"/>
              <a:chExt cx="6982856" cy="6396556"/>
            </a:xfrm>
          </p:grpSpPr>
          <p:grpSp>
            <p:nvGrpSpPr>
              <p:cNvPr id="25" name="Группа 644">
                <a:extLst>
                  <a:ext uri="{FF2B5EF4-FFF2-40B4-BE49-F238E27FC236}">
                    <a16:creationId xmlns:a16="http://schemas.microsoft.com/office/drawing/2014/main" id="{3997F1D0-DC9A-4EA9-9B45-5A96235FF28B}"/>
                  </a:ext>
                </a:extLst>
              </p:cNvPr>
              <p:cNvGrpSpPr/>
              <p:nvPr/>
            </p:nvGrpSpPr>
            <p:grpSpPr>
              <a:xfrm>
                <a:off x="16443186" y="3546426"/>
                <a:ext cx="6982856" cy="6180532"/>
                <a:chOff x="11544722" y="11323290"/>
                <a:chExt cx="2088232" cy="1848296"/>
              </a:xfrm>
            </p:grpSpPr>
            <p:sp>
              <p:nvSpPr>
                <p:cNvPr id="27" name="Freeform 457">
                  <a:extLst>
                    <a:ext uri="{FF2B5EF4-FFF2-40B4-BE49-F238E27FC236}">
                      <a16:creationId xmlns:a16="http://schemas.microsoft.com/office/drawing/2014/main" id="{38492F9A-A18E-451C-8C28-B0A21E8E4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44722" y="12886827"/>
                  <a:ext cx="284759" cy="284759"/>
                </a:xfrm>
                <a:custGeom>
                  <a:avLst/>
                  <a:gdLst>
                    <a:gd name="T0" fmla="*/ 108 w 108"/>
                    <a:gd name="T1" fmla="*/ 100 h 108"/>
                    <a:gd name="T2" fmla="*/ 100 w 108"/>
                    <a:gd name="T3" fmla="*/ 108 h 108"/>
                    <a:gd name="T4" fmla="*/ 8 w 108"/>
                    <a:gd name="T5" fmla="*/ 108 h 108"/>
                    <a:gd name="T6" fmla="*/ 0 w 108"/>
                    <a:gd name="T7" fmla="*/ 100 h 108"/>
                    <a:gd name="T8" fmla="*/ 0 w 108"/>
                    <a:gd name="T9" fmla="*/ 8 h 108"/>
                    <a:gd name="T10" fmla="*/ 8 w 108"/>
                    <a:gd name="T11" fmla="*/ 0 h 108"/>
                    <a:gd name="T12" fmla="*/ 100 w 108"/>
                    <a:gd name="T13" fmla="*/ 0 h 108"/>
                    <a:gd name="T14" fmla="*/ 108 w 108"/>
                    <a:gd name="T15" fmla="*/ 8 h 108"/>
                    <a:gd name="T16" fmla="*/ 108 w 108"/>
                    <a:gd name="T17" fmla="*/ 10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08">
                      <a:moveTo>
                        <a:pt x="108" y="100"/>
                      </a:moveTo>
                      <a:cubicBezTo>
                        <a:pt x="108" y="104"/>
                        <a:pt x="104" y="108"/>
                        <a:pt x="100" y="108"/>
                      </a:cubicBezTo>
                      <a:cubicBezTo>
                        <a:pt x="8" y="108"/>
                        <a:pt x="8" y="108"/>
                        <a:pt x="8" y="108"/>
                      </a:cubicBezTo>
                      <a:cubicBezTo>
                        <a:pt x="4" y="108"/>
                        <a:pt x="0" y="104"/>
                        <a:pt x="0" y="10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1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458">
                  <a:extLst>
                    <a:ext uri="{FF2B5EF4-FFF2-40B4-BE49-F238E27FC236}">
                      <a16:creationId xmlns:a16="http://schemas.microsoft.com/office/drawing/2014/main" id="{0051EA4F-F0BE-43A5-B302-D39367D47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45301" y="12749721"/>
                  <a:ext cx="284759" cy="421865"/>
                </a:xfrm>
                <a:custGeom>
                  <a:avLst/>
                  <a:gdLst>
                    <a:gd name="T0" fmla="*/ 108 w 108"/>
                    <a:gd name="T1" fmla="*/ 152 h 160"/>
                    <a:gd name="T2" fmla="*/ 100 w 108"/>
                    <a:gd name="T3" fmla="*/ 160 h 160"/>
                    <a:gd name="T4" fmla="*/ 8 w 108"/>
                    <a:gd name="T5" fmla="*/ 160 h 160"/>
                    <a:gd name="T6" fmla="*/ 0 w 108"/>
                    <a:gd name="T7" fmla="*/ 152 h 160"/>
                    <a:gd name="T8" fmla="*/ 0 w 108"/>
                    <a:gd name="T9" fmla="*/ 8 h 160"/>
                    <a:gd name="T10" fmla="*/ 8 w 108"/>
                    <a:gd name="T11" fmla="*/ 0 h 160"/>
                    <a:gd name="T12" fmla="*/ 100 w 108"/>
                    <a:gd name="T13" fmla="*/ 0 h 160"/>
                    <a:gd name="T14" fmla="*/ 108 w 108"/>
                    <a:gd name="T15" fmla="*/ 8 h 160"/>
                    <a:gd name="T16" fmla="*/ 108 w 108"/>
                    <a:gd name="T17" fmla="*/ 15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60">
                      <a:moveTo>
                        <a:pt x="108" y="152"/>
                      </a:moveTo>
                      <a:cubicBezTo>
                        <a:pt x="108" y="156"/>
                        <a:pt x="104" y="160"/>
                        <a:pt x="100" y="160"/>
                      </a:cubicBezTo>
                      <a:cubicBezTo>
                        <a:pt x="8" y="160"/>
                        <a:pt x="8" y="160"/>
                        <a:pt x="8" y="160"/>
                      </a:cubicBezTo>
                      <a:cubicBezTo>
                        <a:pt x="4" y="160"/>
                        <a:pt x="0" y="156"/>
                        <a:pt x="0" y="152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1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459">
                  <a:extLst>
                    <a:ext uri="{FF2B5EF4-FFF2-40B4-BE49-F238E27FC236}">
                      <a16:creationId xmlns:a16="http://schemas.microsoft.com/office/drawing/2014/main" id="{8CD64D3A-D1EB-490D-A52D-A92A14865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5880" y="12612615"/>
                  <a:ext cx="284759" cy="558971"/>
                </a:xfrm>
                <a:custGeom>
                  <a:avLst/>
                  <a:gdLst>
                    <a:gd name="T0" fmla="*/ 108 w 108"/>
                    <a:gd name="T1" fmla="*/ 204 h 212"/>
                    <a:gd name="T2" fmla="*/ 100 w 108"/>
                    <a:gd name="T3" fmla="*/ 212 h 212"/>
                    <a:gd name="T4" fmla="*/ 8 w 108"/>
                    <a:gd name="T5" fmla="*/ 212 h 212"/>
                    <a:gd name="T6" fmla="*/ 0 w 108"/>
                    <a:gd name="T7" fmla="*/ 204 h 212"/>
                    <a:gd name="T8" fmla="*/ 0 w 108"/>
                    <a:gd name="T9" fmla="*/ 8 h 212"/>
                    <a:gd name="T10" fmla="*/ 8 w 108"/>
                    <a:gd name="T11" fmla="*/ 0 h 212"/>
                    <a:gd name="T12" fmla="*/ 100 w 108"/>
                    <a:gd name="T13" fmla="*/ 0 h 212"/>
                    <a:gd name="T14" fmla="*/ 108 w 108"/>
                    <a:gd name="T15" fmla="*/ 8 h 212"/>
                    <a:gd name="T16" fmla="*/ 108 w 108"/>
                    <a:gd name="T17" fmla="*/ 204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212">
                      <a:moveTo>
                        <a:pt x="108" y="204"/>
                      </a:moveTo>
                      <a:cubicBezTo>
                        <a:pt x="108" y="208"/>
                        <a:pt x="104" y="212"/>
                        <a:pt x="100" y="212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4" y="212"/>
                        <a:pt x="0" y="208"/>
                        <a:pt x="0" y="20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20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460">
                  <a:extLst>
                    <a:ext uri="{FF2B5EF4-FFF2-40B4-BE49-F238E27FC236}">
                      <a16:creationId xmlns:a16="http://schemas.microsoft.com/office/drawing/2014/main" id="{7C55A50B-D2C0-40DE-AE85-AFF47F0F9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6459" y="12475509"/>
                  <a:ext cx="284759" cy="696077"/>
                </a:xfrm>
                <a:custGeom>
                  <a:avLst/>
                  <a:gdLst>
                    <a:gd name="T0" fmla="*/ 108 w 108"/>
                    <a:gd name="T1" fmla="*/ 256 h 264"/>
                    <a:gd name="T2" fmla="*/ 100 w 108"/>
                    <a:gd name="T3" fmla="*/ 264 h 264"/>
                    <a:gd name="T4" fmla="*/ 8 w 108"/>
                    <a:gd name="T5" fmla="*/ 264 h 264"/>
                    <a:gd name="T6" fmla="*/ 0 w 108"/>
                    <a:gd name="T7" fmla="*/ 256 h 264"/>
                    <a:gd name="T8" fmla="*/ 0 w 108"/>
                    <a:gd name="T9" fmla="*/ 8 h 264"/>
                    <a:gd name="T10" fmla="*/ 8 w 108"/>
                    <a:gd name="T11" fmla="*/ 0 h 264"/>
                    <a:gd name="T12" fmla="*/ 100 w 108"/>
                    <a:gd name="T13" fmla="*/ 0 h 264"/>
                    <a:gd name="T14" fmla="*/ 108 w 108"/>
                    <a:gd name="T15" fmla="*/ 8 h 264"/>
                    <a:gd name="T16" fmla="*/ 108 w 108"/>
                    <a:gd name="T17" fmla="*/ 256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264">
                      <a:moveTo>
                        <a:pt x="108" y="256"/>
                      </a:moveTo>
                      <a:cubicBezTo>
                        <a:pt x="108" y="260"/>
                        <a:pt x="104" y="264"/>
                        <a:pt x="100" y="264"/>
                      </a:cubicBezTo>
                      <a:cubicBezTo>
                        <a:pt x="8" y="264"/>
                        <a:pt x="8" y="264"/>
                        <a:pt x="8" y="264"/>
                      </a:cubicBezTo>
                      <a:cubicBezTo>
                        <a:pt x="4" y="264"/>
                        <a:pt x="0" y="260"/>
                        <a:pt x="0" y="25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2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461">
                  <a:extLst>
                    <a:ext uri="{FF2B5EF4-FFF2-40B4-BE49-F238E27FC236}">
                      <a16:creationId xmlns:a16="http://schemas.microsoft.com/office/drawing/2014/main" id="{493BAFD3-AD3D-45EC-8A1F-921E61E3B1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7037" y="12338403"/>
                  <a:ext cx="284759" cy="833183"/>
                </a:xfrm>
                <a:custGeom>
                  <a:avLst/>
                  <a:gdLst>
                    <a:gd name="T0" fmla="*/ 108 w 108"/>
                    <a:gd name="T1" fmla="*/ 308 h 316"/>
                    <a:gd name="T2" fmla="*/ 100 w 108"/>
                    <a:gd name="T3" fmla="*/ 316 h 316"/>
                    <a:gd name="T4" fmla="*/ 8 w 108"/>
                    <a:gd name="T5" fmla="*/ 316 h 316"/>
                    <a:gd name="T6" fmla="*/ 0 w 108"/>
                    <a:gd name="T7" fmla="*/ 308 h 316"/>
                    <a:gd name="T8" fmla="*/ 0 w 108"/>
                    <a:gd name="T9" fmla="*/ 8 h 316"/>
                    <a:gd name="T10" fmla="*/ 8 w 108"/>
                    <a:gd name="T11" fmla="*/ 0 h 316"/>
                    <a:gd name="T12" fmla="*/ 100 w 108"/>
                    <a:gd name="T13" fmla="*/ 0 h 316"/>
                    <a:gd name="T14" fmla="*/ 108 w 108"/>
                    <a:gd name="T15" fmla="*/ 8 h 316"/>
                    <a:gd name="T16" fmla="*/ 108 w 108"/>
                    <a:gd name="T17" fmla="*/ 308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316">
                      <a:moveTo>
                        <a:pt x="108" y="308"/>
                      </a:moveTo>
                      <a:cubicBezTo>
                        <a:pt x="108" y="312"/>
                        <a:pt x="104" y="316"/>
                        <a:pt x="100" y="316"/>
                      </a:cubicBezTo>
                      <a:cubicBezTo>
                        <a:pt x="8" y="316"/>
                        <a:pt x="8" y="316"/>
                        <a:pt x="8" y="316"/>
                      </a:cubicBezTo>
                      <a:cubicBezTo>
                        <a:pt x="4" y="316"/>
                        <a:pt x="0" y="312"/>
                        <a:pt x="0" y="30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308"/>
                      </a:lnTo>
                      <a:close/>
                    </a:path>
                  </a:pathLst>
                </a:cu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462">
                  <a:extLst>
                    <a:ext uri="{FF2B5EF4-FFF2-40B4-BE49-F238E27FC236}">
                      <a16:creationId xmlns:a16="http://schemas.microsoft.com/office/drawing/2014/main" id="{2F752111-1890-4D06-842C-62A95C80D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7616" y="12201297"/>
                  <a:ext cx="284759" cy="970289"/>
                </a:xfrm>
                <a:custGeom>
                  <a:avLst/>
                  <a:gdLst>
                    <a:gd name="T0" fmla="*/ 108 w 108"/>
                    <a:gd name="T1" fmla="*/ 360 h 368"/>
                    <a:gd name="T2" fmla="*/ 100 w 108"/>
                    <a:gd name="T3" fmla="*/ 368 h 368"/>
                    <a:gd name="T4" fmla="*/ 8 w 108"/>
                    <a:gd name="T5" fmla="*/ 368 h 368"/>
                    <a:gd name="T6" fmla="*/ 0 w 108"/>
                    <a:gd name="T7" fmla="*/ 360 h 368"/>
                    <a:gd name="T8" fmla="*/ 0 w 108"/>
                    <a:gd name="T9" fmla="*/ 8 h 368"/>
                    <a:gd name="T10" fmla="*/ 8 w 108"/>
                    <a:gd name="T11" fmla="*/ 0 h 368"/>
                    <a:gd name="T12" fmla="*/ 100 w 108"/>
                    <a:gd name="T13" fmla="*/ 0 h 368"/>
                    <a:gd name="T14" fmla="*/ 108 w 108"/>
                    <a:gd name="T15" fmla="*/ 8 h 368"/>
                    <a:gd name="T16" fmla="*/ 108 w 108"/>
                    <a:gd name="T17" fmla="*/ 36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368">
                      <a:moveTo>
                        <a:pt x="108" y="360"/>
                      </a:moveTo>
                      <a:cubicBezTo>
                        <a:pt x="108" y="364"/>
                        <a:pt x="104" y="368"/>
                        <a:pt x="100" y="368"/>
                      </a:cubicBezTo>
                      <a:cubicBezTo>
                        <a:pt x="8" y="368"/>
                        <a:pt x="8" y="368"/>
                        <a:pt x="8" y="368"/>
                      </a:cubicBezTo>
                      <a:cubicBezTo>
                        <a:pt x="4" y="368"/>
                        <a:pt x="0" y="364"/>
                        <a:pt x="0" y="3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360"/>
                      </a:lnTo>
                      <a:close/>
                    </a:path>
                  </a:pathLst>
                </a:cu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463">
                  <a:extLst>
                    <a:ext uri="{FF2B5EF4-FFF2-40B4-BE49-F238E27FC236}">
                      <a16:creationId xmlns:a16="http://schemas.microsoft.com/office/drawing/2014/main" id="{65BAB06A-D1F9-4A56-9CF6-AAB293F5D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48195" y="12064190"/>
                  <a:ext cx="284759" cy="1107396"/>
                </a:xfrm>
                <a:custGeom>
                  <a:avLst/>
                  <a:gdLst>
                    <a:gd name="T0" fmla="*/ 108 w 108"/>
                    <a:gd name="T1" fmla="*/ 412 h 420"/>
                    <a:gd name="T2" fmla="*/ 100 w 108"/>
                    <a:gd name="T3" fmla="*/ 420 h 420"/>
                    <a:gd name="T4" fmla="*/ 8 w 108"/>
                    <a:gd name="T5" fmla="*/ 420 h 420"/>
                    <a:gd name="T6" fmla="*/ 0 w 108"/>
                    <a:gd name="T7" fmla="*/ 412 h 420"/>
                    <a:gd name="T8" fmla="*/ 0 w 108"/>
                    <a:gd name="T9" fmla="*/ 8 h 420"/>
                    <a:gd name="T10" fmla="*/ 8 w 108"/>
                    <a:gd name="T11" fmla="*/ 0 h 420"/>
                    <a:gd name="T12" fmla="*/ 100 w 108"/>
                    <a:gd name="T13" fmla="*/ 0 h 420"/>
                    <a:gd name="T14" fmla="*/ 108 w 108"/>
                    <a:gd name="T15" fmla="*/ 8 h 420"/>
                    <a:gd name="T16" fmla="*/ 108 w 108"/>
                    <a:gd name="T17" fmla="*/ 412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420">
                      <a:moveTo>
                        <a:pt x="108" y="412"/>
                      </a:moveTo>
                      <a:cubicBezTo>
                        <a:pt x="108" y="416"/>
                        <a:pt x="104" y="420"/>
                        <a:pt x="100" y="420"/>
                      </a:cubicBezTo>
                      <a:cubicBezTo>
                        <a:pt x="8" y="420"/>
                        <a:pt x="8" y="420"/>
                        <a:pt x="8" y="420"/>
                      </a:cubicBezTo>
                      <a:cubicBezTo>
                        <a:pt x="4" y="420"/>
                        <a:pt x="0" y="416"/>
                        <a:pt x="0" y="412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4" y="0"/>
                        <a:pt x="108" y="3"/>
                        <a:pt x="108" y="8"/>
                      </a:cubicBezTo>
                      <a:lnTo>
                        <a:pt x="108" y="4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90">
                  <a:extLst>
                    <a:ext uri="{FF2B5EF4-FFF2-40B4-BE49-F238E27FC236}">
                      <a16:creationId xmlns:a16="http://schemas.microsoft.com/office/drawing/2014/main" id="{2FC7C6DB-2077-42A4-93BD-FBA745305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3340" y="11998274"/>
                  <a:ext cx="297942" cy="274212"/>
                </a:xfrm>
                <a:custGeom>
                  <a:avLst/>
                  <a:gdLst>
                    <a:gd name="T0" fmla="*/ 81 w 113"/>
                    <a:gd name="T1" fmla="*/ 70 h 104"/>
                    <a:gd name="T2" fmla="*/ 104 w 113"/>
                    <a:gd name="T3" fmla="*/ 79 h 104"/>
                    <a:gd name="T4" fmla="*/ 107 w 113"/>
                    <a:gd name="T5" fmla="*/ 72 h 104"/>
                    <a:gd name="T6" fmla="*/ 83 w 113"/>
                    <a:gd name="T7" fmla="*/ 62 h 104"/>
                    <a:gd name="T8" fmla="*/ 70 w 113"/>
                    <a:gd name="T9" fmla="*/ 54 h 104"/>
                    <a:gd name="T10" fmla="*/ 72 w 113"/>
                    <a:gd name="T11" fmla="*/ 53 h 104"/>
                    <a:gd name="T12" fmla="*/ 85 w 113"/>
                    <a:gd name="T13" fmla="*/ 57 h 104"/>
                    <a:gd name="T14" fmla="*/ 90 w 113"/>
                    <a:gd name="T15" fmla="*/ 51 h 104"/>
                    <a:gd name="T16" fmla="*/ 67 w 113"/>
                    <a:gd name="T17" fmla="*/ 42 h 104"/>
                    <a:gd name="T18" fmla="*/ 50 w 113"/>
                    <a:gd name="T19" fmla="*/ 41 h 104"/>
                    <a:gd name="T20" fmla="*/ 10 w 113"/>
                    <a:gd name="T21" fmla="*/ 17 h 104"/>
                    <a:gd name="T22" fmla="*/ 0 w 113"/>
                    <a:gd name="T23" fmla="*/ 0 h 104"/>
                    <a:gd name="T24" fmla="*/ 4 w 113"/>
                    <a:gd name="T25" fmla="*/ 53 h 104"/>
                    <a:gd name="T26" fmla="*/ 30 w 113"/>
                    <a:gd name="T27" fmla="*/ 68 h 104"/>
                    <a:gd name="T28" fmla="*/ 47 w 113"/>
                    <a:gd name="T29" fmla="*/ 81 h 104"/>
                    <a:gd name="T30" fmla="*/ 66 w 113"/>
                    <a:gd name="T31" fmla="*/ 94 h 104"/>
                    <a:gd name="T32" fmla="*/ 85 w 113"/>
                    <a:gd name="T33" fmla="*/ 102 h 104"/>
                    <a:gd name="T34" fmla="*/ 87 w 113"/>
                    <a:gd name="T35" fmla="*/ 94 h 104"/>
                    <a:gd name="T36" fmla="*/ 71 w 113"/>
                    <a:gd name="T37" fmla="*/ 88 h 104"/>
                    <a:gd name="T38" fmla="*/ 72 w 113"/>
                    <a:gd name="T39" fmla="*/ 86 h 104"/>
                    <a:gd name="T40" fmla="*/ 95 w 113"/>
                    <a:gd name="T41" fmla="*/ 95 h 104"/>
                    <a:gd name="T42" fmla="*/ 98 w 113"/>
                    <a:gd name="T43" fmla="*/ 88 h 104"/>
                    <a:gd name="T44" fmla="*/ 76 w 113"/>
                    <a:gd name="T45" fmla="*/ 79 h 104"/>
                    <a:gd name="T46" fmla="*/ 76 w 113"/>
                    <a:gd name="T47" fmla="*/ 78 h 104"/>
                    <a:gd name="T48" fmla="*/ 101 w 113"/>
                    <a:gd name="T49" fmla="*/ 88 h 104"/>
                    <a:gd name="T50" fmla="*/ 104 w 113"/>
                    <a:gd name="T51" fmla="*/ 80 h 104"/>
                    <a:gd name="T52" fmla="*/ 80 w 113"/>
                    <a:gd name="T53" fmla="*/ 71 h 104"/>
                    <a:gd name="T54" fmla="*/ 81 w 113"/>
                    <a:gd name="T55" fmla="*/ 7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3" h="104">
                      <a:moveTo>
                        <a:pt x="81" y="70"/>
                      </a:moveTo>
                      <a:cubicBezTo>
                        <a:pt x="83" y="70"/>
                        <a:pt x="104" y="79"/>
                        <a:pt x="104" y="79"/>
                      </a:cubicBezTo>
                      <a:cubicBezTo>
                        <a:pt x="110" y="81"/>
                        <a:pt x="113" y="74"/>
                        <a:pt x="107" y="72"/>
                      </a:cubicBezTo>
                      <a:cubicBezTo>
                        <a:pt x="107" y="72"/>
                        <a:pt x="85" y="63"/>
                        <a:pt x="83" y="62"/>
                      </a:cubicBezTo>
                      <a:cubicBezTo>
                        <a:pt x="79" y="59"/>
                        <a:pt x="80" y="60"/>
                        <a:pt x="70" y="54"/>
                      </a:cubicBezTo>
                      <a:cubicBezTo>
                        <a:pt x="69" y="54"/>
                        <a:pt x="67" y="52"/>
                        <a:pt x="72" y="53"/>
                      </a:cubicBezTo>
                      <a:cubicBezTo>
                        <a:pt x="77" y="53"/>
                        <a:pt x="80" y="55"/>
                        <a:pt x="85" y="57"/>
                      </a:cubicBezTo>
                      <a:cubicBezTo>
                        <a:pt x="91" y="60"/>
                        <a:pt x="97" y="54"/>
                        <a:pt x="90" y="51"/>
                      </a:cubicBezTo>
                      <a:cubicBezTo>
                        <a:pt x="84" y="47"/>
                        <a:pt x="75" y="43"/>
                        <a:pt x="67" y="42"/>
                      </a:cubicBezTo>
                      <a:cubicBezTo>
                        <a:pt x="63" y="41"/>
                        <a:pt x="57" y="40"/>
                        <a:pt x="50" y="41"/>
                      </a:cubicBezTo>
                      <a:cubicBezTo>
                        <a:pt x="44" y="42"/>
                        <a:pt x="22" y="35"/>
                        <a:pt x="10" y="17"/>
                      </a:cubicBezTo>
                      <a:cubicBezTo>
                        <a:pt x="7" y="12"/>
                        <a:pt x="4" y="6"/>
                        <a:pt x="0" y="0"/>
                      </a:cubicBezTo>
                      <a:cubicBezTo>
                        <a:pt x="3" y="15"/>
                        <a:pt x="4" y="33"/>
                        <a:pt x="4" y="53"/>
                      </a:cubicBezTo>
                      <a:cubicBezTo>
                        <a:pt x="14" y="60"/>
                        <a:pt x="26" y="65"/>
                        <a:pt x="30" y="68"/>
                      </a:cubicBezTo>
                      <a:cubicBezTo>
                        <a:pt x="34" y="72"/>
                        <a:pt x="42" y="78"/>
                        <a:pt x="47" y="81"/>
                      </a:cubicBezTo>
                      <a:cubicBezTo>
                        <a:pt x="53" y="86"/>
                        <a:pt x="60" y="91"/>
                        <a:pt x="66" y="94"/>
                      </a:cubicBezTo>
                      <a:cubicBezTo>
                        <a:pt x="68" y="95"/>
                        <a:pt x="85" y="102"/>
                        <a:pt x="85" y="102"/>
                      </a:cubicBezTo>
                      <a:cubicBezTo>
                        <a:pt x="91" y="104"/>
                        <a:pt x="93" y="96"/>
                        <a:pt x="87" y="94"/>
                      </a:cubicBezTo>
                      <a:cubicBezTo>
                        <a:pt x="87" y="94"/>
                        <a:pt x="73" y="89"/>
                        <a:pt x="71" y="88"/>
                      </a:cubicBezTo>
                      <a:cubicBezTo>
                        <a:pt x="70" y="87"/>
                        <a:pt x="70" y="86"/>
                        <a:pt x="72" y="86"/>
                      </a:cubicBezTo>
                      <a:cubicBezTo>
                        <a:pt x="73" y="87"/>
                        <a:pt x="95" y="95"/>
                        <a:pt x="95" y="95"/>
                      </a:cubicBezTo>
                      <a:cubicBezTo>
                        <a:pt x="100" y="98"/>
                        <a:pt x="104" y="91"/>
                        <a:pt x="98" y="88"/>
                      </a:cubicBezTo>
                      <a:cubicBezTo>
                        <a:pt x="98" y="88"/>
                        <a:pt x="77" y="80"/>
                        <a:pt x="76" y="79"/>
                      </a:cubicBezTo>
                      <a:cubicBezTo>
                        <a:pt x="74" y="79"/>
                        <a:pt x="75" y="77"/>
                        <a:pt x="76" y="78"/>
                      </a:cubicBezTo>
                      <a:cubicBezTo>
                        <a:pt x="78" y="79"/>
                        <a:pt x="101" y="88"/>
                        <a:pt x="101" y="88"/>
                      </a:cubicBezTo>
                      <a:cubicBezTo>
                        <a:pt x="106" y="90"/>
                        <a:pt x="109" y="83"/>
                        <a:pt x="104" y="80"/>
                      </a:cubicBezTo>
                      <a:cubicBezTo>
                        <a:pt x="104" y="80"/>
                        <a:pt x="82" y="72"/>
                        <a:pt x="80" y="71"/>
                      </a:cubicBezTo>
                      <a:cubicBezTo>
                        <a:pt x="79" y="70"/>
                        <a:pt x="80" y="69"/>
                        <a:pt x="81" y="7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491">
                  <a:extLst>
                    <a:ext uri="{FF2B5EF4-FFF2-40B4-BE49-F238E27FC236}">
                      <a16:creationId xmlns:a16="http://schemas.microsoft.com/office/drawing/2014/main" id="{1F2315BB-73B1-4D55-863D-F4D5433EF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8388" y="11323290"/>
                  <a:ext cx="527331" cy="1413248"/>
                </a:xfrm>
                <a:custGeom>
                  <a:avLst/>
                  <a:gdLst>
                    <a:gd name="T0" fmla="*/ 200 w 200"/>
                    <a:gd name="T1" fmla="*/ 100 h 536"/>
                    <a:gd name="T2" fmla="*/ 100 w 200"/>
                    <a:gd name="T3" fmla="*/ 0 h 536"/>
                    <a:gd name="T4" fmla="*/ 0 w 200"/>
                    <a:gd name="T5" fmla="*/ 100 h 536"/>
                    <a:gd name="T6" fmla="*/ 74 w 200"/>
                    <a:gd name="T7" fmla="*/ 197 h 536"/>
                    <a:gd name="T8" fmla="*/ 74 w 200"/>
                    <a:gd name="T9" fmla="*/ 207 h 536"/>
                    <a:gd name="T10" fmla="*/ 70 w 200"/>
                    <a:gd name="T11" fmla="*/ 229 h 536"/>
                    <a:gd name="T12" fmla="*/ 78 w 200"/>
                    <a:gd name="T13" fmla="*/ 222 h 536"/>
                    <a:gd name="T14" fmla="*/ 99 w 200"/>
                    <a:gd name="T15" fmla="*/ 213 h 536"/>
                    <a:gd name="T16" fmla="*/ 119 w 200"/>
                    <a:gd name="T17" fmla="*/ 222 h 536"/>
                    <a:gd name="T18" fmla="*/ 125 w 200"/>
                    <a:gd name="T19" fmla="*/ 242 h 536"/>
                    <a:gd name="T20" fmla="*/ 80 w 200"/>
                    <a:gd name="T21" fmla="*/ 277 h 536"/>
                    <a:gd name="T22" fmla="*/ 62 w 200"/>
                    <a:gd name="T23" fmla="*/ 286 h 536"/>
                    <a:gd name="T24" fmla="*/ 67 w 200"/>
                    <a:gd name="T25" fmla="*/ 325 h 536"/>
                    <a:gd name="T26" fmla="*/ 60 w 200"/>
                    <a:gd name="T27" fmla="*/ 385 h 536"/>
                    <a:gd name="T28" fmla="*/ 24 w 200"/>
                    <a:gd name="T29" fmla="*/ 458 h 536"/>
                    <a:gd name="T30" fmla="*/ 12 w 200"/>
                    <a:gd name="T31" fmla="*/ 489 h 536"/>
                    <a:gd name="T32" fmla="*/ 67 w 200"/>
                    <a:gd name="T33" fmla="*/ 535 h 536"/>
                    <a:gd name="T34" fmla="*/ 91 w 200"/>
                    <a:gd name="T35" fmla="*/ 529 h 536"/>
                    <a:gd name="T36" fmla="*/ 74 w 200"/>
                    <a:gd name="T37" fmla="*/ 500 h 536"/>
                    <a:gd name="T38" fmla="*/ 57 w 200"/>
                    <a:gd name="T39" fmla="*/ 477 h 536"/>
                    <a:gd name="T40" fmla="*/ 123 w 200"/>
                    <a:gd name="T41" fmla="*/ 420 h 536"/>
                    <a:gd name="T42" fmla="*/ 138 w 200"/>
                    <a:gd name="T43" fmla="*/ 247 h 536"/>
                    <a:gd name="T44" fmla="*/ 118 w 200"/>
                    <a:gd name="T45" fmla="*/ 209 h 536"/>
                    <a:gd name="T46" fmla="*/ 119 w 200"/>
                    <a:gd name="T47" fmla="*/ 199 h 536"/>
                    <a:gd name="T48" fmla="*/ 200 w 200"/>
                    <a:gd name="T49" fmla="*/ 10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0" h="536">
                      <a:moveTo>
                        <a:pt x="200" y="100"/>
                      </a:moveTo>
                      <a:cubicBezTo>
                        <a:pt x="200" y="45"/>
                        <a:pt x="155" y="0"/>
                        <a:pt x="100" y="0"/>
                      </a:cubicBezTo>
                      <a:cubicBezTo>
                        <a:pt x="45" y="0"/>
                        <a:pt x="0" y="45"/>
                        <a:pt x="0" y="100"/>
                      </a:cubicBezTo>
                      <a:cubicBezTo>
                        <a:pt x="0" y="147"/>
                        <a:pt x="31" y="185"/>
                        <a:pt x="74" y="197"/>
                      </a:cubicBezTo>
                      <a:cubicBezTo>
                        <a:pt x="74" y="200"/>
                        <a:pt x="74" y="203"/>
                        <a:pt x="74" y="207"/>
                      </a:cubicBezTo>
                      <a:cubicBezTo>
                        <a:pt x="75" y="212"/>
                        <a:pt x="72" y="219"/>
                        <a:pt x="70" y="229"/>
                      </a:cubicBezTo>
                      <a:cubicBezTo>
                        <a:pt x="73" y="226"/>
                        <a:pt x="76" y="224"/>
                        <a:pt x="78" y="222"/>
                      </a:cubicBezTo>
                      <a:cubicBezTo>
                        <a:pt x="83" y="216"/>
                        <a:pt x="91" y="213"/>
                        <a:pt x="99" y="213"/>
                      </a:cubicBezTo>
                      <a:cubicBezTo>
                        <a:pt x="107" y="213"/>
                        <a:pt x="114" y="216"/>
                        <a:pt x="119" y="222"/>
                      </a:cubicBezTo>
                      <a:cubicBezTo>
                        <a:pt x="122" y="225"/>
                        <a:pt x="126" y="232"/>
                        <a:pt x="125" y="242"/>
                      </a:cubicBezTo>
                      <a:cubicBezTo>
                        <a:pt x="122" y="259"/>
                        <a:pt x="100" y="269"/>
                        <a:pt x="80" y="277"/>
                      </a:cubicBezTo>
                      <a:cubicBezTo>
                        <a:pt x="73" y="280"/>
                        <a:pt x="66" y="283"/>
                        <a:pt x="62" y="286"/>
                      </a:cubicBezTo>
                      <a:cubicBezTo>
                        <a:pt x="63" y="297"/>
                        <a:pt x="64" y="310"/>
                        <a:pt x="67" y="325"/>
                      </a:cubicBezTo>
                      <a:cubicBezTo>
                        <a:pt x="71" y="343"/>
                        <a:pt x="60" y="356"/>
                        <a:pt x="60" y="385"/>
                      </a:cubicBezTo>
                      <a:cubicBezTo>
                        <a:pt x="60" y="412"/>
                        <a:pt x="41" y="451"/>
                        <a:pt x="24" y="458"/>
                      </a:cubicBezTo>
                      <a:cubicBezTo>
                        <a:pt x="15" y="461"/>
                        <a:pt x="1" y="476"/>
                        <a:pt x="12" y="489"/>
                      </a:cubicBezTo>
                      <a:cubicBezTo>
                        <a:pt x="36" y="516"/>
                        <a:pt x="43" y="534"/>
                        <a:pt x="67" y="535"/>
                      </a:cubicBezTo>
                      <a:cubicBezTo>
                        <a:pt x="82" y="536"/>
                        <a:pt x="90" y="536"/>
                        <a:pt x="91" y="529"/>
                      </a:cubicBezTo>
                      <a:cubicBezTo>
                        <a:pt x="94" y="516"/>
                        <a:pt x="86" y="502"/>
                        <a:pt x="74" y="500"/>
                      </a:cubicBezTo>
                      <a:cubicBezTo>
                        <a:pt x="61" y="497"/>
                        <a:pt x="57" y="480"/>
                        <a:pt x="57" y="477"/>
                      </a:cubicBezTo>
                      <a:cubicBezTo>
                        <a:pt x="56" y="463"/>
                        <a:pt x="96" y="465"/>
                        <a:pt x="123" y="420"/>
                      </a:cubicBezTo>
                      <a:cubicBezTo>
                        <a:pt x="144" y="384"/>
                        <a:pt x="150" y="292"/>
                        <a:pt x="138" y="247"/>
                      </a:cubicBezTo>
                      <a:cubicBezTo>
                        <a:pt x="130" y="217"/>
                        <a:pt x="119" y="222"/>
                        <a:pt x="118" y="209"/>
                      </a:cubicBezTo>
                      <a:cubicBezTo>
                        <a:pt x="118" y="206"/>
                        <a:pt x="118" y="203"/>
                        <a:pt x="119" y="199"/>
                      </a:cubicBezTo>
                      <a:cubicBezTo>
                        <a:pt x="165" y="190"/>
                        <a:pt x="200" y="149"/>
                        <a:pt x="200" y="10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492">
                  <a:extLst>
                    <a:ext uri="{FF2B5EF4-FFF2-40B4-BE49-F238E27FC236}">
                      <a16:creationId xmlns:a16="http://schemas.microsoft.com/office/drawing/2014/main" id="{4BFF7C55-B0F1-4F34-A74B-0E31F70CB4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5655" y="11884898"/>
                  <a:ext cx="374405" cy="487781"/>
                </a:xfrm>
                <a:custGeom>
                  <a:avLst/>
                  <a:gdLst>
                    <a:gd name="T0" fmla="*/ 39 w 142"/>
                    <a:gd name="T1" fmla="*/ 180 h 185"/>
                    <a:gd name="T2" fmla="*/ 45 w 142"/>
                    <a:gd name="T3" fmla="*/ 154 h 185"/>
                    <a:gd name="T4" fmla="*/ 50 w 142"/>
                    <a:gd name="T5" fmla="*/ 140 h 185"/>
                    <a:gd name="T6" fmla="*/ 53 w 142"/>
                    <a:gd name="T7" fmla="*/ 141 h 185"/>
                    <a:gd name="T8" fmla="*/ 58 w 142"/>
                    <a:gd name="T9" fmla="*/ 156 h 185"/>
                    <a:gd name="T10" fmla="*/ 67 w 142"/>
                    <a:gd name="T11" fmla="*/ 156 h 185"/>
                    <a:gd name="T12" fmla="*/ 63 w 142"/>
                    <a:gd name="T13" fmla="*/ 133 h 185"/>
                    <a:gd name="T14" fmla="*/ 59 w 142"/>
                    <a:gd name="T15" fmla="*/ 118 h 185"/>
                    <a:gd name="T16" fmla="*/ 76 w 142"/>
                    <a:gd name="T17" fmla="*/ 70 h 185"/>
                    <a:gd name="T18" fmla="*/ 139 w 142"/>
                    <a:gd name="T19" fmla="*/ 28 h 185"/>
                    <a:gd name="T20" fmla="*/ 102 w 142"/>
                    <a:gd name="T21" fmla="*/ 13 h 185"/>
                    <a:gd name="T22" fmla="*/ 40 w 142"/>
                    <a:gd name="T23" fmla="*/ 66 h 185"/>
                    <a:gd name="T24" fmla="*/ 29 w 142"/>
                    <a:gd name="T25" fmla="*/ 102 h 185"/>
                    <a:gd name="T26" fmla="*/ 19 w 142"/>
                    <a:gd name="T27" fmla="*/ 122 h 185"/>
                    <a:gd name="T28" fmla="*/ 10 w 142"/>
                    <a:gd name="T29" fmla="*/ 143 h 185"/>
                    <a:gd name="T30" fmla="*/ 3 w 142"/>
                    <a:gd name="T31" fmla="*/ 158 h 185"/>
                    <a:gd name="T32" fmla="*/ 10 w 142"/>
                    <a:gd name="T33" fmla="*/ 162 h 185"/>
                    <a:gd name="T34" fmla="*/ 17 w 142"/>
                    <a:gd name="T35" fmla="*/ 147 h 185"/>
                    <a:gd name="T36" fmla="*/ 18 w 142"/>
                    <a:gd name="T37" fmla="*/ 147 h 185"/>
                    <a:gd name="T38" fmla="*/ 10 w 142"/>
                    <a:gd name="T39" fmla="*/ 170 h 185"/>
                    <a:gd name="T40" fmla="*/ 17 w 142"/>
                    <a:gd name="T41" fmla="*/ 173 h 185"/>
                    <a:gd name="T42" fmla="*/ 26 w 142"/>
                    <a:gd name="T43" fmla="*/ 150 h 185"/>
                    <a:gd name="T44" fmla="*/ 28 w 142"/>
                    <a:gd name="T45" fmla="*/ 150 h 185"/>
                    <a:gd name="T46" fmla="*/ 20 w 142"/>
                    <a:gd name="T47" fmla="*/ 176 h 185"/>
                    <a:gd name="T48" fmla="*/ 27 w 142"/>
                    <a:gd name="T49" fmla="*/ 179 h 185"/>
                    <a:gd name="T50" fmla="*/ 35 w 142"/>
                    <a:gd name="T51" fmla="*/ 153 h 185"/>
                    <a:gd name="T52" fmla="*/ 37 w 142"/>
                    <a:gd name="T53" fmla="*/ 153 h 185"/>
                    <a:gd name="T54" fmla="*/ 31 w 142"/>
                    <a:gd name="T55" fmla="*/ 178 h 185"/>
                    <a:gd name="T56" fmla="*/ 39 w 142"/>
                    <a:gd name="T57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2" h="185">
                      <a:moveTo>
                        <a:pt x="39" y="180"/>
                      </a:moveTo>
                      <a:cubicBezTo>
                        <a:pt x="39" y="180"/>
                        <a:pt x="44" y="156"/>
                        <a:pt x="45" y="154"/>
                      </a:cubicBezTo>
                      <a:cubicBezTo>
                        <a:pt x="46" y="150"/>
                        <a:pt x="46" y="151"/>
                        <a:pt x="50" y="140"/>
                      </a:cubicBezTo>
                      <a:cubicBezTo>
                        <a:pt x="50" y="139"/>
                        <a:pt x="51" y="137"/>
                        <a:pt x="53" y="141"/>
                      </a:cubicBezTo>
                      <a:cubicBezTo>
                        <a:pt x="56" y="145"/>
                        <a:pt x="58" y="156"/>
                        <a:pt x="58" y="156"/>
                      </a:cubicBezTo>
                      <a:cubicBezTo>
                        <a:pt x="58" y="162"/>
                        <a:pt x="67" y="162"/>
                        <a:pt x="67" y="156"/>
                      </a:cubicBezTo>
                      <a:cubicBezTo>
                        <a:pt x="67" y="156"/>
                        <a:pt x="64" y="139"/>
                        <a:pt x="63" y="133"/>
                      </a:cubicBezTo>
                      <a:cubicBezTo>
                        <a:pt x="62" y="129"/>
                        <a:pt x="61" y="125"/>
                        <a:pt x="59" y="118"/>
                      </a:cubicBezTo>
                      <a:cubicBezTo>
                        <a:pt x="57" y="112"/>
                        <a:pt x="60" y="85"/>
                        <a:pt x="76" y="70"/>
                      </a:cubicBezTo>
                      <a:cubicBezTo>
                        <a:pt x="88" y="60"/>
                        <a:pt x="136" y="49"/>
                        <a:pt x="139" y="28"/>
                      </a:cubicBezTo>
                      <a:cubicBezTo>
                        <a:pt x="142" y="6"/>
                        <a:pt x="115" y="0"/>
                        <a:pt x="102" y="13"/>
                      </a:cubicBezTo>
                      <a:cubicBezTo>
                        <a:pt x="89" y="25"/>
                        <a:pt x="47" y="55"/>
                        <a:pt x="40" y="66"/>
                      </a:cubicBezTo>
                      <a:cubicBezTo>
                        <a:pt x="34" y="77"/>
                        <a:pt x="32" y="98"/>
                        <a:pt x="29" y="102"/>
                      </a:cubicBezTo>
                      <a:cubicBezTo>
                        <a:pt x="26" y="107"/>
                        <a:pt x="22" y="117"/>
                        <a:pt x="19" y="122"/>
                      </a:cubicBezTo>
                      <a:cubicBezTo>
                        <a:pt x="16" y="128"/>
                        <a:pt x="12" y="136"/>
                        <a:pt x="10" y="143"/>
                      </a:cubicBezTo>
                      <a:cubicBezTo>
                        <a:pt x="9" y="144"/>
                        <a:pt x="3" y="158"/>
                        <a:pt x="3" y="158"/>
                      </a:cubicBezTo>
                      <a:cubicBezTo>
                        <a:pt x="0" y="163"/>
                        <a:pt x="7" y="167"/>
                        <a:pt x="10" y="162"/>
                      </a:cubicBezTo>
                      <a:cubicBezTo>
                        <a:pt x="10" y="162"/>
                        <a:pt x="16" y="148"/>
                        <a:pt x="17" y="147"/>
                      </a:cubicBezTo>
                      <a:cubicBezTo>
                        <a:pt x="17" y="145"/>
                        <a:pt x="19" y="146"/>
                        <a:pt x="18" y="147"/>
                      </a:cubicBezTo>
                      <a:cubicBezTo>
                        <a:pt x="18" y="148"/>
                        <a:pt x="10" y="170"/>
                        <a:pt x="10" y="170"/>
                      </a:cubicBezTo>
                      <a:cubicBezTo>
                        <a:pt x="7" y="175"/>
                        <a:pt x="15" y="178"/>
                        <a:pt x="17" y="173"/>
                      </a:cubicBezTo>
                      <a:cubicBezTo>
                        <a:pt x="17" y="173"/>
                        <a:pt x="25" y="151"/>
                        <a:pt x="26" y="150"/>
                      </a:cubicBezTo>
                      <a:cubicBezTo>
                        <a:pt x="26" y="148"/>
                        <a:pt x="28" y="149"/>
                        <a:pt x="28" y="150"/>
                      </a:cubicBezTo>
                      <a:cubicBezTo>
                        <a:pt x="27" y="152"/>
                        <a:pt x="20" y="176"/>
                        <a:pt x="20" y="176"/>
                      </a:cubicBezTo>
                      <a:cubicBezTo>
                        <a:pt x="18" y="182"/>
                        <a:pt x="25" y="185"/>
                        <a:pt x="27" y="179"/>
                      </a:cubicBezTo>
                      <a:cubicBezTo>
                        <a:pt x="27" y="179"/>
                        <a:pt x="34" y="155"/>
                        <a:pt x="35" y="153"/>
                      </a:cubicBezTo>
                      <a:cubicBezTo>
                        <a:pt x="36" y="151"/>
                        <a:pt x="37" y="152"/>
                        <a:pt x="37" y="153"/>
                      </a:cubicBezTo>
                      <a:cubicBezTo>
                        <a:pt x="36" y="155"/>
                        <a:pt x="31" y="178"/>
                        <a:pt x="31" y="178"/>
                      </a:cubicBezTo>
                      <a:cubicBezTo>
                        <a:pt x="30" y="184"/>
                        <a:pt x="37" y="185"/>
                        <a:pt x="39" y="18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93">
                  <a:extLst>
                    <a:ext uri="{FF2B5EF4-FFF2-40B4-BE49-F238E27FC236}">
                      <a16:creationId xmlns:a16="http://schemas.microsoft.com/office/drawing/2014/main" id="{2A137D6C-B1E6-4B26-A302-302BECC9A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4883" y="12235573"/>
                  <a:ext cx="245209" cy="369132"/>
                </a:xfrm>
                <a:custGeom>
                  <a:avLst/>
                  <a:gdLst>
                    <a:gd name="T0" fmla="*/ 91 w 93"/>
                    <a:gd name="T1" fmla="*/ 127 h 140"/>
                    <a:gd name="T2" fmla="*/ 49 w 93"/>
                    <a:gd name="T3" fmla="*/ 107 h 140"/>
                    <a:gd name="T4" fmla="*/ 58 w 93"/>
                    <a:gd name="T5" fmla="*/ 33 h 140"/>
                    <a:gd name="T6" fmla="*/ 9 w 93"/>
                    <a:gd name="T7" fmla="*/ 0 h 140"/>
                    <a:gd name="T8" fmla="*/ 0 w 93"/>
                    <a:gd name="T9" fmla="*/ 51 h 140"/>
                    <a:gd name="T10" fmla="*/ 9 w 93"/>
                    <a:gd name="T11" fmla="*/ 55 h 140"/>
                    <a:gd name="T12" fmla="*/ 11 w 93"/>
                    <a:gd name="T13" fmla="*/ 93 h 140"/>
                    <a:gd name="T14" fmla="*/ 2 w 93"/>
                    <a:gd name="T15" fmla="*/ 127 h 140"/>
                    <a:gd name="T16" fmla="*/ 47 w 93"/>
                    <a:gd name="T17" fmla="*/ 137 h 140"/>
                    <a:gd name="T18" fmla="*/ 91 w 93"/>
                    <a:gd name="T19" fmla="*/ 127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3" h="140">
                      <a:moveTo>
                        <a:pt x="91" y="127"/>
                      </a:moveTo>
                      <a:cubicBezTo>
                        <a:pt x="86" y="103"/>
                        <a:pt x="60" y="103"/>
                        <a:pt x="49" y="107"/>
                      </a:cubicBezTo>
                      <a:cubicBezTo>
                        <a:pt x="37" y="111"/>
                        <a:pt x="64" y="62"/>
                        <a:pt x="58" y="33"/>
                      </a:cubicBezTo>
                      <a:cubicBezTo>
                        <a:pt x="54" y="13"/>
                        <a:pt x="30" y="5"/>
                        <a:pt x="9" y="0"/>
                      </a:cubicBezTo>
                      <a:cubicBezTo>
                        <a:pt x="7" y="18"/>
                        <a:pt x="4" y="36"/>
                        <a:pt x="0" y="51"/>
                      </a:cubicBezTo>
                      <a:cubicBezTo>
                        <a:pt x="5" y="51"/>
                        <a:pt x="9" y="52"/>
                        <a:pt x="9" y="55"/>
                      </a:cubicBezTo>
                      <a:cubicBezTo>
                        <a:pt x="9" y="68"/>
                        <a:pt x="9" y="77"/>
                        <a:pt x="11" y="93"/>
                      </a:cubicBezTo>
                      <a:cubicBezTo>
                        <a:pt x="13" y="109"/>
                        <a:pt x="2" y="111"/>
                        <a:pt x="2" y="127"/>
                      </a:cubicBezTo>
                      <a:cubicBezTo>
                        <a:pt x="2" y="140"/>
                        <a:pt x="22" y="137"/>
                        <a:pt x="47" y="137"/>
                      </a:cubicBezTo>
                      <a:cubicBezTo>
                        <a:pt x="70" y="137"/>
                        <a:pt x="93" y="139"/>
                        <a:pt x="91" y="127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Овал 645">
                <a:extLst>
                  <a:ext uri="{FF2B5EF4-FFF2-40B4-BE49-F238E27FC236}">
                    <a16:creationId xmlns:a16="http://schemas.microsoft.com/office/drawing/2014/main" id="{BF4FA953-4920-4007-BF9C-C320591E609D}"/>
                  </a:ext>
                </a:extLst>
              </p:cNvPr>
              <p:cNvSpPr/>
              <p:nvPr/>
            </p:nvSpPr>
            <p:spPr>
              <a:xfrm rot="10800000">
                <a:off x="17377370" y="3330402"/>
                <a:ext cx="1845828" cy="167802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42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172463-23AB-4009-96F4-5BF7867DB9E1}"/>
                </a:ext>
              </a:extLst>
            </p:cNvPr>
            <p:cNvGrpSpPr/>
            <p:nvPr/>
          </p:nvGrpSpPr>
          <p:grpSpPr>
            <a:xfrm>
              <a:off x="706352" y="1293452"/>
              <a:ext cx="5286409" cy="4892382"/>
              <a:chOff x="706352" y="1241909"/>
              <a:chExt cx="5286409" cy="48923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76B4464-F512-4E69-A00A-3E92AE04969A}"/>
                  </a:ext>
                </a:extLst>
              </p:cNvPr>
              <p:cNvGrpSpPr/>
              <p:nvPr/>
            </p:nvGrpSpPr>
            <p:grpSpPr>
              <a:xfrm>
                <a:off x="706352" y="1241909"/>
                <a:ext cx="5283885" cy="1169551"/>
                <a:chOff x="1068310" y="1241909"/>
                <a:chExt cx="5283885" cy="116955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52C697B-632C-4924-89AC-EB3CBEB11B7D}"/>
                    </a:ext>
                  </a:extLst>
                </p:cNvPr>
                <p:cNvGrpSpPr/>
                <p:nvPr/>
              </p:nvGrpSpPr>
              <p:grpSpPr>
                <a:xfrm>
                  <a:off x="1843662" y="1241909"/>
                  <a:ext cx="4508533" cy="1169551"/>
                  <a:chOff x="1217181" y="903355"/>
                  <a:chExt cx="4508533" cy="1169551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ABA4A1-5DBD-4044-9E0B-D1B2DD80B3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241909"/>
                    <a:ext cx="450853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PHP (PDO), OOP with PHP, SQL, MySQL &amp; PostgreSQL Databases, Laravel (PHP MVC Framework)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09D4C6E-3CD8-49C7-8C72-6170641A5DD9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903355"/>
                    <a:ext cx="32090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#1 Back-End Languages</a:t>
                    </a:r>
                  </a:p>
                </p:txBody>
              </p:sp>
            </p:grpSp>
            <p:pic>
              <p:nvPicPr>
                <p:cNvPr id="22" name="Graphic 21" descr="Briefcase">
                  <a:extLst>
                    <a:ext uri="{FF2B5EF4-FFF2-40B4-BE49-F238E27FC236}">
                      <a16:creationId xmlns:a16="http://schemas.microsoft.com/office/drawing/2014/main" id="{81A5290A-C6C0-47DD-BBD6-23082A89BF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10" y="1330991"/>
                  <a:ext cx="745164" cy="745164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6354596-B811-4EF5-AA76-94B87E1025B5}"/>
                  </a:ext>
                </a:extLst>
              </p:cNvPr>
              <p:cNvGrpSpPr/>
              <p:nvPr/>
            </p:nvGrpSpPr>
            <p:grpSpPr>
              <a:xfrm>
                <a:off x="706352" y="4014008"/>
                <a:ext cx="5283885" cy="834246"/>
                <a:chOff x="1068310" y="4014008"/>
                <a:chExt cx="5283885" cy="834246"/>
              </a:xfrm>
            </p:grpSpPr>
            <p:pic>
              <p:nvPicPr>
                <p:cNvPr id="17" name="Graphic 16" descr="Bullseye">
                  <a:extLst>
                    <a:ext uri="{FF2B5EF4-FFF2-40B4-BE49-F238E27FC236}">
                      <a16:creationId xmlns:a16="http://schemas.microsoft.com/office/drawing/2014/main" id="{79D67EF8-FA7C-4259-9444-FE84B0850A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10" y="4103090"/>
                  <a:ext cx="745164" cy="745164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2244ADC-C121-4876-A066-ABD83B4D8DD3}"/>
                    </a:ext>
                  </a:extLst>
                </p:cNvPr>
                <p:cNvGrpSpPr/>
                <p:nvPr/>
              </p:nvGrpSpPr>
              <p:grpSpPr>
                <a:xfrm>
                  <a:off x="1843662" y="4014008"/>
                  <a:ext cx="4508533" cy="677108"/>
                  <a:chOff x="1217181" y="1217680"/>
                  <a:chExt cx="4508533" cy="677108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E57122C-CB06-4923-8BA3-6DA5E5FA1F9F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556234"/>
                    <a:ext cx="450853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fr-FR" sz="1600" dirty="0" err="1">
                        <a:latin typeface="Georgia Pro Light" panose="02040302050405020303" pitchFamily="18" charset="0"/>
                      </a:rPr>
                      <a:t>Laravel</a:t>
                    </a:r>
                    <a:r>
                      <a:rPr lang="fr-FR" sz="1600" dirty="0">
                        <a:latin typeface="Georgia Pro Light" panose="02040302050405020303" pitchFamily="18" charset="0"/>
                      </a:rPr>
                      <a:t> + Vue (or) </a:t>
                    </a:r>
                    <a:r>
                      <a:rPr lang="fr-FR" sz="1600" dirty="0" err="1">
                        <a:latin typeface="Georgia Pro Light" panose="02040302050405020303" pitchFamily="18" charset="0"/>
                      </a:rPr>
                      <a:t>Laravel</a:t>
                    </a:r>
                    <a:r>
                      <a:rPr lang="fr-FR" sz="1600" dirty="0">
                        <a:latin typeface="Georgia Pro Light" panose="02040302050405020303" pitchFamily="18" charset="0"/>
                      </a:rPr>
                      <a:t> + </a:t>
                    </a:r>
                    <a:r>
                      <a:rPr lang="fr-FR" sz="1600" dirty="0" err="1">
                        <a:latin typeface="Georgia Pro Light" panose="02040302050405020303" pitchFamily="18" charset="0"/>
                      </a:rPr>
                      <a:t>React</a:t>
                    </a:r>
                    <a:endParaRPr lang="en-US" sz="1600" dirty="0">
                      <a:latin typeface="Georgia Pro Light" panose="02040302050405020303" pitchFamily="18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F18E5A6-B0ED-4A5E-8C43-1A8E59E08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217680"/>
                    <a:ext cx="45072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#3 SPA (Single Page Application)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12B6D9-FBEB-4ADA-8E17-3350571FD34F}"/>
                  </a:ext>
                </a:extLst>
              </p:cNvPr>
              <p:cNvGrpSpPr/>
              <p:nvPr/>
            </p:nvGrpSpPr>
            <p:grpSpPr>
              <a:xfrm>
                <a:off x="706352" y="5300045"/>
                <a:ext cx="5285147" cy="834246"/>
                <a:chOff x="1068310" y="5300045"/>
                <a:chExt cx="5285147" cy="834246"/>
              </a:xfrm>
            </p:grpSpPr>
            <p:pic>
              <p:nvPicPr>
                <p:cNvPr id="13" name="Graphic 12" descr="Bar graph with upward trend">
                  <a:extLst>
                    <a:ext uri="{FF2B5EF4-FFF2-40B4-BE49-F238E27FC236}">
                      <a16:creationId xmlns:a16="http://schemas.microsoft.com/office/drawing/2014/main" id="{6A64AD27-3813-499F-91FD-D80FDB6A3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10" y="5389127"/>
                  <a:ext cx="745164" cy="745164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5F61A69-48E7-455B-A26A-B0D0F5CE482F}"/>
                    </a:ext>
                  </a:extLst>
                </p:cNvPr>
                <p:cNvGrpSpPr/>
                <p:nvPr/>
              </p:nvGrpSpPr>
              <p:grpSpPr>
                <a:xfrm>
                  <a:off x="1843662" y="5300045"/>
                  <a:ext cx="4509795" cy="677108"/>
                  <a:chOff x="1217181" y="1274830"/>
                  <a:chExt cx="4509795" cy="677108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6FF8A00-5F16-4723-B690-7CB496A86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613384"/>
                    <a:ext cx="32090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Domain &amp; Hosting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F136A6D-5FF0-493C-8449-B71928167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274830"/>
                    <a:ext cx="4509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#4 Deployment (Optional)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7A111EB-EF50-446A-9761-B44E2385459D}"/>
                  </a:ext>
                </a:extLst>
              </p:cNvPr>
              <p:cNvGrpSpPr/>
              <p:nvPr/>
            </p:nvGrpSpPr>
            <p:grpSpPr>
              <a:xfrm>
                <a:off x="706352" y="2632721"/>
                <a:ext cx="5286409" cy="923329"/>
                <a:chOff x="1067048" y="2632721"/>
                <a:chExt cx="5286409" cy="92332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19AFB03-5E6D-4DB0-83F2-F682454CA451}"/>
                    </a:ext>
                  </a:extLst>
                </p:cNvPr>
                <p:cNvGrpSpPr/>
                <p:nvPr/>
              </p:nvGrpSpPr>
              <p:grpSpPr>
                <a:xfrm>
                  <a:off x="1843662" y="2632721"/>
                  <a:ext cx="4509795" cy="923329"/>
                  <a:chOff x="1217181" y="1065280"/>
                  <a:chExt cx="4509795" cy="923329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6D1EC60-2DFA-4545-98FB-C2388AF2FAC7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403834"/>
                    <a:ext cx="450727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600" dirty="0">
                        <a:latin typeface="Georgia Pro Light" panose="02040302050405020303" pitchFamily="18" charset="0"/>
                      </a:rPr>
                      <a:t>Json, Ajax (Fetch, </a:t>
                    </a:r>
                    <a:r>
                      <a:rPr lang="en-US" sz="1600" dirty="0" err="1">
                        <a:latin typeface="Georgia Pro Light" panose="02040302050405020303" pitchFamily="18" charset="0"/>
                      </a:rPr>
                      <a:t>Axios</a:t>
                    </a:r>
                    <a:r>
                      <a:rPr lang="en-US" sz="1600" dirty="0">
                        <a:latin typeface="Georgia Pro Light" panose="02040302050405020303" pitchFamily="18" charset="0"/>
                      </a:rPr>
                      <a:t>), API (API Development with Laravel), Postman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A4F855C-7235-4A74-B2C5-08A022A672F4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81" y="1065280"/>
                    <a:ext cx="4509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b="1" dirty="0">
                        <a:latin typeface="Georgia" panose="02040502050405020303" pitchFamily="18" charset="0"/>
                      </a:rPr>
                      <a:t>#2 Web Development Technologies</a:t>
                    </a:r>
                  </a:p>
                </p:txBody>
              </p:sp>
            </p:grpSp>
            <p:pic>
              <p:nvPicPr>
                <p:cNvPr id="10" name="Graphic 9" descr="Single gear">
                  <a:extLst>
                    <a:ext uri="{FF2B5EF4-FFF2-40B4-BE49-F238E27FC236}">
                      <a16:creationId xmlns:a16="http://schemas.microsoft.com/office/drawing/2014/main" id="{BBAF8923-67EB-4B30-AC57-888731A274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7048" y="2720541"/>
                  <a:ext cx="747688" cy="74768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9BF3294-F7C9-4B7C-A9A6-6187D0248B38}"/>
              </a:ext>
            </a:extLst>
          </p:cNvPr>
          <p:cNvSpPr txBox="1"/>
          <p:nvPr/>
        </p:nvSpPr>
        <p:spPr>
          <a:xfrm>
            <a:off x="0" y="118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Back-End Developer Road Map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91074-6681-4F35-846D-889BFFC44B79}"/>
              </a:ext>
            </a:extLst>
          </p:cNvPr>
          <p:cNvCxnSpPr/>
          <p:nvPr/>
        </p:nvCxnSpPr>
        <p:spPr>
          <a:xfrm>
            <a:off x="877398" y="743385"/>
            <a:ext cx="104372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5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05AD1-F486-4722-B766-705E148C5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" y="0"/>
            <a:ext cx="12172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1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686EA-2171-412C-AFFC-0D1B84531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" y="0"/>
            <a:ext cx="12172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2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2486AA-6F9A-4F69-B45B-FA9546C8226A}"/>
              </a:ext>
            </a:extLst>
          </p:cNvPr>
          <p:cNvGrpSpPr/>
          <p:nvPr/>
        </p:nvGrpSpPr>
        <p:grpSpPr>
          <a:xfrm>
            <a:off x="485676" y="1805355"/>
            <a:ext cx="11220648" cy="4478084"/>
            <a:chOff x="485676" y="1770186"/>
            <a:chExt cx="11220648" cy="44780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D6B6C8-4057-492A-8A18-022B424F4C6E}"/>
                </a:ext>
              </a:extLst>
            </p:cNvPr>
            <p:cNvGrpSpPr/>
            <p:nvPr/>
          </p:nvGrpSpPr>
          <p:grpSpPr>
            <a:xfrm>
              <a:off x="485676" y="1770186"/>
              <a:ext cx="11220648" cy="4478084"/>
              <a:chOff x="723147" y="1854240"/>
              <a:chExt cx="10745706" cy="42885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21264AE-007F-46C8-ADFB-93A66E37DE7C}"/>
                  </a:ext>
                </a:extLst>
              </p:cNvPr>
              <p:cNvGrpSpPr/>
              <p:nvPr/>
            </p:nvGrpSpPr>
            <p:grpSpPr>
              <a:xfrm>
                <a:off x="3232804" y="1854240"/>
                <a:ext cx="5726391" cy="3803547"/>
                <a:chOff x="3616882" y="2147317"/>
                <a:chExt cx="5726391" cy="3803547"/>
              </a:xfrm>
            </p:grpSpPr>
            <p:sp>
              <p:nvSpPr>
                <p:cNvPr id="14" name="Graphic 2">
                  <a:extLst>
                    <a:ext uri="{FF2B5EF4-FFF2-40B4-BE49-F238E27FC236}">
                      <a16:creationId xmlns:a16="http://schemas.microsoft.com/office/drawing/2014/main" id="{F4F1023F-C59C-4C87-BE5A-0D6BE759F389}"/>
                    </a:ext>
                  </a:extLst>
                </p:cNvPr>
                <p:cNvSpPr/>
                <p:nvPr/>
              </p:nvSpPr>
              <p:spPr>
                <a:xfrm>
                  <a:off x="7693598" y="2596063"/>
                  <a:ext cx="786223" cy="1453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70" h="21600" extrusionOk="0">
                      <a:moveTo>
                        <a:pt x="12886" y="21600"/>
                      </a:moveTo>
                      <a:cubicBezTo>
                        <a:pt x="12897" y="15178"/>
                        <a:pt x="8721" y="8987"/>
                        <a:pt x="1176" y="4275"/>
                      </a:cubicBezTo>
                      <a:cubicBezTo>
                        <a:pt x="-1430" y="2644"/>
                        <a:pt x="579" y="0"/>
                        <a:pt x="4420" y="0"/>
                      </a:cubicBezTo>
                      <a:lnTo>
                        <a:pt x="20170" y="0"/>
                      </a:lnTo>
                    </a:path>
                  </a:pathLst>
                </a:custGeom>
                <a:ln w="25400" cap="rnd">
                  <a:solidFill>
                    <a:srgbClr val="A1A1A1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" name="Graphic 2">
                  <a:extLst>
                    <a:ext uri="{FF2B5EF4-FFF2-40B4-BE49-F238E27FC236}">
                      <a16:creationId xmlns:a16="http://schemas.microsoft.com/office/drawing/2014/main" id="{59B4807A-19BA-4B0F-9140-F0DAB82CCABB}"/>
                    </a:ext>
                  </a:extLst>
                </p:cNvPr>
                <p:cNvSpPr/>
                <p:nvPr/>
              </p:nvSpPr>
              <p:spPr>
                <a:xfrm>
                  <a:off x="4480903" y="2596063"/>
                  <a:ext cx="785961" cy="1453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73" h="21600" extrusionOk="0">
                      <a:moveTo>
                        <a:pt x="0" y="0"/>
                      </a:moveTo>
                      <a:lnTo>
                        <a:pt x="15758" y="0"/>
                      </a:lnTo>
                      <a:cubicBezTo>
                        <a:pt x="19590" y="0"/>
                        <a:pt x="21600" y="2644"/>
                        <a:pt x="19003" y="4275"/>
                      </a:cubicBezTo>
                      <a:cubicBezTo>
                        <a:pt x="11454" y="8987"/>
                        <a:pt x="7266" y="15172"/>
                        <a:pt x="7287" y="21600"/>
                      </a:cubicBezTo>
                    </a:path>
                  </a:pathLst>
                </a:custGeom>
                <a:ln w="25400" cap="rnd">
                  <a:solidFill>
                    <a:srgbClr val="A1A1A1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" name="Graphic 2">
                  <a:extLst>
                    <a:ext uri="{FF2B5EF4-FFF2-40B4-BE49-F238E27FC236}">
                      <a16:creationId xmlns:a16="http://schemas.microsoft.com/office/drawing/2014/main" id="{0AB7E404-DCA6-45A6-89E7-6E3F298F1AC1}"/>
                    </a:ext>
                  </a:extLst>
                </p:cNvPr>
                <p:cNvSpPr/>
                <p:nvPr/>
              </p:nvSpPr>
              <p:spPr>
                <a:xfrm flipH="1">
                  <a:off x="4480903" y="4049103"/>
                  <a:ext cx="283511" cy="1"/>
                </a:xfrm>
                <a:prstGeom prst="line">
                  <a:avLst/>
                </a:prstGeom>
                <a:ln w="25400" cap="rnd">
                  <a:solidFill>
                    <a:srgbClr val="A1A1A1"/>
                  </a:solidFill>
                  <a:miter/>
                </a:ln>
              </p:spPr>
              <p:txBody>
                <a:bodyPr tIns="91439" bIns="91439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7" name="Graphic 2">
                  <a:extLst>
                    <a:ext uri="{FF2B5EF4-FFF2-40B4-BE49-F238E27FC236}">
                      <a16:creationId xmlns:a16="http://schemas.microsoft.com/office/drawing/2014/main" id="{84FBACDE-137D-49A3-8CCA-4D804EDCEC90}"/>
                    </a:ext>
                  </a:extLst>
                </p:cNvPr>
                <p:cNvSpPr/>
                <p:nvPr/>
              </p:nvSpPr>
              <p:spPr>
                <a:xfrm>
                  <a:off x="8195904" y="4049103"/>
                  <a:ext cx="283511" cy="1"/>
                </a:xfrm>
                <a:prstGeom prst="line">
                  <a:avLst/>
                </a:prstGeom>
                <a:ln w="25400" cap="rnd">
                  <a:solidFill>
                    <a:srgbClr val="A1A1A1"/>
                  </a:solidFill>
                  <a:miter/>
                </a:ln>
              </p:spPr>
              <p:txBody>
                <a:bodyPr tIns="91439" bIns="91439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8" name="Graphic 2">
                  <a:extLst>
                    <a:ext uri="{FF2B5EF4-FFF2-40B4-BE49-F238E27FC236}">
                      <a16:creationId xmlns:a16="http://schemas.microsoft.com/office/drawing/2014/main" id="{56CB424B-FAB1-4AE6-BC02-829DE34C5EB4}"/>
                    </a:ext>
                  </a:extLst>
                </p:cNvPr>
                <p:cNvSpPr/>
                <p:nvPr/>
              </p:nvSpPr>
              <p:spPr>
                <a:xfrm>
                  <a:off x="4480903" y="4049103"/>
                  <a:ext cx="785961" cy="1453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73" h="21600" extrusionOk="0">
                      <a:moveTo>
                        <a:pt x="0" y="21600"/>
                      </a:moveTo>
                      <a:lnTo>
                        <a:pt x="15758" y="21600"/>
                      </a:lnTo>
                      <a:cubicBezTo>
                        <a:pt x="19590" y="21600"/>
                        <a:pt x="21600" y="18950"/>
                        <a:pt x="19003" y="17325"/>
                      </a:cubicBezTo>
                      <a:cubicBezTo>
                        <a:pt x="11454" y="12613"/>
                        <a:pt x="7266" y="6428"/>
                        <a:pt x="7287" y="0"/>
                      </a:cubicBezTo>
                    </a:path>
                  </a:pathLst>
                </a:custGeom>
                <a:ln w="25400" cap="rnd">
                  <a:solidFill>
                    <a:srgbClr val="A1A1A1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9" name="Graphic 2">
                  <a:extLst>
                    <a:ext uri="{FF2B5EF4-FFF2-40B4-BE49-F238E27FC236}">
                      <a16:creationId xmlns:a16="http://schemas.microsoft.com/office/drawing/2014/main" id="{0532D947-1EC3-47F4-8F9D-72D9C01C6F1D}"/>
                    </a:ext>
                  </a:extLst>
                </p:cNvPr>
                <p:cNvSpPr/>
                <p:nvPr/>
              </p:nvSpPr>
              <p:spPr>
                <a:xfrm>
                  <a:off x="7693453" y="4049103"/>
                  <a:ext cx="785961" cy="1453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73" h="21600" extrusionOk="0">
                      <a:moveTo>
                        <a:pt x="20173" y="21600"/>
                      </a:moveTo>
                      <a:lnTo>
                        <a:pt x="4415" y="21600"/>
                      </a:lnTo>
                      <a:cubicBezTo>
                        <a:pt x="583" y="21600"/>
                        <a:pt x="-1427" y="18950"/>
                        <a:pt x="1170" y="17325"/>
                      </a:cubicBezTo>
                      <a:cubicBezTo>
                        <a:pt x="8719" y="12613"/>
                        <a:pt x="12907" y="6428"/>
                        <a:pt x="12886" y="0"/>
                      </a:cubicBezTo>
                    </a:path>
                  </a:pathLst>
                </a:custGeom>
                <a:ln w="25400" cap="rnd">
                  <a:solidFill>
                    <a:srgbClr val="A1A1A1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0" name="Graphic 2">
                  <a:extLst>
                    <a:ext uri="{FF2B5EF4-FFF2-40B4-BE49-F238E27FC236}">
                      <a16:creationId xmlns:a16="http://schemas.microsoft.com/office/drawing/2014/main" id="{311EC932-C58E-483A-9EA4-655D925E05C7}"/>
                    </a:ext>
                  </a:extLst>
                </p:cNvPr>
                <p:cNvSpPr/>
                <p:nvPr/>
              </p:nvSpPr>
              <p:spPr>
                <a:xfrm rot="18900000">
                  <a:off x="3616882" y="2147455"/>
                  <a:ext cx="897434" cy="897434"/>
                </a:xfrm>
                <a:prstGeom prst="ellipse">
                  <a:avLst/>
                </a:prstGeom>
                <a:solidFill>
                  <a:srgbClr val="FBB321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dirty="0"/>
                </a:p>
              </p:txBody>
            </p:sp>
            <p:sp>
              <p:nvSpPr>
                <p:cNvPr id="21" name="Graphic 2">
                  <a:extLst>
                    <a:ext uri="{FF2B5EF4-FFF2-40B4-BE49-F238E27FC236}">
                      <a16:creationId xmlns:a16="http://schemas.microsoft.com/office/drawing/2014/main" id="{20A849A9-FD37-45FD-AF6A-B6BD64271AAD}"/>
                    </a:ext>
                  </a:extLst>
                </p:cNvPr>
                <p:cNvSpPr/>
                <p:nvPr/>
              </p:nvSpPr>
              <p:spPr>
                <a:xfrm rot="18900000">
                  <a:off x="3616882" y="2147455"/>
                  <a:ext cx="897434" cy="897434"/>
                </a:xfrm>
                <a:prstGeom prst="ellipse">
                  <a:avLst/>
                </a:prstGeom>
                <a:ln w="25400">
                  <a:solidFill>
                    <a:srgbClr val="FFFFFF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2" name="Graphic 2">
                  <a:extLst>
                    <a:ext uri="{FF2B5EF4-FFF2-40B4-BE49-F238E27FC236}">
                      <a16:creationId xmlns:a16="http://schemas.microsoft.com/office/drawing/2014/main" id="{5CDF6B7D-1F91-4508-B05A-DC634A570DC0}"/>
                    </a:ext>
                  </a:extLst>
                </p:cNvPr>
                <p:cNvSpPr/>
                <p:nvPr/>
              </p:nvSpPr>
              <p:spPr>
                <a:xfrm>
                  <a:off x="3616911" y="3600382"/>
                  <a:ext cx="897443" cy="897443"/>
                </a:xfrm>
                <a:prstGeom prst="ellipse">
                  <a:avLst/>
                </a:prstGeom>
                <a:solidFill>
                  <a:srgbClr val="FA7903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3" name="Graphic 2">
                  <a:extLst>
                    <a:ext uri="{FF2B5EF4-FFF2-40B4-BE49-F238E27FC236}">
                      <a16:creationId xmlns:a16="http://schemas.microsoft.com/office/drawing/2014/main" id="{991F7EAC-3E3A-4DA3-9B12-96CE4E8A7260}"/>
                    </a:ext>
                  </a:extLst>
                </p:cNvPr>
                <p:cNvSpPr/>
                <p:nvPr/>
              </p:nvSpPr>
              <p:spPr>
                <a:xfrm>
                  <a:off x="3616911" y="3600382"/>
                  <a:ext cx="897443" cy="897443"/>
                </a:xfrm>
                <a:prstGeom prst="ellipse">
                  <a:avLst/>
                </a:prstGeom>
                <a:ln w="25400">
                  <a:solidFill>
                    <a:srgbClr val="FFFFFF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4" name="Graphic 2">
                  <a:extLst>
                    <a:ext uri="{FF2B5EF4-FFF2-40B4-BE49-F238E27FC236}">
                      <a16:creationId xmlns:a16="http://schemas.microsoft.com/office/drawing/2014/main" id="{2993723B-5DF0-4984-9C02-649533FE58A2}"/>
                    </a:ext>
                  </a:extLst>
                </p:cNvPr>
                <p:cNvSpPr/>
                <p:nvPr/>
              </p:nvSpPr>
              <p:spPr>
                <a:xfrm>
                  <a:off x="3616911" y="5053421"/>
                  <a:ext cx="897443" cy="897443"/>
                </a:xfrm>
                <a:prstGeom prst="ellipse">
                  <a:avLst/>
                </a:prstGeom>
                <a:solidFill>
                  <a:srgbClr val="CB2332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5" name="Graphic 2">
                  <a:extLst>
                    <a:ext uri="{FF2B5EF4-FFF2-40B4-BE49-F238E27FC236}">
                      <a16:creationId xmlns:a16="http://schemas.microsoft.com/office/drawing/2014/main" id="{80065B32-112E-4505-AD10-D49FDCA34D75}"/>
                    </a:ext>
                  </a:extLst>
                </p:cNvPr>
                <p:cNvSpPr/>
                <p:nvPr/>
              </p:nvSpPr>
              <p:spPr>
                <a:xfrm>
                  <a:off x="3616911" y="5053421"/>
                  <a:ext cx="897443" cy="897443"/>
                </a:xfrm>
                <a:prstGeom prst="ellipse">
                  <a:avLst/>
                </a:prstGeom>
                <a:ln w="25400">
                  <a:solidFill>
                    <a:srgbClr val="FFFFFF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6" name="Graphic 2">
                  <a:extLst>
                    <a:ext uri="{FF2B5EF4-FFF2-40B4-BE49-F238E27FC236}">
                      <a16:creationId xmlns:a16="http://schemas.microsoft.com/office/drawing/2014/main" id="{2FF586D1-9089-4ED1-9A20-47D63E88E251}"/>
                    </a:ext>
                  </a:extLst>
                </p:cNvPr>
                <p:cNvSpPr/>
                <p:nvPr/>
              </p:nvSpPr>
              <p:spPr>
                <a:xfrm>
                  <a:off x="8445832" y="3600382"/>
                  <a:ext cx="897441" cy="897443"/>
                </a:xfrm>
                <a:prstGeom prst="ellipse">
                  <a:avLst/>
                </a:prstGeom>
                <a:solidFill>
                  <a:srgbClr val="0B98D0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" name="Graphic 2">
                  <a:extLst>
                    <a:ext uri="{FF2B5EF4-FFF2-40B4-BE49-F238E27FC236}">
                      <a16:creationId xmlns:a16="http://schemas.microsoft.com/office/drawing/2014/main" id="{AA1178AF-7BE8-40FB-B4B0-D6468BF4E357}"/>
                    </a:ext>
                  </a:extLst>
                </p:cNvPr>
                <p:cNvSpPr/>
                <p:nvPr/>
              </p:nvSpPr>
              <p:spPr>
                <a:xfrm>
                  <a:off x="8445832" y="3600382"/>
                  <a:ext cx="897441" cy="897443"/>
                </a:xfrm>
                <a:prstGeom prst="ellipse">
                  <a:avLst/>
                </a:prstGeom>
                <a:ln w="25400">
                  <a:solidFill>
                    <a:srgbClr val="FFFFFF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8" name="Graphic 2">
                  <a:extLst>
                    <a:ext uri="{FF2B5EF4-FFF2-40B4-BE49-F238E27FC236}">
                      <a16:creationId xmlns:a16="http://schemas.microsoft.com/office/drawing/2014/main" id="{E1F4E030-39A1-4164-934D-479B260D390D}"/>
                    </a:ext>
                  </a:extLst>
                </p:cNvPr>
                <p:cNvSpPr/>
                <p:nvPr/>
              </p:nvSpPr>
              <p:spPr>
                <a:xfrm rot="18900000">
                  <a:off x="8445835" y="2147317"/>
                  <a:ext cx="897434" cy="897434"/>
                </a:xfrm>
                <a:prstGeom prst="ellipse">
                  <a:avLst/>
                </a:prstGeom>
                <a:solidFill>
                  <a:srgbClr val="2DC7D2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9" name="Graphic 2">
                  <a:extLst>
                    <a:ext uri="{FF2B5EF4-FFF2-40B4-BE49-F238E27FC236}">
                      <a16:creationId xmlns:a16="http://schemas.microsoft.com/office/drawing/2014/main" id="{3140E1DE-CBE3-40FE-95E3-9D79ED03793C}"/>
                    </a:ext>
                  </a:extLst>
                </p:cNvPr>
                <p:cNvSpPr/>
                <p:nvPr/>
              </p:nvSpPr>
              <p:spPr>
                <a:xfrm rot="18900000">
                  <a:off x="8445835" y="2147317"/>
                  <a:ext cx="897434" cy="897434"/>
                </a:xfrm>
                <a:prstGeom prst="ellipse">
                  <a:avLst/>
                </a:prstGeom>
                <a:ln w="25400">
                  <a:solidFill>
                    <a:srgbClr val="FFFFFF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0" name="Graphic 2">
                  <a:extLst>
                    <a:ext uri="{FF2B5EF4-FFF2-40B4-BE49-F238E27FC236}">
                      <a16:creationId xmlns:a16="http://schemas.microsoft.com/office/drawing/2014/main" id="{88687346-A13C-48F4-9677-B12295C9D5DA}"/>
                    </a:ext>
                  </a:extLst>
                </p:cNvPr>
                <p:cNvSpPr/>
                <p:nvPr/>
              </p:nvSpPr>
              <p:spPr>
                <a:xfrm>
                  <a:off x="8445832" y="5053421"/>
                  <a:ext cx="897441" cy="897443"/>
                </a:xfrm>
                <a:prstGeom prst="ellipse">
                  <a:avLst/>
                </a:prstGeom>
                <a:solidFill>
                  <a:srgbClr val="0B4366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1" name="Graphic 2">
                  <a:extLst>
                    <a:ext uri="{FF2B5EF4-FFF2-40B4-BE49-F238E27FC236}">
                      <a16:creationId xmlns:a16="http://schemas.microsoft.com/office/drawing/2014/main" id="{74CB6275-94FD-4B46-BA8C-06C3AF971B6F}"/>
                    </a:ext>
                  </a:extLst>
                </p:cNvPr>
                <p:cNvSpPr/>
                <p:nvPr/>
              </p:nvSpPr>
              <p:spPr>
                <a:xfrm>
                  <a:off x="8445832" y="5053421"/>
                  <a:ext cx="897441" cy="897443"/>
                </a:xfrm>
                <a:prstGeom prst="ellipse">
                  <a:avLst/>
                </a:prstGeom>
                <a:ln w="25400">
                  <a:solidFill>
                    <a:srgbClr val="FFFFFF"/>
                  </a:solidFill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2" name="Graphic 2">
                  <a:extLst>
                    <a:ext uri="{FF2B5EF4-FFF2-40B4-BE49-F238E27FC236}">
                      <a16:creationId xmlns:a16="http://schemas.microsoft.com/office/drawing/2014/main" id="{CE659B2A-7DFF-4087-A171-CEC3FA7D4B93}"/>
                    </a:ext>
                  </a:extLst>
                </p:cNvPr>
                <p:cNvSpPr/>
                <p:nvPr/>
              </p:nvSpPr>
              <p:spPr>
                <a:xfrm>
                  <a:off x="4938596" y="2507543"/>
                  <a:ext cx="3083121" cy="3083122"/>
                </a:xfrm>
                <a:prstGeom prst="ellipse">
                  <a:avLst/>
                </a:prstGeom>
                <a:solidFill>
                  <a:srgbClr val="757575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3" name="Graphic 2">
                  <a:extLst>
                    <a:ext uri="{FF2B5EF4-FFF2-40B4-BE49-F238E27FC236}">
                      <a16:creationId xmlns:a16="http://schemas.microsoft.com/office/drawing/2014/main" id="{021F9CD3-1C4C-4B44-9F95-150786C127FC}"/>
                    </a:ext>
                  </a:extLst>
                </p:cNvPr>
                <p:cNvSpPr/>
                <p:nvPr/>
              </p:nvSpPr>
              <p:spPr>
                <a:xfrm>
                  <a:off x="5106255" y="2675201"/>
                  <a:ext cx="2747804" cy="27478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0" extrusionOk="0">
                      <a:moveTo>
                        <a:pt x="10800" y="21590"/>
                      </a:moveTo>
                      <a:cubicBezTo>
                        <a:pt x="4836" y="21590"/>
                        <a:pt x="0" y="16757"/>
                        <a:pt x="0" y="10795"/>
                      </a:cubicBezTo>
                      <a:cubicBezTo>
                        <a:pt x="0" y="4833"/>
                        <a:pt x="4836" y="0"/>
                        <a:pt x="10800" y="0"/>
                      </a:cubicBezTo>
                      <a:cubicBezTo>
                        <a:pt x="16764" y="0"/>
                        <a:pt x="21600" y="4833"/>
                        <a:pt x="21600" y="10795"/>
                      </a:cubicBezTo>
                      <a:cubicBezTo>
                        <a:pt x="21600" y="13657"/>
                        <a:pt x="20462" y="16404"/>
                        <a:pt x="18435" y="18430"/>
                      </a:cubicBezTo>
                      <a:cubicBezTo>
                        <a:pt x="16415" y="20459"/>
                        <a:pt x="13667" y="21600"/>
                        <a:pt x="10800" y="2159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4" name="Graphic 2">
                  <a:extLst>
                    <a:ext uri="{FF2B5EF4-FFF2-40B4-BE49-F238E27FC236}">
                      <a16:creationId xmlns:a16="http://schemas.microsoft.com/office/drawing/2014/main" id="{3C377E8C-B597-49F8-A99F-741CA59F168A}"/>
                    </a:ext>
                  </a:extLst>
                </p:cNvPr>
                <p:cNvSpPr/>
                <p:nvPr/>
              </p:nvSpPr>
              <p:spPr>
                <a:xfrm>
                  <a:off x="5165814" y="2734758"/>
                  <a:ext cx="2628688" cy="2628688"/>
                </a:xfrm>
                <a:prstGeom prst="ellipse">
                  <a:avLst/>
                </a:prstGeom>
                <a:gradFill>
                  <a:gsLst>
                    <a:gs pos="22846">
                      <a:srgbClr val="FFFFFF"/>
                    </a:gs>
                    <a:gs pos="63322">
                      <a:srgbClr val="E6EAEB"/>
                    </a:gs>
                    <a:gs pos="99960">
                      <a:srgbClr val="CDD5D8"/>
                    </a:gs>
                  </a:gsLst>
                  <a:lin ang="2089253"/>
                </a:gradFill>
                <a:ln w="12700">
                  <a:miter lim="400000"/>
                </a:ln>
                <a:effectLst>
                  <a:outerShdw blurRad="304800" dist="177800" dir="2315233" rotWithShape="0">
                    <a:srgbClr val="000000">
                      <a:alpha val="38297"/>
                    </a:srgbClr>
                  </a:outerShdw>
                </a:effectLst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  <a:endParaRPr/>
                </a:p>
              </p:txBody>
            </p:sp>
            <p:sp>
              <p:nvSpPr>
                <p:cNvPr id="35" name="Graphic 2">
                  <a:extLst>
                    <a:ext uri="{FF2B5EF4-FFF2-40B4-BE49-F238E27FC236}">
                      <a16:creationId xmlns:a16="http://schemas.microsoft.com/office/drawing/2014/main" id="{96FD11A1-8C64-41FB-B994-91153EE390BA}"/>
                    </a:ext>
                  </a:extLst>
                </p:cNvPr>
                <p:cNvSpPr/>
                <p:nvPr/>
              </p:nvSpPr>
              <p:spPr>
                <a:xfrm>
                  <a:off x="5338775" y="2907721"/>
                  <a:ext cx="2282766" cy="2282767"/>
                </a:xfrm>
                <a:prstGeom prst="ellipse">
                  <a:avLst/>
                </a:prstGeom>
                <a:ln w="25400" cap="rnd">
                  <a:solidFill>
                    <a:srgbClr val="A1A1A1"/>
                  </a:solidFill>
                  <a:custDash>
                    <a:ds d="903000" sp="903000"/>
                  </a:custDash>
                  <a:miter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6" name="Graphic 2">
                  <a:extLst>
                    <a:ext uri="{FF2B5EF4-FFF2-40B4-BE49-F238E27FC236}">
                      <a16:creationId xmlns:a16="http://schemas.microsoft.com/office/drawing/2014/main" id="{AB166665-CE41-41FA-9254-ACFC14E3D9B4}"/>
                    </a:ext>
                  </a:extLst>
                </p:cNvPr>
                <p:cNvSpPr/>
                <p:nvPr/>
              </p:nvSpPr>
              <p:spPr>
                <a:xfrm>
                  <a:off x="5264124" y="3974452"/>
                  <a:ext cx="149303" cy="149303"/>
                </a:xfrm>
                <a:prstGeom prst="ellipse">
                  <a:avLst/>
                </a:prstGeom>
                <a:solidFill>
                  <a:srgbClr val="FA7903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7" name="Graphic 2">
                  <a:extLst>
                    <a:ext uri="{FF2B5EF4-FFF2-40B4-BE49-F238E27FC236}">
                      <a16:creationId xmlns:a16="http://schemas.microsoft.com/office/drawing/2014/main" id="{D9133B86-757A-423A-BC06-DB7CC3A500D9}"/>
                    </a:ext>
                  </a:extLst>
                </p:cNvPr>
                <p:cNvSpPr/>
                <p:nvPr/>
              </p:nvSpPr>
              <p:spPr>
                <a:xfrm>
                  <a:off x="5598217" y="3167163"/>
                  <a:ext cx="149303" cy="149303"/>
                </a:xfrm>
                <a:prstGeom prst="ellipse">
                  <a:avLst/>
                </a:prstGeom>
                <a:solidFill>
                  <a:srgbClr val="FBB321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8" name="Graphic 2">
                  <a:extLst>
                    <a:ext uri="{FF2B5EF4-FFF2-40B4-BE49-F238E27FC236}">
                      <a16:creationId xmlns:a16="http://schemas.microsoft.com/office/drawing/2014/main" id="{0EECAFC2-AC8E-4117-B750-EB7064FABDA5}"/>
                    </a:ext>
                  </a:extLst>
                </p:cNvPr>
                <p:cNvSpPr/>
                <p:nvPr/>
              </p:nvSpPr>
              <p:spPr>
                <a:xfrm>
                  <a:off x="5598217" y="4781742"/>
                  <a:ext cx="149303" cy="149303"/>
                </a:xfrm>
                <a:prstGeom prst="ellipse">
                  <a:avLst/>
                </a:prstGeom>
                <a:solidFill>
                  <a:srgbClr val="CB2332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9" name="Graphic 2">
                  <a:extLst>
                    <a:ext uri="{FF2B5EF4-FFF2-40B4-BE49-F238E27FC236}">
                      <a16:creationId xmlns:a16="http://schemas.microsoft.com/office/drawing/2014/main" id="{073E066D-67C8-4978-A91A-C40E8E83D298}"/>
                    </a:ext>
                  </a:extLst>
                </p:cNvPr>
                <p:cNvSpPr/>
                <p:nvPr/>
              </p:nvSpPr>
              <p:spPr>
                <a:xfrm>
                  <a:off x="7546889" y="3974452"/>
                  <a:ext cx="149303" cy="149303"/>
                </a:xfrm>
                <a:prstGeom prst="ellipse">
                  <a:avLst/>
                </a:prstGeom>
                <a:solidFill>
                  <a:srgbClr val="0B98D0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0" name="Graphic 2">
                  <a:extLst>
                    <a:ext uri="{FF2B5EF4-FFF2-40B4-BE49-F238E27FC236}">
                      <a16:creationId xmlns:a16="http://schemas.microsoft.com/office/drawing/2014/main" id="{DB3FAB63-662A-47DC-B138-BFE8B5B41993}"/>
                    </a:ext>
                  </a:extLst>
                </p:cNvPr>
                <p:cNvSpPr/>
                <p:nvPr/>
              </p:nvSpPr>
              <p:spPr>
                <a:xfrm>
                  <a:off x="7212796" y="3167163"/>
                  <a:ext cx="149304" cy="149303"/>
                </a:xfrm>
                <a:prstGeom prst="ellipse">
                  <a:avLst/>
                </a:prstGeom>
                <a:solidFill>
                  <a:srgbClr val="2DC7D2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1" name="Graphic 2">
                  <a:extLst>
                    <a:ext uri="{FF2B5EF4-FFF2-40B4-BE49-F238E27FC236}">
                      <a16:creationId xmlns:a16="http://schemas.microsoft.com/office/drawing/2014/main" id="{3542303C-4549-4970-890C-DDB3C7C2D7AD}"/>
                    </a:ext>
                  </a:extLst>
                </p:cNvPr>
                <p:cNvSpPr/>
                <p:nvPr/>
              </p:nvSpPr>
              <p:spPr>
                <a:xfrm>
                  <a:off x="7212796" y="4781742"/>
                  <a:ext cx="149304" cy="149303"/>
                </a:xfrm>
                <a:prstGeom prst="ellipse">
                  <a:avLst/>
                </a:prstGeom>
                <a:solidFill>
                  <a:srgbClr val="0B4366"/>
                </a:solidFill>
                <a:ln w="12700">
                  <a:miter lim="400000"/>
                </a:ln>
              </p:spPr>
              <p:txBody>
                <a:bodyPr tIns="91439" bIns="91439" anchor="ctr"/>
                <a:lstStyle/>
                <a:p>
                  <a:pPr algn="l" defTabSz="1828800"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421CFAA-D2AE-4A84-B614-4E70FDC53651}"/>
                    </a:ext>
                  </a:extLst>
                </p:cNvPr>
                <p:cNvSpPr txBox="1"/>
                <p:nvPr/>
              </p:nvSpPr>
              <p:spPr>
                <a:xfrm>
                  <a:off x="3656249" y="2334562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449CC4A-247C-4C1A-9819-089715AC8D5F}"/>
                    </a:ext>
                  </a:extLst>
                </p:cNvPr>
                <p:cNvSpPr txBox="1"/>
                <p:nvPr/>
              </p:nvSpPr>
              <p:spPr>
                <a:xfrm>
                  <a:off x="3656249" y="3787493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02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D744657-30BA-4EA0-91F8-24653DD6B6E2}"/>
                    </a:ext>
                  </a:extLst>
                </p:cNvPr>
                <p:cNvSpPr txBox="1"/>
                <p:nvPr/>
              </p:nvSpPr>
              <p:spPr>
                <a:xfrm>
                  <a:off x="3656249" y="5240532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03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305EF92-FA29-45D5-A9B5-94A507543835}"/>
                    </a:ext>
                  </a:extLst>
                </p:cNvPr>
                <p:cNvSpPr txBox="1"/>
                <p:nvPr/>
              </p:nvSpPr>
              <p:spPr>
                <a:xfrm>
                  <a:off x="8485169" y="2334562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04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95EFFD2-1BBA-4447-828A-E641A0AF491E}"/>
                    </a:ext>
                  </a:extLst>
                </p:cNvPr>
                <p:cNvSpPr txBox="1"/>
                <p:nvPr/>
              </p:nvSpPr>
              <p:spPr>
                <a:xfrm>
                  <a:off x="8485169" y="3787493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05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1D2708-C823-4C2E-AC05-6DAE10C1FBD8}"/>
                    </a:ext>
                  </a:extLst>
                </p:cNvPr>
                <p:cNvSpPr txBox="1"/>
                <p:nvPr/>
              </p:nvSpPr>
              <p:spPr>
                <a:xfrm>
                  <a:off x="8485169" y="5240532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06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1B86635-C388-4763-8FB5-B7C9A4B9AB9D}"/>
                  </a:ext>
                </a:extLst>
              </p:cNvPr>
              <p:cNvGrpSpPr/>
              <p:nvPr/>
            </p:nvGrpSpPr>
            <p:grpSpPr>
              <a:xfrm>
                <a:off x="723147" y="1990988"/>
                <a:ext cx="2381365" cy="4151792"/>
                <a:chOff x="1487829" y="2300092"/>
                <a:chExt cx="2381365" cy="4151792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5069227-AC3F-4478-B441-DA5DD0D662B5}"/>
                    </a:ext>
                  </a:extLst>
                </p:cNvPr>
                <p:cNvSpPr txBox="1"/>
                <p:nvPr/>
              </p:nvSpPr>
              <p:spPr>
                <a:xfrm>
                  <a:off x="1487829" y="2300092"/>
                  <a:ext cx="2381365" cy="1016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600" b="1" dirty="0">
                      <a:latin typeface="Georgia" panose="02040502050405020303" pitchFamily="18" charset="0"/>
                    </a:rPr>
                    <a:t>Front-End Development</a:t>
                  </a:r>
                </a:p>
                <a:p>
                  <a:pPr algn="r">
                    <a:spcBef>
                      <a:spcPts val="600"/>
                    </a:spcBef>
                  </a:pPr>
                  <a:r>
                    <a:rPr lang="en-GB" sz="1600" dirty="0">
                      <a:latin typeface="Georgia Pro Light" panose="02040302050405020303" pitchFamily="18" charset="0"/>
                    </a:rPr>
                    <a:t>Everything from Front-End Developers Road Map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5660AD-E8DA-4DA6-A571-7CDBC0A0D044}"/>
                    </a:ext>
                  </a:extLst>
                </p:cNvPr>
                <p:cNvSpPr txBox="1"/>
                <p:nvPr/>
              </p:nvSpPr>
              <p:spPr>
                <a:xfrm>
                  <a:off x="1487829" y="3749646"/>
                  <a:ext cx="2381365" cy="781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600" b="1" dirty="0">
                      <a:latin typeface="Georgia" panose="02040502050405020303" pitchFamily="18" charset="0"/>
                    </a:rPr>
                    <a:t>Back-End Development</a:t>
                  </a:r>
                </a:p>
                <a:p>
                  <a:pPr algn="r">
                    <a:spcBef>
                      <a:spcPts val="600"/>
                    </a:spcBef>
                  </a:pPr>
                  <a:r>
                    <a:rPr lang="en-GB" sz="1600" dirty="0">
                      <a:latin typeface="Georgia Pro Light" panose="02040302050405020303" pitchFamily="18" charset="0"/>
                    </a:rPr>
                    <a:t>Everything from Back-End Developers Road Map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29641F8-3397-4E36-858C-AC89B70B6E5E}"/>
                    </a:ext>
                  </a:extLst>
                </p:cNvPr>
                <p:cNvSpPr txBox="1"/>
                <p:nvPr/>
              </p:nvSpPr>
              <p:spPr>
                <a:xfrm>
                  <a:off x="1487829" y="5199200"/>
                  <a:ext cx="2381365" cy="12526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600" b="1" dirty="0">
                      <a:latin typeface="Georgia" panose="02040502050405020303" pitchFamily="18" charset="0"/>
                    </a:rPr>
                    <a:t>Software Project Management</a:t>
                  </a:r>
                </a:p>
                <a:p>
                  <a:pPr algn="r">
                    <a:spcBef>
                      <a:spcPts val="600"/>
                    </a:spcBef>
                  </a:pPr>
                  <a:r>
                    <a:rPr lang="en-GB" sz="1600" dirty="0">
                      <a:latin typeface="Georgia Pro Light" panose="02040302050405020303" pitchFamily="18" charset="0"/>
                    </a:rPr>
                    <a:t>From Ground to Cloud Strategy of Projects Management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2939CFB-B312-49E7-AE5B-9801FCDA0951}"/>
                  </a:ext>
                </a:extLst>
              </p:cNvPr>
              <p:cNvGrpSpPr/>
              <p:nvPr/>
            </p:nvGrpSpPr>
            <p:grpSpPr>
              <a:xfrm>
                <a:off x="9069717" y="1990988"/>
                <a:ext cx="2399136" cy="4151792"/>
                <a:chOff x="9069717" y="2007015"/>
                <a:chExt cx="2399136" cy="415179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65E4251-FAE2-4B72-BA75-C0E6E76D48A2}"/>
                    </a:ext>
                  </a:extLst>
                </p:cNvPr>
                <p:cNvSpPr txBox="1"/>
                <p:nvPr/>
              </p:nvSpPr>
              <p:spPr>
                <a:xfrm>
                  <a:off x="9069717" y="2007015"/>
                  <a:ext cx="2399136" cy="1016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latin typeface="Georgia" panose="02040502050405020303" pitchFamily="18" charset="0"/>
                    </a:rPr>
                    <a:t>Groups Project &amp; Individual Project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600" dirty="0">
                      <a:latin typeface="Georgia Pro Light" panose="02040302050405020303" pitchFamily="18" charset="0"/>
                    </a:rPr>
                    <a:t>Build a Web Application for the Final Assignment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134E3C6-611D-4C9D-9A3F-2DEC1C09C2BC}"/>
                    </a:ext>
                  </a:extLst>
                </p:cNvPr>
                <p:cNvSpPr txBox="1"/>
                <p:nvPr/>
              </p:nvSpPr>
              <p:spPr>
                <a:xfrm>
                  <a:off x="9069717" y="3456569"/>
                  <a:ext cx="2399136" cy="781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latin typeface="Georgia" panose="02040502050405020303" pitchFamily="18" charset="0"/>
                    </a:rPr>
                    <a:t>On Job Training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600" dirty="0">
                      <a:latin typeface="Georgia Pro Light" panose="02040302050405020303" pitchFamily="18" charset="0"/>
                    </a:rPr>
                    <a:t>Build </a:t>
                  </a:r>
                  <a:r>
                    <a:rPr lang="en-GB" sz="1600" b="1" dirty="0">
                      <a:latin typeface="Georgia Pro Light" panose="02040302050405020303" pitchFamily="18" charset="0"/>
                    </a:rPr>
                    <a:t>Real World</a:t>
                  </a:r>
                  <a:r>
                    <a:rPr lang="en-GB" sz="1600" dirty="0">
                      <a:latin typeface="Georgia Pro Light" panose="02040302050405020303" pitchFamily="18" charset="0"/>
                    </a:rPr>
                    <a:t> Applications with Team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BF2BC1-982C-4909-B97C-286AE6429BAE}"/>
                    </a:ext>
                  </a:extLst>
                </p:cNvPr>
                <p:cNvSpPr txBox="1"/>
                <p:nvPr/>
              </p:nvSpPr>
              <p:spPr>
                <a:xfrm>
                  <a:off x="9069717" y="4906123"/>
                  <a:ext cx="2399136" cy="12526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latin typeface="Georgia" panose="02040502050405020303" pitchFamily="18" charset="0"/>
                    </a:rPr>
                    <a:t>Writing Impressive Resume/ CV Form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600" dirty="0">
                      <a:latin typeface="Georgia Pro Light" panose="02040302050405020303" pitchFamily="18" charset="0"/>
                    </a:rPr>
                    <a:t>Creating an Impressive digital CV Form to Get a High Income Job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</p:grpSp>
        </p:grpSp>
        <p:pic>
          <p:nvPicPr>
            <p:cNvPr id="4" name="Graphic 3" descr="Trophy outline">
              <a:extLst>
                <a:ext uri="{FF2B5EF4-FFF2-40B4-BE49-F238E27FC236}">
                  <a16:creationId xmlns:a16="http://schemas.microsoft.com/office/drawing/2014/main" id="{39061D04-F810-458B-865F-062F8AD8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127" y="3207145"/>
              <a:ext cx="1097760" cy="109776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C36FB17-4FBC-41D2-B63D-10F68B97774E}"/>
              </a:ext>
            </a:extLst>
          </p:cNvPr>
          <p:cNvSpPr txBox="1"/>
          <p:nvPr/>
        </p:nvSpPr>
        <p:spPr>
          <a:xfrm>
            <a:off x="0" y="4099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ts val="600"/>
              </a:spcBef>
            </a:pPr>
            <a:r>
              <a:rPr lang="en-US" sz="3200" dirty="0">
                <a:latin typeface="Tw Cen MT Condensed Extra Bold" panose="020B0803020202020204" pitchFamily="34" charset="0"/>
              </a:rPr>
              <a:t>One Stop &amp; Full-stack Web Developers Bootcamp with OJT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4DA048-8920-46B0-A8FD-804F7F98C7C5}"/>
              </a:ext>
            </a:extLst>
          </p:cNvPr>
          <p:cNvGrpSpPr/>
          <p:nvPr/>
        </p:nvGrpSpPr>
        <p:grpSpPr>
          <a:xfrm>
            <a:off x="-15789" y="6767591"/>
            <a:ext cx="12207789" cy="102132"/>
            <a:chOff x="-15789" y="6673754"/>
            <a:chExt cx="12207789" cy="18424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12C9F0-57E0-4D1C-863E-86670B6AA970}"/>
                </a:ext>
              </a:extLst>
            </p:cNvPr>
            <p:cNvSpPr/>
            <p:nvPr/>
          </p:nvSpPr>
          <p:spPr>
            <a:xfrm>
              <a:off x="2002027" y="6673754"/>
              <a:ext cx="8153824" cy="1842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25DFAC-2E1B-4903-AFBA-DBBBD8A4C302}"/>
                </a:ext>
              </a:extLst>
            </p:cNvPr>
            <p:cNvSpPr/>
            <p:nvPr/>
          </p:nvSpPr>
          <p:spPr>
            <a:xfrm>
              <a:off x="1030860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707CEC-7D93-4F30-B8CA-27DD009AE61C}"/>
                </a:ext>
              </a:extLst>
            </p:cNvPr>
            <p:cNvSpPr/>
            <p:nvPr/>
          </p:nvSpPr>
          <p:spPr>
            <a:xfrm>
              <a:off x="-1578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60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A4DA048-8920-46B0-A8FD-804F7F98C7C5}"/>
              </a:ext>
            </a:extLst>
          </p:cNvPr>
          <p:cNvGrpSpPr/>
          <p:nvPr/>
        </p:nvGrpSpPr>
        <p:grpSpPr>
          <a:xfrm>
            <a:off x="-15789" y="6767591"/>
            <a:ext cx="12207789" cy="102132"/>
            <a:chOff x="-15789" y="6673754"/>
            <a:chExt cx="12207789" cy="18424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12C9F0-57E0-4D1C-863E-86670B6AA970}"/>
                </a:ext>
              </a:extLst>
            </p:cNvPr>
            <p:cNvSpPr/>
            <p:nvPr/>
          </p:nvSpPr>
          <p:spPr>
            <a:xfrm>
              <a:off x="2002027" y="6673754"/>
              <a:ext cx="8153824" cy="1842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25DFAC-2E1B-4903-AFBA-DBBBD8A4C302}"/>
                </a:ext>
              </a:extLst>
            </p:cNvPr>
            <p:cNvSpPr/>
            <p:nvPr/>
          </p:nvSpPr>
          <p:spPr>
            <a:xfrm>
              <a:off x="1030860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707CEC-7D93-4F30-B8CA-27DD009AE61C}"/>
                </a:ext>
              </a:extLst>
            </p:cNvPr>
            <p:cNvSpPr/>
            <p:nvPr/>
          </p:nvSpPr>
          <p:spPr>
            <a:xfrm>
              <a:off x="-1578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BE32226-B7AF-417C-956B-6873CC669D36}"/>
              </a:ext>
            </a:extLst>
          </p:cNvPr>
          <p:cNvSpPr txBox="1"/>
          <p:nvPr/>
        </p:nvSpPr>
        <p:spPr>
          <a:xfrm>
            <a:off x="1390292" y="3543300"/>
            <a:ext cx="9296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Class Fee		: 14 Lakh</a:t>
            </a:r>
          </a:p>
          <a:p>
            <a:r>
              <a:rPr lang="en-US" sz="2800" dirty="0">
                <a:latin typeface="Tw Cen MT Condensed Extra Bold" panose="020B0803020202020204" pitchFamily="34" charset="0"/>
              </a:rPr>
              <a:t>Duration		: 6 Months</a:t>
            </a:r>
          </a:p>
          <a:p>
            <a:r>
              <a:rPr lang="en-US" sz="2800" dirty="0">
                <a:latin typeface="Tw Cen MT Condensed Extra Bold" panose="020B0803020202020204" pitchFamily="34" charset="0"/>
              </a:rPr>
              <a:t>Start Date		: 24 June 2023</a:t>
            </a:r>
          </a:p>
          <a:p>
            <a:r>
              <a:rPr lang="en-US" sz="2800" dirty="0">
                <a:latin typeface="Tw Cen MT Condensed Extra Bold" panose="020B0803020202020204" pitchFamily="34" charset="0"/>
              </a:rPr>
              <a:t>Time			: 10 am to 5 pm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974F86-E9FA-4DA4-8215-DE49DFCC1022}"/>
              </a:ext>
            </a:extLst>
          </p:cNvPr>
          <p:cNvSpPr txBox="1"/>
          <p:nvPr/>
        </p:nvSpPr>
        <p:spPr>
          <a:xfrm>
            <a:off x="0" y="409932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ts val="600"/>
              </a:spcBef>
            </a:pPr>
            <a:r>
              <a:rPr lang="en-US" sz="3200" dirty="0">
                <a:latin typeface="Tw Cen MT Condensed Extra Bold" panose="020B0803020202020204" pitchFamily="34" charset="0"/>
              </a:rPr>
              <a:t>One Stop &amp; </a:t>
            </a:r>
            <a:r>
              <a:rPr lang="en-US" sz="3200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Full-stack Web Developers</a:t>
            </a:r>
            <a:r>
              <a:rPr lang="en-US" sz="3200" dirty="0">
                <a:latin typeface="Tw Cen MT Condensed Extra Bold" panose="020B0803020202020204" pitchFamily="34" charset="0"/>
              </a:rPr>
              <a:t> Bootcamp with OJT</a:t>
            </a:r>
          </a:p>
          <a:p>
            <a:pPr algn="ctr" defTabSz="457200">
              <a:spcBef>
                <a:spcPts val="600"/>
              </a:spcBef>
            </a:pPr>
            <a:endParaRPr lang="en-US" sz="3200" dirty="0">
              <a:latin typeface="Tw Cen MT Condensed Extra Bold" panose="020B0803020202020204" pitchFamily="34" charset="0"/>
            </a:endParaRPr>
          </a:p>
          <a:p>
            <a:pPr algn="ctr" defTabSz="457200">
              <a:spcBef>
                <a:spcPts val="600"/>
              </a:spcBef>
            </a:pPr>
            <a:r>
              <a:rPr lang="en-US" sz="3200" dirty="0">
                <a:latin typeface="Tw Cen MT Condensed Extra Bold" panose="020B0803020202020204" pitchFamily="34" charset="0"/>
              </a:rPr>
              <a:t>6 Months Bootcamp Class</a:t>
            </a:r>
          </a:p>
        </p:txBody>
      </p:sp>
    </p:spTree>
    <p:extLst>
      <p:ext uri="{BB962C8B-B14F-4D97-AF65-F5344CB8AC3E}">
        <p14:creationId xmlns:p14="http://schemas.microsoft.com/office/powerpoint/2010/main" val="390769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A4DA048-8920-46B0-A8FD-804F7F98C7C5}"/>
              </a:ext>
            </a:extLst>
          </p:cNvPr>
          <p:cNvGrpSpPr/>
          <p:nvPr/>
        </p:nvGrpSpPr>
        <p:grpSpPr>
          <a:xfrm>
            <a:off x="-15789" y="6767591"/>
            <a:ext cx="12207789" cy="102132"/>
            <a:chOff x="-15789" y="6673754"/>
            <a:chExt cx="12207789" cy="18424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12C9F0-57E0-4D1C-863E-86670B6AA970}"/>
                </a:ext>
              </a:extLst>
            </p:cNvPr>
            <p:cNvSpPr/>
            <p:nvPr/>
          </p:nvSpPr>
          <p:spPr>
            <a:xfrm>
              <a:off x="2002027" y="6673754"/>
              <a:ext cx="8153824" cy="1842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25DFAC-2E1B-4903-AFBA-DBBBD8A4C302}"/>
                </a:ext>
              </a:extLst>
            </p:cNvPr>
            <p:cNvSpPr/>
            <p:nvPr/>
          </p:nvSpPr>
          <p:spPr>
            <a:xfrm>
              <a:off x="1030860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707CEC-7D93-4F30-B8CA-27DD009AE61C}"/>
                </a:ext>
              </a:extLst>
            </p:cNvPr>
            <p:cNvSpPr/>
            <p:nvPr/>
          </p:nvSpPr>
          <p:spPr>
            <a:xfrm>
              <a:off x="-1578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B974F86-E9FA-4DA4-8215-DE49DFCC1022}"/>
              </a:ext>
            </a:extLst>
          </p:cNvPr>
          <p:cNvSpPr txBox="1"/>
          <p:nvPr/>
        </p:nvSpPr>
        <p:spPr>
          <a:xfrm>
            <a:off x="0" y="409932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ts val="600"/>
              </a:spcBef>
            </a:pPr>
            <a:r>
              <a:rPr lang="en-US" sz="3200" dirty="0">
                <a:latin typeface="Tw Cen MT Condensed Extra Bold" panose="020B0803020202020204" pitchFamily="34" charset="0"/>
              </a:rPr>
              <a:t>After the 6 Months Bootcamp</a:t>
            </a:r>
          </a:p>
          <a:p>
            <a:pPr algn="ctr" defTabSz="457200">
              <a:spcBef>
                <a:spcPts val="600"/>
              </a:spcBef>
            </a:pPr>
            <a:endParaRPr lang="en-US" sz="3200" dirty="0">
              <a:latin typeface="Tw Cen MT Condensed Extra Bold" panose="020B0803020202020204" pitchFamily="34" charset="0"/>
            </a:endParaRPr>
          </a:p>
          <a:p>
            <a:pPr algn="ctr" defTabSz="457200">
              <a:spcBef>
                <a:spcPts val="600"/>
              </a:spcBef>
            </a:pPr>
            <a:r>
              <a:rPr lang="en-US" sz="3200" dirty="0">
                <a:latin typeface="Tw Cen MT Condensed Extra Bold" panose="020B0803020202020204" pitchFamily="34" charset="0"/>
              </a:rPr>
              <a:t>Be Hired as a </a:t>
            </a:r>
            <a:r>
              <a:rPr lang="en-US" sz="3200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Full-stack Web Developer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E30CE6-A919-40F8-A11C-3F2D2156C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12822"/>
              </p:ext>
            </p:extLst>
          </p:nvPr>
        </p:nvGraphicFramePr>
        <p:xfrm>
          <a:off x="571498" y="2870320"/>
          <a:ext cx="10991852" cy="18542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47963">
                  <a:extLst>
                    <a:ext uri="{9D8B030D-6E8A-4147-A177-3AD203B41FA5}">
                      <a16:colId xmlns:a16="http://schemas.microsoft.com/office/drawing/2014/main" val="2416802910"/>
                    </a:ext>
                  </a:extLst>
                </a:gridCol>
                <a:gridCol w="2747963">
                  <a:extLst>
                    <a:ext uri="{9D8B030D-6E8A-4147-A177-3AD203B41FA5}">
                      <a16:colId xmlns:a16="http://schemas.microsoft.com/office/drawing/2014/main" val="1074648768"/>
                    </a:ext>
                  </a:extLst>
                </a:gridCol>
                <a:gridCol w="2747963">
                  <a:extLst>
                    <a:ext uri="{9D8B030D-6E8A-4147-A177-3AD203B41FA5}">
                      <a16:colId xmlns:a16="http://schemas.microsoft.com/office/drawing/2014/main" val="3992167685"/>
                    </a:ext>
                  </a:extLst>
                </a:gridCol>
                <a:gridCol w="2747963">
                  <a:extLst>
                    <a:ext uri="{9D8B030D-6E8A-4147-A177-3AD203B41FA5}">
                      <a16:colId xmlns:a16="http://schemas.microsoft.com/office/drawing/2014/main" val="215840854"/>
                    </a:ext>
                  </a:extLst>
                </a:gridCol>
              </a:tblGrid>
              <a:tr h="618067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63127"/>
                  </a:ext>
                </a:extLst>
              </a:tr>
              <a:tr h="618067">
                <a:tc>
                  <a:txBody>
                    <a:bodyPr/>
                    <a:lstStyle/>
                    <a:p>
                      <a:r>
                        <a:rPr lang="en-US" dirty="0"/>
                        <a:t>Web 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350,000 MMK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 MMK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 MMK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687044"/>
                  </a:ext>
                </a:extLst>
              </a:tr>
              <a:tr h="618067">
                <a:tc>
                  <a:txBody>
                    <a:bodyPr/>
                    <a:lstStyle/>
                    <a:p>
                      <a:r>
                        <a:rPr lang="en-US" dirty="0"/>
                        <a:t>Exp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–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–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8633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655609-D7C9-4468-AEB2-3095DADD3DDA}"/>
              </a:ext>
            </a:extLst>
          </p:cNvPr>
          <p:cNvSpPr txBox="1"/>
          <p:nvPr/>
        </p:nvSpPr>
        <p:spPr>
          <a:xfrm>
            <a:off x="638175" y="5153025"/>
            <a:ext cx="10991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Tw Cen MT Condensed Extra Bold" panose="020B0803020202020204" pitchFamily="34" charset="0"/>
              </a:rPr>
              <a:t>Most IT Companies’ Developers Position</a:t>
            </a:r>
          </a:p>
          <a:p>
            <a:endParaRPr lang="en-US" dirty="0">
              <a:latin typeface="Tw Cen MT Condensed Extra Bold" panose="020B0803020202020204" pitchFamily="34" charset="0"/>
            </a:endParaRPr>
          </a:p>
          <a:p>
            <a:r>
              <a:rPr lang="en-US" dirty="0">
                <a:latin typeface="Tw Cen MT Condensed Extra Bold" panose="020B0803020202020204" pitchFamily="34" charset="0"/>
              </a:rPr>
              <a:t>Junior Developer  </a:t>
            </a:r>
            <a:r>
              <a:rPr lang="en-US" dirty="0"/>
              <a:t>→</a:t>
            </a:r>
            <a:r>
              <a:rPr lang="en-US" dirty="0">
                <a:latin typeface="Tw Cen MT Condensed Extra Bold" panose="020B0803020202020204" pitchFamily="34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Developer  </a:t>
            </a:r>
            <a:r>
              <a:rPr lang="en-US" dirty="0"/>
              <a:t>→</a:t>
            </a:r>
            <a:r>
              <a:rPr lang="en-US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Senior Developer  </a:t>
            </a:r>
            <a:r>
              <a:rPr lang="en-US" dirty="0"/>
              <a:t>→</a:t>
            </a:r>
            <a:r>
              <a:rPr lang="en-US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Team Lead Developer  </a:t>
            </a:r>
            <a:r>
              <a:rPr lang="en-US" dirty="0"/>
              <a:t>→</a:t>
            </a:r>
            <a:r>
              <a:rPr lang="en-US" dirty="0">
                <a:solidFill>
                  <a:schemeClr val="accent2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w Cen MT Condensed Extra Bold" panose="020B0803020202020204" pitchFamily="34" charset="0"/>
              </a:rPr>
              <a:t>System Analyst  </a:t>
            </a:r>
            <a:r>
              <a:rPr lang="en-US" dirty="0"/>
              <a:t>→</a:t>
            </a:r>
            <a:r>
              <a:rPr lang="en-US" dirty="0">
                <a:solidFill>
                  <a:srgbClr val="7030A0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latin typeface="Tw Cen MT Condensed Extra Bold" panose="020B08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w Cen MT Condensed Extra Bold" panose="020B0803020202020204" pitchFamily="34" charset="0"/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5603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8866"/>
      </a:accent1>
      <a:accent2>
        <a:srgbClr val="FF420E"/>
      </a:accent2>
      <a:accent3>
        <a:srgbClr val="80BD9E"/>
      </a:accent3>
      <a:accent4>
        <a:srgbClr val="89DA59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309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Avenir Next Regular</vt:lpstr>
      <vt:lpstr>Calibri</vt:lpstr>
      <vt:lpstr>Calibri Light</vt:lpstr>
      <vt:lpstr>Cambria</vt:lpstr>
      <vt:lpstr>Georgia</vt:lpstr>
      <vt:lpstr>Georgia Pro Cond</vt:lpstr>
      <vt:lpstr>Georgia Pro Light</vt:lpstr>
      <vt:lpstr>Lato Regular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LENOVO</cp:lastModifiedBy>
  <cp:revision>79</cp:revision>
  <dcterms:created xsi:type="dcterms:W3CDTF">2019-07-03T07:37:42Z</dcterms:created>
  <dcterms:modified xsi:type="dcterms:W3CDTF">2023-04-17T01:14:33Z</dcterms:modified>
</cp:coreProperties>
</file>