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D715CC8-5C33-427A-9525-F98517484A3D}">
          <p14:sldIdLst>
            <p14:sldId id="256"/>
          </p14:sldIdLst>
        </p14:section>
        <p14:section name="Installation" id="{D23A2971-1D6C-423E-A744-88F502816715}">
          <p14:sldIdLst>
            <p14:sldId id="257"/>
          </p14:sldIdLst>
        </p14:section>
        <p14:section name="Configuration" id="{10E1D720-DBD3-4424-971E-649E24119ED7}">
          <p14:sldIdLst>
            <p14:sldId id="258"/>
          </p14:sldIdLst>
        </p14:section>
        <p14:section name="Render and navigate components" id="{9F44CBE9-6B83-4DE3-B6B6-B6831CDBD775}">
          <p14:sldIdLst>
            <p14:sldId id="259"/>
          </p14:sldIdLst>
        </p14:section>
        <p14:section name="Dynamic Routing" id="{FCF3DFBC-7031-4A46-A6D0-9F965B1255B9}">
          <p14:sldIdLst>
            <p14:sldId id="260"/>
          </p14:sldIdLst>
        </p14:section>
        <p14:section name="Nested Routing" id="{D6775353-ACAA-4758-BAF5-0D22549F696F}">
          <p14:sldIdLst>
            <p14:sldId id="261"/>
          </p14:sldIdLst>
        </p14:section>
        <p14:section name="Name Route" id="{4C798735-414F-45A3-9830-0A46744B4E3E}">
          <p14:sldIdLst>
            <p14:sldId id="263"/>
          </p14:sldIdLst>
        </p14:section>
        <p14:section name="Programmatic Navigation" id="{937C073D-4108-49B7-B8DB-84ED7A6F655C}">
          <p14:sldIdLst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428" y="32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A884-81D6-4746-87A7-A315851A8B88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3E8F-3B09-40AD-8B1B-F02378015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1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A884-81D6-4746-87A7-A315851A8B88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3E8F-3B09-40AD-8B1B-F02378015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A884-81D6-4746-87A7-A315851A8B88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3E8F-3B09-40AD-8B1B-F02378015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9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A884-81D6-4746-87A7-A315851A8B88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3E8F-3B09-40AD-8B1B-F02378015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9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A884-81D6-4746-87A7-A315851A8B88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3E8F-3B09-40AD-8B1B-F02378015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0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A884-81D6-4746-87A7-A315851A8B88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3E8F-3B09-40AD-8B1B-F02378015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0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A884-81D6-4746-87A7-A315851A8B88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3E8F-3B09-40AD-8B1B-F02378015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A884-81D6-4746-87A7-A315851A8B88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3E8F-3B09-40AD-8B1B-F02378015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2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A884-81D6-4746-87A7-A315851A8B88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3E8F-3B09-40AD-8B1B-F02378015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1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A884-81D6-4746-87A7-A315851A8B88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3E8F-3B09-40AD-8B1B-F02378015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4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A884-81D6-4746-87A7-A315851A8B88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3E8F-3B09-40AD-8B1B-F02378015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8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CA884-81D6-4746-87A7-A315851A8B88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F3E8F-3B09-40AD-8B1B-F02378015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4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Vue.js Router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official router for Vue.js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29" y="365125"/>
            <a:ext cx="11877575" cy="50114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Installation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629" y="1068404"/>
            <a:ext cx="11877575" cy="5108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# Run this to install </a:t>
            </a:r>
            <a:r>
              <a:rPr lang="en-US" sz="2000" dirty="0" err="1" smtClean="0"/>
              <a:t>vue</a:t>
            </a:r>
            <a:r>
              <a:rPr lang="en-US" sz="2000" dirty="0" smtClean="0"/>
              <a:t> router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&gt; </a:t>
            </a:r>
            <a:r>
              <a:rPr lang="en-US" sz="2000" dirty="0" err="1" smtClean="0">
                <a:solidFill>
                  <a:srgbClr val="002060"/>
                </a:solidFill>
              </a:rPr>
              <a:t>npm</a:t>
            </a:r>
            <a:r>
              <a:rPr lang="en-US" sz="2000" dirty="0" smtClean="0">
                <a:solidFill>
                  <a:srgbClr val="002060"/>
                </a:solidFill>
              </a:rPr>
              <a:t> install vue-router@4</a:t>
            </a:r>
          </a:p>
        </p:txBody>
      </p:sp>
    </p:spTree>
    <p:extLst>
      <p:ext uri="{BB962C8B-B14F-4D97-AF65-F5344CB8AC3E}">
        <p14:creationId xmlns:p14="http://schemas.microsoft.com/office/powerpoint/2010/main" val="66077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04" y="365125"/>
            <a:ext cx="11887200" cy="50114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Configuration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004" y="1068404"/>
            <a:ext cx="5351647" cy="5108559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#</a:t>
            </a:r>
            <a:r>
              <a:rPr lang="en-US" sz="2000" dirty="0"/>
              <a:t>1</a:t>
            </a:r>
            <a:r>
              <a:rPr lang="en-US" sz="2000" dirty="0" smtClean="0"/>
              <a:t> Create router instance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#2 Register the router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We can also refactor like this –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 smtClean="0"/>
              <a:t>#1 Define components</a:t>
            </a:r>
          </a:p>
          <a:p>
            <a:pPr marL="0" indent="0">
              <a:buNone/>
            </a:pPr>
            <a:r>
              <a:rPr lang="en-US" sz="2000" dirty="0" smtClean="0"/>
              <a:t>#2 Define routes to navigate components</a:t>
            </a:r>
          </a:p>
          <a:p>
            <a:pPr marL="0" indent="0">
              <a:buNone/>
            </a:pPr>
            <a:r>
              <a:rPr lang="en-US" sz="2000" dirty="0" smtClean="0"/>
              <a:t>#3 Create router instance</a:t>
            </a:r>
          </a:p>
          <a:p>
            <a:pPr marL="0" indent="0">
              <a:buNone/>
            </a:pPr>
            <a:r>
              <a:rPr lang="en-US" sz="2000" dirty="0" smtClean="0"/>
              <a:t>#4 Register the router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17405" y="1068403"/>
            <a:ext cx="6323799" cy="510855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/>
              <a:t>#1 Create router instance</a:t>
            </a:r>
          </a:p>
          <a:p>
            <a:pPr marL="0" indent="0">
              <a:buNone/>
            </a:pPr>
            <a:r>
              <a:rPr lang="en-US" sz="1600" dirty="0" err="1" smtClean="0"/>
              <a:t>const</a:t>
            </a:r>
            <a:r>
              <a:rPr lang="en-US" sz="1600" dirty="0" smtClean="0"/>
              <a:t> router = </a:t>
            </a:r>
            <a:r>
              <a:rPr lang="en-US" sz="1600" dirty="0" err="1" smtClean="0"/>
              <a:t>createRouter</a:t>
            </a:r>
            <a:r>
              <a:rPr lang="en-US" sz="1600" dirty="0" smtClean="0"/>
              <a:t>({</a:t>
            </a:r>
          </a:p>
          <a:p>
            <a:pPr marL="0" indent="0">
              <a:buNone/>
            </a:pPr>
            <a:r>
              <a:rPr lang="en-US" sz="1600" dirty="0" smtClean="0"/>
              <a:t>    history: </a:t>
            </a:r>
            <a:r>
              <a:rPr lang="en-US" sz="1600" dirty="0" err="1" smtClean="0"/>
              <a:t>createWebHistory</a:t>
            </a:r>
            <a:r>
              <a:rPr lang="en-US" sz="1600" dirty="0" smtClean="0"/>
              <a:t>(),</a:t>
            </a:r>
          </a:p>
          <a:p>
            <a:pPr marL="0" indent="0">
              <a:buNone/>
            </a:pPr>
            <a:r>
              <a:rPr lang="en-US" sz="1600" dirty="0" smtClean="0"/>
              <a:t>    routes: [</a:t>
            </a:r>
          </a:p>
          <a:p>
            <a:pPr marL="0" indent="0">
              <a:buNone/>
            </a:pPr>
            <a:r>
              <a:rPr lang="en-US" sz="1600" dirty="0" smtClean="0"/>
              <a:t>        {path: '/', </a:t>
            </a:r>
            <a:r>
              <a:rPr lang="en-US" sz="1600" dirty="0" smtClean="0"/>
              <a:t>component</a:t>
            </a:r>
            <a:r>
              <a:rPr lang="en-US" sz="1600" dirty="0" smtClean="0"/>
              <a:t>: () =&gt; import('./</a:t>
            </a:r>
            <a:r>
              <a:rPr lang="en-US" sz="1600" dirty="0" err="1" smtClean="0"/>
              <a:t>Home.vue</a:t>
            </a:r>
            <a:r>
              <a:rPr lang="en-US" sz="1600" dirty="0" smtClean="0"/>
              <a:t>')},</a:t>
            </a:r>
          </a:p>
          <a:p>
            <a:pPr marL="0" indent="0">
              <a:buNone/>
            </a:pPr>
            <a:r>
              <a:rPr lang="en-US" sz="1600" dirty="0" smtClean="0"/>
              <a:t>         …</a:t>
            </a:r>
          </a:p>
          <a:p>
            <a:pPr marL="0" indent="0">
              <a:buNone/>
            </a:pPr>
            <a:r>
              <a:rPr lang="en-US" sz="1600" dirty="0" smtClean="0"/>
              <a:t>    ]</a:t>
            </a:r>
          </a:p>
          <a:p>
            <a:pPr marL="0" indent="0">
              <a:buNone/>
            </a:pPr>
            <a:r>
              <a:rPr lang="en-US" sz="1600" dirty="0" smtClean="0"/>
              <a:t>})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smtClean="0"/>
              <a:t>#2 Register the router</a:t>
            </a:r>
          </a:p>
          <a:p>
            <a:pPr marL="0" indent="0">
              <a:buNone/>
            </a:pPr>
            <a:r>
              <a:rPr lang="en-US" sz="1600" dirty="0" err="1" smtClean="0"/>
              <a:t>app.use</a:t>
            </a:r>
            <a:r>
              <a:rPr lang="en-US" sz="1600" dirty="0" smtClean="0"/>
              <a:t>(router)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1673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04" y="365125"/>
            <a:ext cx="11887200" cy="50114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Router View &amp; Router Link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004" y="1068404"/>
            <a:ext cx="11887200" cy="5108559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# Add this, and component matched by the route will render here!!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 smtClean="0"/>
              <a:t>&lt;router-view&gt;&lt;/router-view&gt;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# Use the router-link component for navigation.</a:t>
            </a:r>
          </a:p>
          <a:p>
            <a:pPr marL="0" indent="0">
              <a:buNone/>
            </a:pPr>
            <a:r>
              <a:rPr lang="en-US" sz="2000" dirty="0" smtClean="0"/>
              <a:t>&lt;router-link to="/about" class="</a:t>
            </a:r>
            <a:r>
              <a:rPr lang="en-US" sz="2000" dirty="0" err="1" smtClean="0"/>
              <a:t>nav</a:t>
            </a:r>
            <a:r>
              <a:rPr lang="en-US" sz="2000" dirty="0" smtClean="0"/>
              <a:t>-link"&gt;About&lt;/router-link&gt;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86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04" y="365125"/>
            <a:ext cx="11887200" cy="50114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Dynamic Routing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004" y="1068404"/>
            <a:ext cx="11887200" cy="5108559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# Route</a:t>
            </a:r>
          </a:p>
          <a:p>
            <a:pPr marL="0" indent="0">
              <a:buNone/>
            </a:pPr>
            <a:r>
              <a:rPr lang="en-US" sz="2000" dirty="0" smtClean="0"/>
              <a:t>{</a:t>
            </a:r>
            <a:r>
              <a:rPr lang="en-US" sz="2000" dirty="0"/>
              <a:t>path: </a:t>
            </a:r>
            <a:r>
              <a:rPr lang="en-US" sz="2000" dirty="0" smtClean="0"/>
              <a:t>'/courses/:id', </a:t>
            </a:r>
            <a:r>
              <a:rPr lang="en-US" sz="2000" dirty="0" smtClean="0"/>
              <a:t>component</a:t>
            </a:r>
            <a:r>
              <a:rPr lang="en-US" sz="2000" dirty="0" smtClean="0"/>
              <a:t>: Course}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# Get the </a:t>
            </a:r>
            <a:r>
              <a:rPr lang="en-US" sz="2000" b="1" dirty="0" err="1" smtClean="0"/>
              <a:t>param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 smtClean="0"/>
              <a:t>import { </a:t>
            </a:r>
            <a:r>
              <a:rPr lang="en-US" sz="2000" dirty="0" err="1" smtClean="0"/>
              <a:t>useRoute</a:t>
            </a:r>
            <a:r>
              <a:rPr lang="en-US" sz="2000" dirty="0" smtClean="0"/>
              <a:t> } from ‘</a:t>
            </a:r>
            <a:r>
              <a:rPr lang="en-US" sz="2000" dirty="0" err="1" smtClean="0"/>
              <a:t>vue</a:t>
            </a:r>
            <a:r>
              <a:rPr lang="en-US" sz="2000" dirty="0" smtClean="0"/>
              <a:t>-router’</a:t>
            </a:r>
          </a:p>
          <a:p>
            <a:pPr marL="0" indent="0">
              <a:buNone/>
            </a:pPr>
            <a:r>
              <a:rPr lang="en-US" sz="2000" dirty="0" err="1" smtClean="0"/>
              <a:t>const</a:t>
            </a:r>
            <a:r>
              <a:rPr lang="en-US" sz="2000" dirty="0" smtClean="0"/>
              <a:t> route = </a:t>
            </a:r>
            <a:r>
              <a:rPr lang="en-US" sz="2000" dirty="0" err="1" smtClean="0"/>
              <a:t>useRoute</a:t>
            </a:r>
            <a:r>
              <a:rPr lang="en-US" sz="2000" dirty="0" smtClean="0"/>
              <a:t>()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const</a:t>
            </a:r>
            <a:r>
              <a:rPr lang="en-US" sz="2000" dirty="0" smtClean="0"/>
              <a:t> id = </a:t>
            </a:r>
            <a:r>
              <a:rPr lang="en-US" sz="2000" dirty="0" err="1" smtClean="0"/>
              <a:t>parseInt</a:t>
            </a:r>
            <a:r>
              <a:rPr lang="en-US" sz="2000" dirty="0" smtClean="0"/>
              <a:t>(route.params.id)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264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04" y="365125"/>
            <a:ext cx="11887200" cy="50114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Nested Routing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7545" y="1220803"/>
            <a:ext cx="5775158" cy="5108559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err="1" smtClean="0"/>
              <a:t>src</a:t>
            </a:r>
            <a:r>
              <a:rPr lang="en-US" sz="2000" dirty="0" smtClean="0"/>
              <a:t>/pages/</a:t>
            </a:r>
            <a:r>
              <a:rPr lang="en-US" sz="2000" dirty="0" err="1" smtClean="0"/>
              <a:t>Course.vue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&lt;template&gt;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	&lt;router-view&gt;&lt;/router-view&gt;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&lt;/template&gt;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4004" y="1220804"/>
            <a:ext cx="5985310" cy="510855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smtClean="0"/>
              <a:t>routes: [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smtClean="0"/>
              <a:t>   {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smtClean="0"/>
              <a:t>          path: ‘/courses/:id’,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         </a:t>
            </a:r>
            <a:r>
              <a:rPr lang="en-US" sz="2000" dirty="0" smtClean="0"/>
              <a:t> component</a:t>
            </a:r>
            <a:r>
              <a:rPr lang="en-US" sz="2000" dirty="0"/>
              <a:t>: () =&gt; import</a:t>
            </a:r>
            <a:r>
              <a:rPr lang="en-US" sz="2000" dirty="0" smtClean="0"/>
              <a:t>('./</a:t>
            </a:r>
            <a:r>
              <a:rPr lang="en-US" sz="2000" dirty="0" err="1" smtClean="0"/>
              <a:t>Courses.vue</a:t>
            </a:r>
            <a:r>
              <a:rPr lang="en-US" sz="2000" dirty="0"/>
              <a:t>')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smtClean="0"/>
              <a:t>          children: [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smtClean="0"/>
              <a:t>               {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smtClean="0"/>
              <a:t>                    path: ‘review</a:t>
            </a:r>
            <a:r>
              <a:rPr lang="en-US" sz="2000" dirty="0" smtClean="0"/>
              <a:t>’,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</a:t>
            </a:r>
            <a:r>
              <a:rPr lang="en-US" sz="2000" dirty="0" smtClean="0"/>
              <a:t>component</a:t>
            </a:r>
            <a:r>
              <a:rPr lang="en-US" sz="2000" dirty="0" smtClean="0"/>
              <a:t>: Review,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smtClean="0"/>
              <a:t>               }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smtClean="0"/>
              <a:t>          ]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smtClean="0"/>
              <a:t>   }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smtClean="0"/>
              <a:t>]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782728" y="5794408"/>
            <a:ext cx="2313272" cy="481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courses/1/review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04" y="365125"/>
            <a:ext cx="11887200" cy="50114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Nested Routing</a:t>
            </a:r>
            <a:endParaRPr lang="en-US" sz="28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4004" y="1220804"/>
            <a:ext cx="11887200" cy="510855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 err="1"/>
              <a:t>const</a:t>
            </a:r>
            <a:r>
              <a:rPr lang="en-US" sz="2000" dirty="0"/>
              <a:t> routes = [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 </a:t>
            </a:r>
            <a:r>
              <a:rPr lang="en-US" sz="2000" dirty="0" smtClean="0"/>
              <a:t>        {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   </a:t>
            </a:r>
            <a:r>
              <a:rPr lang="en-US" sz="2000" dirty="0" smtClean="0"/>
              <a:t>             path</a:t>
            </a:r>
            <a:r>
              <a:rPr lang="en-US" sz="2000" dirty="0"/>
              <a:t>: </a:t>
            </a:r>
            <a:r>
              <a:rPr lang="en-US" sz="2000" dirty="0" smtClean="0"/>
              <a:t>'/courses/:id',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   </a:t>
            </a:r>
            <a:r>
              <a:rPr lang="en-US" sz="2000" dirty="0" smtClean="0"/>
              <a:t>             name</a:t>
            </a:r>
            <a:r>
              <a:rPr lang="en-US" sz="2000" dirty="0"/>
              <a:t>: </a:t>
            </a:r>
            <a:r>
              <a:rPr lang="en-US" sz="2000" dirty="0" smtClean="0"/>
              <a:t>‘course',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   </a:t>
            </a:r>
            <a:r>
              <a:rPr lang="en-US" sz="2000" dirty="0" smtClean="0"/>
              <a:t>             component</a:t>
            </a:r>
            <a:r>
              <a:rPr lang="en-US" sz="2000" dirty="0"/>
              <a:t>: </a:t>
            </a:r>
            <a:r>
              <a:rPr lang="en-US" sz="2000" dirty="0" smtClean="0"/>
              <a:t>Course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 </a:t>
            </a:r>
            <a:r>
              <a:rPr lang="en-US" sz="2000" dirty="0" smtClean="0"/>
              <a:t>        }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/>
              <a:t># to navigate</a:t>
            </a:r>
            <a:endParaRPr lang="en-US" sz="20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&lt;router-link :to="{ name: </a:t>
            </a:r>
            <a:r>
              <a:rPr lang="en-US" sz="2000" dirty="0" smtClean="0"/>
              <a:t>‘course', </a:t>
            </a:r>
            <a:r>
              <a:rPr lang="en-US" sz="2000" dirty="0" err="1"/>
              <a:t>params</a:t>
            </a:r>
            <a:r>
              <a:rPr lang="en-US" sz="2000" dirty="0"/>
              <a:t>: { </a:t>
            </a:r>
            <a:r>
              <a:rPr lang="en-US" sz="2000" dirty="0" smtClean="0"/>
              <a:t>id: 1 }}"&gt; User &lt;/</a:t>
            </a:r>
            <a:r>
              <a:rPr lang="en-US" sz="2000" dirty="0"/>
              <a:t>router-link&gt;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729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04" y="365125"/>
            <a:ext cx="11887200" cy="50114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Navigation</a:t>
            </a:r>
            <a:endParaRPr lang="en-US" sz="28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4004" y="1220804"/>
            <a:ext cx="11887200" cy="510855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smtClean="0"/>
              <a:t>import { </a:t>
            </a:r>
            <a:r>
              <a:rPr lang="en-US" sz="2000" dirty="0" err="1" smtClean="0"/>
              <a:t>useRouter</a:t>
            </a:r>
            <a:r>
              <a:rPr lang="en-US" sz="2000" dirty="0" smtClean="0"/>
              <a:t> } from ‘</a:t>
            </a:r>
            <a:r>
              <a:rPr lang="en-US" sz="2000" dirty="0" err="1" smtClean="0"/>
              <a:t>vue</a:t>
            </a:r>
            <a:r>
              <a:rPr lang="en-US" sz="2000" dirty="0" smtClean="0"/>
              <a:t>-router’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 smtClean="0"/>
              <a:t>const</a:t>
            </a:r>
            <a:r>
              <a:rPr lang="en-US" sz="2000" dirty="0" smtClean="0"/>
              <a:t> router = </a:t>
            </a:r>
            <a:r>
              <a:rPr lang="en-US" sz="2000" dirty="0" err="1" smtClean="0"/>
              <a:t>useRouter</a:t>
            </a:r>
            <a:r>
              <a:rPr lang="en-US" sz="2000" dirty="0" smtClean="0"/>
              <a:t>()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literal string path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/>
              <a:t>router.push</a:t>
            </a:r>
            <a:r>
              <a:rPr lang="en-US" sz="2000" dirty="0" smtClean="0"/>
              <a:t>(‘/courses')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object with path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/>
              <a:t>router.push</a:t>
            </a:r>
            <a:r>
              <a:rPr lang="en-US" sz="2000" dirty="0"/>
              <a:t>({ path: </a:t>
            </a:r>
            <a:r>
              <a:rPr lang="en-US" sz="2000" dirty="0" smtClean="0"/>
              <a:t>'/courses' </a:t>
            </a:r>
            <a:r>
              <a:rPr lang="en-US" sz="2000" dirty="0"/>
              <a:t>})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named route with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params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let the router build the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url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/>
              <a:t>router.push</a:t>
            </a:r>
            <a:r>
              <a:rPr lang="en-US" sz="2000" dirty="0"/>
              <a:t>({ name: </a:t>
            </a:r>
            <a:r>
              <a:rPr lang="en-US" sz="2000" dirty="0" smtClean="0"/>
              <a:t>‘courses', </a:t>
            </a:r>
            <a:r>
              <a:rPr lang="en-US" sz="2000" dirty="0" err="1"/>
              <a:t>params</a:t>
            </a:r>
            <a:r>
              <a:rPr lang="en-US" sz="2000" dirty="0"/>
              <a:t>: { </a:t>
            </a:r>
            <a:r>
              <a:rPr lang="en-US" sz="2000" dirty="0" smtClean="0"/>
              <a:t>id: 1 </a:t>
            </a:r>
            <a:r>
              <a:rPr lang="en-US" sz="2000" dirty="0"/>
              <a:t>} })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897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04" y="365125"/>
            <a:ext cx="11887200" cy="50114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Navigation</a:t>
            </a:r>
            <a:endParaRPr lang="en-US" sz="28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4004" y="1220804"/>
            <a:ext cx="11887200" cy="510855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/>
              <a:t># Traverse </a:t>
            </a:r>
            <a:r>
              <a:rPr lang="en-US" sz="2000" b="1" dirty="0"/>
              <a:t>history</a:t>
            </a:r>
            <a:endParaRPr lang="en-US" sz="20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 forward by one record, the same as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router.forward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/>
              <a:t>router.go</a:t>
            </a:r>
            <a:r>
              <a:rPr lang="en-US" sz="2000" dirty="0"/>
              <a:t>(1)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go back by one record, the same as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router.back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/>
              <a:t>router.go</a:t>
            </a:r>
            <a:r>
              <a:rPr lang="en-US" sz="2000" dirty="0"/>
              <a:t>(-1)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go forward by 3 records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/>
              <a:t>router.go</a:t>
            </a:r>
            <a:r>
              <a:rPr lang="en-US" sz="2000" dirty="0"/>
              <a:t>(3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932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395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Vue.js Router</vt:lpstr>
      <vt:lpstr>Installation</vt:lpstr>
      <vt:lpstr>Configuration</vt:lpstr>
      <vt:lpstr>Router View &amp; Router Link</vt:lpstr>
      <vt:lpstr>Dynamic Routing</vt:lpstr>
      <vt:lpstr>Nested Routing</vt:lpstr>
      <vt:lpstr>Nested Routing</vt:lpstr>
      <vt:lpstr>Navigation</vt:lpstr>
      <vt:lpstr>Navigation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 Router</dc:title>
  <dc:creator>Ye Myint Soe</dc:creator>
  <cp:lastModifiedBy>Ye Myint Soe</cp:lastModifiedBy>
  <cp:revision>27</cp:revision>
  <dcterms:created xsi:type="dcterms:W3CDTF">2023-11-23T04:52:19Z</dcterms:created>
  <dcterms:modified xsi:type="dcterms:W3CDTF">2023-11-25T15:20:14Z</dcterms:modified>
</cp:coreProperties>
</file>