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9" r:id="rId2"/>
    <p:sldId id="321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B4A74C-F69A-40BF-868C-AE17408811A6}">
          <p14:sldIdLst>
            <p14:sldId id="289"/>
            <p14:sldId id="32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159"/>
    <a:srgbClr val="112C0B"/>
    <a:srgbClr val="B92121"/>
    <a:srgbClr val="D92A2B"/>
    <a:srgbClr val="004648"/>
    <a:srgbClr val="005E60"/>
    <a:srgbClr val="00766E"/>
    <a:srgbClr val="009186"/>
    <a:srgbClr val="009BBD"/>
    <a:srgbClr val="554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546E8-2506-F441-984C-FFAC2711E92B}" v="102" dt="2021-01-05T16:47:32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4" autoAdjust="0"/>
    <p:restoredTop sz="61497" autoAdjust="0"/>
  </p:normalViewPr>
  <p:slideViewPr>
    <p:cSldViewPr snapToGrid="0" snapToObjects="1">
      <p:cViewPr varScale="1">
        <p:scale>
          <a:sx n="76" d="100"/>
          <a:sy n="76" d="100"/>
        </p:scale>
        <p:origin x="204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6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Triguero Velazquez" userId="32d9e84c-f8e4-4148-83d0-828cea79016a" providerId="ADAL" clId="{129546E8-2506-F441-984C-FFAC2711E92B}"/>
    <pc:docChg chg="undo custSel addSld delSld modSld sldOrd modSection">
      <pc:chgData name="Isaac Triguero Velazquez" userId="32d9e84c-f8e4-4148-83d0-828cea79016a" providerId="ADAL" clId="{129546E8-2506-F441-984C-FFAC2711E92B}" dt="2021-01-05T16:47:50.315" v="7497" actId="14100"/>
      <pc:docMkLst>
        <pc:docMk/>
      </pc:docMkLst>
      <pc:sldChg chg="addSp modSp mod modNotesTx">
        <pc:chgData name="Isaac Triguero Velazquez" userId="32d9e84c-f8e4-4148-83d0-828cea79016a" providerId="ADAL" clId="{129546E8-2506-F441-984C-FFAC2711E92B}" dt="2021-01-05T16:15:55.912" v="6492" actId="20577"/>
        <pc:sldMkLst>
          <pc:docMk/>
          <pc:sldMk cId="2854651095" sldId="289"/>
        </pc:sldMkLst>
        <pc:spChg chg="mod">
          <ac:chgData name="Isaac Triguero Velazquez" userId="32d9e84c-f8e4-4148-83d0-828cea79016a" providerId="ADAL" clId="{129546E8-2506-F441-984C-FFAC2711E92B}" dt="2020-11-18T11:11:15.154" v="4163" actId="20577"/>
          <ac:spMkLst>
            <pc:docMk/>
            <pc:sldMk cId="2854651095" sldId="289"/>
            <ac:spMk id="2" creationId="{00000000-0000-0000-0000-000000000000}"/>
          </ac:spMkLst>
        </pc:spChg>
        <pc:spChg chg="mod">
          <ac:chgData name="Isaac Triguero Velazquez" userId="32d9e84c-f8e4-4148-83d0-828cea79016a" providerId="ADAL" clId="{129546E8-2506-F441-984C-FFAC2711E92B}" dt="2020-11-04T15:23:53.027" v="916" actId="1076"/>
          <ac:spMkLst>
            <pc:docMk/>
            <pc:sldMk cId="2854651095" sldId="289"/>
            <ac:spMk id="3" creationId="{00000000-0000-0000-0000-000000000000}"/>
          </ac:spMkLst>
        </pc:spChg>
        <pc:spChg chg="mod">
          <ac:chgData name="Isaac Triguero Velazquez" userId="32d9e84c-f8e4-4148-83d0-828cea79016a" providerId="ADAL" clId="{129546E8-2506-F441-984C-FFAC2711E92B}" dt="2020-12-04T14:22:28.146" v="4354" actId="20577"/>
          <ac:spMkLst>
            <pc:docMk/>
            <pc:sldMk cId="2854651095" sldId="289"/>
            <ac:spMk id="4" creationId="{78DE6931-64D1-5D49-B5B3-B376BE0736BA}"/>
          </ac:spMkLst>
        </pc:spChg>
        <pc:spChg chg="add mod">
          <ac:chgData name="Isaac Triguero Velazquez" userId="32d9e84c-f8e4-4148-83d0-828cea79016a" providerId="ADAL" clId="{129546E8-2506-F441-984C-FFAC2711E92B}" dt="2020-11-04T15:23:50.208" v="915" actId="1076"/>
          <ac:spMkLst>
            <pc:docMk/>
            <pc:sldMk cId="2854651095" sldId="289"/>
            <ac:spMk id="6" creationId="{A5759228-2FB8-2D4A-ACA4-8340565E62DC}"/>
          </ac:spMkLst>
        </pc:spChg>
        <pc:picChg chg="add mod">
          <ac:chgData name="Isaac Triguero Velazquez" userId="32d9e84c-f8e4-4148-83d0-828cea79016a" providerId="ADAL" clId="{129546E8-2506-F441-984C-FFAC2711E92B}" dt="2020-11-04T15:23:03.896" v="910" actId="1076"/>
          <ac:picMkLst>
            <pc:docMk/>
            <pc:sldMk cId="2854651095" sldId="289"/>
            <ac:picMk id="5" creationId="{9A82DBA8-4E32-7B42-8BCF-FAE53E641478}"/>
          </ac:picMkLst>
        </pc:picChg>
      </pc:sldChg>
      <pc:sldChg chg="modSp add del mod modNotesTx">
        <pc:chgData name="Isaac Triguero Velazquez" userId="32d9e84c-f8e4-4148-83d0-828cea79016a" providerId="ADAL" clId="{129546E8-2506-F441-984C-FFAC2711E92B}" dt="2020-12-04T15:22:52.662" v="5975" actId="2696"/>
        <pc:sldMkLst>
          <pc:docMk/>
          <pc:sldMk cId="430165834" sldId="618"/>
        </pc:sldMkLst>
        <pc:spChg chg="mod">
          <ac:chgData name="Isaac Triguero Velazquez" userId="32d9e84c-f8e4-4148-83d0-828cea79016a" providerId="ADAL" clId="{129546E8-2506-F441-984C-FFAC2711E92B}" dt="2020-11-04T17:48:16.101" v="3975" actId="27636"/>
          <ac:spMkLst>
            <pc:docMk/>
            <pc:sldMk cId="430165834" sldId="618"/>
            <ac:spMk id="3" creationId="{00000000-0000-0000-0000-000000000000}"/>
          </ac:spMkLst>
        </pc:spChg>
      </pc:sldChg>
      <pc:sldChg chg="modSp add del mod">
        <pc:chgData name="Isaac Triguero Velazquez" userId="32d9e84c-f8e4-4148-83d0-828cea79016a" providerId="ADAL" clId="{129546E8-2506-F441-984C-FFAC2711E92B}" dt="2020-11-04T17:48:09.688" v="3973" actId="2696"/>
        <pc:sldMkLst>
          <pc:docMk/>
          <pc:sldMk cId="718669680" sldId="618"/>
        </pc:sldMkLst>
        <pc:spChg chg="mod">
          <ac:chgData name="Isaac Triguero Velazquez" userId="32d9e84c-f8e4-4148-83d0-828cea79016a" providerId="ADAL" clId="{129546E8-2506-F441-984C-FFAC2711E92B}" dt="2020-11-04T17:47:38.944" v="3972" actId="27636"/>
          <ac:spMkLst>
            <pc:docMk/>
            <pc:sldMk cId="718669680" sldId="618"/>
            <ac:spMk id="3" creationId="{00000000-0000-0000-0000-000000000000}"/>
          </ac:spMkLst>
        </pc:spChg>
      </pc:sldChg>
      <pc:sldChg chg="modSp add del mod">
        <pc:chgData name="Isaac Triguero Velazquez" userId="32d9e84c-f8e4-4148-83d0-828cea79016a" providerId="ADAL" clId="{129546E8-2506-F441-984C-FFAC2711E92B}" dt="2020-12-04T15:22:52.662" v="5975" actId="2696"/>
        <pc:sldMkLst>
          <pc:docMk/>
          <pc:sldMk cId="94785074" sldId="619"/>
        </pc:sldMkLst>
        <pc:spChg chg="mod">
          <ac:chgData name="Isaac Triguero Velazquez" userId="32d9e84c-f8e4-4148-83d0-828cea79016a" providerId="ADAL" clId="{129546E8-2506-F441-984C-FFAC2711E92B}" dt="2020-11-04T17:48:16.175" v="3976" actId="27636"/>
          <ac:spMkLst>
            <pc:docMk/>
            <pc:sldMk cId="94785074" sldId="619"/>
            <ac:spMk id="3" creationId="{00000000-0000-0000-0000-000000000000}"/>
          </ac:spMkLst>
        </pc:spChg>
      </pc:sldChg>
      <pc:sldChg chg="add del">
        <pc:chgData name="Isaac Triguero Velazquez" userId="32d9e84c-f8e4-4148-83d0-828cea79016a" providerId="ADAL" clId="{129546E8-2506-F441-984C-FFAC2711E92B}" dt="2020-12-04T15:22:52.662" v="5975" actId="2696"/>
        <pc:sldMkLst>
          <pc:docMk/>
          <pc:sldMk cId="1636645019" sldId="620"/>
        </pc:sldMkLst>
      </pc:sldChg>
      <pc:sldChg chg="add del">
        <pc:chgData name="Isaac Triguero Velazquez" userId="32d9e84c-f8e4-4148-83d0-828cea79016a" providerId="ADAL" clId="{129546E8-2506-F441-984C-FFAC2711E92B}" dt="2020-12-04T15:22:52.662" v="5975" actId="2696"/>
        <pc:sldMkLst>
          <pc:docMk/>
          <pc:sldMk cId="3318307754" sldId="621"/>
        </pc:sldMkLst>
      </pc:sldChg>
      <pc:sldChg chg="add del">
        <pc:chgData name="Isaac Triguero Velazquez" userId="32d9e84c-f8e4-4148-83d0-828cea79016a" providerId="ADAL" clId="{129546E8-2506-F441-984C-FFAC2711E92B}" dt="2020-12-04T15:22:52.662" v="5975" actId="2696"/>
        <pc:sldMkLst>
          <pc:docMk/>
          <pc:sldMk cId="2483143064" sldId="622"/>
        </pc:sldMkLst>
      </pc:sldChg>
      <pc:sldChg chg="add del">
        <pc:chgData name="Isaac Triguero Velazquez" userId="32d9e84c-f8e4-4148-83d0-828cea79016a" providerId="ADAL" clId="{129546E8-2506-F441-984C-FFAC2711E92B}" dt="2020-12-04T15:22:52.662" v="5975" actId="2696"/>
        <pc:sldMkLst>
          <pc:docMk/>
          <pc:sldMk cId="2781160713" sldId="623"/>
        </pc:sldMkLst>
      </pc:sldChg>
      <pc:sldChg chg="add del">
        <pc:chgData name="Isaac Triguero Velazquez" userId="32d9e84c-f8e4-4148-83d0-828cea79016a" providerId="ADAL" clId="{129546E8-2506-F441-984C-FFAC2711E92B}" dt="2020-12-04T15:25:51.725" v="6059" actId="2696"/>
        <pc:sldMkLst>
          <pc:docMk/>
          <pc:sldMk cId="1173593185" sldId="624"/>
        </pc:sldMkLst>
      </pc:sldChg>
      <pc:sldChg chg="modSp mod">
        <pc:chgData name="Isaac Triguero Velazquez" userId="32d9e84c-f8e4-4148-83d0-828cea79016a" providerId="ADAL" clId="{129546E8-2506-F441-984C-FFAC2711E92B}" dt="2020-12-07T17:19:15.213" v="6393" actId="20577"/>
        <pc:sldMkLst>
          <pc:docMk/>
          <pc:sldMk cId="1448004300" sldId="3191"/>
        </pc:sldMkLst>
        <pc:spChg chg="mod">
          <ac:chgData name="Isaac Triguero Velazquez" userId="32d9e84c-f8e4-4148-83d0-828cea79016a" providerId="ADAL" clId="{129546E8-2506-F441-984C-FFAC2711E92B}" dt="2020-12-07T17:19:15.213" v="6393" actId="20577"/>
          <ac:spMkLst>
            <pc:docMk/>
            <pc:sldMk cId="1448004300" sldId="3191"/>
            <ac:spMk id="13" creationId="{1FFDF022-1E54-6146-BBEB-207CBFD15E4F}"/>
          </ac:spMkLst>
        </pc:spChg>
      </pc:sldChg>
      <pc:sldChg chg="modSp mod">
        <pc:chgData name="Isaac Triguero Velazquez" userId="32d9e84c-f8e4-4148-83d0-828cea79016a" providerId="ADAL" clId="{129546E8-2506-F441-984C-FFAC2711E92B}" dt="2020-12-07T16:41:05.052" v="6335" actId="20577"/>
        <pc:sldMkLst>
          <pc:docMk/>
          <pc:sldMk cId="3644002837" sldId="3192"/>
        </pc:sldMkLst>
        <pc:spChg chg="mod">
          <ac:chgData name="Isaac Triguero Velazquez" userId="32d9e84c-f8e4-4148-83d0-828cea79016a" providerId="ADAL" clId="{129546E8-2506-F441-984C-FFAC2711E92B}" dt="2020-12-07T16:41:05.052" v="6335" actId="20577"/>
          <ac:spMkLst>
            <pc:docMk/>
            <pc:sldMk cId="3644002837" sldId="3192"/>
            <ac:spMk id="3" creationId="{E09FEB7F-A0CE-1946-9ED7-334930D42FB2}"/>
          </ac:spMkLst>
        </pc:spChg>
      </pc:sldChg>
      <pc:sldChg chg="addSp modSp mod modNotesTx">
        <pc:chgData name="Isaac Triguero Velazquez" userId="32d9e84c-f8e4-4148-83d0-828cea79016a" providerId="ADAL" clId="{129546E8-2506-F441-984C-FFAC2711E92B}" dt="2020-12-07T17:18:18.762" v="6360" actId="1076"/>
        <pc:sldMkLst>
          <pc:docMk/>
          <pc:sldMk cId="2076964376" sldId="3193"/>
        </pc:sldMkLst>
        <pc:spChg chg="add mod">
          <ac:chgData name="Isaac Triguero Velazquez" userId="32d9e84c-f8e4-4148-83d0-828cea79016a" providerId="ADAL" clId="{129546E8-2506-F441-984C-FFAC2711E92B}" dt="2020-12-07T17:18:18.762" v="6360" actId="1076"/>
          <ac:spMkLst>
            <pc:docMk/>
            <pc:sldMk cId="2076964376" sldId="3193"/>
            <ac:spMk id="3" creationId="{71A9C618-F5F7-8A4A-9C40-C693F913B933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15" creationId="{07E83D1D-432B-D84B-B6E6-7AD8F5FE005F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16" creationId="{CCF8AAED-4E9A-C64F-972D-6A15409CEBA7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17" creationId="{9F4580F5-EC34-0A44-A333-F5C1615F7D62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18" creationId="{7EB94353-49FA-4446-9773-B1EBCBCFC66F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19" creationId="{477CC05C-FD26-A948-9875-E4E4DBF4737E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21" creationId="{8095FAD0-D34C-CF48-BEAF-C3BAFDD97794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22" creationId="{9F86A652-28AB-3542-B0D7-ECBCC1432511}"/>
          </ac:spMkLst>
        </pc:spChg>
        <pc:grpChg chg="mod">
          <ac:chgData name="Isaac Triguero Velazquez" userId="32d9e84c-f8e4-4148-83d0-828cea79016a" providerId="ADAL" clId="{129546E8-2506-F441-984C-FFAC2711E92B}" dt="2020-11-04T15:27:07.038" v="1006" actId="14100"/>
          <ac:grpSpMkLst>
            <pc:docMk/>
            <pc:sldMk cId="2076964376" sldId="3193"/>
            <ac:grpSpMk id="14" creationId="{214965CE-8484-6449-9102-F11EB2703062}"/>
          </ac:grpSpMkLst>
        </pc:grpChg>
        <pc:picChg chg="mod">
          <ac:chgData name="Isaac Triguero Velazquez" userId="32d9e84c-f8e4-4148-83d0-828cea79016a" providerId="ADAL" clId="{129546E8-2506-F441-984C-FFAC2711E92B}" dt="2020-11-04T15:27:16.234" v="1008" actId="1076"/>
          <ac:picMkLst>
            <pc:docMk/>
            <pc:sldMk cId="2076964376" sldId="3193"/>
            <ac:picMk id="29" creationId="{019E9AE6-4996-7E44-BC5D-97BC064786D4}"/>
          </ac:picMkLst>
        </pc:picChg>
      </pc:sldChg>
      <pc:sldChg chg="addSp delSp modSp mod">
        <pc:chgData name="Isaac Triguero Velazquez" userId="32d9e84c-f8e4-4148-83d0-828cea79016a" providerId="ADAL" clId="{129546E8-2506-F441-984C-FFAC2711E92B}" dt="2021-01-05T16:17:35.573" v="6494" actId="207"/>
        <pc:sldMkLst>
          <pc:docMk/>
          <pc:sldMk cId="2700793189" sldId="3194"/>
        </pc:sldMkLst>
        <pc:spChg chg="mod">
          <ac:chgData name="Isaac Triguero Velazquez" userId="32d9e84c-f8e4-4148-83d0-828cea79016a" providerId="ADAL" clId="{129546E8-2506-F441-984C-FFAC2711E92B}" dt="2020-11-04T16:24:38.899" v="1242" actId="1076"/>
          <ac:spMkLst>
            <pc:docMk/>
            <pc:sldMk cId="2700793189" sldId="3194"/>
            <ac:spMk id="2" creationId="{A198287A-CEC9-694A-9933-A554556AF862}"/>
          </ac:spMkLst>
        </pc:spChg>
        <pc:spChg chg="add mod">
          <ac:chgData name="Isaac Triguero Velazquez" userId="32d9e84c-f8e4-4148-83d0-828cea79016a" providerId="ADAL" clId="{129546E8-2506-F441-984C-FFAC2711E92B}" dt="2021-01-05T16:17:35.573" v="6494" actId="207"/>
          <ac:spMkLst>
            <pc:docMk/>
            <pc:sldMk cId="2700793189" sldId="3194"/>
            <ac:spMk id="3" creationId="{58C71D39-F064-B44F-B62A-5F31E092CDC3}"/>
          </ac:spMkLst>
        </pc:spChg>
        <pc:spChg chg="add del mod">
          <ac:chgData name="Isaac Triguero Velazquez" userId="32d9e84c-f8e4-4148-83d0-828cea79016a" providerId="ADAL" clId="{129546E8-2506-F441-984C-FFAC2711E92B}" dt="2020-11-04T16:22:37.517" v="1161"/>
          <ac:spMkLst>
            <pc:docMk/>
            <pc:sldMk cId="2700793189" sldId="3194"/>
            <ac:spMk id="4" creationId="{D98FA735-E883-D84A-93BF-55FA6822A1D2}"/>
          </ac:spMkLst>
        </pc:spChg>
        <pc:spChg chg="add mod">
          <ac:chgData name="Isaac Triguero Velazquez" userId="32d9e84c-f8e4-4148-83d0-828cea79016a" providerId="ADAL" clId="{129546E8-2506-F441-984C-FFAC2711E92B}" dt="2020-11-04T16:24:42.008" v="1243" actId="1076"/>
          <ac:spMkLst>
            <pc:docMk/>
            <pc:sldMk cId="2700793189" sldId="3194"/>
            <ac:spMk id="5" creationId="{63E41D31-C12F-E54A-AE23-3EEFCCE2B797}"/>
          </ac:spMkLst>
        </pc:spChg>
      </pc:sldChg>
      <pc:sldChg chg="addSp modSp new mod ord modNotesTx">
        <pc:chgData name="Isaac Triguero Velazquez" userId="32d9e84c-f8e4-4148-83d0-828cea79016a" providerId="ADAL" clId="{129546E8-2506-F441-984C-FFAC2711E92B}" dt="2021-01-05T16:32:01.467" v="6789" actId="20577"/>
        <pc:sldMkLst>
          <pc:docMk/>
          <pc:sldMk cId="3596262086" sldId="3195"/>
        </pc:sldMkLst>
        <pc:spChg chg="mod">
          <ac:chgData name="Isaac Triguero Velazquez" userId="32d9e84c-f8e4-4148-83d0-828cea79016a" providerId="ADAL" clId="{129546E8-2506-F441-984C-FFAC2711E92B}" dt="2020-11-04T15:10:56.725" v="167" actId="20577"/>
          <ac:spMkLst>
            <pc:docMk/>
            <pc:sldMk cId="3596262086" sldId="3195"/>
            <ac:spMk id="2" creationId="{924EA57F-21C6-EC4B-A037-17B60789E4D9}"/>
          </ac:spMkLst>
        </pc:spChg>
        <pc:spChg chg="add mod">
          <ac:chgData name="Isaac Triguero Velazquez" userId="32d9e84c-f8e4-4148-83d0-828cea79016a" providerId="ADAL" clId="{129546E8-2506-F441-984C-FFAC2711E92B}" dt="2020-12-04T15:28:31.399" v="6072" actId="20577"/>
          <ac:spMkLst>
            <pc:docMk/>
            <pc:sldMk cId="3596262086" sldId="3195"/>
            <ac:spMk id="3" creationId="{2295EC78-7302-5141-AFB0-F6D07C8DC4FA}"/>
          </ac:spMkLst>
        </pc:spChg>
        <pc:spChg chg="add mod">
          <ac:chgData name="Isaac Triguero Velazquez" userId="32d9e84c-f8e4-4148-83d0-828cea79016a" providerId="ADAL" clId="{129546E8-2506-F441-984C-FFAC2711E92B}" dt="2021-01-05T16:31:46.806" v="6770" actId="1076"/>
          <ac:spMkLst>
            <pc:docMk/>
            <pc:sldMk cId="3596262086" sldId="3195"/>
            <ac:spMk id="5" creationId="{A92549B4-368A-DA40-B8EE-483D8547963B}"/>
          </ac:spMkLst>
        </pc:spChg>
        <pc:picChg chg="add mod">
          <ac:chgData name="Isaac Triguero Velazquez" userId="32d9e84c-f8e4-4148-83d0-828cea79016a" providerId="ADAL" clId="{129546E8-2506-F441-984C-FFAC2711E92B}" dt="2020-11-04T17:55:08.308" v="4106" actId="14100"/>
          <ac:picMkLst>
            <pc:docMk/>
            <pc:sldMk cId="3596262086" sldId="3195"/>
            <ac:picMk id="4" creationId="{7178BE6C-A7B5-5244-9D4D-B726A1C4CAA9}"/>
          </ac:picMkLst>
        </pc:picChg>
      </pc:sldChg>
      <pc:sldChg chg="modSp add mod">
        <pc:chgData name="Isaac Triguero Velazquez" userId="32d9e84c-f8e4-4148-83d0-828cea79016a" providerId="ADAL" clId="{129546E8-2506-F441-984C-FFAC2711E92B}" dt="2020-11-04T16:23:33.081" v="1220" actId="20577"/>
        <pc:sldMkLst>
          <pc:docMk/>
          <pc:sldMk cId="3530882370" sldId="3196"/>
        </pc:sldMkLst>
        <pc:spChg chg="mod">
          <ac:chgData name="Isaac Triguero Velazquez" userId="32d9e84c-f8e4-4148-83d0-828cea79016a" providerId="ADAL" clId="{129546E8-2506-F441-984C-FFAC2711E92B}" dt="2020-11-04T15:25:56.758" v="958" actId="20577"/>
          <ac:spMkLst>
            <pc:docMk/>
            <pc:sldMk cId="3530882370" sldId="3196"/>
            <ac:spMk id="2" creationId="{A198287A-CEC9-694A-9933-A554556AF862}"/>
          </ac:spMkLst>
        </pc:spChg>
        <pc:spChg chg="mod">
          <ac:chgData name="Isaac Triguero Velazquez" userId="32d9e84c-f8e4-4148-83d0-828cea79016a" providerId="ADAL" clId="{129546E8-2506-F441-984C-FFAC2711E92B}" dt="2020-11-04T16:23:33.081" v="1220" actId="20577"/>
          <ac:spMkLst>
            <pc:docMk/>
            <pc:sldMk cId="3530882370" sldId="3196"/>
            <ac:spMk id="3" creationId="{58C71D39-F064-B44F-B62A-5F31E092CDC3}"/>
          </ac:spMkLst>
        </pc:spChg>
      </pc:sldChg>
      <pc:sldChg chg="modSp add mod">
        <pc:chgData name="Isaac Triguero Velazquez" userId="32d9e84c-f8e4-4148-83d0-828cea79016a" providerId="ADAL" clId="{129546E8-2506-F441-984C-FFAC2711E92B}" dt="2020-11-04T16:30:37.853" v="1794" actId="6549"/>
        <pc:sldMkLst>
          <pc:docMk/>
          <pc:sldMk cId="1764594201" sldId="3197"/>
        </pc:sldMkLst>
        <pc:spChg chg="mod">
          <ac:chgData name="Isaac Triguero Velazquez" userId="32d9e84c-f8e4-4148-83d0-828cea79016a" providerId="ADAL" clId="{129546E8-2506-F441-984C-FFAC2711E92B}" dt="2020-11-04T15:26:07.161" v="960"/>
          <ac:spMkLst>
            <pc:docMk/>
            <pc:sldMk cId="1764594201" sldId="3197"/>
            <ac:spMk id="2" creationId="{A198287A-CEC9-694A-9933-A554556AF862}"/>
          </ac:spMkLst>
        </pc:spChg>
        <pc:spChg chg="mod">
          <ac:chgData name="Isaac Triguero Velazquez" userId="32d9e84c-f8e4-4148-83d0-828cea79016a" providerId="ADAL" clId="{129546E8-2506-F441-984C-FFAC2711E92B}" dt="2020-11-04T16:30:37.853" v="1794" actId="6549"/>
          <ac:spMkLst>
            <pc:docMk/>
            <pc:sldMk cId="1764594201" sldId="3197"/>
            <ac:spMk id="3" creationId="{58C71D39-F064-B44F-B62A-5F31E092CDC3}"/>
          </ac:spMkLst>
        </pc:spChg>
      </pc:sldChg>
      <pc:sldChg chg="addSp delSp modSp add mod ord modNotesTx">
        <pc:chgData name="Isaac Triguero Velazquez" userId="32d9e84c-f8e4-4148-83d0-828cea79016a" providerId="ADAL" clId="{129546E8-2506-F441-984C-FFAC2711E92B}" dt="2020-11-18T11:58:31.423" v="4350" actId="207"/>
        <pc:sldMkLst>
          <pc:docMk/>
          <pc:sldMk cId="3368487660" sldId="3198"/>
        </pc:sldMkLst>
        <pc:spChg chg="mod">
          <ac:chgData name="Isaac Triguero Velazquez" userId="32d9e84c-f8e4-4148-83d0-828cea79016a" providerId="ADAL" clId="{129546E8-2506-F441-984C-FFAC2711E92B}" dt="2020-11-04T16:32:57.080" v="1862" actId="20577"/>
          <ac:spMkLst>
            <pc:docMk/>
            <pc:sldMk cId="3368487660" sldId="3198"/>
            <ac:spMk id="2" creationId="{A198287A-CEC9-694A-9933-A554556AF862}"/>
          </ac:spMkLst>
        </pc:spChg>
        <pc:spChg chg="del">
          <ac:chgData name="Isaac Triguero Velazquez" userId="32d9e84c-f8e4-4148-83d0-828cea79016a" providerId="ADAL" clId="{129546E8-2506-F441-984C-FFAC2711E92B}" dt="2020-11-04T15:28:30.860" v="1024" actId="478"/>
          <ac:spMkLst>
            <pc:docMk/>
            <pc:sldMk cId="3368487660" sldId="3198"/>
            <ac:spMk id="3" creationId="{58C71D39-F064-B44F-B62A-5F31E092CDC3}"/>
          </ac:spMkLst>
        </pc:spChg>
        <pc:spChg chg="add mod">
          <ac:chgData name="Isaac Triguero Velazquez" userId="32d9e84c-f8e4-4148-83d0-828cea79016a" providerId="ADAL" clId="{129546E8-2506-F441-984C-FFAC2711E92B}" dt="2020-11-18T11:58:31.423" v="4350" actId="207"/>
          <ac:spMkLst>
            <pc:docMk/>
            <pc:sldMk cId="3368487660" sldId="3198"/>
            <ac:spMk id="4" creationId="{94987B94-E5FF-1442-B879-68145C2B913B}"/>
          </ac:spMkLst>
        </pc:spChg>
        <pc:spChg chg="add del mod">
          <ac:chgData name="Isaac Triguero Velazquez" userId="32d9e84c-f8e4-4148-83d0-828cea79016a" providerId="ADAL" clId="{129546E8-2506-F441-984C-FFAC2711E92B}" dt="2020-11-04T16:49:56.065" v="2253"/>
          <ac:spMkLst>
            <pc:docMk/>
            <pc:sldMk cId="3368487660" sldId="3198"/>
            <ac:spMk id="5" creationId="{CD59CBD1-71F4-AE4B-A826-758BBB518E9E}"/>
          </ac:spMkLst>
        </pc:spChg>
      </pc:sldChg>
      <pc:sldChg chg="addSp modSp add mod">
        <pc:chgData name="Isaac Triguero Velazquez" userId="32d9e84c-f8e4-4148-83d0-828cea79016a" providerId="ADAL" clId="{129546E8-2506-F441-984C-FFAC2711E92B}" dt="2020-11-04T17:27:54.739" v="3389" actId="20577"/>
        <pc:sldMkLst>
          <pc:docMk/>
          <pc:sldMk cId="3483095515" sldId="3199"/>
        </pc:sldMkLst>
        <pc:spChg chg="mod">
          <ac:chgData name="Isaac Triguero Velazquez" userId="32d9e84c-f8e4-4148-83d0-828cea79016a" providerId="ADAL" clId="{129546E8-2506-F441-984C-FFAC2711E92B}" dt="2020-11-04T16:59:34.064" v="2618" actId="1076"/>
          <ac:spMkLst>
            <pc:docMk/>
            <pc:sldMk cId="3483095515" sldId="3199"/>
            <ac:spMk id="2" creationId="{A198287A-CEC9-694A-9933-A554556AF862}"/>
          </ac:spMkLst>
        </pc:spChg>
        <pc:spChg chg="add mod">
          <ac:chgData name="Isaac Triguero Velazquez" userId="32d9e84c-f8e4-4148-83d0-828cea79016a" providerId="ADAL" clId="{129546E8-2506-F441-984C-FFAC2711E92B}" dt="2020-11-04T17:27:54.739" v="3389" actId="20577"/>
          <ac:spMkLst>
            <pc:docMk/>
            <pc:sldMk cId="3483095515" sldId="3199"/>
            <ac:spMk id="3" creationId="{D30B6918-3A83-7442-B1DD-A8FC74BC6821}"/>
          </ac:spMkLst>
        </pc:spChg>
        <pc:spChg chg="add mod">
          <ac:chgData name="Isaac Triguero Velazquez" userId="32d9e84c-f8e4-4148-83d0-828cea79016a" providerId="ADAL" clId="{129546E8-2506-F441-984C-FFAC2711E92B}" dt="2020-11-04T17:01:19.403" v="2661" actId="20577"/>
          <ac:spMkLst>
            <pc:docMk/>
            <pc:sldMk cId="3483095515" sldId="3199"/>
            <ac:spMk id="4" creationId="{F66107D3-E3BA-DD48-AFFA-384F9FD3F4FB}"/>
          </ac:spMkLst>
        </pc:spChg>
        <pc:spChg chg="add mod">
          <ac:chgData name="Isaac Triguero Velazquez" userId="32d9e84c-f8e4-4148-83d0-828cea79016a" providerId="ADAL" clId="{129546E8-2506-F441-984C-FFAC2711E92B}" dt="2020-11-04T16:59:36.684" v="2620" actId="20577"/>
          <ac:spMkLst>
            <pc:docMk/>
            <pc:sldMk cId="3483095515" sldId="3199"/>
            <ac:spMk id="5" creationId="{796DFE79-8DEF-834E-A9E4-1CB6CAEB0CBF}"/>
          </ac:spMkLst>
        </pc:spChg>
      </pc:sldChg>
      <pc:sldChg chg="addSp modSp new mod ord">
        <pc:chgData name="Isaac Triguero Velazquez" userId="32d9e84c-f8e4-4148-83d0-828cea79016a" providerId="ADAL" clId="{129546E8-2506-F441-984C-FFAC2711E92B}" dt="2021-01-05T16:24:22.626" v="6769" actId="6549"/>
        <pc:sldMkLst>
          <pc:docMk/>
          <pc:sldMk cId="2056742729" sldId="3200"/>
        </pc:sldMkLst>
        <pc:spChg chg="mod">
          <ac:chgData name="Isaac Triguero Velazquez" userId="32d9e84c-f8e4-4148-83d0-828cea79016a" providerId="ADAL" clId="{129546E8-2506-F441-984C-FFAC2711E92B}" dt="2020-11-04T16:24:54.553" v="1251" actId="1035"/>
          <ac:spMkLst>
            <pc:docMk/>
            <pc:sldMk cId="2056742729" sldId="3200"/>
            <ac:spMk id="2" creationId="{5782EECD-927D-5D49-9E76-DA6720E4F624}"/>
          </ac:spMkLst>
        </pc:spChg>
        <pc:spChg chg="add mod">
          <ac:chgData name="Isaac Triguero Velazquez" userId="32d9e84c-f8e4-4148-83d0-828cea79016a" providerId="ADAL" clId="{129546E8-2506-F441-984C-FFAC2711E92B}" dt="2021-01-05T16:24:22.626" v="6769" actId="6549"/>
          <ac:spMkLst>
            <pc:docMk/>
            <pc:sldMk cId="2056742729" sldId="3200"/>
            <ac:spMk id="3" creationId="{DF2A8DF5-A777-5942-983F-4F40F24DA714}"/>
          </ac:spMkLst>
        </pc:spChg>
        <pc:spChg chg="add mod">
          <ac:chgData name="Isaac Triguero Velazquez" userId="32d9e84c-f8e4-4148-83d0-828cea79016a" providerId="ADAL" clId="{129546E8-2506-F441-984C-FFAC2711E92B}" dt="2020-11-04T16:24:59.899" v="1265" actId="20577"/>
          <ac:spMkLst>
            <pc:docMk/>
            <pc:sldMk cId="2056742729" sldId="3200"/>
            <ac:spMk id="4" creationId="{7A9B7378-9FB1-8C40-81B6-11FAFD34E8FB}"/>
          </ac:spMkLst>
        </pc:spChg>
      </pc:sldChg>
      <pc:sldChg chg="delSp modSp add del mod">
        <pc:chgData name="Isaac Triguero Velazquez" userId="32d9e84c-f8e4-4148-83d0-828cea79016a" providerId="ADAL" clId="{129546E8-2506-F441-984C-FFAC2711E92B}" dt="2020-11-04T17:31:30.926" v="3473" actId="2696"/>
        <pc:sldMkLst>
          <pc:docMk/>
          <pc:sldMk cId="2224146711" sldId="3201"/>
        </pc:sldMkLst>
        <pc:spChg chg="mod">
          <ac:chgData name="Isaac Triguero Velazquez" userId="32d9e84c-f8e4-4148-83d0-828cea79016a" providerId="ADAL" clId="{129546E8-2506-F441-984C-FFAC2711E92B}" dt="2020-11-04T16:31:51.064" v="1837" actId="20577"/>
          <ac:spMkLst>
            <pc:docMk/>
            <pc:sldMk cId="2224146711" sldId="3201"/>
            <ac:spMk id="2" creationId="{A198287A-CEC9-694A-9933-A554556AF862}"/>
          </ac:spMkLst>
        </pc:spChg>
        <pc:spChg chg="mod">
          <ac:chgData name="Isaac Triguero Velazquez" userId="32d9e84c-f8e4-4148-83d0-828cea79016a" providerId="ADAL" clId="{129546E8-2506-F441-984C-FFAC2711E92B}" dt="2020-11-04T16:32:03.988" v="1850" actId="20577"/>
          <ac:spMkLst>
            <pc:docMk/>
            <pc:sldMk cId="2224146711" sldId="3201"/>
            <ac:spMk id="3" creationId="{D30B6918-3A83-7442-B1DD-A8FC74BC6821}"/>
          </ac:spMkLst>
        </pc:spChg>
        <pc:spChg chg="del">
          <ac:chgData name="Isaac Triguero Velazquez" userId="32d9e84c-f8e4-4148-83d0-828cea79016a" providerId="ADAL" clId="{129546E8-2506-F441-984C-FFAC2711E92B}" dt="2020-11-04T16:31:56.202" v="1838" actId="478"/>
          <ac:spMkLst>
            <pc:docMk/>
            <pc:sldMk cId="2224146711" sldId="3201"/>
            <ac:spMk id="4" creationId="{F66107D3-E3BA-DD48-AFFA-384F9FD3F4FB}"/>
          </ac:spMkLst>
        </pc:spChg>
      </pc:sldChg>
      <pc:sldChg chg="modSp add mod">
        <pc:chgData name="Isaac Triguero Velazquez" userId="32d9e84c-f8e4-4148-83d0-828cea79016a" providerId="ADAL" clId="{129546E8-2506-F441-984C-FFAC2711E92B}" dt="2020-11-04T17:10:44.023" v="3027" actId="15"/>
        <pc:sldMkLst>
          <pc:docMk/>
          <pc:sldMk cId="818352461" sldId="3202"/>
        </pc:sldMkLst>
        <pc:spChg chg="mod">
          <ac:chgData name="Isaac Triguero Velazquez" userId="32d9e84c-f8e4-4148-83d0-828cea79016a" providerId="ADAL" clId="{129546E8-2506-F441-984C-FFAC2711E92B}" dt="2020-11-04T17:10:44.023" v="3027" actId="15"/>
          <ac:spMkLst>
            <pc:docMk/>
            <pc:sldMk cId="818352461" sldId="3202"/>
            <ac:spMk id="4" creationId="{94987B94-E5FF-1442-B879-68145C2B913B}"/>
          </ac:spMkLst>
        </pc:spChg>
      </pc:sldChg>
      <pc:sldChg chg="delSp modSp add mod ord">
        <pc:chgData name="Isaac Triguero Velazquez" userId="32d9e84c-f8e4-4148-83d0-828cea79016a" providerId="ADAL" clId="{129546E8-2506-F441-984C-FFAC2711E92B}" dt="2020-11-04T17:31:24.259" v="3472" actId="20577"/>
        <pc:sldMkLst>
          <pc:docMk/>
          <pc:sldMk cId="3789885100" sldId="3203"/>
        </pc:sldMkLst>
        <pc:spChg chg="mod">
          <ac:chgData name="Isaac Triguero Velazquez" userId="32d9e84c-f8e4-4148-83d0-828cea79016a" providerId="ADAL" clId="{129546E8-2506-F441-984C-FFAC2711E92B}" dt="2020-11-04T17:31:24.259" v="3472" actId="20577"/>
          <ac:spMkLst>
            <pc:docMk/>
            <pc:sldMk cId="3789885100" sldId="3203"/>
            <ac:spMk id="3" creationId="{D30B6918-3A83-7442-B1DD-A8FC74BC6821}"/>
          </ac:spMkLst>
        </pc:spChg>
        <pc:spChg chg="del">
          <ac:chgData name="Isaac Triguero Velazquez" userId="32d9e84c-f8e4-4148-83d0-828cea79016a" providerId="ADAL" clId="{129546E8-2506-F441-984C-FFAC2711E92B}" dt="2020-11-04T17:04:02.612" v="2663" actId="478"/>
          <ac:spMkLst>
            <pc:docMk/>
            <pc:sldMk cId="3789885100" sldId="3203"/>
            <ac:spMk id="4" creationId="{F66107D3-E3BA-DD48-AFFA-384F9FD3F4FB}"/>
          </ac:spMkLst>
        </pc:spChg>
      </pc:sldChg>
      <pc:sldChg chg="addSp modSp add mod">
        <pc:chgData name="Isaac Triguero Velazquez" userId="32d9e84c-f8e4-4148-83d0-828cea79016a" providerId="ADAL" clId="{129546E8-2506-F441-984C-FFAC2711E92B}" dt="2020-12-07T17:20:55.784" v="6408" actId="255"/>
        <pc:sldMkLst>
          <pc:docMk/>
          <pc:sldMk cId="2356196909" sldId="3204"/>
        </pc:sldMkLst>
        <pc:spChg chg="mod">
          <ac:chgData name="Isaac Triguero Velazquez" userId="32d9e84c-f8e4-4148-83d0-828cea79016a" providerId="ADAL" clId="{129546E8-2506-F441-984C-FFAC2711E92B}" dt="2020-11-04T17:17:51.090" v="3119" actId="20577"/>
          <ac:spMkLst>
            <pc:docMk/>
            <pc:sldMk cId="2356196909" sldId="3204"/>
            <ac:spMk id="2" creationId="{924EA57F-21C6-EC4B-A037-17B60789E4D9}"/>
          </ac:spMkLst>
        </pc:spChg>
        <pc:spChg chg="add mod">
          <ac:chgData name="Isaac Triguero Velazquez" userId="32d9e84c-f8e4-4148-83d0-828cea79016a" providerId="ADAL" clId="{129546E8-2506-F441-984C-FFAC2711E92B}" dt="2020-11-04T17:17:59.831" v="3137" actId="20577"/>
          <ac:spMkLst>
            <pc:docMk/>
            <pc:sldMk cId="2356196909" sldId="3204"/>
            <ac:spMk id="3" creationId="{D10FED45-2BE4-2147-8EA9-411F2E2E46A0}"/>
          </ac:spMkLst>
        </pc:spChg>
        <pc:spChg chg="add mod">
          <ac:chgData name="Isaac Triguero Velazquez" userId="32d9e84c-f8e4-4148-83d0-828cea79016a" providerId="ADAL" clId="{129546E8-2506-F441-984C-FFAC2711E92B}" dt="2020-12-07T17:20:55.784" v="6408" actId="255"/>
          <ac:spMkLst>
            <pc:docMk/>
            <pc:sldMk cId="2356196909" sldId="3204"/>
            <ac:spMk id="4" creationId="{23D037EE-7E43-0940-A71D-88B5A7A2626F}"/>
          </ac:spMkLst>
        </pc:spChg>
      </pc:sldChg>
      <pc:sldChg chg="delSp modSp add mod ord">
        <pc:chgData name="Isaac Triguero Velazquez" userId="32d9e84c-f8e4-4148-83d0-828cea79016a" providerId="ADAL" clId="{129546E8-2506-F441-984C-FFAC2711E92B}" dt="2021-01-05T16:20:07.321" v="6561" actId="20577"/>
        <pc:sldMkLst>
          <pc:docMk/>
          <pc:sldMk cId="3322755092" sldId="3205"/>
        </pc:sldMkLst>
        <pc:spChg chg="mod">
          <ac:chgData name="Isaac Triguero Velazquez" userId="32d9e84c-f8e4-4148-83d0-828cea79016a" providerId="ADAL" clId="{129546E8-2506-F441-984C-FFAC2711E92B}" dt="2020-11-04T17:33:06.508" v="3501" actId="1076"/>
          <ac:spMkLst>
            <pc:docMk/>
            <pc:sldMk cId="3322755092" sldId="3205"/>
            <ac:spMk id="2" creationId="{924EA57F-21C6-EC4B-A037-17B60789E4D9}"/>
          </ac:spMkLst>
        </pc:spChg>
        <pc:spChg chg="del">
          <ac:chgData name="Isaac Triguero Velazquez" userId="32d9e84c-f8e4-4148-83d0-828cea79016a" providerId="ADAL" clId="{129546E8-2506-F441-984C-FFAC2711E92B}" dt="2020-11-04T17:33:04.006" v="3500" actId="478"/>
          <ac:spMkLst>
            <pc:docMk/>
            <pc:sldMk cId="3322755092" sldId="3205"/>
            <ac:spMk id="3" creationId="{D10FED45-2BE4-2147-8EA9-411F2E2E46A0}"/>
          </ac:spMkLst>
        </pc:spChg>
        <pc:spChg chg="mod">
          <ac:chgData name="Isaac Triguero Velazquez" userId="32d9e84c-f8e4-4148-83d0-828cea79016a" providerId="ADAL" clId="{129546E8-2506-F441-984C-FFAC2711E92B}" dt="2021-01-05T16:20:07.321" v="6561" actId="20577"/>
          <ac:spMkLst>
            <pc:docMk/>
            <pc:sldMk cId="3322755092" sldId="3205"/>
            <ac:spMk id="4" creationId="{23D037EE-7E43-0940-A71D-88B5A7A2626F}"/>
          </ac:spMkLst>
        </pc:spChg>
      </pc:sldChg>
      <pc:sldChg chg="addSp delSp modSp add mod modNotesTx">
        <pc:chgData name="Isaac Triguero Velazquez" userId="32d9e84c-f8e4-4148-83d0-828cea79016a" providerId="ADAL" clId="{129546E8-2506-F441-984C-FFAC2711E92B}" dt="2021-01-05T16:34:24.374" v="6799" actId="6549"/>
        <pc:sldMkLst>
          <pc:docMk/>
          <pc:sldMk cId="1624920305" sldId="3206"/>
        </pc:sldMkLst>
        <pc:spChg chg="mod">
          <ac:chgData name="Isaac Triguero Velazquez" userId="32d9e84c-f8e4-4148-83d0-828cea79016a" providerId="ADAL" clId="{129546E8-2506-F441-984C-FFAC2711E92B}" dt="2020-12-04T15:09:29.004" v="4938" actId="20577"/>
          <ac:spMkLst>
            <pc:docMk/>
            <pc:sldMk cId="1624920305" sldId="3206"/>
            <ac:spMk id="2" creationId="{924EA57F-21C6-EC4B-A037-17B60789E4D9}"/>
          </ac:spMkLst>
        </pc:spChg>
        <pc:spChg chg="del">
          <ac:chgData name="Isaac Triguero Velazquez" userId="32d9e84c-f8e4-4148-83d0-828cea79016a" providerId="ADAL" clId="{129546E8-2506-F441-984C-FFAC2711E92B}" dt="2020-12-04T15:07:58.764" v="4862" actId="478"/>
          <ac:spMkLst>
            <pc:docMk/>
            <pc:sldMk cId="1624920305" sldId="3206"/>
            <ac:spMk id="3" creationId="{2295EC78-7302-5141-AFB0-F6D07C8DC4FA}"/>
          </ac:spMkLst>
        </pc:spChg>
        <pc:spChg chg="del">
          <ac:chgData name="Isaac Triguero Velazquez" userId="32d9e84c-f8e4-4148-83d0-828cea79016a" providerId="ADAL" clId="{129546E8-2506-F441-984C-FFAC2711E92B}" dt="2020-12-04T15:08:01.154" v="4864" actId="478"/>
          <ac:spMkLst>
            <pc:docMk/>
            <pc:sldMk cId="1624920305" sldId="3206"/>
            <ac:spMk id="5" creationId="{A92549B4-368A-DA40-B8EE-483D8547963B}"/>
          </ac:spMkLst>
        </pc:spChg>
        <pc:spChg chg="add mod">
          <ac:chgData name="Isaac Triguero Velazquez" userId="32d9e84c-f8e4-4148-83d0-828cea79016a" providerId="ADAL" clId="{129546E8-2506-F441-984C-FFAC2711E92B}" dt="2020-12-04T15:19:19.594" v="5819" actId="1076"/>
          <ac:spMkLst>
            <pc:docMk/>
            <pc:sldMk cId="1624920305" sldId="3206"/>
            <ac:spMk id="6" creationId="{18A37542-A2A0-F643-B25A-4CF308875E25}"/>
          </ac:spMkLst>
        </pc:spChg>
        <pc:spChg chg="add mod">
          <ac:chgData name="Isaac Triguero Velazquez" userId="32d9e84c-f8e4-4148-83d0-828cea79016a" providerId="ADAL" clId="{129546E8-2506-F441-984C-FFAC2711E92B}" dt="2021-01-05T16:33:34.305" v="6796" actId="255"/>
          <ac:spMkLst>
            <pc:docMk/>
            <pc:sldMk cId="1624920305" sldId="3206"/>
            <ac:spMk id="7" creationId="{519A07AE-533A-F848-9244-258DCBAEE864}"/>
          </ac:spMkLst>
        </pc:spChg>
        <pc:picChg chg="del">
          <ac:chgData name="Isaac Triguero Velazquez" userId="32d9e84c-f8e4-4148-83d0-828cea79016a" providerId="ADAL" clId="{129546E8-2506-F441-984C-FFAC2711E92B}" dt="2020-12-04T15:07:59.498" v="4863" actId="478"/>
          <ac:picMkLst>
            <pc:docMk/>
            <pc:sldMk cId="1624920305" sldId="3206"/>
            <ac:picMk id="4" creationId="{7178BE6C-A7B5-5244-9D4D-B726A1C4CAA9}"/>
          </ac:picMkLst>
        </pc:picChg>
      </pc:sldChg>
      <pc:sldChg chg="addSp delSp modSp add mod modNotesTx">
        <pc:chgData name="Isaac Triguero Velazquez" userId="32d9e84c-f8e4-4148-83d0-828cea79016a" providerId="ADAL" clId="{129546E8-2506-F441-984C-FFAC2711E92B}" dt="2020-12-07T16:43:34.207" v="6345" actId="20577"/>
        <pc:sldMkLst>
          <pc:docMk/>
          <pc:sldMk cId="391037849" sldId="3207"/>
        </pc:sldMkLst>
        <pc:spChg chg="mod">
          <ac:chgData name="Isaac Triguero Velazquez" userId="32d9e84c-f8e4-4148-83d0-828cea79016a" providerId="ADAL" clId="{129546E8-2506-F441-984C-FFAC2711E92B}" dt="2020-12-04T15:25:45.254" v="6057" actId="1076"/>
          <ac:spMkLst>
            <pc:docMk/>
            <pc:sldMk cId="391037849" sldId="3207"/>
            <ac:spMk id="6" creationId="{18A37542-A2A0-F643-B25A-4CF308875E25}"/>
          </ac:spMkLst>
        </pc:spChg>
        <pc:spChg chg="mod">
          <ac:chgData name="Isaac Triguero Velazquez" userId="32d9e84c-f8e4-4148-83d0-828cea79016a" providerId="ADAL" clId="{129546E8-2506-F441-984C-FFAC2711E92B}" dt="2020-12-07T16:43:34.207" v="6345" actId="20577"/>
          <ac:spMkLst>
            <pc:docMk/>
            <pc:sldMk cId="391037849" sldId="3207"/>
            <ac:spMk id="7" creationId="{519A07AE-533A-F848-9244-258DCBAEE864}"/>
          </ac:spMkLst>
        </pc:spChg>
        <pc:picChg chg="add del mod">
          <ac:chgData name="Isaac Triguero Velazquez" userId="32d9e84c-f8e4-4148-83d0-828cea79016a" providerId="ADAL" clId="{129546E8-2506-F441-984C-FFAC2711E92B}" dt="2020-12-04T15:24:19.593" v="5981" actId="478"/>
          <ac:picMkLst>
            <pc:docMk/>
            <pc:sldMk cId="391037849" sldId="3207"/>
            <ac:picMk id="8" creationId="{B3D3A0C6-D612-4549-B347-FE94525973EB}"/>
          </ac:picMkLst>
        </pc:picChg>
        <pc:picChg chg="add mod">
          <ac:chgData name="Isaac Triguero Velazquez" userId="32d9e84c-f8e4-4148-83d0-828cea79016a" providerId="ADAL" clId="{129546E8-2506-F441-984C-FFAC2711E92B}" dt="2020-12-04T15:25:48.561" v="6058" actId="1076"/>
          <ac:picMkLst>
            <pc:docMk/>
            <pc:sldMk cId="391037849" sldId="3207"/>
            <ac:picMk id="1026" creationId="{0E0FB9C3-C776-A541-8661-C629B2E76E63}"/>
          </ac:picMkLst>
        </pc:picChg>
      </pc:sldChg>
      <pc:sldChg chg="addSp modSp new mod">
        <pc:chgData name="Isaac Triguero Velazquez" userId="32d9e84c-f8e4-4148-83d0-828cea79016a" providerId="ADAL" clId="{129546E8-2506-F441-984C-FFAC2711E92B}" dt="2021-01-05T16:21:09.571" v="6574" actId="14100"/>
        <pc:sldMkLst>
          <pc:docMk/>
          <pc:sldMk cId="185181078" sldId="3208"/>
        </pc:sldMkLst>
        <pc:spChg chg="mod">
          <ac:chgData name="Isaac Triguero Velazquez" userId="32d9e84c-f8e4-4148-83d0-828cea79016a" providerId="ADAL" clId="{129546E8-2506-F441-984C-FFAC2711E92B}" dt="2020-12-07T17:18:36.938" v="6369" actId="20577"/>
          <ac:spMkLst>
            <pc:docMk/>
            <pc:sldMk cId="185181078" sldId="3208"/>
            <ac:spMk id="2" creationId="{16FE069C-B814-134B-B9C9-D174E01554B2}"/>
          </ac:spMkLst>
        </pc:spChg>
        <pc:spChg chg="add mod">
          <ac:chgData name="Isaac Triguero Velazquez" userId="32d9e84c-f8e4-4148-83d0-828cea79016a" providerId="ADAL" clId="{129546E8-2506-F441-984C-FFAC2711E92B}" dt="2020-12-07T16:42:48.166" v="6336"/>
          <ac:spMkLst>
            <pc:docMk/>
            <pc:sldMk cId="185181078" sldId="3208"/>
            <ac:spMk id="3" creationId="{3A201D90-EC23-C643-B47D-B7D89A45BA19}"/>
          </ac:spMkLst>
        </pc:spChg>
        <pc:spChg chg="add mod">
          <ac:chgData name="Isaac Triguero Velazquez" userId="32d9e84c-f8e4-4148-83d0-828cea79016a" providerId="ADAL" clId="{129546E8-2506-F441-984C-FFAC2711E92B}" dt="2020-12-07T16:42:48.166" v="6336"/>
          <ac:spMkLst>
            <pc:docMk/>
            <pc:sldMk cId="185181078" sldId="3208"/>
            <ac:spMk id="5" creationId="{CABC0AC8-9CD8-C046-9066-71FF669459A7}"/>
          </ac:spMkLst>
        </pc:spChg>
        <pc:spChg chg="add mod">
          <ac:chgData name="Isaac Triguero Velazquez" userId="32d9e84c-f8e4-4148-83d0-828cea79016a" providerId="ADAL" clId="{129546E8-2506-F441-984C-FFAC2711E92B}" dt="2020-12-07T16:42:48.166" v="6336"/>
          <ac:spMkLst>
            <pc:docMk/>
            <pc:sldMk cId="185181078" sldId="3208"/>
            <ac:spMk id="6" creationId="{3C5E2411-9A0E-AC42-BCFE-77CA2CB1EDD0}"/>
          </ac:spMkLst>
        </pc:spChg>
        <pc:spChg chg="add mod">
          <ac:chgData name="Isaac Triguero Velazquez" userId="32d9e84c-f8e4-4148-83d0-828cea79016a" providerId="ADAL" clId="{129546E8-2506-F441-984C-FFAC2711E92B}" dt="2020-12-07T16:42:48.166" v="6336"/>
          <ac:spMkLst>
            <pc:docMk/>
            <pc:sldMk cId="185181078" sldId="3208"/>
            <ac:spMk id="8" creationId="{7C6FB5C7-39E1-7848-8ECB-B9A7BD161660}"/>
          </ac:spMkLst>
        </pc:spChg>
        <pc:spChg chg="add mod">
          <ac:chgData name="Isaac Triguero Velazquez" userId="32d9e84c-f8e4-4148-83d0-828cea79016a" providerId="ADAL" clId="{129546E8-2506-F441-984C-FFAC2711E92B}" dt="2020-12-07T16:42:48.166" v="6336"/>
          <ac:spMkLst>
            <pc:docMk/>
            <pc:sldMk cId="185181078" sldId="3208"/>
            <ac:spMk id="10" creationId="{98A88A1A-98FA-FE45-A8B1-188DF1668D2E}"/>
          </ac:spMkLst>
        </pc:spChg>
        <pc:spChg chg="add mod">
          <ac:chgData name="Isaac Triguero Velazquez" userId="32d9e84c-f8e4-4148-83d0-828cea79016a" providerId="ADAL" clId="{129546E8-2506-F441-984C-FFAC2711E92B}" dt="2020-12-07T16:42:48.166" v="6336"/>
          <ac:spMkLst>
            <pc:docMk/>
            <pc:sldMk cId="185181078" sldId="3208"/>
            <ac:spMk id="11" creationId="{968D495E-9177-274B-A118-A809EF5F4474}"/>
          </ac:spMkLst>
        </pc:spChg>
        <pc:spChg chg="add mod">
          <ac:chgData name="Isaac Triguero Velazquez" userId="32d9e84c-f8e4-4148-83d0-828cea79016a" providerId="ADAL" clId="{129546E8-2506-F441-984C-FFAC2711E92B}" dt="2021-01-05T16:21:09.571" v="6574" actId="14100"/>
          <ac:spMkLst>
            <pc:docMk/>
            <pc:sldMk cId="185181078" sldId="3208"/>
            <ac:spMk id="15" creationId="{C46FD0E9-2BCA-0948-A19C-9AB699DEB89B}"/>
          </ac:spMkLst>
        </pc:spChg>
        <pc:picChg chg="add mod">
          <ac:chgData name="Isaac Triguero Velazquez" userId="32d9e84c-f8e4-4148-83d0-828cea79016a" providerId="ADAL" clId="{129546E8-2506-F441-984C-FFAC2711E92B}" dt="2020-12-07T16:42:48.166" v="6336"/>
          <ac:picMkLst>
            <pc:docMk/>
            <pc:sldMk cId="185181078" sldId="3208"/>
            <ac:picMk id="4" creationId="{EB3E90C0-AE77-E54B-8E6A-BE64B772E44B}"/>
          </ac:picMkLst>
        </pc:picChg>
        <pc:picChg chg="add mod">
          <ac:chgData name="Isaac Triguero Velazquez" userId="32d9e84c-f8e4-4148-83d0-828cea79016a" providerId="ADAL" clId="{129546E8-2506-F441-984C-FFAC2711E92B}" dt="2020-12-07T16:42:48.166" v="6336"/>
          <ac:picMkLst>
            <pc:docMk/>
            <pc:sldMk cId="185181078" sldId="3208"/>
            <ac:picMk id="7" creationId="{2D1DB847-F664-E940-AC82-38570403CD45}"/>
          </ac:picMkLst>
        </pc:picChg>
        <pc:picChg chg="add mod">
          <ac:chgData name="Isaac Triguero Velazquez" userId="32d9e84c-f8e4-4148-83d0-828cea79016a" providerId="ADAL" clId="{129546E8-2506-F441-984C-FFAC2711E92B}" dt="2020-12-07T16:42:48.166" v="6336"/>
          <ac:picMkLst>
            <pc:docMk/>
            <pc:sldMk cId="185181078" sldId="3208"/>
            <ac:picMk id="9" creationId="{256CF73E-C603-BA46-950F-63EC63831583}"/>
          </ac:picMkLst>
        </pc:picChg>
        <pc:picChg chg="add mod">
          <ac:chgData name="Isaac Triguero Velazquez" userId="32d9e84c-f8e4-4148-83d0-828cea79016a" providerId="ADAL" clId="{129546E8-2506-F441-984C-FFAC2711E92B}" dt="2020-12-07T16:42:48.166" v="6336"/>
          <ac:picMkLst>
            <pc:docMk/>
            <pc:sldMk cId="185181078" sldId="3208"/>
            <ac:picMk id="12" creationId="{EAE32546-C9AB-904F-B96A-2737D1D544AD}"/>
          </ac:picMkLst>
        </pc:picChg>
        <pc:picChg chg="add mod">
          <ac:chgData name="Isaac Triguero Velazquez" userId="32d9e84c-f8e4-4148-83d0-828cea79016a" providerId="ADAL" clId="{129546E8-2506-F441-984C-FFAC2711E92B}" dt="2020-12-07T16:42:48.166" v="6336"/>
          <ac:picMkLst>
            <pc:docMk/>
            <pc:sldMk cId="185181078" sldId="3208"/>
            <ac:picMk id="13" creationId="{980D3F09-F445-2D4D-BA34-3BB915E2F405}"/>
          </ac:picMkLst>
        </pc:picChg>
        <pc:picChg chg="add mod">
          <ac:chgData name="Isaac Triguero Velazquez" userId="32d9e84c-f8e4-4148-83d0-828cea79016a" providerId="ADAL" clId="{129546E8-2506-F441-984C-FFAC2711E92B}" dt="2020-12-07T16:42:48.166" v="6336"/>
          <ac:picMkLst>
            <pc:docMk/>
            <pc:sldMk cId="185181078" sldId="3208"/>
            <ac:picMk id="14" creationId="{2382E4F6-9AC5-FE4B-BD1B-205192518486}"/>
          </ac:picMkLst>
        </pc:picChg>
      </pc:sldChg>
      <pc:sldChg chg="addSp modSp add mod">
        <pc:chgData name="Isaac Triguero Velazquez" userId="32d9e84c-f8e4-4148-83d0-828cea79016a" providerId="ADAL" clId="{129546E8-2506-F441-984C-FFAC2711E92B}" dt="2021-01-05T16:47:50.315" v="7497" actId="14100"/>
        <pc:sldMkLst>
          <pc:docMk/>
          <pc:sldMk cId="3232381236" sldId="3209"/>
        </pc:sldMkLst>
        <pc:spChg chg="mod">
          <ac:chgData name="Isaac Triguero Velazquez" userId="32d9e84c-f8e4-4148-83d0-828cea79016a" providerId="ADAL" clId="{129546E8-2506-F441-984C-FFAC2711E92B}" dt="2021-01-05T16:36:18.952" v="6858" actId="20577"/>
          <ac:spMkLst>
            <pc:docMk/>
            <pc:sldMk cId="3232381236" sldId="3209"/>
            <ac:spMk id="2" creationId="{4596BFED-0B80-004F-A45E-C09C0AA73CD9}"/>
          </ac:spMkLst>
        </pc:spChg>
        <pc:spChg chg="mod">
          <ac:chgData name="Isaac Triguero Velazquez" userId="32d9e84c-f8e4-4148-83d0-828cea79016a" providerId="ADAL" clId="{129546E8-2506-F441-984C-FFAC2711E92B}" dt="2021-01-05T16:47:50.315" v="7497" actId="14100"/>
          <ac:spMkLst>
            <pc:docMk/>
            <pc:sldMk cId="3232381236" sldId="3209"/>
            <ac:spMk id="3" creationId="{FCB6866E-E20B-CB4A-8FF2-167CDF845D84}"/>
          </ac:spMkLst>
        </pc:spChg>
        <pc:picChg chg="add mod">
          <ac:chgData name="Isaac Triguero Velazquez" userId="32d9e84c-f8e4-4148-83d0-828cea79016a" providerId="ADAL" clId="{129546E8-2506-F441-984C-FFAC2711E92B}" dt="2021-01-05T16:47:32.647" v="7494" actId="167"/>
          <ac:picMkLst>
            <pc:docMk/>
            <pc:sldMk cId="3232381236" sldId="3209"/>
            <ac:picMk id="4" creationId="{45F1C456-E1A3-1A40-BE21-D409C339A608}"/>
          </ac:picMkLst>
        </pc:picChg>
      </pc:sldChg>
      <pc:sldMasterChg chg="delSldLayout">
        <pc:chgData name="Isaac Triguero Velazquez" userId="32d9e84c-f8e4-4148-83d0-828cea79016a" providerId="ADAL" clId="{129546E8-2506-F441-984C-FFAC2711E92B}" dt="2020-12-04T15:25:51.725" v="6059" actId="2696"/>
        <pc:sldMasterMkLst>
          <pc:docMk/>
          <pc:sldMasterMk cId="346649141" sldId="2147483648"/>
        </pc:sldMasterMkLst>
        <pc:sldLayoutChg chg="del">
          <pc:chgData name="Isaac Triguero Velazquez" userId="32d9e84c-f8e4-4148-83d0-828cea79016a" providerId="ADAL" clId="{129546E8-2506-F441-984C-FFAC2711E92B}" dt="2020-12-04T15:25:51.725" v="6059" actId="2696"/>
          <pc:sldLayoutMkLst>
            <pc:docMk/>
            <pc:sldMasterMk cId="346649141" sldId="2147483648"/>
            <pc:sldLayoutMk cId="3357440987" sldId="2147483670"/>
          </pc:sldLayoutMkLst>
        </pc:sldLayoutChg>
        <pc:sldLayoutChg chg="del">
          <pc:chgData name="Isaac Triguero Velazquez" userId="32d9e84c-f8e4-4148-83d0-828cea79016a" providerId="ADAL" clId="{129546E8-2506-F441-984C-FFAC2711E92B}" dt="2020-11-04T17:48:09.688" v="3973" actId="2696"/>
          <pc:sldLayoutMkLst>
            <pc:docMk/>
            <pc:sldMasterMk cId="346649141" sldId="2147483648"/>
            <pc:sldLayoutMk cId="4273954774" sldId="2147483670"/>
          </pc:sldLayoutMkLst>
        </pc:sldLayoutChg>
      </pc:sldMasterChg>
    </pc:docChg>
  </pc:docChgLst>
  <pc:docChgLst>
    <pc:chgData name="Isaac Triguero Velazquez" userId="32d9e84c-f8e4-4148-83d0-828cea79016a" providerId="ADAL" clId="{E38F6BED-7F07-B842-B399-0F152977BF14}"/>
    <pc:docChg chg="undo custSel addSld delSld modSld modSection">
      <pc:chgData name="Isaac Triguero Velazquez" userId="32d9e84c-f8e4-4148-83d0-828cea79016a" providerId="ADAL" clId="{E38F6BED-7F07-B842-B399-0F152977BF14}" dt="2021-01-06T10:40:56.871" v="31" actId="20577"/>
      <pc:docMkLst>
        <pc:docMk/>
      </pc:docMkLst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1819334765" sldId="258"/>
        </pc:sldMkLst>
      </pc:sldChg>
      <pc:sldChg chg="modSp mod">
        <pc:chgData name="Isaac Triguero Velazquez" userId="32d9e84c-f8e4-4148-83d0-828cea79016a" providerId="ADAL" clId="{E38F6BED-7F07-B842-B399-0F152977BF14}" dt="2021-01-06T10:39:59.584" v="5" actId="20577"/>
        <pc:sldMkLst>
          <pc:docMk/>
          <pc:sldMk cId="2854651095" sldId="289"/>
        </pc:sldMkLst>
        <pc:spChg chg="mod">
          <ac:chgData name="Isaac Triguero Velazquez" userId="32d9e84c-f8e4-4148-83d0-828cea79016a" providerId="ADAL" clId="{E38F6BED-7F07-B842-B399-0F152977BF14}" dt="2021-01-06T10:39:59.584" v="5" actId="20577"/>
          <ac:spMkLst>
            <pc:docMk/>
            <pc:sldMk cId="2854651095" sldId="289"/>
            <ac:spMk id="2" creationId="{00000000-0000-0000-0000-000000000000}"/>
          </ac:spMkLst>
        </pc:spChg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1448004300" sldId="3191"/>
        </pc:sldMkLst>
      </pc:sldChg>
      <pc:sldChg chg="modSp mod">
        <pc:chgData name="Isaac Triguero Velazquez" userId="32d9e84c-f8e4-4148-83d0-828cea79016a" providerId="ADAL" clId="{E38F6BED-7F07-B842-B399-0F152977BF14}" dt="2021-01-06T10:40:12.127" v="10" actId="6549"/>
        <pc:sldMkLst>
          <pc:docMk/>
          <pc:sldMk cId="3644002837" sldId="3192"/>
        </pc:sldMkLst>
        <pc:spChg chg="mod">
          <ac:chgData name="Isaac Triguero Velazquez" userId="32d9e84c-f8e4-4148-83d0-828cea79016a" providerId="ADAL" clId="{E38F6BED-7F07-B842-B399-0F152977BF14}" dt="2021-01-06T10:40:12.127" v="10" actId="6549"/>
          <ac:spMkLst>
            <pc:docMk/>
            <pc:sldMk cId="3644002837" sldId="3192"/>
            <ac:spMk id="3" creationId="{E09FEB7F-A0CE-1946-9ED7-334930D42FB2}"/>
          </ac:spMkLst>
        </pc:spChg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2076964376" sldId="3193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2700793189" sldId="3194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596262086" sldId="3195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530882370" sldId="3196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1764594201" sldId="3197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368487660" sldId="3198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483095515" sldId="3199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2056742729" sldId="3200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818352461" sldId="3202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789885100" sldId="3203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2356196909" sldId="3204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322755092" sldId="3205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1624920305" sldId="3206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91037849" sldId="3207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185181078" sldId="3208"/>
        </pc:sldMkLst>
      </pc:sldChg>
      <pc:sldChg chg="delSp modSp mod">
        <pc:chgData name="Isaac Triguero Velazquez" userId="32d9e84c-f8e4-4148-83d0-828cea79016a" providerId="ADAL" clId="{E38F6BED-7F07-B842-B399-0F152977BF14}" dt="2021-01-06T10:40:46.981" v="26" actId="478"/>
        <pc:sldMkLst>
          <pc:docMk/>
          <pc:sldMk cId="3232381236" sldId="3209"/>
        </pc:sldMkLst>
        <pc:spChg chg="mod">
          <ac:chgData name="Isaac Triguero Velazquez" userId="32d9e84c-f8e4-4148-83d0-828cea79016a" providerId="ADAL" clId="{E38F6BED-7F07-B842-B399-0F152977BF14}" dt="2021-01-06T10:40:45.370" v="25" actId="20577"/>
          <ac:spMkLst>
            <pc:docMk/>
            <pc:sldMk cId="3232381236" sldId="3209"/>
            <ac:spMk id="3" creationId="{FCB6866E-E20B-CB4A-8FF2-167CDF845D84}"/>
          </ac:spMkLst>
        </pc:spChg>
        <pc:picChg chg="del">
          <ac:chgData name="Isaac Triguero Velazquez" userId="32d9e84c-f8e4-4148-83d0-828cea79016a" providerId="ADAL" clId="{E38F6BED-7F07-B842-B399-0F152977BF14}" dt="2021-01-06T10:40:46.981" v="26" actId="478"/>
          <ac:picMkLst>
            <pc:docMk/>
            <pc:sldMk cId="3232381236" sldId="3209"/>
            <ac:picMk id="4" creationId="{45F1C456-E1A3-1A40-BE21-D409C339A608}"/>
          </ac:picMkLst>
        </pc:picChg>
      </pc:sldChg>
      <pc:sldChg chg="modSp new mod">
        <pc:chgData name="Isaac Triguero Velazquez" userId="32d9e84c-f8e4-4148-83d0-828cea79016a" providerId="ADAL" clId="{E38F6BED-7F07-B842-B399-0F152977BF14}" dt="2021-01-06T10:40:22.647" v="16" actId="20577"/>
        <pc:sldMkLst>
          <pc:docMk/>
          <pc:sldMk cId="914208337" sldId="3210"/>
        </pc:sldMkLst>
        <pc:spChg chg="mod">
          <ac:chgData name="Isaac Triguero Velazquez" userId="32d9e84c-f8e4-4148-83d0-828cea79016a" providerId="ADAL" clId="{E38F6BED-7F07-B842-B399-0F152977BF14}" dt="2021-01-06T10:40:22.647" v="16" actId="20577"/>
          <ac:spMkLst>
            <pc:docMk/>
            <pc:sldMk cId="914208337" sldId="3210"/>
            <ac:spMk id="2" creationId="{A63368E5-D949-7D4A-A208-46C0DD64FAB4}"/>
          </ac:spMkLst>
        </pc:spChg>
      </pc:sldChg>
      <pc:sldChg chg="modSp new mod">
        <pc:chgData name="Isaac Triguero Velazquez" userId="32d9e84c-f8e4-4148-83d0-828cea79016a" providerId="ADAL" clId="{E38F6BED-7F07-B842-B399-0F152977BF14}" dt="2021-01-06T10:40:56.871" v="31" actId="20577"/>
        <pc:sldMkLst>
          <pc:docMk/>
          <pc:sldMk cId="367769223" sldId="3211"/>
        </pc:sldMkLst>
        <pc:spChg chg="mod">
          <ac:chgData name="Isaac Triguero Velazquez" userId="32d9e84c-f8e4-4148-83d0-828cea79016a" providerId="ADAL" clId="{E38F6BED-7F07-B842-B399-0F152977BF14}" dt="2021-01-06T10:40:56.871" v="31" actId="20577"/>
          <ac:spMkLst>
            <pc:docMk/>
            <pc:sldMk cId="367769223" sldId="3211"/>
            <ac:spMk id="2" creationId="{F876E297-1D6D-754F-B834-909E1548280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732D1-0119-4424-ADB1-6A88624C9257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026BA-B8A7-4B5A-A3B0-0B7D31088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197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54FE6-3F31-4904-9137-AFF662B7D702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9E1F4-77C1-461E-ABFF-BFE7DD57A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75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note acknowledging Mikel for his </a:t>
            </a:r>
            <a:r>
              <a:rPr lang="en-US" dirty="0" err="1"/>
              <a:t>contirbution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95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12192000" cy="6858001"/>
          </a:xfrm>
          <a:prstGeom prst="rect">
            <a:avLst/>
          </a:prstGeom>
          <a:blipFill>
            <a:blip r:embed="rId2"/>
            <a:srcRect/>
            <a:stretch>
              <a:fillRect t="-45" b="-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300" y="1742900"/>
            <a:ext cx="535940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16398" y="4161275"/>
            <a:ext cx="5359206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94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University of Nottingham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5C07-0EF3-1C4B-A348-0D763661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6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7090" y="1168064"/>
            <a:ext cx="10277821" cy="384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74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lnSpc>
                <a:spcPts val="1338"/>
              </a:lnSpc>
            </a:pPr>
            <a:r>
              <a:rPr lang="en-GB" spc="59"/>
              <a:t>(c) University of Nottingham</a:t>
            </a:r>
            <a:endParaRPr lang="en-GB"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lnSpc>
                <a:spcPts val="1338"/>
              </a:lnSpc>
            </a:pPr>
            <a:endParaRPr lang="en-GB" spc="-4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50335">
              <a:lnSpc>
                <a:spcPts val="1338"/>
              </a:lnSpc>
            </a:pPr>
            <a:fld id="{81D60167-4931-47E6-BA6A-407CBD079E47}" type="slidenum">
              <a:rPr lang="en-GB" spc="-40" smtClean="0"/>
              <a:pPr marL="50335">
                <a:lnSpc>
                  <a:spcPts val="1338"/>
                </a:lnSpc>
              </a:pPr>
              <a:t>‹#›</a:t>
            </a:fld>
            <a:r>
              <a:rPr lang="en-GB" spc="-188"/>
              <a:t> </a:t>
            </a:r>
            <a:r>
              <a:rPr lang="en-GB" spc="297"/>
              <a:t>/</a:t>
            </a:r>
            <a:r>
              <a:rPr lang="en-GB" spc="-178"/>
              <a:t> </a:t>
            </a:r>
            <a:r>
              <a:rPr lang="en-GB" spc="-40"/>
              <a:t>22</a:t>
            </a:r>
            <a:endParaRPr lang="en-GB" spc="-40" dirty="0"/>
          </a:p>
        </p:txBody>
      </p:sp>
    </p:spTree>
    <p:extLst>
      <p:ext uri="{BB962C8B-B14F-4D97-AF65-F5344CB8AC3E}">
        <p14:creationId xmlns:p14="http://schemas.microsoft.com/office/powerpoint/2010/main" val="2462835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74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lnSpc>
                <a:spcPts val="1338"/>
              </a:lnSpc>
            </a:pPr>
            <a:r>
              <a:rPr lang="en-GB" spc="59"/>
              <a:t>(c) University of Nottingham</a:t>
            </a:r>
            <a:endParaRPr lang="en-GB" spc="-2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lnSpc>
                <a:spcPts val="1338"/>
              </a:lnSpc>
            </a:pPr>
            <a:endParaRPr lang="en-GB" spc="-4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50335">
              <a:lnSpc>
                <a:spcPts val="1338"/>
              </a:lnSpc>
            </a:pPr>
            <a:fld id="{81D60167-4931-47E6-BA6A-407CBD079E47}" type="slidenum">
              <a:rPr lang="en-GB" spc="-40" smtClean="0"/>
              <a:pPr marL="50335">
                <a:lnSpc>
                  <a:spcPts val="1338"/>
                </a:lnSpc>
              </a:pPr>
              <a:t>‹#›</a:t>
            </a:fld>
            <a:r>
              <a:rPr lang="en-GB" spc="-188"/>
              <a:t> </a:t>
            </a:r>
            <a:r>
              <a:rPr lang="en-GB" spc="297"/>
              <a:t>/</a:t>
            </a:r>
            <a:r>
              <a:rPr lang="en-GB" spc="-178"/>
              <a:t> </a:t>
            </a:r>
            <a:r>
              <a:rPr lang="en-GB" spc="-40"/>
              <a:t>22</a:t>
            </a:r>
            <a:endParaRPr lang="en-GB" spc="-40" dirty="0"/>
          </a:p>
        </p:txBody>
      </p:sp>
    </p:spTree>
    <p:extLst>
      <p:ext uri="{BB962C8B-B14F-4D97-AF65-F5344CB8AC3E}">
        <p14:creationId xmlns:p14="http://schemas.microsoft.com/office/powerpoint/2010/main" val="378274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int Cl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12192000" cy="6858001"/>
          </a:xfrm>
          <a:prstGeom prst="rect">
            <a:avLst/>
          </a:prstGeom>
          <a:blipFill>
            <a:blip r:embed="rId2"/>
            <a:srcRect/>
            <a:stretch>
              <a:fillRect t="-45" b="-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6000" y="1742900"/>
            <a:ext cx="540000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96099" y="4161275"/>
            <a:ext cx="5399803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53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7000">
                <a:schemeClr val="accent4"/>
              </a:gs>
              <a:gs pos="7000">
                <a:schemeClr val="accent4"/>
              </a:gs>
              <a:gs pos="63000">
                <a:schemeClr val="accent2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0" y="0"/>
            <a:ext cx="12190412" cy="6858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 l="-20940" t="-1372" b="-228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1876" y="2409650"/>
            <a:ext cx="7262923" cy="23876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5562600"/>
            <a:ext cx="11525096" cy="9477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36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2005009" y="-2"/>
            <a:ext cx="10185395" cy="896472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6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  <p:extLst>
    <p:ext uri="{DCECCB84-F9BA-43D5-87BE-67443E8EF086}">
      <p15:sldGuideLst xmlns:p15="http://schemas.microsoft.com/office/powerpoint/2012/main">
        <p15:guide id="2" pos="7" userDrawn="1">
          <p15:clr>
            <a:srgbClr val="FBAE40"/>
          </p15:clr>
        </p15:guide>
        <p15:guide id="3" pos="753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-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2005010" y="-1"/>
            <a:ext cx="10185395" cy="89647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753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eacons of 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-1"/>
            <a:ext cx="12192000" cy="685799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rgbClr val="009BBD"/>
              </a:gs>
              <a:gs pos="100000">
                <a:srgbClr val="1B2A6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0655-E387-4EDE-8353-E5B0FFC8F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624A7-7B4C-433E-8E81-7AEA4446C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CFA78-57AF-4FFE-9F10-10C9EF90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B3BB5-A8AC-4FE6-9F68-04B15A5C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University of Nottingham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941E6-5380-470C-AE88-0C483CB2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65-1591-44D0-B6F6-B8BEE4895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82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AFE94-C185-40DD-9AED-107E68AD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F9A23-DACC-460E-9F79-1BEF2970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University of Nottingham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81088-F1C1-4D04-8744-56E250E4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65-1591-44D0-B6F6-B8BEE4895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16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5 Marcador de número de diapositiva">
            <a:extLst>
              <a:ext uri="{FF2B5EF4-FFF2-40B4-BE49-F238E27FC236}">
                <a16:creationId xmlns:a16="http://schemas.microsoft.com/office/drawing/2014/main" id="{68820D64-DA8D-E845-89AD-7C6A4A261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900" y="62865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800">
                <a:solidFill>
                  <a:srgbClr val="000000"/>
                </a:solidFill>
              </a:defRPr>
            </a:lvl1pPr>
          </a:lstStyle>
          <a:p>
            <a:fld id="{7800B537-2E16-E643-955D-B9D4687B04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49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 flipV="1">
            <a:off x="-3" y="0"/>
            <a:ext cx="12190413" cy="89647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2002004" y="1"/>
            <a:ext cx="10194758" cy="896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2004" y="98987"/>
            <a:ext cx="10189995" cy="69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1696455" cy="62599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(c) University of Nottingham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D6D5-F6C2-4C88-B07F-0F9DC0B2C38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1997242" y="0"/>
            <a:ext cx="0" cy="89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4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1" r:id="rId2"/>
    <p:sldLayoutId id="2147483662" r:id="rId3"/>
    <p:sldLayoutId id="2147483650" r:id="rId4"/>
    <p:sldLayoutId id="2147483658" r:id="rId5"/>
    <p:sldLayoutId id="2147483651" r:id="rId6"/>
    <p:sldLayoutId id="2147483663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9349" y="1030959"/>
            <a:ext cx="5613302" cy="3778785"/>
          </a:xfrm>
        </p:spPr>
        <p:txBody>
          <a:bodyPr>
            <a:normAutofit/>
          </a:bodyPr>
          <a:lstStyle/>
          <a:p>
            <a:r>
              <a:rPr lang="en-GB" dirty="0"/>
              <a:t>Project Title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16397" y="4917121"/>
            <a:ext cx="5359206" cy="1079795"/>
          </a:xfrm>
        </p:spPr>
        <p:txBody>
          <a:bodyPr>
            <a:normAutofit/>
          </a:bodyPr>
          <a:lstStyle/>
          <a:p>
            <a:r>
              <a:rPr lang="es-ES" dirty="0" err="1"/>
              <a:t>Team</a:t>
            </a:r>
            <a:r>
              <a:rPr lang="es-ES" dirty="0"/>
              <a:t> </a:t>
            </a:r>
            <a:r>
              <a:rPr lang="es-ES" dirty="0" err="1"/>
              <a:t>Members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8546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68E5-D949-7D4A-A208-46C0DD64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663E6-1940-B84D-BEE4-3BA7C32A6799}"/>
              </a:ext>
            </a:extLst>
          </p:cNvPr>
          <p:cNvSpPr txBox="1">
            <a:spLocks/>
          </p:cNvSpPr>
          <p:nvPr/>
        </p:nvSpPr>
        <p:spPr>
          <a:xfrm>
            <a:off x="780585" y="1488687"/>
            <a:ext cx="5519854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Introduction and motivation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Methodology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Experimental set-up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Results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Conclusions</a:t>
            </a:r>
          </a:p>
          <a:p>
            <a:pPr lvl="1">
              <a:buFont typeface="Wingdings" pitchFamily="2" charset="2"/>
              <a:buChar char="Ø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91420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otts">
      <a:dk1>
        <a:sysClr val="windowText" lastClr="000000"/>
      </a:dk1>
      <a:lt1>
        <a:sysClr val="window" lastClr="FFFFFF"/>
      </a:lt1>
      <a:dk2>
        <a:srgbClr val="007DA8"/>
      </a:dk2>
      <a:lt2>
        <a:srgbClr val="009BBD"/>
      </a:lt2>
      <a:accent1>
        <a:srgbClr val="005697"/>
      </a:accent1>
      <a:accent2>
        <a:srgbClr val="1B2A6B"/>
      </a:accent2>
      <a:accent3>
        <a:srgbClr val="191A4F"/>
      </a:accent3>
      <a:accent4>
        <a:srgbClr val="B32C76"/>
      </a:accent4>
      <a:accent5>
        <a:srgbClr val="D27826"/>
      </a:accent5>
      <a:accent6>
        <a:srgbClr val="38A159"/>
      </a:accent6>
      <a:hlink>
        <a:srgbClr val="0563C1"/>
      </a:hlink>
      <a:folHlink>
        <a:srgbClr val="954F72"/>
      </a:folHlink>
    </a:clrScheme>
    <a:fontScheme name="Nott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rgbClr val="00487E">
                <a:lumMod val="85000"/>
                <a:lumOff val="15000"/>
              </a:srgbClr>
            </a:gs>
            <a:gs pos="17000">
              <a:schemeClr val="accent1"/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 sz="2400" b="1" dirty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mputer Science open day presentation" id="{A53CDC76-2E59-4762-8227-3219ED22239E}" vid="{D917DE56-DA7C-4E0E-B2AA-5DC56BA3F7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4290</TotalTime>
  <Words>28</Words>
  <Application>Microsoft Macintosh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Georgia</vt:lpstr>
      <vt:lpstr>Tahoma</vt:lpstr>
      <vt:lpstr>Wingdings</vt:lpstr>
      <vt:lpstr>Office Theme</vt:lpstr>
      <vt:lpstr>Project Title</vt:lpstr>
      <vt:lpstr>Outline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Computer Science</dc:title>
  <dc:creator>Andrew P French</dc:creator>
  <cp:lastModifiedBy>Isaac Triguero Velazquez</cp:lastModifiedBy>
  <cp:revision>187</cp:revision>
  <dcterms:created xsi:type="dcterms:W3CDTF">2017-06-27T08:13:02Z</dcterms:created>
  <dcterms:modified xsi:type="dcterms:W3CDTF">2021-02-15T20:28:25Z</dcterms:modified>
</cp:coreProperties>
</file>