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9"/>
  </p:handoutMasterIdLst>
  <p:sldIdLst>
    <p:sldId id="265" r:id="rId5"/>
    <p:sldId id="344" r:id="rId7"/>
    <p:sldId id="348" r:id="rId8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2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57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第一节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预告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框架的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变化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5435" y="1594485"/>
            <a:ext cx="8362950" cy="433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编译方式，两种，</a:t>
            </a:r>
            <a:r>
              <a:rPr lang="en-US" altLang="zh-CN"/>
              <a:t>ENABLE_DLL, IDE</a:t>
            </a:r>
            <a:r>
              <a:rPr lang="zh-CN" altLang="en-US"/>
              <a:t>编译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MemoryPack net </a:t>
            </a:r>
            <a:r>
              <a:rPr lang="en-US" altLang="zh-CN"/>
              <a:t>config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3. SourceGenerator  EntitySystem EntitySystemOf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两个</a:t>
            </a:r>
            <a:r>
              <a:rPr lang="en-US" altLang="zh-CN"/>
              <a:t>demo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ENABLE_VIEW</a:t>
            </a:r>
            <a:r>
              <a:rPr lang="zh-CN" altLang="en-US"/>
              <a:t>变化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单线程模式，多线程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 C#</a:t>
            </a:r>
            <a:r>
              <a:rPr lang="zh-CN" altLang="en-US"/>
              <a:t>版</a:t>
            </a:r>
            <a:r>
              <a:rPr lang="en-US" altLang="zh-CN"/>
              <a:t>KCP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本课程大致目录，后面可能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调整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428750"/>
            <a:ext cx="10424795" cy="504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400">
                <a:sym typeface="+mn-ea"/>
              </a:rPr>
              <a:t>1.跟ET7的区别，运行指南，切换demo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2.多进程单线程  多进程多线程 优劣比较，帧同步 内存 性能 开发难度</a:t>
            </a:r>
            <a:r>
              <a:rPr lang="en-US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为什么要开发</a:t>
            </a:r>
            <a:r>
              <a:rPr lang="en-US" altLang="zh-CN" sz="1400">
                <a:sym typeface="+mn-ea"/>
              </a:rPr>
              <a:t>ET8</a:t>
            </a:r>
            <a:r>
              <a:rPr lang="zh-CN" altLang="en-US" sz="1400">
                <a:sym typeface="+mn-ea"/>
              </a:rPr>
              <a:t>多线程模式？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3.框架的设计，整体介绍</a:t>
            </a:r>
            <a:r>
              <a:rPr lang="en-US" sz="1400">
                <a:sym typeface="+mn-ea"/>
              </a:rPr>
              <a:t> xmind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4.World详解，几种Singleton,线程安全的思考(ReloadDll ReloadConfig)，找到临界区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5.纤程的概念,为什么要有纤程，纤程调度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6.Fiber Entity IScene 几种设计的方案 Instance？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7.Fiber间通信: Actor消息 ActorMessageQueue ActorId ActorInner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8.多线程安全（Fiber创建删除）以及同步上下文的处理,unity回调的处理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9.客户端网络设计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10.服务端ActorInner ActorOuter ActorSender</a:t>
            </a:r>
            <a:endParaRPr sz="1400">
              <a:sym typeface="+mn-ea"/>
            </a:endParaRPr>
          </a:p>
          <a:p>
            <a:endParaRPr sz="1400">
              <a:sym typeface="+mn-ea"/>
            </a:endParaRPr>
          </a:p>
          <a:p>
            <a:r>
              <a:rPr sz="1400">
                <a:sym typeface="+mn-ea"/>
              </a:rPr>
              <a:t>11.服务端Actor流程</a:t>
            </a:r>
            <a:endParaRPr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12.ET8</a:t>
            </a:r>
            <a:r>
              <a:rPr lang="zh-CN" altLang="en-US" sz="1400">
                <a:sym typeface="+mn-ea"/>
              </a:rPr>
              <a:t>纤程开发最佳</a:t>
            </a:r>
            <a:r>
              <a:rPr lang="zh-CN" altLang="en-US" sz="1400">
                <a:sym typeface="+mn-ea"/>
              </a:rPr>
              <a:t>实践</a:t>
            </a:r>
            <a:endParaRPr lang="zh-CN" altLang="en-US" sz="1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46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1123</cp:revision>
  <dcterms:created xsi:type="dcterms:W3CDTF">2023-03-23T03:18:00Z</dcterms:created>
  <dcterms:modified xsi:type="dcterms:W3CDTF">2023-07-13T06:36:50Z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