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8"/>
  </p:handoutMasterIdLst>
  <p:sldIdLst>
    <p:sldId id="265" r:id="rId5"/>
    <p:sldId id="344" r:id="rId7"/>
    <p:sldId id="355" r:id="rId8"/>
    <p:sldId id="349" r:id="rId9"/>
    <p:sldId id="348" r:id="rId10"/>
    <p:sldId id="350" r:id="rId11"/>
    <p:sldId id="351" r:id="rId12"/>
    <p:sldId id="352" r:id="rId13"/>
    <p:sldId id="363" r:id="rId14"/>
    <p:sldId id="364" r:id="rId15"/>
    <p:sldId id="353" r:id="rId16"/>
    <p:sldId id="354" r:id="rId17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8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49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0" Type="http://schemas.openxmlformats.org/officeDocument/2006/relationships/slideLayout" Target="../slideLayouts/slideLayout35.xml"/><Relationship Id="rId2" Type="http://schemas.openxmlformats.org/officeDocument/2006/relationships/tags" Target="../tags/tag327.xml"/><Relationship Id="rId19" Type="http://schemas.openxmlformats.org/officeDocument/2006/relationships/tags" Target="../tags/tag344.xml"/><Relationship Id="rId18" Type="http://schemas.openxmlformats.org/officeDocument/2006/relationships/tags" Target="../tags/tag343.xml"/><Relationship Id="rId17" Type="http://schemas.openxmlformats.org/officeDocument/2006/relationships/tags" Target="../tags/tag342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tags" Target="../tags/tag3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6" Type="http://schemas.openxmlformats.org/officeDocument/2006/relationships/slideLayout" Target="../slideLayouts/slideLayout35.xml"/><Relationship Id="rId25" Type="http://schemas.openxmlformats.org/officeDocument/2006/relationships/tags" Target="../tags/tag281.xml"/><Relationship Id="rId24" Type="http://schemas.openxmlformats.org/officeDocument/2006/relationships/tags" Target="../tags/tag280.xml"/><Relationship Id="rId23" Type="http://schemas.openxmlformats.org/officeDocument/2006/relationships/tags" Target="../tags/tag279.xml"/><Relationship Id="rId22" Type="http://schemas.openxmlformats.org/officeDocument/2006/relationships/tags" Target="../tags/tag278.xml"/><Relationship Id="rId21" Type="http://schemas.openxmlformats.org/officeDocument/2006/relationships/tags" Target="../tags/tag277.xml"/><Relationship Id="rId20" Type="http://schemas.openxmlformats.org/officeDocument/2006/relationships/tags" Target="../tags/tag276.xml"/><Relationship Id="rId2" Type="http://schemas.openxmlformats.org/officeDocument/2006/relationships/tags" Target="../tags/tag258.xml"/><Relationship Id="rId19" Type="http://schemas.openxmlformats.org/officeDocument/2006/relationships/tags" Target="../tags/tag275.xml"/><Relationship Id="rId18" Type="http://schemas.openxmlformats.org/officeDocument/2006/relationships/tags" Target="../tags/tag274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0" Type="http://schemas.openxmlformats.org/officeDocument/2006/relationships/slideLayout" Target="../slideLayouts/slideLayout35.xml"/><Relationship Id="rId2" Type="http://schemas.openxmlformats.org/officeDocument/2006/relationships/tags" Target="../tags/tag289.xml"/><Relationship Id="rId19" Type="http://schemas.openxmlformats.org/officeDocument/2006/relationships/tags" Target="../tags/tag306.xml"/><Relationship Id="rId18" Type="http://schemas.openxmlformats.org/officeDocument/2006/relationships/tags" Target="../tags/tag305.xml"/><Relationship Id="rId17" Type="http://schemas.openxmlformats.org/officeDocument/2006/relationships/tags" Target="../tags/tag304.xml"/><Relationship Id="rId16" Type="http://schemas.openxmlformats.org/officeDocument/2006/relationships/tags" Target="../tags/tag303.xml"/><Relationship Id="rId15" Type="http://schemas.openxmlformats.org/officeDocument/2006/relationships/tags" Target="../tags/tag302.xml"/><Relationship Id="rId14" Type="http://schemas.openxmlformats.org/officeDocument/2006/relationships/tags" Target="../tags/tag301.xml"/><Relationship Id="rId13" Type="http://schemas.openxmlformats.org/officeDocument/2006/relationships/tags" Target="../tags/tag300.xml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8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0" Type="http://schemas.openxmlformats.org/officeDocument/2006/relationships/slideLayout" Target="../slideLayouts/slideLayout35.xml"/><Relationship Id="rId2" Type="http://schemas.openxmlformats.org/officeDocument/2006/relationships/tags" Target="../tags/tag308.xml"/><Relationship Id="rId19" Type="http://schemas.openxmlformats.org/officeDocument/2006/relationships/tags" Target="../tags/tag325.xml"/><Relationship Id="rId18" Type="http://schemas.openxmlformats.org/officeDocument/2006/relationships/tags" Target="../tags/tag324.xml"/><Relationship Id="rId17" Type="http://schemas.openxmlformats.org/officeDocument/2006/relationships/tags" Target="../tags/tag323.xml"/><Relationship Id="rId16" Type="http://schemas.openxmlformats.org/officeDocument/2006/relationships/tags" Target="../tags/tag322.xml"/><Relationship Id="rId15" Type="http://schemas.openxmlformats.org/officeDocument/2006/relationships/tags" Target="../tags/tag32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二节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多进程多线程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两者结合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-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虚拟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进程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567940" y="1901825"/>
            <a:ext cx="5834380" cy="3636010"/>
            <a:chOff x="4411" y="4521"/>
            <a:chExt cx="9188" cy="5726"/>
          </a:xfrm>
        </p:grpSpPr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4411" y="4521"/>
              <a:ext cx="9189" cy="57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2" y="8087"/>
              <a:ext cx="8288" cy="1822"/>
              <a:chOff x="5066" y="6458"/>
              <a:chExt cx="8288" cy="182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066" y="6458"/>
                <a:ext cx="8289" cy="1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>
                <p:custDataLst>
                  <p:tags r:id="rId3"/>
                </p:custDataLst>
              </p:nvPr>
            </p:nvSpPr>
            <p:spPr>
              <a:xfrm>
                <a:off x="928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2" name="矩形 41"/>
              <p:cNvSpPr/>
              <p:nvPr>
                <p:custDataLst>
                  <p:tags r:id="rId4"/>
                </p:custDataLst>
              </p:nvPr>
            </p:nvSpPr>
            <p:spPr>
              <a:xfrm>
                <a:off x="1004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3" name="矩形 42"/>
              <p:cNvSpPr/>
              <p:nvPr>
                <p:custDataLst>
                  <p:tags r:id="rId5"/>
                </p:custDataLst>
              </p:nvPr>
            </p:nvSpPr>
            <p:spPr>
              <a:xfrm>
                <a:off x="1081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4" name="矩形 43"/>
              <p:cNvSpPr/>
              <p:nvPr>
                <p:custDataLst>
                  <p:tags r:id="rId6"/>
                </p:custDataLst>
              </p:nvPr>
            </p:nvSpPr>
            <p:spPr>
              <a:xfrm>
                <a:off x="1158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5" name="矩形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1234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6" name="矩形 45"/>
              <p:cNvSpPr/>
              <p:nvPr>
                <p:custDataLst>
                  <p:tags r:id="rId8"/>
                </p:custDataLst>
              </p:nvPr>
            </p:nvSpPr>
            <p:spPr>
              <a:xfrm>
                <a:off x="546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7" name="矩形 46"/>
              <p:cNvSpPr/>
              <p:nvPr>
                <p:custDataLst>
                  <p:tags r:id="rId9"/>
                </p:custDataLst>
              </p:nvPr>
            </p:nvSpPr>
            <p:spPr>
              <a:xfrm>
                <a:off x="622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8" name="矩形 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99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9" name="矩形 48"/>
              <p:cNvSpPr/>
              <p:nvPr>
                <p:custDataLst>
                  <p:tags r:id="rId11"/>
                </p:custDataLst>
              </p:nvPr>
            </p:nvSpPr>
            <p:spPr>
              <a:xfrm>
                <a:off x="775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50" name="矩形 49"/>
              <p:cNvSpPr/>
              <p:nvPr>
                <p:custDataLst>
                  <p:tags r:id="rId12"/>
                </p:custDataLst>
              </p:nvPr>
            </p:nvSpPr>
            <p:spPr>
              <a:xfrm>
                <a:off x="852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5014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7" name="矩形 56"/>
            <p:cNvSpPr/>
            <p:nvPr>
              <p:custDataLst>
                <p:tags r:id="rId13"/>
              </p:custDataLst>
            </p:nvPr>
          </p:nvSpPr>
          <p:spPr>
            <a:xfrm>
              <a:off x="6110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8" name="矩形 57"/>
            <p:cNvSpPr/>
            <p:nvPr>
              <p:custDataLst>
                <p:tags r:id="rId14"/>
              </p:custDataLst>
            </p:nvPr>
          </p:nvSpPr>
          <p:spPr>
            <a:xfrm>
              <a:off x="7251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5"/>
              </p:custDataLst>
            </p:nvPr>
          </p:nvSpPr>
          <p:spPr>
            <a:xfrm>
              <a:off x="8482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0" name="矩形 59"/>
            <p:cNvSpPr/>
            <p:nvPr>
              <p:custDataLst>
                <p:tags r:id="rId16"/>
              </p:custDataLst>
            </p:nvPr>
          </p:nvSpPr>
          <p:spPr>
            <a:xfrm>
              <a:off x="960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7"/>
              </p:custDataLst>
            </p:nvPr>
          </p:nvSpPr>
          <p:spPr>
            <a:xfrm>
              <a:off x="1078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2" name="矩形 61"/>
            <p:cNvSpPr/>
            <p:nvPr>
              <p:custDataLst>
                <p:tags r:id="rId18"/>
              </p:custDataLst>
            </p:nvPr>
          </p:nvSpPr>
          <p:spPr>
            <a:xfrm>
              <a:off x="12058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共享</a:t>
              </a:r>
              <a:r>
                <a:rPr lang="zh-CN" altLang="en-US"/>
                <a:t>资源</a:t>
              </a:r>
              <a:endParaRPr lang="zh-CN" altLang="en-US"/>
            </a:p>
          </p:txBody>
        </p:sp>
      </p:grp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约束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1537335"/>
            <a:ext cx="8541385" cy="469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共享资源要保证线程安全，加</a:t>
            </a:r>
            <a:r>
              <a:rPr lang="zh-CN" altLang="en-US"/>
              <a:t>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虚拟进程之间不能相互访问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虚拟进程之间只能使用消息</a:t>
            </a:r>
            <a:r>
              <a:rPr lang="zh-CN" altLang="en-US"/>
              <a:t>通信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好处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1537335"/>
            <a:ext cx="8541385" cy="469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虚拟进程中开发仍然是</a:t>
            </a:r>
            <a:r>
              <a:rPr lang="zh-CN" altLang="en-US"/>
              <a:t>单线程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共享的资源加锁保证线程安全，这样锁的使用比较少，容易控制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创建虚拟进程代价非常</a:t>
            </a:r>
            <a:r>
              <a:rPr lang="zh-CN" altLang="en-US"/>
              <a:t>低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缘由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920" y="1391285"/>
            <a:ext cx="6819900" cy="350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群友的一个</a:t>
            </a:r>
            <a:r>
              <a:rPr lang="zh-CN" altLang="en-US"/>
              <a:t>需求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目的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0990" y="1594485"/>
            <a:ext cx="8362950" cy="4333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利用多核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并发计算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节省</a:t>
            </a:r>
            <a:r>
              <a:rPr lang="zh-CN" altLang="en-US"/>
              <a:t>资源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从操作系统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说起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8995" y="4333875"/>
            <a:ext cx="531114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物理</a:t>
            </a:r>
            <a:r>
              <a:rPr lang="zh-CN" altLang="en-US"/>
              <a:t>内存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136015" y="1793875"/>
            <a:ext cx="2315210" cy="2296160"/>
            <a:chOff x="6809" y="3104"/>
            <a:chExt cx="3646" cy="3616"/>
          </a:xfrm>
        </p:grpSpPr>
        <p:sp>
          <p:nvSpPr>
            <p:cNvPr id="10" name="矩形 9"/>
            <p:cNvSpPr/>
            <p:nvPr/>
          </p:nvSpPr>
          <p:spPr>
            <a:xfrm>
              <a:off x="6809" y="3104"/>
              <a:ext cx="3646" cy="36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2"/>
              </p:custDataLst>
            </p:nvPr>
          </p:nvSpPr>
          <p:spPr>
            <a:xfrm>
              <a:off x="7201" y="5428"/>
              <a:ext cx="2863" cy="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逻辑</a:t>
              </a:r>
              <a:r>
                <a:rPr lang="zh-CN" altLang="en-US"/>
                <a:t>地址</a:t>
              </a:r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>
              <a:off x="7200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>
              <a:off x="7966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5"/>
              </p:custDataLst>
            </p:nvPr>
          </p:nvSpPr>
          <p:spPr>
            <a:xfrm>
              <a:off x="8732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>
            <a:xfrm>
              <a:off x="9498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66490" y="1793875"/>
            <a:ext cx="2315210" cy="2296160"/>
            <a:chOff x="6809" y="3104"/>
            <a:chExt cx="3646" cy="3616"/>
          </a:xfrm>
        </p:grpSpPr>
        <p:sp>
          <p:nvSpPr>
            <p:cNvPr id="18" name="矩形 17"/>
            <p:cNvSpPr/>
            <p:nvPr>
              <p:custDataLst>
                <p:tags r:id="rId7"/>
              </p:custDataLst>
            </p:nvPr>
          </p:nvSpPr>
          <p:spPr>
            <a:xfrm>
              <a:off x="6809" y="3104"/>
              <a:ext cx="3646" cy="36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>
              <p:custDataLst>
                <p:tags r:id="rId8"/>
              </p:custDataLst>
            </p:nvPr>
          </p:nvSpPr>
          <p:spPr>
            <a:xfrm>
              <a:off x="7201" y="5428"/>
              <a:ext cx="2863" cy="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逻辑</a:t>
              </a:r>
              <a:r>
                <a:rPr lang="zh-CN" altLang="en-US"/>
                <a:t>地址</a:t>
              </a:r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9"/>
              </p:custDataLst>
            </p:nvPr>
          </p:nvSpPr>
          <p:spPr>
            <a:xfrm>
              <a:off x="7200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21" name="矩形 20"/>
            <p:cNvSpPr/>
            <p:nvPr>
              <p:custDataLst>
                <p:tags r:id="rId10"/>
              </p:custDataLst>
            </p:nvPr>
          </p:nvSpPr>
          <p:spPr>
            <a:xfrm>
              <a:off x="7966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8732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12"/>
              </p:custDataLst>
            </p:nvPr>
          </p:nvSpPr>
          <p:spPr>
            <a:xfrm>
              <a:off x="9498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48400" y="1793875"/>
            <a:ext cx="2315210" cy="2296160"/>
            <a:chOff x="6809" y="3104"/>
            <a:chExt cx="3646" cy="3616"/>
          </a:xfrm>
        </p:grpSpPr>
        <p:sp>
          <p:nvSpPr>
            <p:cNvPr id="25" name="矩形 24"/>
            <p:cNvSpPr/>
            <p:nvPr>
              <p:custDataLst>
                <p:tags r:id="rId13"/>
              </p:custDataLst>
            </p:nvPr>
          </p:nvSpPr>
          <p:spPr>
            <a:xfrm>
              <a:off x="6809" y="3104"/>
              <a:ext cx="3646" cy="36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14"/>
              </p:custDataLst>
            </p:nvPr>
          </p:nvSpPr>
          <p:spPr>
            <a:xfrm>
              <a:off x="7201" y="5428"/>
              <a:ext cx="2863" cy="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逻辑</a:t>
              </a:r>
              <a:r>
                <a:rPr lang="zh-CN" altLang="en-US"/>
                <a:t>地址</a:t>
              </a:r>
              <a:endParaRPr lang="zh-CN" altLang="en-US"/>
            </a:p>
          </p:txBody>
        </p:sp>
        <p:sp>
          <p:nvSpPr>
            <p:cNvPr id="27" name="矩形 26"/>
            <p:cNvSpPr/>
            <p:nvPr>
              <p:custDataLst>
                <p:tags r:id="rId15"/>
              </p:custDataLst>
            </p:nvPr>
          </p:nvSpPr>
          <p:spPr>
            <a:xfrm>
              <a:off x="7200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28" name="矩形 27"/>
            <p:cNvSpPr/>
            <p:nvPr>
              <p:custDataLst>
                <p:tags r:id="rId16"/>
              </p:custDataLst>
            </p:nvPr>
          </p:nvSpPr>
          <p:spPr>
            <a:xfrm>
              <a:off x="7966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17"/>
              </p:custDataLst>
            </p:nvPr>
          </p:nvSpPr>
          <p:spPr>
            <a:xfrm>
              <a:off x="8732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18"/>
              </p:custDataLst>
            </p:nvPr>
          </p:nvSpPr>
          <p:spPr>
            <a:xfrm>
              <a:off x="9498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877300" y="1793875"/>
            <a:ext cx="2315210" cy="2296160"/>
            <a:chOff x="6809" y="3104"/>
            <a:chExt cx="3646" cy="3616"/>
          </a:xfrm>
        </p:grpSpPr>
        <p:sp>
          <p:nvSpPr>
            <p:cNvPr id="32" name="矩形 31"/>
            <p:cNvSpPr/>
            <p:nvPr>
              <p:custDataLst>
                <p:tags r:id="rId19"/>
              </p:custDataLst>
            </p:nvPr>
          </p:nvSpPr>
          <p:spPr>
            <a:xfrm>
              <a:off x="6809" y="3104"/>
              <a:ext cx="3646" cy="361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20"/>
              </p:custDataLst>
            </p:nvPr>
          </p:nvSpPr>
          <p:spPr>
            <a:xfrm>
              <a:off x="7201" y="5428"/>
              <a:ext cx="2863" cy="8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逻辑</a:t>
              </a:r>
              <a:r>
                <a:rPr lang="zh-CN" altLang="en-US"/>
                <a:t>地址</a:t>
              </a:r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21"/>
              </p:custDataLst>
            </p:nvPr>
          </p:nvSpPr>
          <p:spPr>
            <a:xfrm>
              <a:off x="7200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22"/>
              </p:custDataLst>
            </p:nvPr>
          </p:nvSpPr>
          <p:spPr>
            <a:xfrm>
              <a:off x="7966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36" name="矩形 35"/>
            <p:cNvSpPr/>
            <p:nvPr>
              <p:custDataLst>
                <p:tags r:id="rId23"/>
              </p:custDataLst>
            </p:nvPr>
          </p:nvSpPr>
          <p:spPr>
            <a:xfrm>
              <a:off x="8732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  <p:sp>
          <p:nvSpPr>
            <p:cNvPr id="37" name="矩形 36"/>
            <p:cNvSpPr/>
            <p:nvPr>
              <p:custDataLst>
                <p:tags r:id="rId24"/>
              </p:custDataLst>
            </p:nvPr>
          </p:nvSpPr>
          <p:spPr>
            <a:xfrm>
              <a:off x="9498" y="3767"/>
              <a:ext cx="566" cy="1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133475" y="5258435"/>
            <a:ext cx="756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 W</a:t>
            </a:r>
            <a:r>
              <a:rPr lang="en-US" altLang="zh-CN"/>
              <a:t>indows</a:t>
            </a:r>
            <a:endParaRPr lang="en-US" altLang="zh-CN"/>
          </a:p>
        </p:txBody>
      </p:sp>
    </p:spTree>
    <p:custDataLst>
      <p:tags r:id="rId2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利用多核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-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多个线程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1619885"/>
            <a:ext cx="10424795" cy="415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ym typeface="+mn-ea"/>
              </a:rPr>
              <a:t>单进程多线程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多进程单线程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多进程</a:t>
            </a:r>
            <a:r>
              <a:rPr lang="zh-CN" altLang="en-US" sz="1400">
                <a:sym typeface="+mn-ea"/>
              </a:rPr>
              <a:t>多线程</a:t>
            </a:r>
            <a:endParaRPr lang="zh-CN" altLang="en-US" sz="1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多进程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单线程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1619885"/>
            <a:ext cx="10424795" cy="415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ym typeface="+mn-ea"/>
              </a:rPr>
              <a:t>优点：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没有线程竞争，开发</a:t>
            </a:r>
            <a:r>
              <a:rPr lang="zh-CN" altLang="en-US" sz="1400">
                <a:sym typeface="+mn-ea"/>
              </a:rPr>
              <a:t>容易</a:t>
            </a:r>
            <a:endParaRPr lang="zh-CN" altLang="en-US" sz="1400">
              <a:sym typeface="+mn-ea"/>
            </a:endParaRPr>
          </a:p>
          <a:p>
            <a:pPr indent="457200"/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缺点：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资源无法共享，占用内存</a:t>
            </a:r>
            <a:r>
              <a:rPr lang="zh-CN" altLang="en-US" sz="1400">
                <a:sym typeface="+mn-ea"/>
              </a:rPr>
              <a:t>大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进程之间通信代价高，网络</a:t>
            </a:r>
            <a:r>
              <a:rPr lang="zh-CN" altLang="en-US" sz="1400">
                <a:sym typeface="+mn-ea"/>
              </a:rPr>
              <a:t>等等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有些场景下无法使用多进程，比如</a:t>
            </a:r>
            <a:r>
              <a:rPr lang="en-US" altLang="zh-CN" sz="1400">
                <a:sym typeface="+mn-ea"/>
              </a:rPr>
              <a:t>iphone A</a:t>
            </a:r>
            <a:r>
              <a:rPr lang="en-US" altLang="zh-CN" sz="1400">
                <a:sym typeface="+mn-ea"/>
              </a:rPr>
              <a:t>pp</a:t>
            </a:r>
            <a:endParaRPr lang="en-US" altLang="zh-CN" sz="1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单进程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多线程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1619885"/>
            <a:ext cx="10424795" cy="415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ym typeface="+mn-ea"/>
              </a:rPr>
              <a:t>优点：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线程之间可以共享</a:t>
            </a:r>
            <a:r>
              <a:rPr lang="zh-CN" altLang="en-US" sz="1400">
                <a:sym typeface="+mn-ea"/>
              </a:rPr>
              <a:t>资源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线程之间通信效率</a:t>
            </a:r>
            <a:r>
              <a:rPr lang="zh-CN" altLang="en-US" sz="1400">
                <a:sym typeface="+mn-ea"/>
              </a:rPr>
              <a:t>高</a:t>
            </a:r>
            <a:endParaRPr lang="zh-CN" altLang="en-US" sz="1400">
              <a:sym typeface="+mn-ea"/>
            </a:endParaRPr>
          </a:p>
          <a:p>
            <a:pPr indent="457200"/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缺点：</a:t>
            </a:r>
            <a:endParaRPr lang="zh-CN" altLang="en-US" sz="1400">
              <a:sym typeface="+mn-ea"/>
            </a:endParaRPr>
          </a:p>
          <a:p>
            <a:pPr indent="457200"/>
            <a:r>
              <a:rPr lang="zh-CN" altLang="en-US" sz="1400">
                <a:sym typeface="+mn-ea"/>
              </a:rPr>
              <a:t>线程竞争，非常危险，出现线程问题，</a:t>
            </a:r>
            <a:r>
              <a:rPr lang="en-US" altLang="zh-CN" sz="1400">
                <a:sym typeface="+mn-ea"/>
              </a:rPr>
              <a:t>bug</a:t>
            </a:r>
            <a:r>
              <a:rPr lang="zh-CN" altLang="en-US" sz="1400">
                <a:sym typeface="+mn-ea"/>
              </a:rPr>
              <a:t>十分</a:t>
            </a:r>
            <a:r>
              <a:rPr lang="zh-CN" altLang="en-US" sz="1400">
                <a:sym typeface="+mn-ea"/>
              </a:rPr>
              <a:t>难找</a:t>
            </a:r>
            <a:endParaRPr lang="zh-CN" altLang="en-US" sz="1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两者结合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-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虚拟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进程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567940" y="1901825"/>
            <a:ext cx="5834380" cy="3636010"/>
            <a:chOff x="4411" y="4521"/>
            <a:chExt cx="9188" cy="5726"/>
          </a:xfrm>
        </p:grpSpPr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4411" y="4521"/>
              <a:ext cx="9189" cy="57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2" y="8087"/>
              <a:ext cx="8288" cy="1822"/>
              <a:chOff x="5066" y="6458"/>
              <a:chExt cx="8288" cy="182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066" y="6458"/>
                <a:ext cx="8289" cy="1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>
                <p:custDataLst>
                  <p:tags r:id="rId3"/>
                </p:custDataLst>
              </p:nvPr>
            </p:nvSpPr>
            <p:spPr>
              <a:xfrm>
                <a:off x="928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2" name="矩形 41"/>
              <p:cNvSpPr/>
              <p:nvPr>
                <p:custDataLst>
                  <p:tags r:id="rId4"/>
                </p:custDataLst>
              </p:nvPr>
            </p:nvSpPr>
            <p:spPr>
              <a:xfrm>
                <a:off x="1004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3" name="矩形 42"/>
              <p:cNvSpPr/>
              <p:nvPr>
                <p:custDataLst>
                  <p:tags r:id="rId5"/>
                </p:custDataLst>
              </p:nvPr>
            </p:nvSpPr>
            <p:spPr>
              <a:xfrm>
                <a:off x="1081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4" name="矩形 43"/>
              <p:cNvSpPr/>
              <p:nvPr>
                <p:custDataLst>
                  <p:tags r:id="rId6"/>
                </p:custDataLst>
              </p:nvPr>
            </p:nvSpPr>
            <p:spPr>
              <a:xfrm>
                <a:off x="1158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5" name="矩形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1234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6" name="矩形 45"/>
              <p:cNvSpPr/>
              <p:nvPr>
                <p:custDataLst>
                  <p:tags r:id="rId8"/>
                </p:custDataLst>
              </p:nvPr>
            </p:nvSpPr>
            <p:spPr>
              <a:xfrm>
                <a:off x="546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7" name="矩形 46"/>
              <p:cNvSpPr/>
              <p:nvPr>
                <p:custDataLst>
                  <p:tags r:id="rId9"/>
                </p:custDataLst>
              </p:nvPr>
            </p:nvSpPr>
            <p:spPr>
              <a:xfrm>
                <a:off x="622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8" name="矩形 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99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9" name="矩形 48"/>
              <p:cNvSpPr/>
              <p:nvPr>
                <p:custDataLst>
                  <p:tags r:id="rId11"/>
                </p:custDataLst>
              </p:nvPr>
            </p:nvSpPr>
            <p:spPr>
              <a:xfrm>
                <a:off x="775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50" name="矩形 49"/>
              <p:cNvSpPr/>
              <p:nvPr>
                <p:custDataLst>
                  <p:tags r:id="rId12"/>
                </p:custDataLst>
              </p:nvPr>
            </p:nvSpPr>
            <p:spPr>
              <a:xfrm>
                <a:off x="852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5014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7" name="矩形 56"/>
            <p:cNvSpPr/>
            <p:nvPr>
              <p:custDataLst>
                <p:tags r:id="rId13"/>
              </p:custDataLst>
            </p:nvPr>
          </p:nvSpPr>
          <p:spPr>
            <a:xfrm>
              <a:off x="6110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8" name="矩形 57"/>
            <p:cNvSpPr/>
            <p:nvPr>
              <p:custDataLst>
                <p:tags r:id="rId14"/>
              </p:custDataLst>
            </p:nvPr>
          </p:nvSpPr>
          <p:spPr>
            <a:xfrm>
              <a:off x="7251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5"/>
              </p:custDataLst>
            </p:nvPr>
          </p:nvSpPr>
          <p:spPr>
            <a:xfrm>
              <a:off x="8482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0" name="矩形 59"/>
            <p:cNvSpPr/>
            <p:nvPr>
              <p:custDataLst>
                <p:tags r:id="rId16"/>
              </p:custDataLst>
            </p:nvPr>
          </p:nvSpPr>
          <p:spPr>
            <a:xfrm>
              <a:off x="960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7"/>
              </p:custDataLst>
            </p:nvPr>
          </p:nvSpPr>
          <p:spPr>
            <a:xfrm>
              <a:off x="1078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2" name="矩形 61"/>
            <p:cNvSpPr/>
            <p:nvPr>
              <p:custDataLst>
                <p:tags r:id="rId18"/>
              </p:custDataLst>
            </p:nvPr>
          </p:nvSpPr>
          <p:spPr>
            <a:xfrm>
              <a:off x="12058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共享</a:t>
              </a:r>
              <a:r>
                <a:rPr lang="zh-CN" altLang="en-US"/>
                <a:t>资源</a:t>
              </a:r>
              <a:endParaRPr lang="zh-CN" altLang="en-US"/>
            </a:p>
          </p:txBody>
        </p:sp>
      </p:grp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两者结合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-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虚拟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进程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567940" y="1901825"/>
            <a:ext cx="5834380" cy="3636010"/>
            <a:chOff x="4411" y="4521"/>
            <a:chExt cx="9188" cy="5726"/>
          </a:xfrm>
        </p:grpSpPr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4411" y="4521"/>
              <a:ext cx="9189" cy="57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2" y="8087"/>
              <a:ext cx="8288" cy="1822"/>
              <a:chOff x="5066" y="6458"/>
              <a:chExt cx="8288" cy="182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066" y="6458"/>
                <a:ext cx="8289" cy="1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>
                <p:custDataLst>
                  <p:tags r:id="rId3"/>
                </p:custDataLst>
              </p:nvPr>
            </p:nvSpPr>
            <p:spPr>
              <a:xfrm>
                <a:off x="928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2" name="矩形 41"/>
              <p:cNvSpPr/>
              <p:nvPr>
                <p:custDataLst>
                  <p:tags r:id="rId4"/>
                </p:custDataLst>
              </p:nvPr>
            </p:nvSpPr>
            <p:spPr>
              <a:xfrm>
                <a:off x="1004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3" name="矩形 42"/>
              <p:cNvSpPr/>
              <p:nvPr>
                <p:custDataLst>
                  <p:tags r:id="rId5"/>
                </p:custDataLst>
              </p:nvPr>
            </p:nvSpPr>
            <p:spPr>
              <a:xfrm>
                <a:off x="1081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4" name="矩形 43"/>
              <p:cNvSpPr/>
              <p:nvPr>
                <p:custDataLst>
                  <p:tags r:id="rId6"/>
                </p:custDataLst>
              </p:nvPr>
            </p:nvSpPr>
            <p:spPr>
              <a:xfrm>
                <a:off x="1158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5" name="矩形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1234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6" name="矩形 45"/>
              <p:cNvSpPr/>
              <p:nvPr>
                <p:custDataLst>
                  <p:tags r:id="rId8"/>
                </p:custDataLst>
              </p:nvPr>
            </p:nvSpPr>
            <p:spPr>
              <a:xfrm>
                <a:off x="546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7" name="矩形 46"/>
              <p:cNvSpPr/>
              <p:nvPr>
                <p:custDataLst>
                  <p:tags r:id="rId9"/>
                </p:custDataLst>
              </p:nvPr>
            </p:nvSpPr>
            <p:spPr>
              <a:xfrm>
                <a:off x="622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8" name="矩形 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99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9" name="矩形 48"/>
              <p:cNvSpPr/>
              <p:nvPr>
                <p:custDataLst>
                  <p:tags r:id="rId11"/>
                </p:custDataLst>
              </p:nvPr>
            </p:nvSpPr>
            <p:spPr>
              <a:xfrm>
                <a:off x="775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50" name="矩形 49"/>
              <p:cNvSpPr/>
              <p:nvPr>
                <p:custDataLst>
                  <p:tags r:id="rId12"/>
                </p:custDataLst>
              </p:nvPr>
            </p:nvSpPr>
            <p:spPr>
              <a:xfrm>
                <a:off x="852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5014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7" name="矩形 56"/>
            <p:cNvSpPr/>
            <p:nvPr>
              <p:custDataLst>
                <p:tags r:id="rId13"/>
              </p:custDataLst>
            </p:nvPr>
          </p:nvSpPr>
          <p:spPr>
            <a:xfrm>
              <a:off x="6110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8" name="矩形 57"/>
            <p:cNvSpPr/>
            <p:nvPr>
              <p:custDataLst>
                <p:tags r:id="rId14"/>
              </p:custDataLst>
            </p:nvPr>
          </p:nvSpPr>
          <p:spPr>
            <a:xfrm>
              <a:off x="7251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5"/>
              </p:custDataLst>
            </p:nvPr>
          </p:nvSpPr>
          <p:spPr>
            <a:xfrm>
              <a:off x="8482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0" name="矩形 59"/>
            <p:cNvSpPr/>
            <p:nvPr>
              <p:custDataLst>
                <p:tags r:id="rId16"/>
              </p:custDataLst>
            </p:nvPr>
          </p:nvSpPr>
          <p:spPr>
            <a:xfrm>
              <a:off x="960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7"/>
              </p:custDataLst>
            </p:nvPr>
          </p:nvSpPr>
          <p:spPr>
            <a:xfrm>
              <a:off x="1078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虚拟</a:t>
              </a:r>
              <a:r>
                <a:rPr lang="zh-CN" altLang="en-US"/>
                <a:t>进程</a:t>
              </a:r>
              <a:endParaRPr lang="zh-CN" altLang="en-US"/>
            </a:p>
          </p:txBody>
        </p:sp>
        <p:sp>
          <p:nvSpPr>
            <p:cNvPr id="62" name="矩形 61"/>
            <p:cNvSpPr/>
            <p:nvPr>
              <p:custDataLst>
                <p:tags r:id="rId18"/>
              </p:custDataLst>
            </p:nvPr>
          </p:nvSpPr>
          <p:spPr>
            <a:xfrm>
              <a:off x="12058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共享</a:t>
              </a:r>
              <a:r>
                <a:rPr lang="zh-CN" altLang="en-US"/>
                <a:t>资源</a:t>
              </a:r>
              <a:endParaRPr lang="zh-CN" altLang="en-US"/>
            </a:p>
          </p:txBody>
        </p:sp>
      </p:grpSp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49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217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1174</cp:revision>
  <dcterms:created xsi:type="dcterms:W3CDTF">2023-03-23T03:18:00Z</dcterms:created>
  <dcterms:modified xsi:type="dcterms:W3CDTF">2023-07-17T11:49:52Z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