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0"/>
  </p:handoutMasterIdLst>
  <p:sldIdLst>
    <p:sldId id="265" r:id="rId5"/>
    <p:sldId id="344" r:id="rId7"/>
    <p:sldId id="355" r:id="rId8"/>
    <p:sldId id="348" r:id="rId9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18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259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三节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线程安全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1369060" y="1785620"/>
            <a:ext cx="943610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多线程多进程框架设计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线程安全的几种情况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分析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4435" y="1391285"/>
            <a:ext cx="9105265" cy="4648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en-US" altLang="zh-CN"/>
              <a:t>a++ ++a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int a = 10;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return a;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引用赋值</a:t>
            </a:r>
            <a:r>
              <a:rPr lang="en-US" altLang="zh-CN"/>
              <a:t>  class A a     a = b;      return a;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 struct</a:t>
            </a:r>
            <a:r>
              <a:rPr lang="zh-CN" altLang="en-US"/>
              <a:t>赋值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 </a:t>
            </a:r>
            <a:r>
              <a:rPr lang="zh-CN" altLang="en-US"/>
              <a:t>容器</a:t>
            </a:r>
            <a:r>
              <a:rPr lang="en-US" altLang="zh-CN"/>
              <a:t> list dict </a:t>
            </a:r>
            <a:r>
              <a:rPr lang="en-US" altLang="zh-CN"/>
              <a:t>queue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7. </a:t>
            </a:r>
            <a:r>
              <a:rPr lang="zh-CN" altLang="en-US"/>
              <a:t>线程安全的容器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8. </a:t>
            </a:r>
            <a:r>
              <a:rPr lang="zh-CN" altLang="en-US"/>
              <a:t>不可变容器Immutable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线程安全的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手段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32890" y="1500505"/>
            <a:ext cx="8362950" cy="4333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原子操作Interlocked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en-US" altLang="zh-CN"/>
              <a:t>lock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spin</a:t>
            </a:r>
            <a:r>
              <a:rPr lang="en-US" altLang="zh-CN"/>
              <a:t>lock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ReaderWriterLockSlim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lock</a:t>
            </a:r>
            <a:r>
              <a:rPr lang="en-US" altLang="zh-CN"/>
              <a:t>free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lock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free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9480" y="1619885"/>
            <a:ext cx="10424795" cy="4154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sym typeface="+mn-ea"/>
              </a:rPr>
              <a:t>public class ThreadSafe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{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private float totalValue = 0.0F;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public float Total { get { return totalValue; }}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public float AddToTotal(float addend)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{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    float initialValue, computedValue;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    do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    {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        initialValue = totalValue;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        computedValue = initialValue + addend;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    }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    while (initialValue != Interlocked.CompareExchange(ref totalValue, computedValue, initialValue));     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       </a:t>
            </a:r>
            <a:r>
              <a:rPr lang="zh-CN" altLang="en-US" sz="1400">
                <a:sym typeface="+mn-ea"/>
              </a:rPr>
              <a:t>return computedValue;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    }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}</a:t>
            </a:r>
            <a:endParaRPr lang="zh-CN" altLang="en-US" sz="14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WPS 演示</Application>
  <PresentationFormat>宽屏</PresentationFormat>
  <Paragraphs>54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Office 主题​​</vt:lpstr>
      <vt:lpstr>1_Office 主题</vt:lpstr>
      <vt:lpstr>2_Office 主题​​</vt:lpstr>
      <vt:lpstr>多线程多进程框架设计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1198</cp:revision>
  <dcterms:created xsi:type="dcterms:W3CDTF">2023-03-23T03:18:00Z</dcterms:created>
  <dcterms:modified xsi:type="dcterms:W3CDTF">2023-07-15T06:31:06Z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