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8"/>
  </p:handoutMasterIdLst>
  <p:sldIdLst>
    <p:sldId id="265" r:id="rId5"/>
    <p:sldId id="344" r:id="rId7"/>
  </p:sldIdLst>
  <p:sldSz cx="12192000" cy="6858000"/>
  <p:notesSz cx="7103745" cy="10234295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8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255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四节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框架整体介绍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xmind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391285"/>
            <a:ext cx="9105265" cy="464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多线程多进程框架设计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1202</cp:revision>
  <dcterms:created xsi:type="dcterms:W3CDTF">2023-03-23T03:18:00Z</dcterms:created>
  <dcterms:modified xsi:type="dcterms:W3CDTF">2023-07-15T06:31:14Z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