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13"/>
  </p:handoutMasterIdLst>
  <p:sldIdLst>
    <p:sldId id="265" r:id="rId5"/>
    <p:sldId id="344" r:id="rId7"/>
    <p:sldId id="347" r:id="rId8"/>
    <p:sldId id="345" r:id="rId9"/>
    <p:sldId id="346" r:id="rId10"/>
    <p:sldId id="348" r:id="rId11"/>
    <p:sldId id="349" r:id="rId12"/>
  </p:sldIdLst>
  <p:sldSz cx="12192000" cy="6858000"/>
  <p:notesSz cx="7103745" cy="10234295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8" userDrawn="1">
          <p15:clr>
            <a:srgbClr val="A4A3A4"/>
          </p15:clr>
        </p15:guide>
        <p15:guide id="2" pos="39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  <p:cmAuthor id="4" name="tanghai" initials="t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18"/>
        <p:guide pos="3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8" Type="http://schemas.openxmlformats.org/officeDocument/2006/relationships/tags" Target="tags/tag265.xml"/><Relationship Id="rId17" Type="http://schemas.openxmlformats.org/officeDocument/2006/relationships/commentAuthors" Target="commentAuthors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8.xml"/><Relationship Id="rId1" Type="http://schemas.openxmlformats.org/officeDocument/2006/relationships/tags" Target="../tags/tag25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0.xml"/><Relationship Id="rId1" Type="http://schemas.openxmlformats.org/officeDocument/2006/relationships/tags" Target="../tags/tag2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2.xml"/><Relationship Id="rId1" Type="http://schemas.openxmlformats.org/officeDocument/2006/relationships/tags" Target="../tags/tag26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4.xml"/><Relationship Id="rId1" Type="http://schemas.openxmlformats.org/officeDocument/2006/relationships/tags" Target="../tags/tag2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2967990" y="2961005"/>
            <a:ext cx="6163310" cy="1111250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四节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World的设计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1369060" y="1785620"/>
            <a:ext cx="9436100" cy="970915"/>
          </a:xfrm>
        </p:spPr>
        <p:txBody>
          <a:bodyPr wrap="square">
            <a:normAutofit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多线程多进程框架设计</a:t>
            </a:r>
            <a:endParaRPr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529087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W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orld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4435" y="1391285"/>
            <a:ext cx="9105265" cy="4648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单间</a:t>
            </a:r>
            <a:r>
              <a:rPr lang="zh-CN" altLang="en-US"/>
              <a:t>管理器</a:t>
            </a:r>
            <a:endParaRPr lang="zh-CN" altLang="en-US"/>
          </a:p>
          <a:p>
            <a:endParaRPr lang="zh-CN" altLang="en-US"/>
          </a:p>
          <a:p>
            <a:endParaRPr lang="en-US" altLang="zh-CN"/>
          </a:p>
          <a:p>
            <a:r>
              <a:rPr lang="zh-CN" altLang="en-US"/>
              <a:t>共享资源，线程</a:t>
            </a:r>
            <a:r>
              <a:rPr lang="zh-CN" altLang="en-US"/>
              <a:t>不安全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stack</a:t>
            </a:r>
            <a:r>
              <a:rPr lang="en-US" altLang="zh-CN"/>
              <a:t> no</a:t>
            </a:r>
            <a:r>
              <a:rPr lang="en-US" altLang="zh-CN"/>
              <a:t>stack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529087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ASingleton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4435" y="1391285"/>
            <a:ext cx="9105265" cy="4648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所有单间基类</a:t>
            </a:r>
            <a:r>
              <a:rPr lang="en-US" altLang="zh-CN"/>
              <a:t> static T Instance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Register</a:t>
            </a:r>
            <a:r>
              <a:rPr lang="zh-CN" altLang="en-US"/>
              <a:t>方法设置</a:t>
            </a:r>
            <a:r>
              <a:rPr lang="en-US" altLang="zh-CN"/>
              <a:t>instance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ISingletonAwake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529087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Singleton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分类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4435" y="1391285"/>
            <a:ext cx="9105265" cy="4648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sym typeface="+mn-ea"/>
              </a:rPr>
              <a:t>1. Code dispatch</a:t>
            </a:r>
            <a:r>
              <a:rPr lang="en-US">
                <a:sym typeface="+mn-ea"/>
              </a:rPr>
              <a:t>er</a:t>
            </a:r>
            <a:endParaRPr lang="en-US">
              <a:sym typeface="+mn-ea"/>
            </a:endParaRPr>
          </a:p>
          <a:p>
            <a:endParaRPr lang="en-US"/>
          </a:p>
          <a:p>
            <a:r>
              <a:rPr lang="en-US"/>
              <a:t>2. Config</a:t>
            </a:r>
            <a:endParaRPr lang="en-US"/>
          </a:p>
          <a:p>
            <a:endParaRPr lang="en-US"/>
          </a:p>
          <a:p>
            <a:r>
              <a:rPr lang="en-US"/>
              <a:t>3. FiberManager </a:t>
            </a:r>
            <a:r>
              <a:rPr lang="zh-CN" altLang="en-US"/>
              <a:t>纤程管理器</a:t>
            </a:r>
            <a:endParaRPr lang="en-US"/>
          </a:p>
          <a:p>
            <a:endParaRPr lang="en-US"/>
          </a:p>
          <a:p>
            <a:r>
              <a:rPr lang="en-US"/>
              <a:t>4. ActorMessageQueue </a:t>
            </a:r>
            <a:r>
              <a:rPr lang="zh-CN" altLang="en-US"/>
              <a:t>纤程消息队列</a:t>
            </a:r>
            <a:endParaRPr lang="en-US"/>
          </a:p>
          <a:p>
            <a:endParaRPr lang="en-US"/>
          </a:p>
          <a:p>
            <a:r>
              <a:rPr lang="en-US"/>
              <a:t>5. </a:t>
            </a:r>
            <a:r>
              <a:rPr lang="zh-CN" altLang="en-US"/>
              <a:t>其它共享资源</a:t>
            </a:r>
            <a:endParaRPr lang="zh-CN" altLang="en-US"/>
          </a:p>
          <a:p>
            <a:pPr indent="457200"/>
            <a:r>
              <a:rPr lang="en-US" altLang="zh-CN"/>
              <a:t>ObjectPool</a:t>
            </a:r>
            <a:endParaRPr lang="en-US" altLang="zh-CN"/>
          </a:p>
          <a:p>
            <a:pPr indent="457200"/>
            <a:r>
              <a:rPr lang="en-US" altLang="zh-CN"/>
              <a:t>Id</a:t>
            </a:r>
            <a:r>
              <a:rPr lang="en-US" altLang="zh-CN">
                <a:sym typeface="+mn-ea"/>
              </a:rPr>
              <a:t>Value</a:t>
            </a:r>
            <a:r>
              <a:rPr lang="en-US" altLang="zh-CN"/>
              <a:t>Generater</a:t>
            </a:r>
            <a:endParaRPr lang="en-US"/>
          </a:p>
          <a:p>
            <a:endParaRPr 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529087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线程安全的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处理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4435" y="1391285"/>
            <a:ext cx="9105265" cy="4648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>
                <a:sym typeface="+mn-ea"/>
              </a:rPr>
              <a:t>1. </a:t>
            </a:r>
            <a:r>
              <a:rPr lang="zh-CN" altLang="en-US">
                <a:sym typeface="+mn-ea"/>
              </a:rPr>
              <a:t>创建后只读</a:t>
            </a:r>
            <a:r>
              <a:rPr lang="en-US" altLang="zh-CN">
                <a:sym typeface="+mn-ea"/>
              </a:rPr>
              <a:t>  OpcodeType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创建后会读写，需要保证线程安全</a:t>
            </a:r>
            <a:r>
              <a:rPr lang="en-US" altLang="zh-CN">
                <a:sym typeface="+mn-ea"/>
              </a:rPr>
              <a:t> </a:t>
            </a:r>
            <a:endParaRPr lang="en-US" altLang="zh-CN">
              <a:sym typeface="+mn-ea"/>
            </a:endParaRPr>
          </a:p>
          <a:p>
            <a:pPr indent="457200"/>
            <a:r>
              <a:rPr lang="en-US" altLang="zh-CN">
                <a:sym typeface="+mn-ea"/>
              </a:rPr>
              <a:t>ObjectPool</a:t>
            </a:r>
            <a:endParaRPr lang="en-US" altLang="zh-CN">
              <a:sym typeface="+mn-ea"/>
            </a:endParaRPr>
          </a:p>
          <a:p>
            <a:pPr indent="457200"/>
            <a:r>
              <a:rPr lang="en-US" altLang="zh-CN">
                <a:sym typeface="+mn-ea"/>
              </a:rPr>
              <a:t>IdValueGenerater</a:t>
            </a:r>
            <a:endParaRPr lang="en-US" altLang="zh-CN">
              <a:sym typeface="+mn-ea"/>
            </a:endParaRPr>
          </a:p>
          <a:p>
            <a:pPr indent="457200"/>
            <a:r>
              <a:rPr lang="en-US" altLang="zh-CN">
                <a:sym typeface="+mn-ea"/>
              </a:rPr>
              <a:t>ActorMessageQueue</a:t>
            </a:r>
            <a:endParaRPr lang="en-US" altLang="zh-CN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3. CodeLoader </a:t>
            </a:r>
            <a:r>
              <a:rPr lang="zh-CN" altLang="en-US">
                <a:sym typeface="+mn-ea"/>
              </a:rPr>
              <a:t>各种</a:t>
            </a:r>
            <a:r>
              <a:rPr lang="en-US" altLang="zh-CN">
                <a:sym typeface="+mn-ea"/>
              </a:rPr>
              <a:t>Dispatcher </a:t>
            </a:r>
            <a:r>
              <a:rPr lang="zh-CN" altLang="en-US">
                <a:sym typeface="+mn-ea"/>
              </a:rPr>
              <a:t>线程</a:t>
            </a:r>
            <a:r>
              <a:rPr lang="zh-CN" altLang="en-US">
                <a:sym typeface="+mn-ea"/>
              </a:rPr>
              <a:t>安全临界区</a:t>
            </a:r>
            <a:endParaRPr lang="en-US">
              <a:sym typeface="+mn-ea"/>
            </a:endParaRPr>
          </a:p>
          <a:p>
            <a:endParaRPr lang="en-US">
              <a:sym typeface="+mn-ea"/>
            </a:endParaRPr>
          </a:p>
          <a:p>
            <a:r>
              <a:rPr lang="en-US">
                <a:sym typeface="+mn-ea"/>
              </a:rPr>
              <a:t>4. ConfigLoader </a:t>
            </a:r>
            <a:r>
              <a:rPr lang="zh-CN" altLang="en-US">
                <a:sym typeface="+mn-ea"/>
              </a:rPr>
              <a:t>各种</a:t>
            </a:r>
            <a:r>
              <a:rPr lang="en-US" altLang="zh-CN">
                <a:sym typeface="+mn-ea"/>
              </a:rPr>
              <a:t>Config </a:t>
            </a:r>
            <a:r>
              <a:rPr lang="zh-CN" altLang="en-US">
                <a:sym typeface="+mn-ea"/>
              </a:rPr>
              <a:t>线程安全临界区</a:t>
            </a:r>
            <a:endParaRPr 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529087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Code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的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加载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4435" y="1391285"/>
            <a:ext cx="9105265" cy="4648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CodeL</a:t>
            </a:r>
            <a:r>
              <a:rPr lang="en-US" altLang="zh-CN">
                <a:sym typeface="+mn-ea"/>
              </a:rPr>
              <a:t>oader CodeTypes 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管理程序集的所有</a:t>
            </a:r>
            <a:r>
              <a:rPr lang="en-US" altLang="zh-CN">
                <a:sym typeface="+mn-ea"/>
              </a:rPr>
              <a:t>type</a:t>
            </a:r>
            <a:r>
              <a:rPr lang="zh-CN" altLang="en-US">
                <a:sym typeface="+mn-ea"/>
              </a:rPr>
              <a:t>，并且根据</a:t>
            </a:r>
            <a:r>
              <a:rPr lang="en-US" altLang="zh-CN">
                <a:sym typeface="+mn-ea"/>
              </a:rPr>
              <a:t>baseAttribute</a:t>
            </a:r>
            <a:r>
              <a:rPr lang="zh-CN" altLang="en-US">
                <a:sym typeface="+mn-ea"/>
              </a:rPr>
              <a:t>归类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CreateCodeSingleton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实例化</a:t>
            </a:r>
            <a:r>
              <a:rPr lang="en-US" altLang="zh-CN">
                <a:sym typeface="+mn-ea"/>
              </a:rPr>
              <a:t>code</a:t>
            </a:r>
            <a:r>
              <a:rPr lang="zh-CN" altLang="en-US">
                <a:sym typeface="+mn-ea"/>
              </a:rPr>
              <a:t>的单间，统一创建，</a:t>
            </a:r>
            <a:r>
              <a:rPr lang="zh-CN" altLang="en-US">
                <a:sym typeface="+mn-ea"/>
              </a:rPr>
              <a:t>统一热重载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529087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Config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的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加载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94435" y="1391285"/>
            <a:ext cx="9105265" cy="46488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>
                <a:sym typeface="+mn-ea"/>
              </a:rPr>
              <a:t>ConfigLoader 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统一创建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统一热重载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8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60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2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5.xml><?xml version="1.0" encoding="utf-8"?>
<p:tagLst xmlns:p="http://schemas.openxmlformats.org/presentationml/2006/main">
  <p:tag name="KSO_WPP_MARK_KEY" val="654dd83c-1701-4c59-beca-347a520019ab"/>
  <p:tag name="COMMONDATA" val="eyJoZGlkIjoiZDRiNzJhMGRmZGM1ZWE3Zjc0ZmFiZWMwNTk3YWIzYzQifQ==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536</Words>
  <Application>WPS 演示</Application>
  <PresentationFormat>宽屏</PresentationFormat>
  <Paragraphs>70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Office 主题​​</vt:lpstr>
      <vt:lpstr>1_Office 主题</vt:lpstr>
      <vt:lpstr>2_Office 主题​​</vt:lpstr>
      <vt:lpstr>多线程多进程框架设计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唐海</cp:lastModifiedBy>
  <cp:revision>1252</cp:revision>
  <dcterms:created xsi:type="dcterms:W3CDTF">2023-03-23T03:18:00Z</dcterms:created>
  <dcterms:modified xsi:type="dcterms:W3CDTF">2023-07-16T09:36:04Z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B3909660155E94DCF8E5D8636CB31FB9</vt:lpwstr>
  </property>
</Properties>
</file>