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1"/>
  </p:handoutMasterIdLst>
  <p:sldIdLst>
    <p:sldId id="265" r:id="rId5"/>
    <p:sldId id="344" r:id="rId7"/>
    <p:sldId id="352" r:id="rId8"/>
    <p:sldId id="353" r:id="rId9"/>
    <p:sldId id="354" r:id="rId10"/>
  </p:sldIdLst>
  <p:sldSz cx="12192000" cy="6858000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18"/>
        <p:guide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280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2" Type="http://schemas.openxmlformats.org/officeDocument/2006/relationships/slideLayout" Target="../slideLayouts/slideLayout35.xml"/><Relationship Id="rId21" Type="http://schemas.openxmlformats.org/officeDocument/2006/relationships/tags" Target="../tags/tag273.xml"/><Relationship Id="rId20" Type="http://schemas.openxmlformats.org/officeDocument/2006/relationships/tags" Target="../tags/tag272.xml"/><Relationship Id="rId2" Type="http://schemas.openxmlformats.org/officeDocument/2006/relationships/tags" Target="../tags/tag254.xml"/><Relationship Id="rId19" Type="http://schemas.openxmlformats.org/officeDocument/2006/relationships/tags" Target="../tags/tag271.xml"/><Relationship Id="rId18" Type="http://schemas.openxmlformats.org/officeDocument/2006/relationships/tags" Target="../tags/tag270.xml"/><Relationship Id="rId17" Type="http://schemas.openxmlformats.org/officeDocument/2006/relationships/tags" Target="../tags/tag269.xml"/><Relationship Id="rId16" Type="http://schemas.openxmlformats.org/officeDocument/2006/relationships/tags" Target="../tags/tag268.xml"/><Relationship Id="rId15" Type="http://schemas.openxmlformats.org/officeDocument/2006/relationships/tags" Target="../tags/tag267.xml"/><Relationship Id="rId14" Type="http://schemas.openxmlformats.org/officeDocument/2006/relationships/tags" Target="../tags/tag266.xml"/><Relationship Id="rId13" Type="http://schemas.openxmlformats.org/officeDocument/2006/relationships/tags" Target="../tags/tag265.xml"/><Relationship Id="rId12" Type="http://schemas.openxmlformats.org/officeDocument/2006/relationships/tags" Target="../tags/tag264.xml"/><Relationship Id="rId11" Type="http://schemas.openxmlformats.org/officeDocument/2006/relationships/tags" Target="../tags/tag263.xml"/><Relationship Id="rId10" Type="http://schemas.openxmlformats.org/officeDocument/2006/relationships/tags" Target="../tags/tag262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75.xml"/><Relationship Id="rId1" Type="http://schemas.openxmlformats.org/officeDocument/2006/relationships/tags" Target="../tags/tag27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77.xml"/><Relationship Id="rId1" Type="http://schemas.openxmlformats.org/officeDocument/2006/relationships/tags" Target="../tags/tag2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79.xml"/><Relationship Id="rId1" Type="http://schemas.openxmlformats.org/officeDocument/2006/relationships/tags" Target="../tags/tag2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第六节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F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iber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1369060" y="1785620"/>
            <a:ext cx="943610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多线程多进程框架设计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52908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Fiber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567940" y="1901825"/>
            <a:ext cx="5834380" cy="3636010"/>
            <a:chOff x="4411" y="4521"/>
            <a:chExt cx="9188" cy="5726"/>
          </a:xfrm>
        </p:grpSpPr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4411" y="4521"/>
              <a:ext cx="9189" cy="57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2" y="8087"/>
              <a:ext cx="8288" cy="1822"/>
              <a:chOff x="5066" y="6458"/>
              <a:chExt cx="8288" cy="1822"/>
            </a:xfrm>
          </p:grpSpPr>
          <p:sp>
            <p:nvSpPr>
              <p:cNvPr id="40" name="矩形 39"/>
              <p:cNvSpPr/>
              <p:nvPr>
                <p:custDataLst>
                  <p:tags r:id="rId3"/>
                </p:custDataLst>
              </p:nvPr>
            </p:nvSpPr>
            <p:spPr>
              <a:xfrm>
                <a:off x="5066" y="6458"/>
                <a:ext cx="8289" cy="18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>
                <p:custDataLst>
                  <p:tags r:id="rId4"/>
                </p:custDataLst>
              </p:nvPr>
            </p:nvSpPr>
            <p:spPr>
              <a:xfrm>
                <a:off x="9283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2" name="矩形 41"/>
              <p:cNvSpPr/>
              <p:nvPr>
                <p:custDataLst>
                  <p:tags r:id="rId5"/>
                </p:custDataLst>
              </p:nvPr>
            </p:nvSpPr>
            <p:spPr>
              <a:xfrm>
                <a:off x="10049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3" name="矩形 42"/>
              <p:cNvSpPr/>
              <p:nvPr>
                <p:custDataLst>
                  <p:tags r:id="rId6"/>
                </p:custDataLst>
              </p:nvPr>
            </p:nvSpPr>
            <p:spPr>
              <a:xfrm>
                <a:off x="10815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4" name="矩形 43"/>
              <p:cNvSpPr/>
              <p:nvPr>
                <p:custDataLst>
                  <p:tags r:id="rId7"/>
                </p:custDataLst>
              </p:nvPr>
            </p:nvSpPr>
            <p:spPr>
              <a:xfrm>
                <a:off x="11581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5" name="矩形 44"/>
              <p:cNvSpPr/>
              <p:nvPr>
                <p:custDataLst>
                  <p:tags r:id="rId8"/>
                </p:custDataLst>
              </p:nvPr>
            </p:nvSpPr>
            <p:spPr>
              <a:xfrm>
                <a:off x="12347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6" name="矩形 45"/>
              <p:cNvSpPr/>
              <p:nvPr>
                <p:custDataLst>
                  <p:tags r:id="rId9"/>
                </p:custDataLst>
              </p:nvPr>
            </p:nvSpPr>
            <p:spPr>
              <a:xfrm>
                <a:off x="5461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7" name="矩形 46"/>
              <p:cNvSpPr/>
              <p:nvPr>
                <p:custDataLst>
                  <p:tags r:id="rId10"/>
                </p:custDataLst>
              </p:nvPr>
            </p:nvSpPr>
            <p:spPr>
              <a:xfrm>
                <a:off x="6227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8" name="矩形 47"/>
              <p:cNvSpPr/>
              <p:nvPr>
                <p:custDataLst>
                  <p:tags r:id="rId11"/>
                </p:custDataLst>
              </p:nvPr>
            </p:nvSpPr>
            <p:spPr>
              <a:xfrm>
                <a:off x="6993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49" name="矩形 48"/>
              <p:cNvSpPr/>
              <p:nvPr>
                <p:custDataLst>
                  <p:tags r:id="rId12"/>
                </p:custDataLst>
              </p:nvPr>
            </p:nvSpPr>
            <p:spPr>
              <a:xfrm>
                <a:off x="7759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  <p:sp>
            <p:nvSpPr>
              <p:cNvPr id="50" name="矩形 49"/>
              <p:cNvSpPr/>
              <p:nvPr>
                <p:custDataLst>
                  <p:tags r:id="rId13"/>
                </p:custDataLst>
              </p:nvPr>
            </p:nvSpPr>
            <p:spPr>
              <a:xfrm>
                <a:off x="8525" y="6653"/>
                <a:ext cx="566" cy="14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线程</a:t>
                </a:r>
                <a:endParaRPr lang="zh-CN" altLang="en-US"/>
              </a:p>
            </p:txBody>
          </p:sp>
        </p:grpSp>
        <p:sp>
          <p:nvSpPr>
            <p:cNvPr id="52" name="矩形 51"/>
            <p:cNvSpPr/>
            <p:nvPr>
              <p:custDataLst>
                <p:tags r:id="rId14"/>
              </p:custDataLst>
            </p:nvPr>
          </p:nvSpPr>
          <p:spPr>
            <a:xfrm>
              <a:off x="5014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纤程</a:t>
              </a:r>
              <a:endParaRPr lang="zh-CN" altLang="en-US"/>
            </a:p>
          </p:txBody>
        </p:sp>
        <p:sp>
          <p:nvSpPr>
            <p:cNvPr id="57" name="矩形 56"/>
            <p:cNvSpPr/>
            <p:nvPr>
              <p:custDataLst>
                <p:tags r:id="rId15"/>
              </p:custDataLst>
            </p:nvPr>
          </p:nvSpPr>
          <p:spPr>
            <a:xfrm>
              <a:off x="6110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纤程</a:t>
              </a:r>
              <a:endParaRPr lang="zh-CN" altLang="en-US"/>
            </a:p>
          </p:txBody>
        </p:sp>
        <p:sp>
          <p:nvSpPr>
            <p:cNvPr id="58" name="矩形 57"/>
            <p:cNvSpPr/>
            <p:nvPr>
              <p:custDataLst>
                <p:tags r:id="rId16"/>
              </p:custDataLst>
            </p:nvPr>
          </p:nvSpPr>
          <p:spPr>
            <a:xfrm>
              <a:off x="7251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纤程</a:t>
              </a:r>
              <a:endParaRPr lang="zh-CN" altLang="en-US"/>
            </a:p>
          </p:txBody>
        </p:sp>
        <p:sp>
          <p:nvSpPr>
            <p:cNvPr id="59" name="矩形 58"/>
            <p:cNvSpPr/>
            <p:nvPr>
              <p:custDataLst>
                <p:tags r:id="rId17"/>
              </p:custDataLst>
            </p:nvPr>
          </p:nvSpPr>
          <p:spPr>
            <a:xfrm>
              <a:off x="8482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纤程</a:t>
              </a:r>
              <a:endParaRPr lang="zh-CN" altLang="en-US"/>
            </a:p>
          </p:txBody>
        </p:sp>
        <p:sp>
          <p:nvSpPr>
            <p:cNvPr id="60" name="矩形 59"/>
            <p:cNvSpPr/>
            <p:nvPr>
              <p:custDataLst>
                <p:tags r:id="rId18"/>
              </p:custDataLst>
            </p:nvPr>
          </p:nvSpPr>
          <p:spPr>
            <a:xfrm>
              <a:off x="9605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纤程</a:t>
              </a:r>
              <a:endParaRPr lang="zh-CN" altLang="en-US"/>
            </a:p>
          </p:txBody>
        </p:sp>
        <p:sp>
          <p:nvSpPr>
            <p:cNvPr id="61" name="矩形 60"/>
            <p:cNvSpPr/>
            <p:nvPr>
              <p:custDataLst>
                <p:tags r:id="rId19"/>
              </p:custDataLst>
            </p:nvPr>
          </p:nvSpPr>
          <p:spPr>
            <a:xfrm>
              <a:off x="10785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纤程</a:t>
              </a:r>
              <a:endParaRPr lang="zh-CN" altLang="en-US"/>
            </a:p>
          </p:txBody>
        </p:sp>
        <p:sp>
          <p:nvSpPr>
            <p:cNvPr id="62" name="矩形 61"/>
            <p:cNvSpPr/>
            <p:nvPr>
              <p:custDataLst>
                <p:tags r:id="rId20"/>
              </p:custDataLst>
            </p:nvPr>
          </p:nvSpPr>
          <p:spPr>
            <a:xfrm>
              <a:off x="12058" y="5155"/>
              <a:ext cx="968" cy="2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共享</a:t>
              </a:r>
              <a:r>
                <a:rPr lang="zh-CN" altLang="en-US"/>
                <a:t>资源</a:t>
              </a:r>
              <a:endParaRPr lang="zh-CN" altLang="en-US"/>
            </a:p>
          </p:txBody>
        </p:sp>
      </p:grpSp>
    </p:spTree>
    <p:custDataLst>
      <p:tags r:id="rId2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52908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Fiber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0960" y="1450340"/>
            <a:ext cx="9211310" cy="4670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调度单元</a:t>
            </a:r>
            <a:r>
              <a:rPr lang="en-US" altLang="zh-CN"/>
              <a:t>   Update LateUpdate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隔离单元</a:t>
            </a:r>
            <a:r>
              <a:rPr lang="en-US" altLang="zh-CN"/>
              <a:t>    </a:t>
            </a:r>
            <a:r>
              <a:rPr lang="zh-CN" altLang="en-US"/>
              <a:t>禁止</a:t>
            </a:r>
            <a:r>
              <a:rPr lang="en-US" altLang="zh-CN"/>
              <a:t>Fiber</a:t>
            </a:r>
            <a:r>
              <a:rPr lang="zh-CN" altLang="en-US"/>
              <a:t>孩子对象使用静态字段，</a:t>
            </a:r>
            <a:r>
              <a:rPr lang="en-US" altLang="zh-CN"/>
              <a:t>fiber</a:t>
            </a:r>
            <a:r>
              <a:rPr lang="zh-CN" altLang="en-US"/>
              <a:t>纤程中访问不到其它的</a:t>
            </a:r>
            <a:r>
              <a:rPr lang="en-US" altLang="zh-CN"/>
              <a:t>fiber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内存单元</a:t>
            </a:r>
            <a:r>
              <a:rPr lang="en-US" altLang="zh-CN"/>
              <a:t>    </a:t>
            </a:r>
            <a:r>
              <a:rPr lang="zh-CN" altLang="en-US"/>
              <a:t>管理</a:t>
            </a:r>
            <a:r>
              <a:rPr lang="en-US" altLang="zh-CN"/>
              <a:t>Entity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E</a:t>
            </a:r>
            <a:r>
              <a:rPr lang="en-US" altLang="zh-CN"/>
              <a:t>ntity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52908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FiberManager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0960" y="1450340"/>
            <a:ext cx="9211310" cy="4670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Fiber</a:t>
            </a:r>
            <a:r>
              <a:rPr lang="zh-CN" altLang="en-US"/>
              <a:t>的创建删除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Fiber</a:t>
            </a:r>
            <a:r>
              <a:rPr lang="zh-CN" altLang="en-US"/>
              <a:t>的</a:t>
            </a:r>
            <a:r>
              <a:rPr lang="zh-CN" altLang="en-US"/>
              <a:t>调度器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52908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Fiber Scheduler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0960" y="1450340"/>
            <a:ext cx="9211310" cy="4670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IScheduler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MainThreadScheduler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ThreadPoolScheduler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ThreadScheduler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5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7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9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0.xml><?xml version="1.0" encoding="utf-8"?>
<p:tagLst xmlns:p="http://schemas.openxmlformats.org/presentationml/2006/main">
  <p:tag name="KSO_WPP_MARK_KEY" val="654dd83c-1701-4c59-beca-347a520019ab"/>
  <p:tag name="COMMONDATA" val="eyJoZGlkIjoiZDRiNzJhMGRmZGM1ZWE3Zjc0ZmFiZWMwNTk3YWIzYzQifQ==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WPS 演示</Application>
  <PresentationFormat>宽屏</PresentationFormat>
  <Paragraphs>70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1_Office 主题</vt:lpstr>
      <vt:lpstr>2_Office 主题​​</vt:lpstr>
      <vt:lpstr>多线程多进程框架设计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1274</cp:revision>
  <dcterms:created xsi:type="dcterms:W3CDTF">2023-03-23T03:18:00Z</dcterms:created>
  <dcterms:modified xsi:type="dcterms:W3CDTF">2023-07-17T11:49:54Z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B3909660155E94DCF8E5D8636CB31FB9</vt:lpwstr>
  </property>
</Properties>
</file>