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0"/>
  </p:handoutMasterIdLst>
  <p:sldIdLst>
    <p:sldId id="265" r:id="rId5"/>
    <p:sldId id="344" r:id="rId7"/>
    <p:sldId id="345" r:id="rId8"/>
    <p:sldId id="346" r:id="rId9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8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59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第八节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各种细节补充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，同步上下文的处理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369060" y="1785620"/>
            <a:ext cx="943610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多线程多进程框架设计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补充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9505" y="1393190"/>
            <a:ext cx="963231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EntityRef  EntityWeakR</a:t>
            </a:r>
            <a:r>
              <a:rPr lang="en-US" altLang="zh-CN"/>
              <a:t>ef  TimerComponent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TimeI</a:t>
            </a:r>
            <a:r>
              <a:rPr lang="en-US" altLang="zh-CN"/>
              <a:t>nfo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IdG</a:t>
            </a:r>
            <a:r>
              <a:rPr lang="en-US" altLang="zh-CN"/>
              <a:t>enerater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ActorId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IScene Root Fiber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其它设计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方案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9505" y="1393190"/>
            <a:ext cx="963231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Fiber</a:t>
            </a:r>
            <a:r>
              <a:rPr lang="zh-CN" altLang="en-US"/>
              <a:t>作为</a:t>
            </a:r>
            <a:r>
              <a:rPr lang="en-US" altLang="zh-CN"/>
              <a:t>E</a:t>
            </a:r>
            <a:r>
              <a:rPr lang="en-US" altLang="zh-CN"/>
              <a:t>ntity</a:t>
            </a:r>
            <a:endParaRPr lang="en-US" altLang="zh-CN"/>
          </a:p>
          <a:p>
            <a:pPr indent="457200"/>
            <a:endParaRPr lang="en-US" altLang="zh-CN"/>
          </a:p>
          <a:p>
            <a:endParaRPr lang="en-US" altLang="zh-CN"/>
          </a:p>
          <a:p>
            <a:r>
              <a:rPr lang="en-US" altLang="zh-CN"/>
              <a:t>2. Fiber</a:t>
            </a:r>
            <a:r>
              <a:rPr lang="zh-CN" altLang="en-US"/>
              <a:t>作为单间</a:t>
            </a:r>
            <a:r>
              <a:rPr lang="zh-CN" altLang="en-US"/>
              <a:t>管理器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同步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上下文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9505" y="1393190"/>
            <a:ext cx="963231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</a:t>
            </a:r>
            <a:r>
              <a:rPr lang="zh-CN" altLang="en-US"/>
              <a:t>纤程单独一个</a:t>
            </a:r>
            <a:r>
              <a:rPr lang="zh-CN" altLang="en-US"/>
              <a:t>线程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主线程调度器</a:t>
            </a:r>
            <a:r>
              <a:rPr lang="en-US" altLang="zh-CN"/>
              <a:t> </a:t>
            </a:r>
            <a:r>
              <a:rPr lang="zh-CN" altLang="en-US"/>
              <a:t>第一个纤程</a:t>
            </a:r>
            <a:r>
              <a:rPr lang="zh-CN" altLang="en-US"/>
              <a:t>创建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线程池</a:t>
            </a:r>
            <a:r>
              <a:rPr lang="zh-CN" altLang="en-US"/>
              <a:t>调度器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演示</Application>
  <PresentationFormat>宽屏</PresentationFormat>
  <Paragraphs>31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多线程多进程框架设计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1295</cp:revision>
  <dcterms:created xsi:type="dcterms:W3CDTF">2023-03-23T03:18:00Z</dcterms:created>
  <dcterms:modified xsi:type="dcterms:W3CDTF">2023-07-18T09:06:05Z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