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2"/>
  </p:handoutMasterIdLst>
  <p:sldIdLst>
    <p:sldId id="265" r:id="rId5"/>
    <p:sldId id="346" r:id="rId7"/>
    <p:sldId id="353" r:id="rId8"/>
    <p:sldId id="352" r:id="rId9"/>
    <p:sldId id="347" r:id="rId10"/>
    <p:sldId id="351" r:id="rId11"/>
  </p:sldIdLst>
  <p:sldSz cx="12192000" cy="6858000"/>
  <p:notesSz cx="7103745" cy="10234295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5" userDrawn="1">
          <p15:clr>
            <a:srgbClr val="A4A3A4"/>
          </p15:clr>
        </p15:guide>
        <p15:guide id="2" pos="391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225"/>
        <p:guide pos="3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7" Type="http://schemas.openxmlformats.org/officeDocument/2006/relationships/tags" Target="tags/tag285.xml"/><Relationship Id="rId16" Type="http://schemas.openxmlformats.org/officeDocument/2006/relationships/commentAuthors" Target="commentAuthors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7" Type="http://schemas.openxmlformats.org/officeDocument/2006/relationships/tags" Target="../tags/tag259.xml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tags" Target="../tags/tag25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7" Type="http://schemas.openxmlformats.org/officeDocument/2006/relationships/tags" Target="../tags/tag266.xml"/><Relationship Id="rId6" Type="http://schemas.openxmlformats.org/officeDocument/2006/relationships/tags" Target="../tags/tag265.xml"/><Relationship Id="rId5" Type="http://schemas.openxmlformats.org/officeDocument/2006/relationships/tags" Target="../tags/tag264.xml"/><Relationship Id="rId4" Type="http://schemas.openxmlformats.org/officeDocument/2006/relationships/tags" Target="../tags/tag263.xml"/><Relationship Id="rId3" Type="http://schemas.openxmlformats.org/officeDocument/2006/relationships/tags" Target="../tags/tag262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275.xml"/><Relationship Id="rId8" Type="http://schemas.openxmlformats.org/officeDocument/2006/relationships/tags" Target="../tags/tag274.xml"/><Relationship Id="rId7" Type="http://schemas.openxmlformats.org/officeDocument/2006/relationships/tags" Target="../tags/tag273.xml"/><Relationship Id="rId6" Type="http://schemas.openxmlformats.org/officeDocument/2006/relationships/tags" Target="../tags/tag272.xml"/><Relationship Id="rId5" Type="http://schemas.openxmlformats.org/officeDocument/2006/relationships/tags" Target="../tags/tag271.xml"/><Relationship Id="rId4" Type="http://schemas.openxmlformats.org/officeDocument/2006/relationships/tags" Target="../tags/tag270.xml"/><Relationship Id="rId3" Type="http://schemas.openxmlformats.org/officeDocument/2006/relationships/tags" Target="../tags/tag269.xml"/><Relationship Id="rId2" Type="http://schemas.openxmlformats.org/officeDocument/2006/relationships/tags" Target="../tags/tag268.xml"/><Relationship Id="rId15" Type="http://schemas.openxmlformats.org/officeDocument/2006/relationships/slideLayout" Target="../slideLayouts/slideLayout35.xml"/><Relationship Id="rId14" Type="http://schemas.openxmlformats.org/officeDocument/2006/relationships/tags" Target="../tags/tag280.xml"/><Relationship Id="rId13" Type="http://schemas.openxmlformats.org/officeDocument/2006/relationships/tags" Target="../tags/tag279.xml"/><Relationship Id="rId12" Type="http://schemas.openxmlformats.org/officeDocument/2006/relationships/tags" Target="../tags/tag278.xml"/><Relationship Id="rId11" Type="http://schemas.openxmlformats.org/officeDocument/2006/relationships/tags" Target="../tags/tag277.xml"/><Relationship Id="rId10" Type="http://schemas.openxmlformats.org/officeDocument/2006/relationships/tags" Target="../tags/tag276.xml"/><Relationship Id="rId1" Type="http://schemas.openxmlformats.org/officeDocument/2006/relationships/tags" Target="../tags/tag26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82.xml"/><Relationship Id="rId1" Type="http://schemas.openxmlformats.org/officeDocument/2006/relationships/tags" Target="../tags/tag28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84.xml"/><Relationship Id="rId1" Type="http://schemas.openxmlformats.org/officeDocument/2006/relationships/tags" Target="../tags/tag28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十节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服务器进程间通信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1369060" y="1785620"/>
            <a:ext cx="943610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多线程多进程框架设计</a:t>
            </a:r>
            <a:endParaRPr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Message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Outer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Sender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9505" y="1393190"/>
            <a:ext cx="9632315" cy="4769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进程之间</a:t>
            </a:r>
            <a:r>
              <a:rPr lang="zh-CN" altLang="en-US"/>
              <a:t>通信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进程之间发送</a:t>
            </a:r>
            <a:r>
              <a:rPr lang="en-US" altLang="zh-CN"/>
              <a:t>Actor</a:t>
            </a:r>
            <a:r>
              <a:rPr lang="zh-CN" altLang="en-US"/>
              <a:t>消息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接收</a:t>
            </a:r>
            <a:r>
              <a:rPr lang="zh-CN" altLang="en-US"/>
              <a:t>消息</a:t>
            </a:r>
            <a:endParaRPr lang="zh-CN" altLang="en-US"/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>
            <a:off x="3729990" y="3201035"/>
            <a:ext cx="1303020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纤程</a:t>
            </a:r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8494395" y="3166110"/>
            <a:ext cx="1303020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纤程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>
            <p:custDataLst>
              <p:tags r:id="rId4"/>
            </p:custDataLst>
          </p:nvPr>
        </p:nvCxnSpPr>
        <p:spPr>
          <a:xfrm flipV="1">
            <a:off x="5033010" y="3533140"/>
            <a:ext cx="3461385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5"/>
            </p:custDataLst>
          </p:nvPr>
        </p:nvCxnSpPr>
        <p:spPr>
          <a:xfrm flipH="1">
            <a:off x="5052060" y="3816350"/>
            <a:ext cx="3433445" cy="4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标注 13"/>
          <p:cNvSpPr/>
          <p:nvPr>
            <p:custDataLst>
              <p:tags r:id="rId6"/>
            </p:custDataLst>
          </p:nvPr>
        </p:nvSpPr>
        <p:spPr>
          <a:xfrm>
            <a:off x="5744845" y="4615815"/>
            <a:ext cx="2819400" cy="611505"/>
          </a:xfrm>
          <a:prstGeom prst="wedgeRoundRectCallout">
            <a:avLst>
              <a:gd name="adj1" fmla="val -33693"/>
              <a:gd name="adj2" fmla="val -174091"/>
              <a:gd name="adj3" fmla="val 1666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MessageOuterSender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ET7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的通信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形式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9505" y="1393190"/>
            <a:ext cx="9632315" cy="4769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每个纤程</a:t>
            </a:r>
            <a:r>
              <a:rPr lang="en-US" altLang="zh-CN"/>
              <a:t> </a:t>
            </a:r>
            <a:r>
              <a:rPr lang="zh-CN" altLang="en-US"/>
              <a:t>挂载一个</a:t>
            </a:r>
            <a:r>
              <a:rPr lang="en-US" altLang="zh-CN"/>
              <a:t>MessageOuterSender</a:t>
            </a:r>
            <a:r>
              <a:rPr lang="zh-CN" altLang="en-US"/>
              <a:t>，类似</a:t>
            </a:r>
            <a:r>
              <a:rPr lang="en-US" altLang="zh-CN"/>
              <a:t>ET7</a:t>
            </a:r>
            <a:r>
              <a:rPr lang="zh-CN" altLang="en-US"/>
              <a:t>的</a:t>
            </a:r>
            <a:r>
              <a:rPr lang="en-US" altLang="zh-CN"/>
              <a:t>NetInnerC</a:t>
            </a:r>
            <a:r>
              <a:rPr lang="en-US" altLang="zh-CN"/>
              <a:t>omponent</a:t>
            </a:r>
            <a:endParaRPr lang="en-US" altLang="zh-CN"/>
          </a:p>
        </p:txBody>
      </p:sp>
      <p:sp>
        <p:nvSpPr>
          <p:cNvPr id="5" name="圆角矩形 4"/>
          <p:cNvSpPr/>
          <p:nvPr>
            <p:custDataLst>
              <p:tags r:id="rId2"/>
            </p:custDataLst>
          </p:nvPr>
        </p:nvSpPr>
        <p:spPr>
          <a:xfrm>
            <a:off x="2481580" y="2516505"/>
            <a:ext cx="1303020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纤程</a:t>
            </a:r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7245985" y="2481580"/>
            <a:ext cx="1303020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纤程</a:t>
            </a:r>
            <a:endParaRPr lang="zh-CN" altLang="en-US"/>
          </a:p>
        </p:txBody>
      </p:sp>
      <p:cxnSp>
        <p:nvCxnSpPr>
          <p:cNvPr id="9" name="直接箭头连接符 8"/>
          <p:cNvCxnSpPr>
            <a:stCxn id="5" idx="3"/>
            <a:endCxn id="6" idx="1"/>
          </p:cNvCxnSpPr>
          <p:nvPr>
            <p:custDataLst>
              <p:tags r:id="rId4"/>
            </p:custDataLst>
          </p:nvPr>
        </p:nvCxnSpPr>
        <p:spPr>
          <a:xfrm flipV="1">
            <a:off x="3784600" y="2848610"/>
            <a:ext cx="3461385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5"/>
            </p:custDataLst>
          </p:nvPr>
        </p:nvCxnSpPr>
        <p:spPr>
          <a:xfrm flipH="1">
            <a:off x="3803650" y="3131820"/>
            <a:ext cx="3433445" cy="4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标注 13"/>
          <p:cNvSpPr/>
          <p:nvPr>
            <p:custDataLst>
              <p:tags r:id="rId6"/>
            </p:custDataLst>
          </p:nvPr>
        </p:nvSpPr>
        <p:spPr>
          <a:xfrm>
            <a:off x="4496435" y="3931285"/>
            <a:ext cx="2819400" cy="611505"/>
          </a:xfrm>
          <a:prstGeom prst="wedgeRoundRectCallout">
            <a:avLst>
              <a:gd name="adj1" fmla="val -33693"/>
              <a:gd name="adj2" fmla="val -174091"/>
              <a:gd name="adj3" fmla="val 1666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MessageOuterSender</a:t>
            </a:r>
            <a:endParaRPr lang="en-US" altLang="zh-CN"/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ET8 MessageSender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9505" y="1393190"/>
            <a:ext cx="9632315" cy="4769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包装</a:t>
            </a:r>
            <a:r>
              <a:rPr lang="en-US" altLang="zh-CN"/>
              <a:t>MessageInner</a:t>
            </a:r>
            <a:r>
              <a:rPr lang="en-US" altLang="zh-CN">
                <a:sym typeface="+mn-ea"/>
              </a:rPr>
              <a:t>Sender</a:t>
            </a:r>
            <a:r>
              <a:rPr lang="zh-CN" altLang="en-US"/>
              <a:t>跟</a:t>
            </a:r>
            <a:r>
              <a:rPr lang="en-US" altLang="zh-CN"/>
              <a:t>MessageOuterS</a:t>
            </a:r>
            <a:r>
              <a:rPr lang="en-US" altLang="zh-CN"/>
              <a:t>ender</a:t>
            </a:r>
            <a:endParaRPr lang="en-US" altLang="zh-CN"/>
          </a:p>
        </p:txBody>
      </p:sp>
      <p:sp>
        <p:nvSpPr>
          <p:cNvPr id="2" name="圆角矩形 1"/>
          <p:cNvSpPr/>
          <p:nvPr>
            <p:custDataLst>
              <p:tags r:id="rId2"/>
            </p:custDataLst>
          </p:nvPr>
        </p:nvSpPr>
        <p:spPr>
          <a:xfrm>
            <a:off x="2467610" y="2017395"/>
            <a:ext cx="1303020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>
                <a:sym typeface="+mn-ea"/>
              </a:rPr>
              <a:t>纤程</a:t>
            </a:r>
            <a:r>
              <a:rPr lang="en-US" altLang="zh-CN">
                <a:sym typeface="+mn-ea"/>
              </a:rPr>
              <a:t>1</a:t>
            </a:r>
            <a:endParaRPr lang="en-US" altLang="zh-CN">
              <a:sym typeface="+mn-ea"/>
            </a:endParaRPr>
          </a:p>
        </p:txBody>
      </p:sp>
      <p:sp>
        <p:nvSpPr>
          <p:cNvPr id="5" name="圆角矩形 4"/>
          <p:cNvSpPr/>
          <p:nvPr>
            <p:custDataLst>
              <p:tags r:id="rId3"/>
            </p:custDataLst>
          </p:nvPr>
        </p:nvSpPr>
        <p:spPr>
          <a:xfrm>
            <a:off x="2467610" y="4040505"/>
            <a:ext cx="1303020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NetInner</a:t>
            </a:r>
            <a:r>
              <a:rPr lang="zh-CN" altLang="en-US"/>
              <a:t>纤程</a:t>
            </a:r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4"/>
            </p:custDataLst>
          </p:nvPr>
        </p:nvSpPr>
        <p:spPr>
          <a:xfrm>
            <a:off x="7232015" y="4005580"/>
            <a:ext cx="1303020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ym typeface="+mn-ea"/>
              </a:rPr>
              <a:t>NetInner</a:t>
            </a:r>
            <a:r>
              <a:rPr lang="zh-CN" altLang="en-US">
                <a:sym typeface="+mn-ea"/>
              </a:rPr>
              <a:t>纤程</a:t>
            </a:r>
            <a:endParaRPr lang="zh-CN" altLang="en-US"/>
          </a:p>
        </p:txBody>
      </p:sp>
      <p:sp>
        <p:nvSpPr>
          <p:cNvPr id="7" name="圆角矩形 6"/>
          <p:cNvSpPr/>
          <p:nvPr>
            <p:custDataLst>
              <p:tags r:id="rId5"/>
            </p:custDataLst>
          </p:nvPr>
        </p:nvSpPr>
        <p:spPr>
          <a:xfrm>
            <a:off x="7232015" y="2017395"/>
            <a:ext cx="1303020" cy="733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纤程</a:t>
            </a:r>
            <a:r>
              <a:rPr lang="en-US" altLang="zh-CN"/>
              <a:t>2</a:t>
            </a:r>
            <a:endParaRPr lang="en-US" altLang="zh-CN"/>
          </a:p>
        </p:txBody>
      </p:sp>
      <p:cxnSp>
        <p:nvCxnSpPr>
          <p:cNvPr id="8" name="直接箭头连接符 7"/>
          <p:cNvCxnSpPr>
            <a:stCxn id="2" idx="2"/>
            <a:endCxn id="5" idx="0"/>
          </p:cNvCxnSpPr>
          <p:nvPr>
            <p:custDataLst>
              <p:tags r:id="rId6"/>
            </p:custDataLst>
          </p:nvPr>
        </p:nvCxnSpPr>
        <p:spPr>
          <a:xfrm>
            <a:off x="3119120" y="2750820"/>
            <a:ext cx="0" cy="12896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5" idx="3"/>
            <a:endCxn id="6" idx="1"/>
          </p:cNvCxnSpPr>
          <p:nvPr>
            <p:custDataLst>
              <p:tags r:id="rId7"/>
            </p:custDataLst>
          </p:nvPr>
        </p:nvCxnSpPr>
        <p:spPr>
          <a:xfrm flipV="1">
            <a:off x="3770630" y="4372610"/>
            <a:ext cx="3461385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6" idx="0"/>
            <a:endCxn id="7" idx="2"/>
          </p:cNvCxnSpPr>
          <p:nvPr>
            <p:custDataLst>
              <p:tags r:id="rId8"/>
            </p:custDataLst>
          </p:nvPr>
        </p:nvCxnSpPr>
        <p:spPr>
          <a:xfrm flipV="1">
            <a:off x="7883525" y="2750820"/>
            <a:ext cx="0" cy="12547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>
            <p:custDataLst>
              <p:tags r:id="rId9"/>
            </p:custDataLst>
          </p:nvPr>
        </p:nvCxnSpPr>
        <p:spPr>
          <a:xfrm flipH="1">
            <a:off x="7531100" y="2755900"/>
            <a:ext cx="12065" cy="12211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>
            <p:custDataLst>
              <p:tags r:id="rId10"/>
            </p:custDataLst>
          </p:nvPr>
        </p:nvCxnSpPr>
        <p:spPr>
          <a:xfrm flipH="1">
            <a:off x="3789680" y="4655820"/>
            <a:ext cx="3433445" cy="4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>
            <p:custDataLst>
              <p:tags r:id="rId11"/>
            </p:custDataLst>
          </p:nvPr>
        </p:nvCxnSpPr>
        <p:spPr>
          <a:xfrm flipV="1">
            <a:off x="3347720" y="2755900"/>
            <a:ext cx="0" cy="1270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圆角矩形标注 13"/>
          <p:cNvSpPr/>
          <p:nvPr>
            <p:custDataLst>
              <p:tags r:id="rId12"/>
            </p:custDataLst>
          </p:nvPr>
        </p:nvSpPr>
        <p:spPr>
          <a:xfrm>
            <a:off x="3876675" y="2858770"/>
            <a:ext cx="2819400" cy="611505"/>
          </a:xfrm>
          <a:prstGeom prst="wedgeRoundRectCallout">
            <a:avLst>
              <a:gd name="adj1" fmla="val -67657"/>
              <a:gd name="adj2" fmla="val 59345"/>
              <a:gd name="adj3" fmla="val 1666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MessageI</a:t>
            </a:r>
            <a:r>
              <a:rPr lang="en-US" altLang="zh-CN"/>
              <a:t>nnerSender</a:t>
            </a:r>
            <a:endParaRPr lang="en-US" altLang="zh-CN"/>
          </a:p>
        </p:txBody>
      </p:sp>
      <p:sp>
        <p:nvSpPr>
          <p:cNvPr id="15" name="圆角矩形标注 14"/>
          <p:cNvSpPr/>
          <p:nvPr>
            <p:custDataLst>
              <p:tags r:id="rId13"/>
            </p:custDataLst>
          </p:nvPr>
        </p:nvSpPr>
        <p:spPr>
          <a:xfrm>
            <a:off x="4482465" y="5455285"/>
            <a:ext cx="2819400" cy="611505"/>
          </a:xfrm>
          <a:prstGeom prst="wedgeRoundRectCallout">
            <a:avLst>
              <a:gd name="adj1" fmla="val -33693"/>
              <a:gd name="adj2" fmla="val -174091"/>
              <a:gd name="adj3" fmla="val 16667"/>
            </a:avLst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MessageOuterSender</a:t>
            </a:r>
            <a:endParaRPr lang="en-US" altLang="zh-CN"/>
          </a:p>
        </p:txBody>
      </p:sp>
    </p:spTree>
    <p:custDataLst>
      <p:tags r:id="rId14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配置文件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变化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119505" y="1393190"/>
            <a:ext cx="9632315" cy="47694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StartProcessConfig </a:t>
            </a:r>
            <a:r>
              <a:rPr lang="zh-CN" altLang="en-US"/>
              <a:t>没有内网端口</a:t>
            </a:r>
            <a:r>
              <a:rPr lang="zh-CN" altLang="en-US"/>
              <a:t>了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StartSceneConfig </a:t>
            </a:r>
            <a:r>
              <a:rPr lang="zh-CN" altLang="en-US"/>
              <a:t>内网进程间需要通信的话，需要添加一个</a:t>
            </a:r>
            <a:r>
              <a:rPr lang="en-US" altLang="zh-CN"/>
              <a:t>NetInner</a:t>
            </a:r>
            <a:r>
              <a:rPr lang="zh-CN" altLang="en-US"/>
              <a:t>组件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529087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思考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05585" y="1275715"/>
            <a:ext cx="8382000" cy="4573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为什么要个</a:t>
            </a:r>
            <a:r>
              <a:rPr lang="en-US" altLang="zh-CN"/>
              <a:t>NetI</a:t>
            </a:r>
            <a:r>
              <a:rPr lang="en-US" altLang="zh-CN"/>
              <a:t>nner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IMessage</a:t>
            </a:r>
            <a:r>
              <a:rPr lang="zh-CN" altLang="en-US"/>
              <a:t>从进程</a:t>
            </a:r>
            <a:r>
              <a:rPr lang="en-US" altLang="zh-CN"/>
              <a:t>1</a:t>
            </a:r>
            <a:r>
              <a:rPr lang="zh-CN" altLang="en-US"/>
              <a:t>的纤程</a:t>
            </a:r>
            <a:r>
              <a:rPr lang="en-US" altLang="zh-CN"/>
              <a:t>1 </a:t>
            </a:r>
            <a:r>
              <a:rPr lang="zh-CN" altLang="en-US"/>
              <a:t>发送到</a:t>
            </a:r>
            <a:r>
              <a:rPr lang="en-US" altLang="zh-CN"/>
              <a:t> </a:t>
            </a:r>
            <a:r>
              <a:rPr lang="zh-CN" altLang="en-US"/>
              <a:t>进程</a:t>
            </a:r>
            <a:r>
              <a:rPr lang="en-US" altLang="zh-CN"/>
              <a:t>2</a:t>
            </a:r>
            <a:r>
              <a:rPr lang="zh-CN" altLang="en-US"/>
              <a:t>的纤程</a:t>
            </a:r>
            <a:r>
              <a:rPr lang="en-US" altLang="zh-CN"/>
              <a:t>2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>
                <a:sym typeface="+mn-ea"/>
              </a:rPr>
              <a:t>IRequest</a:t>
            </a:r>
            <a:r>
              <a:rPr lang="zh-CN" altLang="en-US">
                <a:sym typeface="+mn-ea"/>
              </a:rPr>
              <a:t>从进程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的纤程</a:t>
            </a:r>
            <a:r>
              <a:rPr lang="en-US" altLang="zh-CN">
                <a:sym typeface="+mn-ea"/>
              </a:rPr>
              <a:t>1 </a:t>
            </a:r>
            <a:r>
              <a:rPr lang="zh-CN" altLang="en-US">
                <a:sym typeface="+mn-ea"/>
              </a:rPr>
              <a:t>发送到</a:t>
            </a:r>
            <a:r>
              <a:rPr lang="en-US" altLang="zh-CN">
                <a:sym typeface="+mn-ea"/>
              </a:rPr>
              <a:t> </a:t>
            </a:r>
            <a:r>
              <a:rPr lang="zh-CN" altLang="en-US">
                <a:sym typeface="+mn-ea"/>
              </a:rPr>
              <a:t>进程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的纤程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，再返回</a:t>
            </a:r>
            <a:r>
              <a:rPr lang="en-US" altLang="zh-CN">
                <a:sym typeface="+mn-ea"/>
              </a:rPr>
              <a:t>IResponse</a:t>
            </a:r>
            <a:endParaRPr lang="en-US" altLang="zh-CN"/>
          </a:p>
          <a:p>
            <a:endParaRPr lang="en-US" altLang="zh-CN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"/>
</p:tagLst>
</file>

<file path=ppt/tags/tag255.xml><?xml version="1.0" encoding="utf-8"?>
<p:tagLst xmlns:p="http://schemas.openxmlformats.org/presentationml/2006/main">
  <p:tag name="KSO_WM_BEAUTIFY_FLAG" val="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"/>
</p:tagLst>
</file>

<file path=ppt/tags/tag258.xml><?xml version="1.0" encoding="utf-8"?>
<p:tagLst xmlns:p="http://schemas.openxmlformats.org/presentationml/2006/main">
  <p:tag name="KSO_WM_BEAUTIFY_FLAG" val=""/>
</p:tagLst>
</file>

<file path=ppt/tags/tag259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1.xml><?xml version="1.0" encoding="utf-8"?>
<p:tagLst xmlns:p="http://schemas.openxmlformats.org/presentationml/2006/main">
  <p:tag name="KSO_WM_BEAUTIFY_FLAG" val=""/>
</p:tagLst>
</file>

<file path=ppt/tags/tag262.xml><?xml version="1.0" encoding="utf-8"?>
<p:tagLst xmlns:p="http://schemas.openxmlformats.org/presentationml/2006/main">
  <p:tag name="KSO_WM_BEAUTIFY_FLAG" val="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"/>
</p:tagLst>
</file>

<file path=ppt/tags/tag266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8.xml><?xml version="1.0" encoding="utf-8"?>
<p:tagLst xmlns:p="http://schemas.openxmlformats.org/presentationml/2006/main">
  <p:tag name="KSO_WM_BEAUTIFY_FLAG" val=""/>
</p:tagLst>
</file>

<file path=ppt/tags/tag269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0.xml><?xml version="1.0" encoding="utf-8"?>
<p:tagLst xmlns:p="http://schemas.openxmlformats.org/presentationml/2006/main">
  <p:tag name="KSO_WM_BEAUTIFY_FLAG" val=""/>
</p:tagLst>
</file>

<file path=ppt/tags/tag271.xml><?xml version="1.0" encoding="utf-8"?>
<p:tagLst xmlns:p="http://schemas.openxmlformats.org/presentationml/2006/main">
  <p:tag name="KSO_WM_BEAUTIFY_FLAG" val=""/>
</p:tagLst>
</file>

<file path=ppt/tags/tag272.xml><?xml version="1.0" encoding="utf-8"?>
<p:tagLst xmlns:p="http://schemas.openxmlformats.org/presentationml/2006/main">
  <p:tag name="KSO_WM_BEAUTIFY_FLAG" val=""/>
</p:tagLst>
</file>

<file path=ppt/tags/tag273.xml><?xml version="1.0" encoding="utf-8"?>
<p:tagLst xmlns:p="http://schemas.openxmlformats.org/presentationml/2006/main">
  <p:tag name="KSO_WM_BEAUTIFY_FLAG" val=""/>
</p:tagLst>
</file>

<file path=ppt/tags/tag274.xml><?xml version="1.0" encoding="utf-8"?>
<p:tagLst xmlns:p="http://schemas.openxmlformats.org/presentationml/2006/main">
  <p:tag name="KSO_WM_BEAUTIFY_FLAG" val=""/>
</p:tagLst>
</file>

<file path=ppt/tags/tag275.xml><?xml version="1.0" encoding="utf-8"?>
<p:tagLst xmlns:p="http://schemas.openxmlformats.org/presentationml/2006/main">
  <p:tag name="KSO_WM_BEAUTIFY_FLAG" val=""/>
</p:tagLst>
</file>

<file path=ppt/tags/tag276.xml><?xml version="1.0" encoding="utf-8"?>
<p:tagLst xmlns:p="http://schemas.openxmlformats.org/presentationml/2006/main">
  <p:tag name="KSO_WM_BEAUTIFY_FLAG" val=""/>
</p:tagLst>
</file>

<file path=ppt/tags/tag277.xml><?xml version="1.0" encoding="utf-8"?>
<p:tagLst xmlns:p="http://schemas.openxmlformats.org/presentationml/2006/main">
  <p:tag name="KSO_WM_BEAUTIFY_FLAG" val=""/>
</p:tagLst>
</file>

<file path=ppt/tags/tag278.xml><?xml version="1.0" encoding="utf-8"?>
<p:tagLst xmlns:p="http://schemas.openxmlformats.org/presentationml/2006/main">
  <p:tag name="KSO_WM_BEAUTIFY_FLAG" val=""/>
</p:tagLst>
</file>

<file path=ppt/tags/tag279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80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8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82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8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8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85.xml><?xml version="1.0" encoding="utf-8"?>
<p:tagLst xmlns:p="http://schemas.openxmlformats.org/presentationml/2006/main">
  <p:tag name="KSO_WPP_MARK_KEY" val="654dd83c-1701-4c59-beca-347a520019ab"/>
  <p:tag name="COMMONDATA" val="eyJoZGlkIjoiZDRiNzJhMGRmZGM1ZWE3Zjc0ZmFiZWMwNTk3YWIzYzQifQ==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450</Words>
  <Application>WPS 演示</Application>
  <PresentationFormat>宽屏</PresentationFormat>
  <Paragraphs>63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1_Office 主题</vt:lpstr>
      <vt:lpstr>2_Office 主题​​</vt:lpstr>
      <vt:lpstr>多线程多进程框架设计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唐海</cp:lastModifiedBy>
  <cp:revision>1344</cp:revision>
  <dcterms:created xsi:type="dcterms:W3CDTF">2023-03-23T03:18:00Z</dcterms:created>
  <dcterms:modified xsi:type="dcterms:W3CDTF">2023-07-20T05:56:59Z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B3909660155E94DCF8E5D8636CB31FB9</vt:lpwstr>
  </property>
</Properties>
</file>