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0"/>
  </p:handoutMasterIdLst>
  <p:sldIdLst>
    <p:sldId id="265" r:id="rId5"/>
    <p:sldId id="346" r:id="rId7"/>
    <p:sldId id="357" r:id="rId8"/>
    <p:sldId id="358" r:id="rId9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25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267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1" Type="http://schemas.openxmlformats.org/officeDocument/2006/relationships/slideLayout" Target="../slideLayouts/slideLayout35.xml"/><Relationship Id="rId10" Type="http://schemas.openxmlformats.org/officeDocument/2006/relationships/tags" Target="../tags/tag262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第十一节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问题补充，以及</a:t>
            </a:r>
            <a:r>
              <a:rPr 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最佳实践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补充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8" name="圆角矩形 7"/>
          <p:cNvSpPr/>
          <p:nvPr>
            <p:custDataLst>
              <p:tags r:id="rId2"/>
            </p:custDataLst>
          </p:nvPr>
        </p:nvSpPr>
        <p:spPr>
          <a:xfrm>
            <a:off x="4902200" y="2550160"/>
            <a:ext cx="1717040" cy="5632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r>
              <a:rPr lang="en-US" altLang="zh-CN"/>
              <a:t>ate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36600" y="1798955"/>
            <a:ext cx="3051810" cy="33477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3"/>
            </p:custDataLst>
          </p:nvPr>
        </p:nvSpPr>
        <p:spPr>
          <a:xfrm>
            <a:off x="1403985" y="3775075"/>
            <a:ext cx="1717040" cy="5632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r>
              <a:rPr lang="en-US" altLang="zh-CN"/>
              <a:t>etClient</a:t>
            </a:r>
            <a:endParaRPr lang="en-US" altLang="zh-CN"/>
          </a:p>
        </p:txBody>
      </p:sp>
      <p:sp>
        <p:nvSpPr>
          <p:cNvPr id="16" name="圆角矩形 15"/>
          <p:cNvSpPr/>
          <p:nvPr>
            <p:custDataLst>
              <p:tags r:id="rId4"/>
            </p:custDataLst>
          </p:nvPr>
        </p:nvSpPr>
        <p:spPr>
          <a:xfrm>
            <a:off x="1403985" y="2550160"/>
            <a:ext cx="1717040" cy="5632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</a:t>
            </a:r>
            <a:r>
              <a:rPr lang="en-US" altLang="zh-CN"/>
              <a:t>ain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5"/>
            </p:custDataLst>
          </p:nvPr>
        </p:nvSpPr>
        <p:spPr>
          <a:xfrm>
            <a:off x="4234815" y="1798955"/>
            <a:ext cx="3051810" cy="33477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6"/>
            </p:custDataLst>
          </p:nvPr>
        </p:nvSpPr>
        <p:spPr>
          <a:xfrm>
            <a:off x="8098790" y="1798955"/>
            <a:ext cx="3051810" cy="33477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7"/>
            </p:custDataLst>
          </p:nvPr>
        </p:nvSpPr>
        <p:spPr>
          <a:xfrm>
            <a:off x="8893175" y="2550160"/>
            <a:ext cx="1717040" cy="5632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20" name="圆角矩形 19"/>
          <p:cNvSpPr/>
          <p:nvPr>
            <p:custDataLst>
              <p:tags r:id="rId8"/>
            </p:custDataLst>
          </p:nvPr>
        </p:nvSpPr>
        <p:spPr>
          <a:xfrm>
            <a:off x="4902200" y="3775075"/>
            <a:ext cx="1717040" cy="5632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NetInner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9"/>
            </p:custDataLst>
          </p:nvPr>
        </p:nvSpPr>
        <p:spPr>
          <a:xfrm>
            <a:off x="8893175" y="3775075"/>
            <a:ext cx="1717040" cy="5632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NetInner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736600" y="5709920"/>
            <a:ext cx="6777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C2M_BuyItemRequest  M2C_BuyItemR</a:t>
            </a:r>
            <a:r>
              <a:rPr lang="en-US" altLang="zh-CN"/>
              <a:t>esponse</a:t>
            </a:r>
            <a:endParaRPr lang="en-US" altLang="zh-CN"/>
          </a:p>
        </p:txBody>
      </p:sp>
    </p:spTree>
    <p:custDataLst>
      <p:tags r:id="rId10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纤程最佳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实践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310" y="1435100"/>
            <a:ext cx="9621520" cy="4813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纤程的创建删除几乎无代价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线程池调度比</a:t>
            </a:r>
            <a:r>
              <a:rPr lang="en-US" altLang="zh-CN"/>
              <a:t>ET7</a:t>
            </a:r>
            <a:r>
              <a:rPr lang="zh-CN" altLang="en-US"/>
              <a:t>更好的利用</a:t>
            </a:r>
            <a:r>
              <a:rPr lang="en-US" altLang="zh-CN"/>
              <a:t>cpu</a:t>
            </a:r>
            <a:r>
              <a:rPr lang="zh-CN" altLang="en-US"/>
              <a:t>，但是</a:t>
            </a:r>
            <a:r>
              <a:rPr lang="en-US" altLang="zh-CN"/>
              <a:t>profiler</a:t>
            </a:r>
            <a:r>
              <a:rPr lang="zh-CN" altLang="en-US"/>
              <a:t>比较麻烦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内存泄露查找麻烦一些，可以打印整个</a:t>
            </a:r>
            <a:r>
              <a:rPr lang="en-US" altLang="zh-CN"/>
              <a:t>root</a:t>
            </a:r>
            <a:r>
              <a:rPr lang="zh-CN" altLang="en-US"/>
              <a:t>树的</a:t>
            </a:r>
            <a:r>
              <a:rPr lang="en-US" altLang="zh-CN"/>
              <a:t>Entity</a:t>
            </a:r>
            <a:r>
              <a:rPr lang="zh-CN" altLang="en-US"/>
              <a:t>数量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开发期间可以只使用</a:t>
            </a:r>
            <a:r>
              <a:rPr lang="en-US" altLang="zh-CN"/>
              <a:t>MainThreadScheduler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两种开发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模式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7310" y="1435100"/>
            <a:ext cx="9621520" cy="48139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固定数量</a:t>
            </a:r>
            <a:r>
              <a:rPr lang="zh-CN" altLang="en-US">
                <a:sym typeface="+mn-ea"/>
              </a:rPr>
              <a:t>纤程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动态创建纤程</a:t>
            </a:r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帧同步</a:t>
            </a:r>
            <a:r>
              <a:rPr lang="en-US" altLang="zh-CN">
                <a:sym typeface="+mn-ea"/>
              </a:rPr>
              <a:t>demo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演示</Application>
  <PresentationFormat>宽屏</PresentationFormat>
  <Paragraphs>46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多线程多进程框架设计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1363</cp:revision>
  <dcterms:created xsi:type="dcterms:W3CDTF">2023-03-23T03:18:00Z</dcterms:created>
  <dcterms:modified xsi:type="dcterms:W3CDTF">2023-07-21T07:08:32Z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B3909660155E94DCF8E5D8636CB31FB9</vt:lpwstr>
  </property>
</Properties>
</file>