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9" r:id="rId3"/>
    <p:sldMasterId id="2147483678" r:id="rId4"/>
  </p:sldMasterIdLst>
  <p:notesMasterIdLst>
    <p:notesMasterId r:id="rId6"/>
  </p:notesMasterIdLst>
  <p:handoutMasterIdLst>
    <p:handoutMasterId r:id="rId14"/>
  </p:handoutMasterIdLst>
  <p:sldIdLst>
    <p:sldId id="265" r:id="rId5"/>
    <p:sldId id="355" r:id="rId7"/>
    <p:sldId id="357" r:id="rId8"/>
    <p:sldId id="358" r:id="rId9"/>
    <p:sldId id="360" r:id="rId10"/>
    <p:sldId id="361" r:id="rId11"/>
    <p:sldId id="362" r:id="rId12"/>
    <p:sldId id="363" r:id="rId13"/>
  </p:sldIdLst>
  <p:sldSz cx="12192000" cy="6858000"/>
  <p:notesSz cx="7103745" cy="10234295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9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  <p:cmAuthor id="1" name="幸全" initials="幸全" lastIdx="1" clrIdx="0"/>
  <p:cmAuthor id="2" name="作者" initials="A" lastIdx="0" clrIdx="1"/>
  <p:cmAuthor id="4" name="tanghai" initials="t" lastIdx="3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99"/>
        <p:guide pos="387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4.xml"/><Relationship Id="rId8" Type="http://schemas.openxmlformats.org/officeDocument/2006/relationships/slide" Target="slides/slide3.xml"/><Relationship Id="rId7" Type="http://schemas.openxmlformats.org/officeDocument/2006/relationships/slide" Target="slides/slide2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9" Type="http://schemas.openxmlformats.org/officeDocument/2006/relationships/tags" Target="tags/tag270.xml"/><Relationship Id="rId18" Type="http://schemas.openxmlformats.org/officeDocument/2006/relationships/commentAuthors" Target="commentAuthors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6.xml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tags" Target="../tags/tag1.xm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6" Type="http://schemas.openxmlformats.org/officeDocument/2006/relationships/tags" Target="../tags/tag11.xml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3" Type="http://schemas.openxmlformats.org/officeDocument/2006/relationships/tags" Target="../tags/tag8.xml"/><Relationship Id="rId2" Type="http://schemas.openxmlformats.org/officeDocument/2006/relationships/tags" Target="../tags/tag7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6" Type="http://schemas.openxmlformats.org/officeDocument/2006/relationships/tags" Target="../tags/tag16.xml"/><Relationship Id="rId5" Type="http://schemas.openxmlformats.org/officeDocument/2006/relationships/tags" Target="../tags/tag15.xml"/><Relationship Id="rId4" Type="http://schemas.openxmlformats.org/officeDocument/2006/relationships/tags" Target="../tags/tag14.xml"/><Relationship Id="rId3" Type="http://schemas.openxmlformats.org/officeDocument/2006/relationships/tags" Target="../tags/tag13.xml"/><Relationship Id="rId2" Type="http://schemas.openxmlformats.org/officeDocument/2006/relationships/tags" Target="../tags/tag12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7" Type="http://schemas.openxmlformats.org/officeDocument/2006/relationships/tags" Target="../tags/tag22.xml"/><Relationship Id="rId6" Type="http://schemas.openxmlformats.org/officeDocument/2006/relationships/tags" Target="../tags/tag21.xml"/><Relationship Id="rId5" Type="http://schemas.openxmlformats.org/officeDocument/2006/relationships/tags" Target="../tags/tag20.xml"/><Relationship Id="rId4" Type="http://schemas.openxmlformats.org/officeDocument/2006/relationships/tags" Target="../tags/tag19.xml"/><Relationship Id="rId3" Type="http://schemas.openxmlformats.org/officeDocument/2006/relationships/tags" Target="../tags/tag18.xml"/><Relationship Id="rId2" Type="http://schemas.openxmlformats.org/officeDocument/2006/relationships/tags" Target="../tags/tag1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30.xml"/><Relationship Id="rId8" Type="http://schemas.openxmlformats.org/officeDocument/2006/relationships/tags" Target="../tags/tag29.xml"/><Relationship Id="rId7" Type="http://schemas.openxmlformats.org/officeDocument/2006/relationships/tags" Target="../tags/tag28.xml"/><Relationship Id="rId6" Type="http://schemas.openxmlformats.org/officeDocument/2006/relationships/tags" Target="../tags/tag27.xml"/><Relationship Id="rId5" Type="http://schemas.openxmlformats.org/officeDocument/2006/relationships/tags" Target="../tags/tag26.xml"/><Relationship Id="rId4" Type="http://schemas.openxmlformats.org/officeDocument/2006/relationships/tags" Target="../tags/tag25.xml"/><Relationship Id="rId3" Type="http://schemas.openxmlformats.org/officeDocument/2006/relationships/tags" Target="../tags/tag24.xml"/><Relationship Id="rId2" Type="http://schemas.openxmlformats.org/officeDocument/2006/relationships/tags" Target="../tags/tag23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4" Type="http://schemas.openxmlformats.org/officeDocument/2006/relationships/tags" Target="../tags/tag37.xml"/><Relationship Id="rId3" Type="http://schemas.openxmlformats.org/officeDocument/2006/relationships/tags" Target="../tags/tag36.xml"/><Relationship Id="rId2" Type="http://schemas.openxmlformats.org/officeDocument/2006/relationships/tags" Target="../tags/tag35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43.xml"/><Relationship Id="rId6" Type="http://schemas.openxmlformats.org/officeDocument/2006/relationships/tags" Target="../tags/tag42.xml"/><Relationship Id="rId5" Type="http://schemas.openxmlformats.org/officeDocument/2006/relationships/tags" Target="../tags/tag41.xml"/><Relationship Id="rId4" Type="http://schemas.openxmlformats.org/officeDocument/2006/relationships/tags" Target="../tags/tag40.xml"/><Relationship Id="rId3" Type="http://schemas.openxmlformats.org/officeDocument/2006/relationships/tags" Target="../tags/tag39.xml"/><Relationship Id="rId2" Type="http://schemas.openxmlformats.org/officeDocument/2006/relationships/tags" Target="../tags/tag38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tags" Target="../tags/tag45.xml"/><Relationship Id="rId2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5" Type="http://schemas.openxmlformats.org/officeDocument/2006/relationships/tags" Target="../tags/tag56.xml"/><Relationship Id="rId4" Type="http://schemas.openxmlformats.org/officeDocument/2006/relationships/tags" Target="../tags/tag55.xml"/><Relationship Id="rId3" Type="http://schemas.openxmlformats.org/officeDocument/2006/relationships/tags" Target="../tags/tag54.xml"/><Relationship Id="rId2" Type="http://schemas.openxmlformats.org/officeDocument/2006/relationships/tags" Target="../tags/tag53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5" Type="http://schemas.openxmlformats.org/officeDocument/2006/relationships/tags" Target="../tags/tag60.xml"/><Relationship Id="rId4" Type="http://schemas.openxmlformats.org/officeDocument/2006/relationships/tags" Target="../tags/tag59.xml"/><Relationship Id="rId3" Type="http://schemas.openxmlformats.org/officeDocument/2006/relationships/tags" Target="../tags/tag58.xml"/><Relationship Id="rId2" Type="http://schemas.openxmlformats.org/officeDocument/2006/relationships/tags" Target="../tags/tag57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7" Type="http://schemas.openxmlformats.org/officeDocument/2006/relationships/tags" Target="../tags/tag66.xml"/><Relationship Id="rId6" Type="http://schemas.openxmlformats.org/officeDocument/2006/relationships/tags" Target="../tags/tag65.xml"/><Relationship Id="rId5" Type="http://schemas.openxmlformats.org/officeDocument/2006/relationships/tags" Target="../tags/tag64.xml"/><Relationship Id="rId4" Type="http://schemas.openxmlformats.org/officeDocument/2006/relationships/tags" Target="../tags/tag63.xml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7" Type="http://schemas.openxmlformats.org/officeDocument/2006/relationships/tags" Target="../tags/tag72.xml"/><Relationship Id="rId6" Type="http://schemas.openxmlformats.org/officeDocument/2006/relationships/tags" Target="../tags/tag71.xml"/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tags" Target="../tags/tag80.xml"/><Relationship Id="rId7" Type="http://schemas.openxmlformats.org/officeDocument/2006/relationships/tags" Target="../tags/tag79.xml"/><Relationship Id="rId6" Type="http://schemas.openxmlformats.org/officeDocument/2006/relationships/tags" Target="../tags/tag78.xml"/><Relationship Id="rId5" Type="http://schemas.openxmlformats.org/officeDocument/2006/relationships/tags" Target="../tags/tag77.xml"/><Relationship Id="rId4" Type="http://schemas.openxmlformats.org/officeDocument/2006/relationships/tags" Target="../tags/tag76.xml"/><Relationship Id="rId3" Type="http://schemas.openxmlformats.org/officeDocument/2006/relationships/tags" Target="../tags/tag75.xml"/><Relationship Id="rId2" Type="http://schemas.openxmlformats.org/officeDocument/2006/relationships/tags" Target="../tags/tag74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8" Type="http://schemas.openxmlformats.org/officeDocument/2006/relationships/tags" Target="../tags/tag87.xml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tags" Target="../tags/tag82.xml"/><Relationship Id="rId2" Type="http://schemas.openxmlformats.org/officeDocument/2006/relationships/tags" Target="../tags/tag81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tags" Target="../tags/tag93.xml"/><Relationship Id="rId6" Type="http://schemas.openxmlformats.org/officeDocument/2006/relationships/tags" Target="../tags/tag92.xml"/><Relationship Id="rId5" Type="http://schemas.openxmlformats.org/officeDocument/2006/relationships/tags" Target="../tags/tag91.xml"/><Relationship Id="rId4" Type="http://schemas.openxmlformats.org/officeDocument/2006/relationships/tags" Target="../tags/tag90.xml"/><Relationship Id="rId3" Type="http://schemas.openxmlformats.org/officeDocument/2006/relationships/tags" Target="../tags/tag89.xml"/><Relationship Id="rId2" Type="http://schemas.openxmlformats.org/officeDocument/2006/relationships/tags" Target="../tags/tag88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7" Type="http://schemas.openxmlformats.org/officeDocument/2006/relationships/tags" Target="../tags/tag102.xml"/><Relationship Id="rId6" Type="http://schemas.openxmlformats.org/officeDocument/2006/relationships/tags" Target="../tags/tag101.xml"/><Relationship Id="rId5" Type="http://schemas.openxmlformats.org/officeDocument/2006/relationships/tags" Target="../tags/tag100.xml"/><Relationship Id="rId4" Type="http://schemas.openxmlformats.org/officeDocument/2006/relationships/tags" Target="../tags/tag99.xml"/><Relationship Id="rId3" Type="http://schemas.openxmlformats.org/officeDocument/2006/relationships/tags" Target="../tags/tag98.xml"/><Relationship Id="rId2" Type="http://schemas.openxmlformats.org/officeDocument/2006/relationships/tags" Target="../tags/tag97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123.xml"/><Relationship Id="rId8" Type="http://schemas.openxmlformats.org/officeDocument/2006/relationships/tags" Target="../tags/tag122.xml"/><Relationship Id="rId7" Type="http://schemas.openxmlformats.org/officeDocument/2006/relationships/tags" Target="../tags/tag121.xml"/><Relationship Id="rId6" Type="http://schemas.openxmlformats.org/officeDocument/2006/relationships/tags" Target="../tags/tag120.xml"/><Relationship Id="rId5" Type="http://schemas.openxmlformats.org/officeDocument/2006/relationships/tags" Target="../tags/tag119.xml"/><Relationship Id="rId4" Type="http://schemas.openxmlformats.org/officeDocument/2006/relationships/tags" Target="../tags/tag118.xml"/><Relationship Id="rId3" Type="http://schemas.openxmlformats.org/officeDocument/2006/relationships/image" Target="../media/image3.jpeg"/><Relationship Id="rId2" Type="http://schemas.openxmlformats.org/officeDocument/2006/relationships/tags" Target="../tags/tag117.xml"/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8" Type="http://schemas.openxmlformats.org/officeDocument/2006/relationships/tags" Target="../tags/tag129.xml"/><Relationship Id="rId7" Type="http://schemas.openxmlformats.org/officeDocument/2006/relationships/tags" Target="../tags/tag128.xml"/><Relationship Id="rId6" Type="http://schemas.openxmlformats.org/officeDocument/2006/relationships/tags" Target="../tags/tag127.xml"/><Relationship Id="rId5" Type="http://schemas.openxmlformats.org/officeDocument/2006/relationships/tags" Target="../tags/tag126.xml"/><Relationship Id="rId4" Type="http://schemas.openxmlformats.org/officeDocument/2006/relationships/tags" Target="../tags/tag125.xml"/><Relationship Id="rId3" Type="http://schemas.openxmlformats.org/officeDocument/2006/relationships/tags" Target="../tags/tag124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136.xml"/><Relationship Id="rId8" Type="http://schemas.openxmlformats.org/officeDocument/2006/relationships/tags" Target="../tags/tag135.xml"/><Relationship Id="rId7" Type="http://schemas.openxmlformats.org/officeDocument/2006/relationships/tags" Target="../tags/tag134.xml"/><Relationship Id="rId6" Type="http://schemas.openxmlformats.org/officeDocument/2006/relationships/tags" Target="../tags/tag133.xml"/><Relationship Id="rId5" Type="http://schemas.openxmlformats.org/officeDocument/2006/relationships/tags" Target="../tags/tag132.xml"/><Relationship Id="rId4" Type="http://schemas.openxmlformats.org/officeDocument/2006/relationships/tags" Target="../tags/tag131.xml"/><Relationship Id="rId3" Type="http://schemas.openxmlformats.org/officeDocument/2006/relationships/image" Target="../media/image3.jpeg"/><Relationship Id="rId2" Type="http://schemas.openxmlformats.org/officeDocument/2006/relationships/tags" Target="../tags/tag130.xml"/><Relationship Id="rId10" Type="http://schemas.openxmlformats.org/officeDocument/2006/relationships/tags" Target="../tags/tag137.xml"/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9" Type="http://schemas.openxmlformats.org/officeDocument/2006/relationships/tags" Target="../tags/tag144.xml"/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image" Target="../media/image3.jpeg"/><Relationship Id="rId2" Type="http://schemas.openxmlformats.org/officeDocument/2006/relationships/tags" Target="../tags/tag138.xml"/><Relationship Id="rId12" Type="http://schemas.openxmlformats.org/officeDocument/2006/relationships/tags" Target="../tags/tag147.xml"/><Relationship Id="rId11" Type="http://schemas.openxmlformats.org/officeDocument/2006/relationships/tags" Target="../tags/tag146.xml"/><Relationship Id="rId10" Type="http://schemas.openxmlformats.org/officeDocument/2006/relationships/tags" Target="../tags/tag145.xml"/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8" Type="http://schemas.openxmlformats.org/officeDocument/2006/relationships/tags" Target="../tags/tag153.xml"/><Relationship Id="rId7" Type="http://schemas.openxmlformats.org/officeDocument/2006/relationships/tags" Target="../tags/tag152.xml"/><Relationship Id="rId6" Type="http://schemas.openxmlformats.org/officeDocument/2006/relationships/tags" Target="../tags/tag151.xml"/><Relationship Id="rId5" Type="http://schemas.openxmlformats.org/officeDocument/2006/relationships/tags" Target="../tags/tag150.xml"/><Relationship Id="rId4" Type="http://schemas.openxmlformats.org/officeDocument/2006/relationships/tags" Target="../tags/tag149.xml"/><Relationship Id="rId3" Type="http://schemas.openxmlformats.org/officeDocument/2006/relationships/tags" Target="../tags/tag148.xml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7" Type="http://schemas.openxmlformats.org/officeDocument/2006/relationships/tags" Target="../tags/tag158.xml"/><Relationship Id="rId6" Type="http://schemas.openxmlformats.org/officeDocument/2006/relationships/tags" Target="../tags/tag157.xml"/><Relationship Id="rId5" Type="http://schemas.openxmlformats.org/officeDocument/2006/relationships/tags" Target="../tags/tag156.xml"/><Relationship Id="rId4" Type="http://schemas.openxmlformats.org/officeDocument/2006/relationships/tags" Target="../tags/tag155.xml"/><Relationship Id="rId3" Type="http://schemas.openxmlformats.org/officeDocument/2006/relationships/image" Target="../media/image3.jpeg"/><Relationship Id="rId2" Type="http://schemas.openxmlformats.org/officeDocument/2006/relationships/tags" Target="../tags/tag154.xml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9" Type="http://schemas.openxmlformats.org/officeDocument/2006/relationships/tags" Target="../tags/tag165.xml"/><Relationship Id="rId8" Type="http://schemas.openxmlformats.org/officeDocument/2006/relationships/tags" Target="../tags/tag164.xml"/><Relationship Id="rId7" Type="http://schemas.openxmlformats.org/officeDocument/2006/relationships/tags" Target="../tags/tag163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4" Type="http://schemas.openxmlformats.org/officeDocument/2006/relationships/tags" Target="../tags/tag160.xml"/><Relationship Id="rId3" Type="http://schemas.openxmlformats.org/officeDocument/2006/relationships/image" Target="../media/image3.jpeg"/><Relationship Id="rId2" Type="http://schemas.openxmlformats.org/officeDocument/2006/relationships/tags" Target="../tags/tag159.xml"/><Relationship Id="rId10" Type="http://schemas.openxmlformats.org/officeDocument/2006/relationships/tags" Target="../tags/tag166.xml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9" Type="http://schemas.openxmlformats.org/officeDocument/2006/relationships/tags" Target="../tags/tag173.xml"/><Relationship Id="rId8" Type="http://schemas.openxmlformats.org/officeDocument/2006/relationships/tags" Target="../tags/tag172.xml"/><Relationship Id="rId7" Type="http://schemas.openxmlformats.org/officeDocument/2006/relationships/tags" Target="../tags/tag171.xml"/><Relationship Id="rId6" Type="http://schemas.openxmlformats.org/officeDocument/2006/relationships/tags" Target="../tags/tag170.xml"/><Relationship Id="rId5" Type="http://schemas.openxmlformats.org/officeDocument/2006/relationships/tags" Target="../tags/tag169.xml"/><Relationship Id="rId4" Type="http://schemas.openxmlformats.org/officeDocument/2006/relationships/tags" Target="../tags/tag168.xml"/><Relationship Id="rId3" Type="http://schemas.openxmlformats.org/officeDocument/2006/relationships/image" Target="../media/image3.jpeg"/><Relationship Id="rId2" Type="http://schemas.openxmlformats.org/officeDocument/2006/relationships/tags" Target="../tags/tag167.xml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8" Type="http://schemas.openxmlformats.org/officeDocument/2006/relationships/tags" Target="../tags/tag179.xml"/><Relationship Id="rId7" Type="http://schemas.openxmlformats.org/officeDocument/2006/relationships/tags" Target="../tags/tag178.xml"/><Relationship Id="rId6" Type="http://schemas.openxmlformats.org/officeDocument/2006/relationships/tags" Target="../tags/tag177.xml"/><Relationship Id="rId5" Type="http://schemas.openxmlformats.org/officeDocument/2006/relationships/tags" Target="../tags/tag176.xml"/><Relationship Id="rId4" Type="http://schemas.openxmlformats.org/officeDocument/2006/relationships/tags" Target="../tags/tag175.xml"/><Relationship Id="rId3" Type="http://schemas.openxmlformats.org/officeDocument/2006/relationships/image" Target="../media/image3.jpeg"/><Relationship Id="rId2" Type="http://schemas.openxmlformats.org/officeDocument/2006/relationships/tags" Target="../tags/tag174.xml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8" Type="http://schemas.openxmlformats.org/officeDocument/2006/relationships/tags" Target="../tags/tag185.xml"/><Relationship Id="rId7" Type="http://schemas.openxmlformats.org/officeDocument/2006/relationships/tags" Target="../tags/tag184.xml"/><Relationship Id="rId6" Type="http://schemas.openxmlformats.org/officeDocument/2006/relationships/tags" Target="../tags/tag183.xml"/><Relationship Id="rId5" Type="http://schemas.openxmlformats.org/officeDocument/2006/relationships/tags" Target="../tags/tag182.xml"/><Relationship Id="rId4" Type="http://schemas.openxmlformats.org/officeDocument/2006/relationships/tags" Target="../tags/tag181.xml"/><Relationship Id="rId3" Type="http://schemas.openxmlformats.org/officeDocument/2006/relationships/tags" Target="../tags/tag180.xml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7" Type="http://schemas.openxmlformats.org/officeDocument/2006/relationships/tags" Target="../tags/tag190.xml"/><Relationship Id="rId6" Type="http://schemas.openxmlformats.org/officeDocument/2006/relationships/tags" Target="../tags/tag189.xml"/><Relationship Id="rId5" Type="http://schemas.openxmlformats.org/officeDocument/2006/relationships/tags" Target="../tags/tag188.xml"/><Relationship Id="rId4" Type="http://schemas.openxmlformats.org/officeDocument/2006/relationships/tags" Target="../tags/tag187.xml"/><Relationship Id="rId3" Type="http://schemas.openxmlformats.org/officeDocument/2006/relationships/image" Target="../media/image3.jpeg"/><Relationship Id="rId2" Type="http://schemas.openxmlformats.org/officeDocument/2006/relationships/tags" Target="../tags/tag186.xml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9" Type="http://schemas.openxmlformats.org/officeDocument/2006/relationships/tags" Target="../tags/tag198.xml"/><Relationship Id="rId8" Type="http://schemas.openxmlformats.org/officeDocument/2006/relationships/tags" Target="../tags/tag197.xml"/><Relationship Id="rId7" Type="http://schemas.openxmlformats.org/officeDocument/2006/relationships/tags" Target="../tags/tag196.xml"/><Relationship Id="rId6" Type="http://schemas.openxmlformats.org/officeDocument/2006/relationships/tags" Target="../tags/tag195.xml"/><Relationship Id="rId5" Type="http://schemas.openxmlformats.org/officeDocument/2006/relationships/tags" Target="../tags/tag194.xml"/><Relationship Id="rId4" Type="http://schemas.openxmlformats.org/officeDocument/2006/relationships/tags" Target="../tags/tag193.xml"/><Relationship Id="rId3" Type="http://schemas.openxmlformats.org/officeDocument/2006/relationships/image" Target="../media/image3.jpeg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9" Type="http://schemas.openxmlformats.org/officeDocument/2006/relationships/tags" Target="../tags/tag205.xml"/><Relationship Id="rId8" Type="http://schemas.openxmlformats.org/officeDocument/2006/relationships/tags" Target="../tags/tag204.xml"/><Relationship Id="rId7" Type="http://schemas.openxmlformats.org/officeDocument/2006/relationships/tags" Target="../tags/tag203.xml"/><Relationship Id="rId6" Type="http://schemas.openxmlformats.org/officeDocument/2006/relationships/tags" Target="../tags/tag202.xml"/><Relationship Id="rId5" Type="http://schemas.openxmlformats.org/officeDocument/2006/relationships/tags" Target="../tags/tag201.xml"/><Relationship Id="rId4" Type="http://schemas.openxmlformats.org/officeDocument/2006/relationships/tags" Target="../tags/tag200.xml"/><Relationship Id="rId3" Type="http://schemas.openxmlformats.org/officeDocument/2006/relationships/image" Target="../media/image3.jpeg"/><Relationship Id="rId2" Type="http://schemas.openxmlformats.org/officeDocument/2006/relationships/tags" Target="../tags/tag199.xml"/><Relationship Id="rId11" Type="http://schemas.openxmlformats.org/officeDocument/2006/relationships/tags" Target="../tags/tag207.xml"/><Relationship Id="rId10" Type="http://schemas.openxmlformats.org/officeDocument/2006/relationships/tags" Target="../tags/tag206.xml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9" Type="http://schemas.openxmlformats.org/officeDocument/2006/relationships/tags" Target="../tags/tag214.xml"/><Relationship Id="rId8" Type="http://schemas.openxmlformats.org/officeDocument/2006/relationships/tags" Target="../tags/tag213.xml"/><Relationship Id="rId7" Type="http://schemas.openxmlformats.org/officeDocument/2006/relationships/tags" Target="../tags/tag212.xml"/><Relationship Id="rId6" Type="http://schemas.openxmlformats.org/officeDocument/2006/relationships/tags" Target="../tags/tag211.xml"/><Relationship Id="rId5" Type="http://schemas.openxmlformats.org/officeDocument/2006/relationships/tags" Target="../tags/tag210.xml"/><Relationship Id="rId4" Type="http://schemas.openxmlformats.org/officeDocument/2006/relationships/tags" Target="../tags/tag209.xml"/><Relationship Id="rId3" Type="http://schemas.openxmlformats.org/officeDocument/2006/relationships/image" Target="../media/image3.jpeg"/><Relationship Id="rId2" Type="http://schemas.openxmlformats.org/officeDocument/2006/relationships/tags" Target="../tags/tag208.xml"/><Relationship Id="rId11" Type="http://schemas.openxmlformats.org/officeDocument/2006/relationships/tags" Target="../tags/tag216.xml"/><Relationship Id="rId10" Type="http://schemas.openxmlformats.org/officeDocument/2006/relationships/tags" Target="../tags/tag215.xml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9" Type="http://schemas.openxmlformats.org/officeDocument/2006/relationships/tags" Target="../tags/tag223.xml"/><Relationship Id="rId8" Type="http://schemas.openxmlformats.org/officeDocument/2006/relationships/tags" Target="../tags/tag222.xml"/><Relationship Id="rId7" Type="http://schemas.openxmlformats.org/officeDocument/2006/relationships/tags" Target="../tags/tag221.xml"/><Relationship Id="rId6" Type="http://schemas.openxmlformats.org/officeDocument/2006/relationships/tags" Target="../tags/tag220.xml"/><Relationship Id="rId5" Type="http://schemas.openxmlformats.org/officeDocument/2006/relationships/tags" Target="../tags/tag219.xml"/><Relationship Id="rId4" Type="http://schemas.openxmlformats.org/officeDocument/2006/relationships/tags" Target="../tags/tag218.xml"/><Relationship Id="rId3" Type="http://schemas.openxmlformats.org/officeDocument/2006/relationships/image" Target="../media/image3.jpeg"/><Relationship Id="rId2" Type="http://schemas.openxmlformats.org/officeDocument/2006/relationships/tags" Target="../tags/tag217.xml"/><Relationship Id="rId11" Type="http://schemas.openxmlformats.org/officeDocument/2006/relationships/tags" Target="../tags/tag225.xml"/><Relationship Id="rId10" Type="http://schemas.openxmlformats.org/officeDocument/2006/relationships/tags" Target="../tags/tag224.xml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9" Type="http://schemas.openxmlformats.org/officeDocument/2006/relationships/tags" Target="../tags/tag232.xml"/><Relationship Id="rId8" Type="http://schemas.openxmlformats.org/officeDocument/2006/relationships/tags" Target="../tags/tag231.xml"/><Relationship Id="rId7" Type="http://schemas.openxmlformats.org/officeDocument/2006/relationships/tags" Target="../tags/tag230.xml"/><Relationship Id="rId6" Type="http://schemas.openxmlformats.org/officeDocument/2006/relationships/tags" Target="../tags/tag229.xml"/><Relationship Id="rId5" Type="http://schemas.openxmlformats.org/officeDocument/2006/relationships/tags" Target="../tags/tag228.xml"/><Relationship Id="rId4" Type="http://schemas.openxmlformats.org/officeDocument/2006/relationships/tags" Target="../tags/tag227.xml"/><Relationship Id="rId3" Type="http://schemas.openxmlformats.org/officeDocument/2006/relationships/image" Target="../media/image3.jpeg"/><Relationship Id="rId2" Type="http://schemas.openxmlformats.org/officeDocument/2006/relationships/tags" Target="../tags/tag226.xml"/><Relationship Id="rId13" Type="http://schemas.openxmlformats.org/officeDocument/2006/relationships/tags" Target="../tags/tag236.xml"/><Relationship Id="rId12" Type="http://schemas.openxmlformats.org/officeDocument/2006/relationships/tags" Target="../tags/tag235.xml"/><Relationship Id="rId11" Type="http://schemas.openxmlformats.org/officeDocument/2006/relationships/tags" Target="../tags/tag234.xml"/><Relationship Id="rId10" Type="http://schemas.openxmlformats.org/officeDocument/2006/relationships/tags" Target="../tags/tag233.xml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9" Type="http://schemas.openxmlformats.org/officeDocument/2006/relationships/tags" Target="../tags/tag243.xml"/><Relationship Id="rId8" Type="http://schemas.openxmlformats.org/officeDocument/2006/relationships/tags" Target="../tags/tag242.xml"/><Relationship Id="rId7" Type="http://schemas.openxmlformats.org/officeDocument/2006/relationships/tags" Target="../tags/tag241.xml"/><Relationship Id="rId6" Type="http://schemas.openxmlformats.org/officeDocument/2006/relationships/tags" Target="../tags/tag240.xml"/><Relationship Id="rId5" Type="http://schemas.openxmlformats.org/officeDocument/2006/relationships/tags" Target="../tags/tag239.xml"/><Relationship Id="rId4" Type="http://schemas.openxmlformats.org/officeDocument/2006/relationships/tags" Target="../tags/tag238.xml"/><Relationship Id="rId3" Type="http://schemas.openxmlformats.org/officeDocument/2006/relationships/image" Target="../media/image3.jpeg"/><Relationship Id="rId2" Type="http://schemas.openxmlformats.org/officeDocument/2006/relationships/tags" Target="../tags/tag237.xml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gradFill rotWithShape="1">
          <a:gsLst>
            <a:gs pos="0">
              <a:schemeClr val="bg1"/>
            </a:gs>
            <a:gs pos="100000">
              <a:schemeClr val="bg1">
                <a:lumMod val="85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4" name="副标题 4"/>
          <p:cNvSpPr txBox="1"/>
          <p:nvPr>
            <p:ph type="subTitle" idx="3" hasCustomPrompt="1"/>
            <p:custDataLst>
              <p:tags r:id="rId7"/>
            </p:custDataLst>
          </p:nvPr>
        </p:nvSpPr>
        <p:spPr>
          <a:xfrm>
            <a:off x="3734847" y="2961031"/>
            <a:ext cx="4773930" cy="1111250"/>
          </a:xfrm>
        </p:spPr>
        <p:txBody>
          <a:bodyPr vert="horz" wrap="square" lIns="0" tIns="0" rIns="0" bIns="0" rtlCol="0" anchor="t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sz="1800" b="0" i="0" u="none" strike="noStrike" kern="1200" cap="none" spc="200" normalizeH="0" baseline="0" noProof="0" dirty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5" name="标题 3"/>
          <p:cNvSpPr txBox="1"/>
          <p:nvPr>
            <p:ph type="ctrTitle" idx="2" hasCustomPrompt="1"/>
            <p:custDataLst>
              <p:tags r:id="rId8"/>
            </p:custDataLst>
          </p:nvPr>
        </p:nvSpPr>
        <p:spPr>
          <a:xfrm>
            <a:off x="3685317" y="1785646"/>
            <a:ext cx="4824095" cy="970915"/>
          </a:xfrm>
        </p:spPr>
        <p:txBody>
          <a:bodyPr vert="horz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5400" b="1" i="0" u="none" strike="noStrike" kern="1200" cap="none" spc="6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</p:spPr>
        <p:txBody>
          <a:bodyPr lIns="101600" tIns="38100" rIns="63500" bIns="38100" anchor="t" anchorCtr="0">
            <a:noAutofit/>
          </a:bodyPr>
          <a:lstStyle>
            <a:lvl1pPr>
              <a:defRPr sz="3600" u="none" strike="noStrike" kern="1200" cap="none" spc="300" normalizeH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952508"/>
            <a:ext cx="5283242" cy="5388907"/>
          </a:xfrm>
        </p:spPr>
        <p:txBody>
          <a:bodyPr>
            <a:noAutofit/>
          </a:bodyPr>
          <a:lstStyle>
            <a:lvl1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3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4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1" i="0" u="none" strike="noStrike" kern="1200" cap="none" spc="600" normalizeH="0" baseline="0" noProof="1" dirty="0">
                <a:solidFill>
                  <a:schemeClr val="tx1"/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/>
        <p:txBody>
          <a:bodyPr/>
          <a:lstStyle>
            <a:lvl1pPr>
              <a:defRPr baseline="0"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292800" y="304200"/>
            <a:ext cx="11606400" cy="6249600"/>
          </a:xfrm>
          <a:prstGeom prst="rect">
            <a:avLst/>
          </a:prstGeom>
          <a:solidFill>
            <a:srgbClr val="FBFD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4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4823460" cy="686625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 dirty="0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2664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>
            <p:custDataLst>
              <p:tags r:id="rId2"/>
            </p:custDataLst>
          </p:nvPr>
        </p:nvSpPr>
        <p:spPr>
          <a:xfrm>
            <a:off x="0" y="5029201"/>
            <a:ext cx="12192000" cy="1828799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8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7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8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9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0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 userDrawn="1">
            <p:custDataLst>
              <p:tags r:id="rId2"/>
            </p:custDataLst>
          </p:nvPr>
        </p:nvSpPr>
        <p:spPr>
          <a:xfrm>
            <a:off x="0" y="959224"/>
            <a:ext cx="12192000" cy="4939553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altLang="zh-CN">
              <a:sym typeface="+mn-ea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3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7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标题 3"/>
          <p:cNvSpPr>
            <a:spLocks noGrp="1"/>
          </p:cNvSpPr>
          <p:nvPr>
            <p:ph type="ctrTitle" idx="2" hasCustomPrompt="1"/>
            <p:custDataLst>
              <p:tags r:id="rId7"/>
            </p:custDataLst>
          </p:nvPr>
        </p:nvSpPr>
        <p:spPr>
          <a:xfrm>
            <a:off x="1652364" y="1809776"/>
            <a:ext cx="8890000" cy="134175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6600" b="1" i="0" u="none" strike="noStrike" kern="1200" cap="none" spc="-200" normalizeH="0" baseline="0" noProof="1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3" name="副标题 4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1652364" y="3626511"/>
            <a:ext cx="8890000" cy="421640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6"/>
            </p:custDataLst>
          </p:nvPr>
        </p:nvSpPr>
        <p:spPr>
          <a:xfrm>
            <a:off x="669882" y="952508"/>
            <a:ext cx="10852237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570992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标题 7"/>
          <p:cNvSpPr/>
          <p:nvPr>
            <p:ph type="ctrTitle" idx="2" hasCustomPrompt="1"/>
            <p:custDataLst>
              <p:tags r:id="rId7"/>
            </p:custDataLst>
          </p:nvPr>
        </p:nvSpPr>
        <p:spPr>
          <a:xfrm>
            <a:off x="2325050" y="2533671"/>
            <a:ext cx="7541895" cy="109283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defRPr kumimoji="0" lang="zh-CN" altLang="en-US" sz="4800" b="1" i="0" u="none" strike="noStrike" kern="1200" cap="none" spc="400" normalizeH="0" baseline="0" noProof="0" dirty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  <p:sp>
        <p:nvSpPr>
          <p:cNvPr id="8" name="副标题 8"/>
          <p:cNvSpPr/>
          <p:nvPr>
            <p:ph type="subTitle" idx="3" hasCustomPrompt="1"/>
            <p:custDataLst>
              <p:tags r:id="rId8"/>
            </p:custDataLst>
          </p:nvPr>
        </p:nvSpPr>
        <p:spPr>
          <a:xfrm>
            <a:off x="2325050" y="3890666"/>
            <a:ext cx="7541895" cy="93535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200" b="0" i="0" u="none" strike="noStrike" kern="1200" cap="none" spc="200" normalizeH="0" baseline="0" noProof="1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tint val="7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238877" y="952508"/>
            <a:ext cx="5283242" cy="5388907"/>
          </a:xfrm>
        </p:spPr>
        <p:txBody>
          <a:bodyPr lIns="90170" tIns="46990" rIns="90170" bIns="46990">
            <a:normAutofit/>
          </a:bodyPr>
          <a:lstStyle>
            <a:lvl1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eaLnBrk="1" fontAlgn="auto" latinLnBrk="0" hangingPunct="1">
              <a:defRPr sz="16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882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6"/>
            </p:custDataLst>
          </p:nvPr>
        </p:nvSpPr>
        <p:spPr>
          <a:xfrm>
            <a:off x="669930" y="952508"/>
            <a:ext cx="5283242" cy="381003"/>
          </a:xfrm>
        </p:spPr>
        <p:txBody>
          <a:bodyPr lIns="90170" tIns="46990" rIns="90170" bIns="46990" anchor="ctr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0" u="none" strike="noStrike" kern="1200" cap="none" spc="200" normalizeH="0" baseline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7"/>
            </p:custDataLst>
          </p:nvPr>
        </p:nvSpPr>
        <p:spPr>
          <a:xfrm>
            <a:off x="669925" y="1406525"/>
            <a:ext cx="5283200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8"/>
            </p:custDataLst>
          </p:nvPr>
        </p:nvSpPr>
        <p:spPr>
          <a:xfrm>
            <a:off x="6235750" y="952508"/>
            <a:ext cx="5283242" cy="381003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0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9"/>
            </p:custDataLst>
          </p:nvPr>
        </p:nvSpPr>
        <p:spPr>
          <a:xfrm>
            <a:off x="6235750" y="1406525"/>
            <a:ext cx="5283242" cy="4934752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whole_pi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>
              <a:alpha val="40000"/>
            </a:srgbClr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7" name="任意多边形: 形状 3"/>
          <p:cNvSpPr/>
          <p:nvPr>
            <p:custDataLst>
              <p:tags r:id="rId4"/>
            </p:custDataLst>
          </p:nvPr>
        </p:nvSpPr>
        <p:spPr>
          <a:xfrm flipH="1">
            <a:off x="2922905" y="0"/>
            <a:ext cx="9280800" cy="6858000"/>
          </a:xfrm>
          <a:custGeom>
            <a:avLst/>
            <a:gdLst>
              <a:gd name="connsiteX0" fmla="*/ 0 w 9281536"/>
              <a:gd name="connsiteY0" fmla="*/ 0 h 6858000"/>
              <a:gd name="connsiteX1" fmla="*/ 7567200 w 9281536"/>
              <a:gd name="connsiteY1" fmla="*/ 0 h 6858000"/>
              <a:gd name="connsiteX2" fmla="*/ 9281536 w 9281536"/>
              <a:gd name="connsiteY2" fmla="*/ 6858000 h 6858000"/>
              <a:gd name="connsiteX3" fmla="*/ 0 w 928153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81536" h="6858000">
                <a:moveTo>
                  <a:pt x="0" y="0"/>
                </a:moveTo>
                <a:lnTo>
                  <a:pt x="7567200" y="0"/>
                </a:lnTo>
                <a:lnTo>
                  <a:pt x="9281536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DFEF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>
          <a:xfrm>
            <a:off x="669930" y="443234"/>
            <a:ext cx="10852237" cy="441964"/>
          </a:xfrm>
        </p:spPr>
        <p:txBody>
          <a:bodyPr vert="horz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6"/>
            </p:custDataLst>
          </p:nvPr>
        </p:nvSpPr>
        <p:spPr>
          <a:xfrm>
            <a:off x="669930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7"/>
            </p:custDataLst>
          </p:nvPr>
        </p:nvSpPr>
        <p:spPr>
          <a:xfrm>
            <a:off x="6238925" y="952508"/>
            <a:ext cx="5283242" cy="5388907"/>
          </a:xfrm>
        </p:spPr>
        <p:txBody>
          <a:bodyPr vert="horz" lIns="90170" tIns="46990" rIns="90170" bIns="4699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矩形 6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5"/>
            </p:custDataLst>
          </p:nvPr>
        </p:nvSpPr>
        <p:spPr>
          <a:xfrm>
            <a:off x="10571135" y="952508"/>
            <a:ext cx="950984" cy="5388907"/>
          </a:xfrm>
        </p:spPr>
        <p:txBody>
          <a:bodyPr vert="eaVert" lIns="90170" tIns="46990" rIns="90170" bIns="4699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6"/>
            </p:custDataLst>
          </p:nvPr>
        </p:nvSpPr>
        <p:spPr>
          <a:xfrm>
            <a:off x="669925" y="952500"/>
            <a:ext cx="9828101" cy="5388907"/>
          </a:xfr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 indent="0" eaLnBrk="1" fontAlgn="auto" latinLnBrk="0" hangingPunct="1"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8"/>
            </p:custDataLst>
          </p:nvPr>
        </p:nvSpPr>
        <p:spPr>
          <a:xfrm>
            <a:off x="669930" y="952508"/>
            <a:ext cx="10852237" cy="5388907"/>
          </a:xfrm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ic_su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3"/>
            </p:custDataLst>
          </p:nvPr>
        </p:nvSpPr>
        <p:spPr>
          <a:xfrm>
            <a:off x="1378585" y="1569720"/>
            <a:ext cx="9436735" cy="27178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dk1">
                    <a:tint val="75000"/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文本占位符 2"/>
          <p:cNvSpPr/>
          <p:nvPr>
            <p:ph type="body" idx="1" hasCustomPrompt="1"/>
            <p:custDataLst>
              <p:tags r:id="rId7"/>
            </p:custDataLst>
          </p:nvPr>
        </p:nvSpPr>
        <p:spPr>
          <a:xfrm>
            <a:off x="2782982" y="3633813"/>
            <a:ext cx="6630035" cy="438785"/>
          </a:xfrm>
        </p:spPr>
        <p:txBody>
          <a:bodyPr vert="horz" wrap="square" lIns="0" tIns="0" rIns="0" bIns="0" rtlCol="0" anchor="t" anchorCtr="0">
            <a:normAutofit/>
          </a:bodyPr>
          <a:lstStyle>
            <a:lvl1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defRPr kumimoji="0" lang="zh-CN" altLang="en-US" sz="2400" b="0" i="0" u="none" strike="noStrike" kern="1200" cap="none" spc="200" normalizeH="0" baseline="0" noProof="0">
                <a:ln>
                  <a:noFill/>
                </a:ln>
                <a:solidFill>
                  <a:schemeClr val="tx1">
                    <a:lumMod val="65000"/>
                    <a:lumOff val="35000"/>
                  </a:schemeClr>
                </a:solidFill>
                <a:effectLst/>
                <a:uLnTx/>
                <a:uFillTx/>
                <a:latin typeface="Arial" panose="020B0604020202020204" pitchFamily="34" charset="0"/>
                <a:ea typeface="微软雅黑" panose="020B0503020204020204" charset="-122"/>
                <a:cs typeface="微软雅黑" panose="020B0503020204020204" charset="-122"/>
                <a:sym typeface="+mn-ea"/>
              </a:defRPr>
            </a:lvl1pPr>
            <a:lvl2pPr marL="4572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tabLst>
                <a:tab pos="1609725" algn="l"/>
              </a:tabLst>
              <a:defRPr sz="20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2pPr>
            <a:lvl3pPr marL="9144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8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3pPr>
            <a:lvl4pPr marL="13716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4pPr>
            <a:lvl5pPr marL="1828800" indent="0" algn="ct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sz="1600" u="none" strike="noStrike" kern="1200" cap="none" spc="15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微软雅黑" panose="020B0503020204020204" charset="-122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>
                <a:sym typeface="+mn-ea"/>
              </a:rPr>
              <a:t>单击此处编辑副标题</a:t>
            </a:r>
            <a:endParaRPr>
              <a:sym typeface="+mn-ea"/>
            </a:endParaRPr>
          </a:p>
        </p:txBody>
      </p:sp>
      <p:sp>
        <p:nvSpPr>
          <p:cNvPr id="8" name="标题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2781712" y="1785328"/>
            <a:ext cx="6631305" cy="1438275"/>
          </a:xfrm>
        </p:spPr>
        <p:txBody>
          <a:bodyPr vert="horz" wrap="square" lIns="0" tIns="0" rIns="0" bIns="0" rtlCol="0" anchor="b" anchorCtr="0">
            <a:normAutofit/>
          </a:bodyPr>
          <a:lstStyle>
            <a:lvl1pPr marL="0" marR="0" algn="dist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kumimoji="0" lang="zh-CN" altLang="en-US" sz="8600" b="1" i="0" u="none" strike="noStrike" kern="1200" cap="none" spc="10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Arial" panose="020B0604020202020204" pitchFamily="34" charset="0"/>
                <a:ea typeface="汉仪旗黑-85S" panose="00020600040101010101" pitchFamily="18" charset="-122"/>
                <a:cs typeface="+mj-cs"/>
              </a:defRPr>
            </a:lvl1pPr>
          </a:lstStyle>
          <a:p>
            <a:pPr lvl="0"/>
            <a:r>
              <a:rPr>
                <a:sym typeface="+mn-ea"/>
              </a:rPr>
              <a:t>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4400" b="0" i="0">
                <a:solidFill>
                  <a:schemeClr val="tx1">
                    <a:lumMod val="85000"/>
                    <a:lumOff val="15000"/>
                  </a:schemeClr>
                </a:solidFill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通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0"/>
            <a:ext cx="11608435" cy="685800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5"/>
            </p:custDataLst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相框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281600" y="1249200"/>
            <a:ext cx="9626400" cy="723600"/>
          </a:xfrm>
        </p:spPr>
        <p:txBody>
          <a:bodyPr anchor="ctr"/>
          <a:lstStyle>
            <a:lvl1pPr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6"/>
            </p:custDataLst>
          </p:nvPr>
        </p:nvSpPr>
        <p:spPr>
          <a:xfrm>
            <a:off x="1281113" y="2163600"/>
            <a:ext cx="9626600" cy="3445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左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291465" y="303530"/>
            <a:ext cx="11608435" cy="625030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4824095" cy="68580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6"/>
            </p:custDataLst>
          </p:nvPr>
        </p:nvSpPr>
        <p:spPr>
          <a:xfrm>
            <a:off x="583200" y="770400"/>
            <a:ext cx="3960000" cy="882000"/>
          </a:xfrm>
        </p:spPr>
        <p:txBody>
          <a:bodyPr anchor="ctr" anchorCtr="0"/>
          <a:lstStyle>
            <a:lvl1pPr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586800" y="1764000"/>
            <a:ext cx="3956400" cy="4093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5101200" y="769938"/>
            <a:ext cx="6480000" cy="5087937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上下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266382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12000" y="781200"/>
            <a:ext cx="10976400" cy="626400"/>
          </a:xfrm>
        </p:spPr>
        <p:txBody>
          <a:bodyPr anchor="ctr"/>
          <a:lstStyle>
            <a:lvl1pPr algn="ctr">
              <a:defRPr sz="36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10"/>
            </p:custDataLst>
          </p:nvPr>
        </p:nvSpPr>
        <p:spPr>
          <a:xfrm>
            <a:off x="612000" y="1659600"/>
            <a:ext cx="10975975" cy="828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12775" y="2808000"/>
            <a:ext cx="10965600" cy="34308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302260"/>
            <a:ext cx="12192000" cy="6549390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5028565"/>
            <a:ext cx="12192000" cy="182943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604800" y="669600"/>
            <a:ext cx="10976400" cy="565200"/>
          </a:xfrm>
        </p:spPr>
        <p:txBody>
          <a:bodyPr anchor="ctr" anchorCtr="0"/>
          <a:lstStyle>
            <a:lvl1pPr algn="ctr"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604837" y="1681200"/>
            <a:ext cx="10990800" cy="321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4"/>
            <p:custDataLst>
              <p:tags r:id="rId11"/>
            </p:custDataLst>
          </p:nvPr>
        </p:nvSpPr>
        <p:spPr>
          <a:xfrm>
            <a:off x="594000" y="5180400"/>
            <a:ext cx="11001600" cy="10116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导航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矩形 7"/>
          <p:cNvSpPr/>
          <p:nvPr>
            <p:custDataLst>
              <p:tags r:id="rId4"/>
            </p:custDataLst>
          </p:nvPr>
        </p:nvSpPr>
        <p:spPr>
          <a:xfrm>
            <a:off x="0" y="0"/>
            <a:ext cx="12192000" cy="6548755"/>
          </a:xfrm>
          <a:prstGeom prst="rect">
            <a:avLst/>
          </a:prstGeom>
          <a:solidFill>
            <a:srgbClr val="FBFDFE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0" y="0"/>
            <a:ext cx="12192000" cy="914400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6"/>
            </p:custDataLst>
          </p:nvPr>
        </p:nvSpPr>
        <p:spPr>
          <a:xfrm>
            <a:off x="579600" y="237600"/>
            <a:ext cx="11037600" cy="441964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10"/>
            </p:custDataLst>
          </p:nvPr>
        </p:nvSpPr>
        <p:spPr>
          <a:xfrm>
            <a:off x="579600" y="1663200"/>
            <a:ext cx="53424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  <p:custDataLst>
              <p:tags r:id="rId11"/>
            </p:custDataLst>
          </p:nvPr>
        </p:nvSpPr>
        <p:spPr>
          <a:xfrm>
            <a:off x="6242400" y="1663200"/>
            <a:ext cx="5367600" cy="28944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  <a:lvl2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2pPr>
            <a:lvl3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3pPr>
            <a:lvl4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4pPr>
            <a:lvl5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5"/>
            <p:custDataLst>
              <p:tags r:id="rId12"/>
            </p:custDataLst>
          </p:nvPr>
        </p:nvSpPr>
        <p:spPr>
          <a:xfrm>
            <a:off x="572400" y="4816800"/>
            <a:ext cx="53424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16"/>
            <p:custDataLst>
              <p:tags r:id="rId13"/>
            </p:custDataLst>
          </p:nvPr>
        </p:nvSpPr>
        <p:spPr>
          <a:xfrm>
            <a:off x="6253200" y="4813200"/>
            <a:ext cx="5367600" cy="781200"/>
          </a:xfrm>
        </p:spPr>
        <p:txBody>
          <a:bodyPr/>
          <a:lstStyle>
            <a:lvl1pPr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腰带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pic_sup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0" y="953135"/>
            <a:ext cx="12192000" cy="4951095"/>
          </a:xfrm>
          <a:prstGeom prst="rect">
            <a:avLst/>
          </a:prstGeom>
          <a:solidFill>
            <a:srgbClr val="DFEFFC"/>
          </a:solidFill>
          <a:ln w="12700" cap="flat" cmpd="sng" algn="ctr">
            <a:noFill/>
            <a:prstDash val="solid"/>
            <a:miter lim="800000"/>
          </a:ln>
          <a:extLst>
            <a:ext uri="{91240B29-F687-4F45-9708-019B960494DF}">
              <a14:hiddenLine xmlns:a14="http://schemas.microsoft.com/office/drawing/2010/main" w="12700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/>
                <a:tailEnd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522800" y="1339200"/>
            <a:ext cx="9144000" cy="2386800"/>
          </a:xfrm>
        </p:spPr>
        <p:txBody>
          <a:bodyPr anchor="b"/>
          <a:lstStyle>
            <a:lvl1pPr algn="ctr">
              <a:defRPr sz="6000"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9"/>
            </p:custDataLst>
          </p:nvPr>
        </p:nvSpPr>
        <p:spPr>
          <a:xfrm>
            <a:off x="1522413" y="3862800"/>
            <a:ext cx="9144000" cy="1656000"/>
          </a:xfrm>
        </p:spPr>
        <p:txBody>
          <a:bodyPr/>
          <a:lstStyle>
            <a:lvl1pPr algn="ctr">
              <a:defRPr baseline="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9.xml"/><Relationship Id="rId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17.xml"/><Relationship Id="rId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Relationship Id="rId3" Type="http://schemas.openxmlformats.org/officeDocument/2006/relationships/slideLayout" Target="../slideLayouts/slideLayout13.xml"/><Relationship Id="rId27" Type="http://schemas.openxmlformats.org/officeDocument/2006/relationships/theme" Target="../theme/theme2.xml"/><Relationship Id="rId26" Type="http://schemas.openxmlformats.org/officeDocument/2006/relationships/tags" Target="../tags/tag110.xml"/><Relationship Id="rId25" Type="http://schemas.openxmlformats.org/officeDocument/2006/relationships/tags" Target="../tags/tag109.xml"/><Relationship Id="rId24" Type="http://schemas.openxmlformats.org/officeDocument/2006/relationships/tags" Target="../tags/tag108.xml"/><Relationship Id="rId23" Type="http://schemas.openxmlformats.org/officeDocument/2006/relationships/tags" Target="../tags/tag107.xml"/><Relationship Id="rId22" Type="http://schemas.openxmlformats.org/officeDocument/2006/relationships/tags" Target="../tags/tag106.xml"/><Relationship Id="rId21" Type="http://schemas.openxmlformats.org/officeDocument/2006/relationships/tags" Target="../tags/tag105.xml"/><Relationship Id="rId20" Type="http://schemas.openxmlformats.org/officeDocument/2006/relationships/tags" Target="../tags/tag104.xml"/><Relationship Id="rId2" Type="http://schemas.openxmlformats.org/officeDocument/2006/relationships/slideLayout" Target="../slideLayouts/slideLayout12.xml"/><Relationship Id="rId19" Type="http://schemas.openxmlformats.org/officeDocument/2006/relationships/tags" Target="../tags/tag103.xml"/><Relationship Id="rId18" Type="http://schemas.openxmlformats.org/officeDocument/2006/relationships/slideLayout" Target="../slideLayouts/slideLayout28.xml"/><Relationship Id="rId17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26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1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7.xml"/><Relationship Id="rId8" Type="http://schemas.openxmlformats.org/officeDocument/2006/relationships/slideLayout" Target="../slideLayouts/slideLayout36.xml"/><Relationship Id="rId7" Type="http://schemas.openxmlformats.org/officeDocument/2006/relationships/slideLayout" Target="../slideLayouts/slideLayout35.xml"/><Relationship Id="rId6" Type="http://schemas.openxmlformats.org/officeDocument/2006/relationships/slideLayout" Target="../slideLayouts/slideLayout34.xml"/><Relationship Id="rId5" Type="http://schemas.openxmlformats.org/officeDocument/2006/relationships/slideLayout" Target="../slideLayouts/slideLayout33.xml"/><Relationship Id="rId4" Type="http://schemas.openxmlformats.org/officeDocument/2006/relationships/slideLayout" Target="../slideLayouts/slideLayout32.xml"/><Relationship Id="rId3" Type="http://schemas.openxmlformats.org/officeDocument/2006/relationships/slideLayout" Target="../slideLayouts/slideLayout31.xml"/><Relationship Id="rId25" Type="http://schemas.openxmlformats.org/officeDocument/2006/relationships/theme" Target="../theme/theme3.xml"/><Relationship Id="rId24" Type="http://schemas.openxmlformats.org/officeDocument/2006/relationships/tags" Target="../tags/tag249.xml"/><Relationship Id="rId23" Type="http://schemas.openxmlformats.org/officeDocument/2006/relationships/tags" Target="../tags/tag248.xml"/><Relationship Id="rId22" Type="http://schemas.openxmlformats.org/officeDocument/2006/relationships/tags" Target="../tags/tag247.xml"/><Relationship Id="rId21" Type="http://schemas.openxmlformats.org/officeDocument/2006/relationships/tags" Target="../tags/tag246.xml"/><Relationship Id="rId20" Type="http://schemas.openxmlformats.org/officeDocument/2006/relationships/tags" Target="../tags/tag245.xml"/><Relationship Id="rId2" Type="http://schemas.openxmlformats.org/officeDocument/2006/relationships/slideLayout" Target="../slideLayouts/slideLayout30.xml"/><Relationship Id="rId19" Type="http://schemas.openxmlformats.org/officeDocument/2006/relationships/tags" Target="../tags/tag244.xml"/><Relationship Id="rId18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45.xml"/><Relationship Id="rId16" Type="http://schemas.openxmlformats.org/officeDocument/2006/relationships/slideLayout" Target="../slideLayouts/slideLayout44.xml"/><Relationship Id="rId15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38.xml"/><Relationship Id="rId1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101600" tIns="38100" rIns="76200" bIns="38100" rtlCol="0" anchor="t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52508"/>
            <a:ext cx="10852237" cy="5388907"/>
          </a:xfrm>
          <a:prstGeom prst="rect">
            <a:avLst/>
          </a:prstGeom>
        </p:spPr>
        <p:txBody>
          <a:bodyPr vert="horz" wrap="square" lIns="101600" tIns="0" rIns="82550" bIns="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  <a:solidFill>
            <a:srgbClr val="4D779A"/>
          </a:solidFill>
          <a:ln>
            <a:solidFill>
              <a:srgbClr val="4D77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8" name="KSO_TEMPLATE" hidden="1"/>
          <p:cNvSpPr/>
          <p:nvPr userDrawn="1">
            <p:custDataLst>
              <p:tags r:id="rId2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rmAutofit/>
          </a:bodyPr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9" name="KSO_TEMPLATE" hidden="1"/>
          <p:cNvSpPr/>
          <p:nvPr userDrawn="1">
            <p:custDataLst>
              <p:tags r:id="rId26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微软雅黑" panose="020B0503020204020204" charset="-122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669882" y="443230"/>
            <a:ext cx="10852237" cy="441964"/>
          </a:xfrm>
          <a:prstGeom prst="rect">
            <a:avLst/>
          </a:prstGeom>
        </p:spPr>
        <p:txBody>
          <a:bodyPr vert="horz" wrap="square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20"/>
            </p:custDataLst>
          </p:nvPr>
        </p:nvSpPr>
        <p:spPr>
          <a:xfrm>
            <a:off x="669882" y="961398"/>
            <a:ext cx="10852237" cy="5388907"/>
          </a:xfrm>
          <a:prstGeom prst="rect">
            <a:avLst/>
          </a:prstGeom>
        </p:spPr>
        <p:txBody>
          <a:bodyPr vert="horz" wrap="square" lIns="90170" tIns="46990" rIns="90170" bIns="4699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21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22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23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ea typeface="微软雅黑" panose="020B0503020204020204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7" name="KSO_TEMPLATE" hidden="1"/>
          <p:cNvSpPr/>
          <p:nvPr userDrawn="1">
            <p:custDataLst>
              <p:tags r:id="rId2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  <p:sldLayoutId id="2147483696" r:id="rId18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400" b="1" u="none" strike="noStrike" kern="1200" cap="none" spc="200" normalizeH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Arial" panose="020B0604020202020204" pitchFamily="34" charset="0"/>
          <a:ea typeface="微软雅黑" panose="020B050302020402020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1.xml"/><Relationship Id="rId3" Type="http://schemas.openxmlformats.org/officeDocument/2006/relationships/tags" Target="../tags/tag252.xml"/><Relationship Id="rId2" Type="http://schemas.openxmlformats.org/officeDocument/2006/relationships/tags" Target="../tags/tag251.xml"/><Relationship Id="rId1" Type="http://schemas.openxmlformats.org/officeDocument/2006/relationships/tags" Target="../tags/tag25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4.xml"/><Relationship Id="rId1" Type="http://schemas.openxmlformats.org/officeDocument/2006/relationships/tags" Target="../tags/tag253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5.xml"/><Relationship Id="rId3" Type="http://schemas.openxmlformats.org/officeDocument/2006/relationships/tags" Target="../tags/tag257.xml"/><Relationship Id="rId2" Type="http://schemas.openxmlformats.org/officeDocument/2006/relationships/tags" Target="../tags/tag256.xml"/><Relationship Id="rId1" Type="http://schemas.openxmlformats.org/officeDocument/2006/relationships/tags" Target="../tags/tag25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59.xml"/><Relationship Id="rId1" Type="http://schemas.openxmlformats.org/officeDocument/2006/relationships/tags" Target="../tags/tag25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1.xml"/><Relationship Id="rId1" Type="http://schemas.openxmlformats.org/officeDocument/2006/relationships/tags" Target="../tags/tag260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35.xml"/><Relationship Id="rId4" Type="http://schemas.openxmlformats.org/officeDocument/2006/relationships/tags" Target="../tags/tag265.xml"/><Relationship Id="rId3" Type="http://schemas.openxmlformats.org/officeDocument/2006/relationships/tags" Target="../tags/tag264.xml"/><Relationship Id="rId2" Type="http://schemas.openxmlformats.org/officeDocument/2006/relationships/tags" Target="../tags/tag263.xml"/><Relationship Id="rId1" Type="http://schemas.openxmlformats.org/officeDocument/2006/relationships/tags" Target="../tags/tag26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7.xml"/><Relationship Id="rId1" Type="http://schemas.openxmlformats.org/officeDocument/2006/relationships/tags" Target="../tags/tag26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5.xml"/><Relationship Id="rId2" Type="http://schemas.openxmlformats.org/officeDocument/2006/relationships/tags" Target="../tags/tag269.xml"/><Relationship Id="rId1" Type="http://schemas.openxmlformats.org/officeDocument/2006/relationships/tags" Target="../tags/tag26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/>
          <p:nvPr>
            <p:ph type="subTitle" idx="3"/>
            <p:custDataLst>
              <p:tags r:id="rId1"/>
            </p:custDataLst>
          </p:nvPr>
        </p:nvSpPr>
        <p:spPr>
          <a:xfrm>
            <a:off x="2967990" y="2961005"/>
            <a:ext cx="6163310" cy="1111250"/>
          </a:xfrm>
        </p:spPr>
        <p:txBody>
          <a:bodyPr wrap="square">
            <a:normAutofit/>
          </a:bodyPr>
          <a:p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第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十节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同步方式变种</a:t>
            </a:r>
            <a:r>
              <a:rPr lang="en-US" altLang="zh-CN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   </a:t>
            </a:r>
            <a:r>
              <a:rPr lang="zh-CN" altLang="en-US">
                <a:solidFill>
                  <a:schemeClr val="dk1">
                    <a:lumMod val="65000"/>
                    <a:lumOff val="35000"/>
                  </a:schemeClr>
                </a:solidFill>
                <a:latin typeface="Arial" panose="020B0604020202020204" pitchFamily="34" charset="0"/>
              </a:rPr>
              <a:t>熊猫</a:t>
            </a:r>
            <a:endParaRPr lang="zh-CN" altLang="en-US">
              <a:solidFill>
                <a:schemeClr val="dk1">
                  <a:lumMod val="65000"/>
                  <a:lumOff val="35000"/>
                </a:schemeClr>
              </a:solidFill>
              <a:latin typeface="Arial" panose="020B0604020202020204" pitchFamily="34" charset="0"/>
            </a:endParaRPr>
          </a:p>
        </p:txBody>
      </p:sp>
      <p:sp>
        <p:nvSpPr>
          <p:cNvPr id="5" name="标题 4"/>
          <p:cNvSpPr/>
          <p:nvPr>
            <p:ph type="ctrTitle" idx="2"/>
            <p:custDataLst>
              <p:tags r:id="rId2"/>
            </p:custDataLst>
          </p:nvPr>
        </p:nvSpPr>
        <p:spPr>
          <a:xfrm>
            <a:off x="2967990" y="1785620"/>
            <a:ext cx="6163310" cy="970915"/>
          </a:xfrm>
        </p:spPr>
        <p:txBody>
          <a:bodyPr wrap="square">
            <a:normAutofit/>
          </a:bodyPr>
          <a:p>
            <a:r>
              <a:rPr>
                <a:solidFill>
                  <a:schemeClr val="dk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汉仪旗黑-85S" panose="00020600040101010101" pitchFamily="18" charset="-122"/>
                <a:sym typeface="+mn-ea"/>
              </a:rPr>
              <a:t>帧同步设计</a:t>
            </a:r>
            <a:endParaRPr lang="zh-CN" altLang="en-US">
              <a:solidFill>
                <a:schemeClr val="dk1">
                  <a:lumMod val="85000"/>
                  <a:lumOff val="15000"/>
                </a:schemeClr>
              </a:solidFill>
              <a:latin typeface="Arial" panose="020B0604020202020204" pitchFamily="34" charset="0"/>
              <a:ea typeface="汉仪旗黑-85S" panose="00020600040101010101" pitchFamily="18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9830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多个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LSW</a:t>
            </a: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orld</a:t>
            </a:r>
            <a:endParaRPr lang="en-US" altLang="zh-CN"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取消每帧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序列化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232535" y="156083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3291840" y="3023870"/>
            <a:ext cx="156083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</a:t>
            </a:r>
            <a:r>
              <a:rPr lang="en-US" altLang="zh-CN"/>
              <a:t>world</a:t>
            </a:r>
            <a:endParaRPr lang="en-US" altLang="zh-CN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5249545" y="3023870"/>
            <a:ext cx="1560830" cy="6064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</a:t>
            </a:r>
            <a:r>
              <a:rPr lang="en-US" altLang="zh-CN"/>
              <a:t>world</a:t>
            </a:r>
            <a:endParaRPr lang="en-US" altLang="zh-CN"/>
          </a:p>
        </p:txBody>
      </p:sp>
    </p:spTree>
    <p:custDataLst>
      <p:tags r:id="rId3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守望先锋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状态帧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0395" y="152781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同步帧，也同步状态，每帧计算状态脏数据，同步的状态是脏</a:t>
            </a:r>
            <a:r>
              <a:rPr lang="zh-CN" altLang="en-US"/>
              <a:t>数据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sym typeface="+mn-ea"/>
              </a:rPr>
              <a:t>帧预测成功，则丢弃服务的的脏</a:t>
            </a:r>
            <a:r>
              <a:rPr lang="zh-CN" altLang="en-US">
                <a:sym typeface="+mn-ea"/>
              </a:rPr>
              <a:t>数据包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zh-CN" altLang="en-US"/>
              <a:t>帧预测失败则回滚到权威帧，然后应用服务的发过来的</a:t>
            </a:r>
            <a:r>
              <a:rPr lang="zh-CN" altLang="en-US">
                <a:sym typeface="+mn-ea"/>
              </a:rPr>
              <a:t>脏数据包，继续执行到预测帧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优点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   </a:t>
            </a:r>
            <a:r>
              <a:rPr lang="zh-CN" altLang="en-US"/>
              <a:t>脏数据自动计算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缺点</a:t>
            </a:r>
            <a:r>
              <a:rPr lang="en-US" altLang="zh-CN"/>
              <a:t>:</a:t>
            </a:r>
            <a:endParaRPr lang="zh-CN" altLang="en-US"/>
          </a:p>
          <a:p>
            <a:r>
              <a:rPr lang="en-US" altLang="zh-CN"/>
              <a:t>       </a:t>
            </a:r>
            <a:r>
              <a:rPr lang="zh-CN" altLang="en-US"/>
              <a:t>需要用纯粹的</a:t>
            </a:r>
            <a:r>
              <a:rPr lang="en-US" altLang="zh-CN"/>
              <a:t>ECS</a:t>
            </a:r>
            <a:r>
              <a:rPr lang="zh-CN" altLang="en-US"/>
              <a:t>进行内存对比，或者通过生成计算差异的代码来计算差异，不够</a:t>
            </a:r>
            <a:r>
              <a:rPr lang="zh-CN" altLang="en-US"/>
              <a:t>灵活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状态帧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890395" y="152781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US" altLang="zh-CN"/>
              <a:t>1.ET</a:t>
            </a:r>
            <a:r>
              <a:rPr lang="zh-CN" altLang="en-US"/>
              <a:t>不需要自动计算差异，仍然跟做</a:t>
            </a:r>
            <a:r>
              <a:rPr lang="en-US" altLang="zh-CN"/>
              <a:t>mmo</a:t>
            </a:r>
            <a:r>
              <a:rPr lang="zh-CN" altLang="en-US"/>
              <a:t>一样，计算变化的消息，每帧把变化的消息</a:t>
            </a:r>
            <a:r>
              <a:rPr lang="zh-CN" altLang="en-US"/>
              <a:t>打包同步给</a:t>
            </a:r>
            <a:r>
              <a:rPr lang="zh-CN" altLang="en-US"/>
              <a:t>客户端。</a:t>
            </a:r>
            <a:endParaRPr lang="zh-CN" altLang="en-US"/>
          </a:p>
          <a:p>
            <a:endParaRPr lang="zh-CN" altLang="en-US"/>
          </a:p>
          <a:p>
            <a:r>
              <a:rPr lang="en-US" altLang="zh-CN">
                <a:sym typeface="+mn-ea"/>
              </a:rPr>
              <a:t>2.</a:t>
            </a:r>
            <a:r>
              <a:rPr lang="zh-CN" altLang="en-US">
                <a:sym typeface="+mn-ea"/>
              </a:rPr>
              <a:t>帧预测成功，则丢弃消息</a:t>
            </a:r>
            <a:endParaRPr lang="zh-CN" altLang="en-US">
              <a:sym typeface="+mn-ea"/>
            </a:endParaRPr>
          </a:p>
          <a:p>
            <a:endParaRPr lang="zh-CN" altLang="en-US"/>
          </a:p>
          <a:p>
            <a:r>
              <a:rPr lang="en-US" altLang="zh-CN"/>
              <a:t>3.</a:t>
            </a:r>
            <a:r>
              <a:rPr lang="zh-CN" altLang="en-US"/>
              <a:t>帧预测失败则回滚到权威帧，应用服务的发过来的变化消息，继续执行到预测</a:t>
            </a:r>
            <a:r>
              <a:rPr lang="zh-CN" altLang="en-US"/>
              <a:t>帧</a:t>
            </a:r>
            <a:endParaRPr lang="zh-CN" altLang="en-US"/>
          </a:p>
          <a:p>
            <a:endParaRPr lang="zh-CN" altLang="en-US"/>
          </a:p>
          <a:p>
            <a:r>
              <a:rPr lang="en-US" altLang="zh-CN"/>
              <a:t>4. </a:t>
            </a:r>
            <a:r>
              <a:rPr lang="zh-CN" altLang="en-US"/>
              <a:t>优点，不需要纯</a:t>
            </a:r>
            <a:r>
              <a:rPr lang="en-US" altLang="zh-CN"/>
              <a:t>ECS, </a:t>
            </a:r>
            <a:r>
              <a:rPr lang="zh-CN" altLang="en-US"/>
              <a:t>很</a:t>
            </a:r>
            <a:r>
              <a:rPr lang="zh-CN" altLang="en-US"/>
              <a:t>灵活</a:t>
            </a:r>
            <a:endParaRPr lang="zh-CN" altLang="en-US"/>
          </a:p>
          <a:p>
            <a:r>
              <a:rPr lang="zh-CN" altLang="en-US"/>
              <a:t> </a:t>
            </a:r>
            <a:r>
              <a:rPr lang="en-US" altLang="zh-CN"/>
              <a:t>   </a:t>
            </a:r>
            <a:r>
              <a:rPr lang="zh-CN" altLang="en-US"/>
              <a:t>缺点：需要跟</a:t>
            </a:r>
            <a:r>
              <a:rPr lang="en-US" altLang="zh-CN"/>
              <a:t>mmo</a:t>
            </a:r>
            <a:r>
              <a:rPr lang="zh-CN" altLang="en-US"/>
              <a:t>一样处理任何变化，创建不同的变化消息，无法</a:t>
            </a:r>
            <a:r>
              <a:rPr lang="zh-CN" altLang="en-US"/>
              <a:t>自动化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状态帧继续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扩展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635" y="144780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做两个</a:t>
            </a:r>
            <a:r>
              <a:rPr lang="en-US" altLang="zh-CN"/>
              <a:t>world</a:t>
            </a:r>
            <a:r>
              <a:rPr lang="zh-CN" altLang="en-US"/>
              <a:t>，一个权威</a:t>
            </a:r>
            <a:r>
              <a:rPr lang="en-US" altLang="zh-CN"/>
              <a:t>world</a:t>
            </a:r>
            <a:r>
              <a:rPr lang="zh-CN" altLang="en-US"/>
              <a:t>，一个预测</a:t>
            </a:r>
            <a:r>
              <a:rPr lang="en-US" altLang="zh-CN"/>
              <a:t>world</a:t>
            </a:r>
            <a:endParaRPr lang="en-US" altLang="zh-CN"/>
          </a:p>
          <a:p>
            <a:r>
              <a:rPr lang="zh-CN" altLang="en-US"/>
              <a:t>使用</a:t>
            </a:r>
            <a:r>
              <a:rPr lang="en-US" altLang="zh-CN"/>
              <a:t>ET</a:t>
            </a:r>
            <a:r>
              <a:rPr lang="zh-CN" altLang="en-US"/>
              <a:t>状态</a:t>
            </a:r>
            <a:r>
              <a:rPr lang="zh-CN" altLang="en-US"/>
              <a:t>帧同步</a:t>
            </a:r>
            <a:endParaRPr lang="en-US" altLang="zh-CN"/>
          </a:p>
          <a:p>
            <a:r>
              <a:rPr lang="zh-CN" altLang="en-US"/>
              <a:t>不用</a:t>
            </a:r>
            <a:r>
              <a:rPr lang="zh-CN" altLang="en-US"/>
              <a:t>定点数</a:t>
            </a:r>
            <a:endParaRPr lang="zh-CN" altLang="en-US"/>
          </a:p>
          <a:p>
            <a:r>
              <a:rPr lang="zh-CN" altLang="en-US"/>
              <a:t>预测失败，则复制权威</a:t>
            </a:r>
            <a:r>
              <a:rPr lang="en-US" altLang="zh-CN"/>
              <a:t>world</a:t>
            </a:r>
            <a:r>
              <a:rPr lang="zh-CN" altLang="en-US"/>
              <a:t>到预测</a:t>
            </a:r>
            <a:r>
              <a:rPr lang="en-US" altLang="zh-CN"/>
              <a:t>world</a:t>
            </a:r>
            <a:endParaRPr lang="en-US" altLang="zh-CN"/>
          </a:p>
          <a:p>
            <a:r>
              <a:rPr lang="zh-CN" altLang="en-US"/>
              <a:t>定期同步权威</a:t>
            </a:r>
            <a:r>
              <a:rPr lang="en-US" altLang="zh-CN"/>
              <a:t>world</a:t>
            </a:r>
            <a:r>
              <a:rPr lang="zh-CN" altLang="en-US"/>
              <a:t>到预测</a:t>
            </a:r>
            <a:r>
              <a:rPr lang="en-US" altLang="zh-CN"/>
              <a:t>world</a:t>
            </a:r>
            <a:endParaRPr lang="en-US" altLang="zh-CN"/>
          </a:p>
          <a:p>
            <a:r>
              <a:rPr lang="zh-CN" altLang="en-US"/>
              <a:t>甚至可以权威</a:t>
            </a:r>
            <a:r>
              <a:rPr lang="en-US" altLang="zh-CN"/>
              <a:t>world</a:t>
            </a:r>
            <a:r>
              <a:rPr lang="zh-CN" altLang="en-US"/>
              <a:t>跟预测</a:t>
            </a:r>
            <a:r>
              <a:rPr lang="en-US" altLang="zh-CN"/>
              <a:t>world</a:t>
            </a:r>
            <a:r>
              <a:rPr lang="zh-CN" altLang="en-US"/>
              <a:t>跟</a:t>
            </a:r>
            <a:r>
              <a:rPr lang="en-US" altLang="zh-CN"/>
              <a:t>mmo</a:t>
            </a:r>
            <a:r>
              <a:rPr lang="zh-CN" altLang="en-US"/>
              <a:t>一样只是部分逻辑</a:t>
            </a:r>
            <a:r>
              <a:rPr lang="zh-CN" altLang="en-US"/>
              <a:t>层</a:t>
            </a:r>
            <a:endParaRPr lang="zh-CN" altLang="en-US"/>
          </a:p>
        </p:txBody>
      </p:sp>
      <p:sp>
        <p:nvSpPr>
          <p:cNvPr id="2" name="圆角矩形 1"/>
          <p:cNvSpPr/>
          <p:nvPr/>
        </p:nvSpPr>
        <p:spPr>
          <a:xfrm>
            <a:off x="5574030" y="5064760"/>
            <a:ext cx="11620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预测</a:t>
            </a:r>
            <a:endParaRPr lang="zh-CN" altLang="en-US"/>
          </a:p>
        </p:txBody>
      </p:sp>
      <p:sp>
        <p:nvSpPr>
          <p:cNvPr id="3" name="圆角矩形 2"/>
          <p:cNvSpPr/>
          <p:nvPr>
            <p:custDataLst>
              <p:tags r:id="rId2"/>
            </p:custDataLst>
          </p:nvPr>
        </p:nvSpPr>
        <p:spPr>
          <a:xfrm>
            <a:off x="3927475" y="5064760"/>
            <a:ext cx="11620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权威</a:t>
            </a:r>
            <a:endParaRPr lang="zh-CN" altLang="en-US"/>
          </a:p>
        </p:txBody>
      </p:sp>
      <p:sp>
        <p:nvSpPr>
          <p:cNvPr id="6" name="圆角矩形 5"/>
          <p:cNvSpPr/>
          <p:nvPr>
            <p:custDataLst>
              <p:tags r:id="rId3"/>
            </p:custDataLst>
          </p:nvPr>
        </p:nvSpPr>
        <p:spPr>
          <a:xfrm>
            <a:off x="3927475" y="3506470"/>
            <a:ext cx="1162050" cy="74295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/>
              <a:t>服务端</a:t>
            </a:r>
            <a:endParaRPr lang="zh-CN" altLang="en-US"/>
          </a:p>
        </p:txBody>
      </p:sp>
    </p:spTree>
    <p:custDataLst>
      <p:tags r:id="rId4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en-US" altLang="zh-CN"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ET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状态同步预测</a:t>
            </a: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回滚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635" y="144780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状态同步，客户端都是表现，可以认为是表现层的预测回滚。</a:t>
            </a:r>
            <a:r>
              <a:rPr lang="en-US" altLang="zh-CN"/>
              <a:t>moba</a:t>
            </a:r>
            <a:r>
              <a:rPr lang="zh-CN" altLang="en-US"/>
              <a:t>等无法逻辑层预测回滚的游戏也能使用这种表现层预测回滚</a:t>
            </a:r>
            <a:r>
              <a:rPr lang="zh-CN" altLang="en-US"/>
              <a:t>的形式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比如说</a:t>
            </a:r>
            <a:r>
              <a:rPr lang="en-US" altLang="zh-CN"/>
              <a:t>demo</a:t>
            </a:r>
            <a:r>
              <a:rPr lang="zh-CN" altLang="en-US"/>
              <a:t>鼠标</a:t>
            </a:r>
            <a:r>
              <a:rPr lang="zh-CN" altLang="en-US"/>
              <a:t>点击移动做预测</a:t>
            </a:r>
            <a:r>
              <a:rPr lang="zh-CN" altLang="en-US"/>
              <a:t>回滚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本地寻路完成立即移动，不用等服务端返回。向</a:t>
            </a:r>
            <a:r>
              <a:rPr lang="zh-CN" altLang="en-US"/>
              <a:t>服务端发送寻路请求带一个客户端的</a:t>
            </a:r>
            <a:r>
              <a:rPr lang="zh-CN" altLang="en-US"/>
              <a:t>时间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服务端返回寻路消息，这个时候，本地可以根据客户端这次移动了多少时间，重新计算服务端返回的路径应该走到</a:t>
            </a:r>
            <a:r>
              <a:rPr lang="zh-CN" altLang="en-US"/>
              <a:t>了什么位置。然后</a:t>
            </a:r>
            <a:r>
              <a:rPr lang="zh-CN" altLang="en-US"/>
              <a:t>表现层插值</a:t>
            </a:r>
            <a:r>
              <a:rPr lang="zh-CN" altLang="en-US"/>
              <a:t>过去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收到</a:t>
            </a:r>
            <a:r>
              <a:rPr lang="en-US" altLang="zh-CN"/>
              <a:t>stop</a:t>
            </a:r>
            <a:r>
              <a:rPr lang="zh-CN" altLang="en-US"/>
              <a:t>的消息</a:t>
            </a:r>
            <a:r>
              <a:rPr lang="zh-CN" altLang="en-US">
                <a:sym typeface="+mn-ea"/>
              </a:rPr>
              <a:t>，预测失败，</a:t>
            </a:r>
            <a:r>
              <a:rPr lang="zh-CN" altLang="en-US"/>
              <a:t>则立即</a:t>
            </a:r>
            <a:r>
              <a:rPr lang="en-US" altLang="zh-CN"/>
              <a:t>stop</a:t>
            </a:r>
            <a:r>
              <a:rPr lang="zh-CN" altLang="en-US"/>
              <a:t>到指定位置</a:t>
            </a:r>
            <a:endParaRPr lang="zh-CN" altLang="en-US"/>
          </a:p>
          <a:p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>
            <p:custDataLst>
              <p:tags r:id="rId1"/>
            </p:custDataLst>
          </p:nvPr>
        </p:nvSpPr>
        <p:spPr>
          <a:xfrm>
            <a:off x="542422" y="608462"/>
            <a:ext cx="11224857" cy="706761"/>
          </a:xfrm>
          <a:prstGeom prst="rect">
            <a:avLst/>
          </a:prstGeom>
        </p:spPr>
        <p:txBody>
          <a:bodyPr vert="horz" wrap="square" lIns="91440" tIns="45720" rIns="91440" bIns="45720" rtlCol="0" anchor="ctr" anchorCtr="0"/>
          <a:lstStyle>
            <a:lvl1pPr marR="0" fontAlgn="auto">
              <a:lnSpc>
                <a:spcPct val="100000"/>
              </a:lnSpc>
              <a:spcBef>
                <a:spcPct val="0"/>
              </a:spcBef>
              <a:buNone/>
              <a:defRPr kumimoji="0" lang="zh-CN" altLang="en-US" sz="3600" b="1" i="0" u="none" strike="noStrike" cap="none" spc="30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微软雅黑" panose="020B0503020204020204" charset="-122"/>
                <a:ea typeface="微软雅黑" panose="020B0503020204020204" charset="-122"/>
                <a:cs typeface="+mj-cs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>
                <a:solidFill>
                  <a:schemeClr val="accent1"/>
                </a:solidFill>
                <a:latin typeface="Arial" panose="020B0604020202020204" pitchFamily="34" charset="0"/>
                <a:sym typeface="+mn-ea"/>
              </a:rPr>
              <a:t>更多方式</a:t>
            </a:r>
            <a:endParaRPr>
              <a:solidFill>
                <a:schemeClr val="accent1"/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524635" y="1447800"/>
            <a:ext cx="9260205" cy="48596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大家取发掘，根据项目灵活</a:t>
            </a:r>
            <a:r>
              <a:rPr lang="zh-CN" altLang="en-US"/>
              <a:t>应变</a:t>
            </a:r>
            <a:endParaRPr lang="zh-CN" altLang="en-US"/>
          </a:p>
          <a:p>
            <a:endParaRPr lang="zh-CN" altLang="en-US"/>
          </a:p>
          <a:p>
            <a:r>
              <a:rPr lang="zh-CN" altLang="en-US"/>
              <a:t>定点数物理库</a:t>
            </a:r>
            <a:r>
              <a:rPr lang="en-US" altLang="zh-CN"/>
              <a:t>:</a:t>
            </a:r>
            <a:endParaRPr lang="zh-CN" altLang="en-US"/>
          </a:p>
          <a:p>
            <a:r>
              <a:rPr lang="zh-CN" altLang="en-US"/>
              <a:t>https://et-framework.cn/d/1501-by/3</a:t>
            </a:r>
            <a:endParaRPr lang="zh-CN" altLang="en-US"/>
          </a:p>
        </p:txBody>
      </p:sp>
    </p:spTree>
    <p:custDataLst>
      <p:tags r:id="rId2"/>
    </p:custData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INDEX" val="169"/>
  <p:tag name="KSO_WM_UNIT_TEXT_FILL_FORE_SCHEMECOLOR_INDEX_BRIGHTNESS" val="0"/>
  <p:tag name="KSO_WM_UNIT_TEXT_FILL_FORE_SCHEMECOLOR_INDEX" val="13"/>
  <p:tag name="KSO_WM_UNIT_TEXT_FILL_TYPE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08.xml><?xml version="1.0" encoding="utf-8"?>
<p:tagLst xmlns:p="http://schemas.openxmlformats.org/presentationml/2006/main">
  <p:tag name="KSO_WM_TEMPLATE_SUBCATEGORY" val="0"/>
  <p:tag name="KSO_WM_TEMPLATE_MASTER_TYPE" val="1"/>
  <p:tag name="KSO_WM_TEMPLATE_COLOR_TYPE" val="0"/>
  <p:tag name="KSO_WM_TAG_VERSION" val="1.0"/>
  <p:tag name="KSO_WM_BEAUTIFY_FLAG" val="#wm#"/>
  <p:tag name="KSO_WM_TEMPLATE_CATEGORY" val="custom"/>
  <p:tag name="KSO_WM_TEMPLATE_INDEX" val="169"/>
  <p:tag name="KSO_WM_UNIT_FILL_FORE_SCHEMECOLOR_INDEX_BRIGHTNESS" val="0"/>
  <p:tag name="KSO_WM_UNIT_FILL_FORE_SCHEMECOLOR_INDEX" val="5"/>
  <p:tag name="KSO_WM_UNIT_FILL_TYPE" val="1"/>
  <p:tag name="KSO_WM_UNIT_LINE_FORE_SCHEMECOLOR_INDEX_BRIGHTNESS" val="0"/>
  <p:tag name="KSO_WM_UNIT_LINE_FORE_SCHEMECOLOR_INDEX" val="5"/>
  <p:tag name="KSO_WM_UNIT_LINE_FILL_TYPE" val="2"/>
  <p:tag name="KSO_WM_UNIT_TEXT_FILL_FORE_SCHEMECOLOR_INDEX_BRIGHTNESS" val="0"/>
  <p:tag name="KSO_WM_UNIT_TEXT_FILL_FORE_SCHEMECOLOR_INDEX" val="2"/>
  <p:tag name="KSO_WM_UNIT_TEXT_FILL_TYPE" val="1"/>
</p:tagLst>
</file>

<file path=ppt/tags/tag10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10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111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1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编辑标题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24;44;4"/>
  <p:tag name="KSO_WM_UNIT_BLOCK" val="0"/>
  <p:tag name="KSO_WM_UNIT_DEC_AREA_ID" val="b043d4180dd34e58a9cd83187e572cd6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内容"/>
  <p:tag name="KSO_WM_UNIT_NOCLEAR" val="0"/>
  <p:tag name="KSO_WM_UNIT_VALUE" val="3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8;24;2"/>
  <p:tag name="KSO_WM_UNIT_BLOCK" val="0"/>
  <p:tag name="KSO_WM_UNIT_DEC_AREA_ID" val="d66ba6a39105496ca1b946b3eb99cf1b"/>
  <p:tag name="KSO_WM_CHIP_GROUPID" val="5ebcba170ac41c4a0a525341"/>
  <p:tag name="KSO_WM_CHIP_XID" val="5ebcba170ac41c4a0a525342"/>
  <p:tag name="KSO_WM_ASSEMBLE_CHIP_INDEX" val="7a2c97a3251a4776a53cd6db2e8a653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0"/>
  <p:tag name="KSO_WM_TEMPLATE_ASSEMBLE_GROUPID" val="5f0821988050c250ba645d5f"/>
</p:tagLst>
</file>

<file path=ppt/tags/tag117.xml><?xml version="1.0" encoding="utf-8"?>
<p:tagLst xmlns:p="http://schemas.openxmlformats.org/presentationml/2006/main">
  <p:tag name="KSO_WM_SLIDE_BACKGROUND_TYPE" val="general"/>
</p:tagLst>
</file>

<file path=ppt/tags/tag11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1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2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4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2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2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标题"/>
  <p:tag name="KSO_WM_UNIT_NOCLEAR" val="0"/>
  <p:tag name="KSO_WM_UNIT_VALUE" val="13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40;50;4"/>
  <p:tag name="KSO_WM_UNIT_BLOCK" val="0"/>
  <p:tag name="KSO_WM_UNIT_DEC_AREA_ID" val="6bb287f6a0164903a7c51963a0cbfd39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2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输入你的副标题，文字是您思想的提炼，请尽量言简意赅的阐述观点"/>
  <p:tag name="KSO_WM_UNIT_NOCLEAR" val="0"/>
  <p:tag name="KSO_WM_UNIT_VALUE" val="58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DEFAULT_FONT" val="16;24;2"/>
  <p:tag name="KSO_WM_UNIT_BLOCK" val="0"/>
  <p:tag name="KSO_WM_UNIT_DEC_AREA_ID" val="942b3d21769940b999fa3f80908de25a"/>
  <p:tag name="KSO_WM_CHIP_GROUPID" val="5ebe55f20ac41c4a0a52567c"/>
  <p:tag name="KSO_WM_CHIP_XID" val="5ebe55f20ac41c4a0a52567d"/>
  <p:tag name="KSO_WM_ASSEMBLE_CHIP_INDEX" val="c5a90fa467524f29a2beb8c4bc3bf6fe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a1"/>
  <p:tag name="KSO_WM_TEMPLATE_ASSEMBLE_GROUPID" val="5f0821988050c250ba645d5f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30.xml><?xml version="1.0" encoding="utf-8"?>
<p:tagLst xmlns:p="http://schemas.openxmlformats.org/presentationml/2006/main">
  <p:tag name="KSO_WM_SLIDE_BACKGROUND_TYPE" val="general"/>
</p:tagLst>
</file>

<file path=ppt/tags/tag131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3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38.xml><?xml version="1.0" encoding="utf-8"?>
<p:tagLst xmlns:p="http://schemas.openxmlformats.org/presentationml/2006/main">
  <p:tag name="KSO_WM_SLIDE_BACKGROUND_TYPE" val="general"/>
</p:tagLst>
</file>

<file path=ppt/tags/tag139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4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48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49.xml><?xml version="1.0" encoding="utf-8"?>
<p:tagLst xmlns:p="http://schemas.openxmlformats.org/presentationml/2006/main"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5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4.xml><?xml version="1.0" encoding="utf-8"?>
<p:tagLst xmlns:p="http://schemas.openxmlformats.org/presentationml/2006/main">
  <p:tag name="KSO_WM_SLIDE_BACKGROUND_TYPE" val="general"/>
</p:tagLst>
</file>

<file path=ppt/tags/tag15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5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59.xml><?xml version="1.0" encoding="utf-8"?>
<p:tagLst xmlns:p="http://schemas.openxmlformats.org/presentationml/2006/main">
  <p:tag name="KSO_WM_SLIDE_BACKGROUND_TYPE" val="general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60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67.xml><?xml version="1.0" encoding="utf-8"?>
<p:tagLst xmlns:p="http://schemas.openxmlformats.org/presentationml/2006/main">
  <p:tag name="KSO_WM_SLIDE_BACKGROUND_TYPE" val="general"/>
</p:tagLst>
</file>

<file path=ppt/tags/tag168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6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70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4.xml><?xml version="1.0" encoding="utf-8"?>
<p:tagLst xmlns:p="http://schemas.openxmlformats.org/presentationml/2006/main">
  <p:tag name="KSO_WM_SLIDE_BACKGROUND_TYPE" val="general"/>
</p:tagLst>
</file>

<file path=ppt/tags/tag175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7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79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80.xml><?xml version="1.0" encoding="utf-8"?>
<p:tagLst xmlns:p="http://schemas.openxmlformats.org/presentationml/2006/main">
  <p:tag name="KSO_WM_UNIT_IGNORE_FIXCOLOR" val="1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1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2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3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1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6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单击此处添加副标题内容"/>
  <p:tag name="KSO_WM_UNIT_DEFAULT_FONT" val="18;24;2"/>
  <p:tag name="KSO_WM_UNIT_BLOCK" val="0"/>
  <p:tag name="KSO_WM_UNIT_DEC_AREA_ID" val="29ec322b5eab428182596f8b8be0e299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6a"/>
  <p:tag name="KSO_WM_TEMPLATE_ASSEMBLE_GROUPID" val="5f0821988050c250ba645d5f"/>
</p:tagLst>
</file>

<file path=ppt/tags/tag185.xml><?xml version="1.0" encoding="utf-8"?>
<p:tagLst xmlns:p="http://schemas.openxmlformats.org/presentationml/2006/main">
  <p:tag name="KSO_WM_UNIT_ISCONTENTSTITLE" val="0"/>
  <p:tag name="KSO_WM_UNIT_ISNUMDGMTITLE" val="0"/>
  <p:tag name="KSO_WM_UNIT_NOCLEAR" val="1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PRESET_TEXT" val="谢谢观看"/>
  <p:tag name="KSO_WM_UNIT_DEFAULT_FONT" val="66;89;4"/>
  <p:tag name="KSO_WM_UNIT_BLOCK" val="0"/>
  <p:tag name="KSO_WM_UNIT_DEC_AREA_ID" val="dc909c737e914905a321ee7535dc628f"/>
  <p:tag name="KSO_WM_CHIP_GROUPID" val="5ebdf6100ac41c4a0a525512"/>
  <p:tag name="KSO_WM_CHIP_XID" val="5ebdf6100ac41c4a0a525513"/>
  <p:tag name="KSO_WM_ASSEMBLE_CHIP_INDEX" val="d8b86cc38cea42dd819e2345a7e95c7f"/>
  <p:tag name="KSO_WM_UNIT_TEXT_FILL_FORE_SCHEMECOLOR_INDEX_BRIGHTNESS" val="0.15"/>
  <p:tag name="KSO_WM_UNIT_TEXT_FILL_FORE_SCHEMECOLOR_INDEX" val="13"/>
  <p:tag name="KSO_WM_UNIT_TEXT_FILL_TYPE" val="1"/>
  <p:tag name="KSO_WM_UNIT_VALUE" val="6"/>
  <p:tag name="KSO_WM_TEMPLATE_ASSEMBLE_XID" val="5f08331a8050c250ba64946a"/>
  <p:tag name="KSO_WM_TEMPLATE_ASSEMBLE_GROUPID" val="5f0821988050c250ba645d5f"/>
</p:tagLst>
</file>

<file path=ppt/tags/tag186.xml><?xml version="1.0" encoding="utf-8"?>
<p:tagLst xmlns:p="http://schemas.openxmlformats.org/presentationml/2006/main">
  <p:tag name="KSO_WM_SLIDE_BACKGROUND_TYPE" val="general"/>
</p:tagLst>
</file>

<file path=ppt/tags/tag187.xml><?xml version="1.0" encoding="utf-8"?>
<p:tagLst xmlns:p="http://schemas.openxmlformats.org/presentationml/2006/main">
  <p:tag name="KSO_WM_UNIT_IGNORE_FIXCOLOR" val="1"/>
  <p:tag name="KSO_WM_SLIDE_BACKGROUND_TYPE" val="general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88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89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190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1.xml><?xml version="1.0" encoding="utf-8"?>
<p:tagLst xmlns:p="http://schemas.openxmlformats.org/presentationml/2006/main">
  <p:tag name="KSO_WM_SLIDE_BACKGROUND_TYPE" val="general"/>
  <p:tag name="KSO_WM_UNIT_TEXT_FILL_FORE_SCHEMECOLOR_INDEX_BRIGHTNESS" val="0"/>
  <p:tag name="KSO_WM_UNIT_TEXT_FILL_FORE_SCHEMECOLOR_INDEX" val="13"/>
  <p:tag name="KSO_WM_UNIT_TEXT_FILL_TYPE" val="1"/>
</p:tagLst>
</file>

<file path=ppt/tags/tag192.xml><?xml version="1.0" encoding="utf-8"?>
<p:tagLst xmlns:p="http://schemas.openxmlformats.org/presentationml/2006/main">
  <p:tag name="KSO_WM_SLIDE_BACKGROUND_TYPE" val="frame"/>
</p:tagLst>
</file>

<file path=ppt/tags/tag193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frame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194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5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6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7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8.xml><?xml version="1.0" encoding="utf-8"?>
<p:tagLst xmlns:p="http://schemas.openxmlformats.org/presentationml/2006/main">
  <p:tag name="KSO_WM_SLIDE_BACKGROUND_TYPE" val="frame"/>
  <p:tag name="KSO_WM_UNIT_TEXT_FILL_FORE_SCHEMECOLOR_INDEX_BRIGHTNESS" val="0"/>
  <p:tag name="KSO_WM_UNIT_TEXT_FILL_FORE_SCHEMECOLOR_INDEX" val="13"/>
  <p:tag name="KSO_WM_UNIT_TEXT_FILL_TYPE" val="1"/>
</p:tagLst>
</file>

<file path=ppt/tags/tag199.xml><?xml version="1.0" encoding="utf-8"?>
<p:tagLst xmlns:p="http://schemas.openxmlformats.org/presentationml/2006/main">
  <p:tag name="KSO_WM_SLIDE_BACKGROUND_TYPE" val="leftRight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00.xml><?xml version="1.0" encoding="utf-8"?>
<p:tagLst xmlns:p="http://schemas.openxmlformats.org/presentationml/2006/main">
  <p:tag name="KSO_WM_UNIT_IGNORE_FIXCOLOR" val="1"/>
  <p:tag name="KSO_WM_SLIDE_BACKGROUND_TYPE" val="leftRight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1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leftRigh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02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3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4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5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6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7.xml><?xml version="1.0" encoding="utf-8"?>
<p:tagLst xmlns:p="http://schemas.openxmlformats.org/presentationml/2006/main">
  <p:tag name="KSO_WM_SLIDE_BACKGROUND_TYPE" val="leftRight"/>
  <p:tag name="KSO_WM_UNIT_TEXT_FILL_FORE_SCHEMECOLOR_INDEX_BRIGHTNESS" val="0"/>
  <p:tag name="KSO_WM_UNIT_TEXT_FILL_FORE_SCHEMECOLOR_INDEX" val="13"/>
  <p:tag name="KSO_WM_UNIT_TEXT_FILL_TYPE" val="1"/>
</p:tagLst>
</file>

<file path=ppt/tags/tag208.xml><?xml version="1.0" encoding="utf-8"?>
<p:tagLst xmlns:p="http://schemas.openxmlformats.org/presentationml/2006/main">
  <p:tag name="KSO_WM_SLIDE_BACKGROUND_TYPE" val="topBottom"/>
</p:tagLst>
</file>

<file path=ppt/tags/tag209.xml><?xml version="1.0" encoding="utf-8"?>
<p:tagLst xmlns:p="http://schemas.openxmlformats.org/presentationml/2006/main">
  <p:tag name="KSO_WM_UNIT_IGNORE_FIXCOLOR" val="1"/>
  <p:tag name="KSO_WM_SLIDE_BACKGROUND_TYPE" val="topBottom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10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topBottom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1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2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3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4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5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6.xml><?xml version="1.0" encoding="utf-8"?>
<p:tagLst xmlns:p="http://schemas.openxmlformats.org/presentationml/2006/main">
  <p:tag name="KSO_WM_SLIDE_BACKGROUND_TYPE" val="topBottom"/>
  <p:tag name="KSO_WM_UNIT_TEXT_FILL_FORE_SCHEMECOLOR_INDEX_BRIGHTNESS" val="0"/>
  <p:tag name="KSO_WM_UNIT_TEXT_FILL_FORE_SCHEMECOLOR_INDEX" val="13"/>
  <p:tag name="KSO_WM_UNIT_TEXT_FILL_TYPE" val="1"/>
</p:tagLst>
</file>

<file path=ppt/tags/tag217.xml><?xml version="1.0" encoding="utf-8"?>
<p:tagLst xmlns:p="http://schemas.openxmlformats.org/presentationml/2006/main">
  <p:tag name="KSO_WM_SLIDE_BACKGROUND_TYPE" val="bottomTop"/>
</p:tagLst>
</file>

<file path=ppt/tags/tag218.xml><?xml version="1.0" encoding="utf-8"?>
<p:tagLst xmlns:p="http://schemas.openxmlformats.org/presentationml/2006/main">
  <p:tag name="KSO_WM_UNIT_IGNORE_FIXCOLOR" val="1"/>
  <p:tag name="KSO_WM_SLIDE_BACKGROUND_TYPE" val="bottomTop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19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ottomTop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20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1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2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3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4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5.xml><?xml version="1.0" encoding="utf-8"?>
<p:tagLst xmlns:p="http://schemas.openxmlformats.org/presentationml/2006/main">
  <p:tag name="KSO_WM_SLIDE_BACKGROUND_TYPE" val="bottomTop"/>
  <p:tag name="KSO_WM_UNIT_TEXT_FILL_FORE_SCHEMECOLOR_INDEX_BRIGHTNESS" val="0"/>
  <p:tag name="KSO_WM_UNIT_TEXT_FILL_FORE_SCHEMECOLOR_INDEX" val="13"/>
  <p:tag name="KSO_WM_UNIT_TEXT_FILL_TYPE" val="1"/>
</p:tagLst>
</file>

<file path=ppt/tags/tag226.xml><?xml version="1.0" encoding="utf-8"?>
<p:tagLst xmlns:p="http://schemas.openxmlformats.org/presentationml/2006/main">
  <p:tag name="KSO_WM_SLIDE_BACKGROUND_TYPE" val="navigation"/>
</p:tagLst>
</file>

<file path=ppt/tags/tag227.xml><?xml version="1.0" encoding="utf-8"?>
<p:tagLst xmlns:p="http://schemas.openxmlformats.org/presentationml/2006/main">
  <p:tag name="KSO_WM_UNIT_IGNORE_FIXCOLOR" val="1"/>
  <p:tag name="KSO_WM_SLIDE_BACKGROUND_TYPE" val="navigation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navigation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29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30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1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2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3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4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5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6.xml><?xml version="1.0" encoding="utf-8"?>
<p:tagLst xmlns:p="http://schemas.openxmlformats.org/presentationml/2006/main">
  <p:tag name="KSO_WM_SLIDE_BACKGROUND_TYPE" val="navigation"/>
  <p:tag name="KSO_WM_UNIT_TEXT_FILL_FORE_SCHEMECOLOR_INDEX_BRIGHTNESS" val="0"/>
  <p:tag name="KSO_WM_UNIT_TEXT_FILL_FORE_SCHEMECOLOR_INDEX" val="13"/>
  <p:tag name="KSO_WM_UNIT_TEXT_FILL_TYPE" val="1"/>
</p:tagLst>
</file>

<file path=ppt/tags/tag237.xml><?xml version="1.0" encoding="utf-8"?>
<p:tagLst xmlns:p="http://schemas.openxmlformats.org/presentationml/2006/main">
  <p:tag name="KSO_WM_SLIDE_BACKGROUND_TYPE" val="belt"/>
</p:tagLst>
</file>

<file path=ppt/tags/tag238.xml><?xml version="1.0" encoding="utf-8"?>
<p:tagLst xmlns:p="http://schemas.openxmlformats.org/presentationml/2006/main">
  <p:tag name="KSO_WM_UNIT_IGNORE_FIXCOLOR" val="1"/>
  <p:tag name="KSO_WM_UNIT_TYPE" val="i"/>
  <p:tag name="KSO_WM_UNIT_SUBTYPE" val="h"/>
  <p:tag name="KSO_WM_SLIDE_BACKGROUND_TYPE" val="belt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239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40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1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2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3.xml><?xml version="1.0" encoding="utf-8"?>
<p:tagLst xmlns:p="http://schemas.openxmlformats.org/presentationml/2006/main">
  <p:tag name="KSO_WM_SLIDE_BACKGROUND_TYPE" val="belt"/>
  <p:tag name="KSO_WM_UNIT_TEXT_FILL_FORE_SCHEMECOLOR_INDEX_BRIGHTNESS" val="0"/>
  <p:tag name="KSO_WM_UNIT_TEXT_FILL_FORE_SCHEMECOLOR_INDEX" val="13"/>
  <p:tag name="KSO_WM_UNIT_TEXT_FILL_TYPE" val="1"/>
</p:tagLst>
</file>

<file path=ppt/tags/tag244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5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  <p:tag name="KSO_WM_TEMPLATE_CATEGORY" val="custom"/>
  <p:tag name="KSO_WM_TEMPLATE_INDEX" val="20209138"/>
</p:tagLst>
</file>

<file path=ppt/tags/tag246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7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8.xml><?xml version="1.0" encoding="utf-8"?>
<p:tagLst xmlns:p="http://schemas.openxmlformats.org/presentationml/2006/main">
  <p:tag name="KSO_WM_UNIT_TEXT_FILL_FORE_SCHEMECOLOR_INDEX_BRIGHTNESS" val="0"/>
  <p:tag name="KSO_WM_UNIT_TEXT_FILL_FORE_SCHEMECOLOR_INDEX" val="13"/>
  <p:tag name="KSO_WM_UNIT_TEXT_FILL_TYPE" val="1"/>
</p:tagLst>
</file>

<file path=ppt/tags/tag249.xml><?xml version="1.0" encoding="utf-8"?>
<p:tagLst xmlns:p="http://schemas.openxmlformats.org/presentationml/2006/main">
  <p:tag name="KSO_WM_BEAUTIFY_FLAG" val="#wm#"/>
  <p:tag name="KSO_WM_TAG_VERSION" val="1.0"/>
  <p:tag name="KSO_WM_TEMPLATE_CATEGORY" val="custom"/>
  <p:tag name="KSO_WM_TEMPLATE_INDEX" val="20209138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50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9138_1*b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1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1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  <p:tag name="KSO_WM_TEMPLATE_ASSEMBLE_XID" val="5f08331a8050c250ba649458"/>
  <p:tag name="KSO_WM_TEMPLATE_ASSEMBLE_GROUPID" val="5f08331a8050c250ba649458"/>
</p:tagLst>
</file>

<file path=ppt/tags/tag252.xml><?xml version="1.0" encoding="utf-8"?>
<p:tagLst xmlns:p="http://schemas.openxmlformats.org/presentationml/2006/main">
  <p:tag name="KSO_WM_CHIP_INFOS" val="{&quot;layout_type&quot;:&quot;formiddle4&quot;,&quot;slide_type&quot;:[&quot;title&quot;],&quot;aspect_ratio&quot;:&quot;16:9&quot;}"/>
  <p:tag name="KSO_WM_CHIP_XID" val="5ebe041a0ac41c4a0a52557f"/>
  <p:tag name="KSO_WM_CHIP_FILLPROP" val="[[{&quot;fill_id&quot;:&quot;a4c0727b8e904b97a0aae8e5481eb2d6&quot;,&quot;fill_align&quot;:&quot;cm&quot;,&quot;text_align&quot;:&quot;cm&quot;,&quot;text_direction&quot;:&quot;horizontal&quot;,&quot;chip_types&quot;:[&quot;text&quot;,&quot;header&quot;]}]]"/>
  <p:tag name="KSO_WM_SLIDE_ID" val="custom20209138_1"/>
  <p:tag name="KSO_WM_TEMPLATE_SUBCATEGORY" val="21"/>
  <p:tag name="KSO_WM_TEMPLATE_MASTER_TYPE" val="1"/>
  <p:tag name="KSO_WM_TEMPLATE_COLOR_TYPE" val="1"/>
  <p:tag name="KSO_WM_SLIDE_TYPE" val="title"/>
  <p:tag name="KSO_WM_SLIDE_SUBTYPE" val="pureTxt"/>
  <p:tag name="KSO_WM_SLIDE_ITEM_CNT" val="0"/>
  <p:tag name="KSO_WM_SLIDE_INDEX" val="1"/>
  <p:tag name="KSO_WM_SLIDE_SIZE" val="700*180"/>
  <p:tag name="KSO_WM_SLIDE_POSITION" val="130*140"/>
  <p:tag name="KSO_WM_TAG_VERSION" val="1.0"/>
  <p:tag name="KSO_WM_BEAUTIFY_FLAG" val="#wm#"/>
  <p:tag name="KSO_WM_TEMPLATE_CATEGORY" val="custom"/>
  <p:tag name="KSO_WM_TEMPLATE_INDEX" val="20209138"/>
  <p:tag name="KSO_WM_SLIDE_LAYOUT" val="a_b"/>
  <p:tag name="KSO_WM_SLIDE_LAYOUT_CNT" val="1_1"/>
  <p:tag name="KSO_WM_CHIP_GROUPID" val="5ebf6661ddc3daf3fef3f760"/>
  <p:tag name="KSO_WM_SLIDE_LAYOUT_INFO" val="{&quot;id&quot;:&quot;2020-07-10T17:25:50&quot;,&quot;maxSize&quot;:{&quot;size1&quot;:50.339811876085065},&quot;minSize&quot;:{&quot;size1&quot;:35.339811876085065},&quot;normalSize&quot;:{&quot;size1&quot;:42.03981187608507},&quot;subLayout&quot;:[{&quot;id&quot;:&quot;2020-07-10T17:25:50&quot;,&quot;margin&quot;:{&quot;bottom&quot;:0.3514705002307892,&quot;left&quot;:10.236989974975586,&quot;right&quot;:10.229412078857422,&quot;top&quot;:4.960127353668213},&quot;type&quot;:0},{&quot;id&quot;:&quot;2020-07-10T17:25:50&quot;,&quot;margin&quot;:{&quot;bottom&quot;:7.738108158111572,&quot;left&quot;:10.236989974975586,&quot;right&quot;:10.229412078857422,&quot;top&quot;:0.21650172770023346},&quot;type&quot;:0}],&quot;type&quot;:0}"/>
  <p:tag name="KSO_WM_SLIDE_BK_DARK_LIGHT" val="2"/>
  <p:tag name="KSO_WM_SLIDE_BACKGROUND_TYPE" val="general"/>
  <p:tag name="KSO_WM_SLIDE_SUPPORT_FEATURE_TYPE" val="0"/>
  <p:tag name="KSO_WM_TEMPLATE_MASTER_THUMB_INDEX" val="12"/>
  <p:tag name="KSO_WM_TEMPLATE_ASSEMBLE_XID" val="5f08331a8050c250ba649458"/>
  <p:tag name="KSO_WM_TEMPLATE_ASSEMBLE_GROUPID" val="5f08331a8050c250ba649458"/>
  <p:tag name="KSO_WM_SPECIAL_SOURCE" val="bdnull"/>
</p:tagLst>
</file>

<file path=ppt/tags/tag25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4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6.xml><?xml version="1.0" encoding="utf-8"?>
<p:tagLst xmlns:p="http://schemas.openxmlformats.org/presentationml/2006/main">
  <p:tag name="KSO_WM_BEAUTIFY_FLAG" val=""/>
</p:tagLst>
</file>

<file path=ppt/tags/tag257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5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5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6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1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3.xml><?xml version="1.0" encoding="utf-8"?>
<p:tagLst xmlns:p="http://schemas.openxmlformats.org/presentationml/2006/main">
  <p:tag name="KSO_WM_BEAUTIFY_FLAG" val=""/>
</p:tagLst>
</file>

<file path=ppt/tags/tag264.xml><?xml version="1.0" encoding="utf-8"?>
<p:tagLst xmlns:p="http://schemas.openxmlformats.org/presentationml/2006/main">
  <p:tag name="KSO_WM_BEAUTIFY_FLAG" val=""/>
</p:tagLst>
</file>

<file path=ppt/tags/tag265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7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6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大标题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9138_8*a*1"/>
  <p:tag name="KSO_WM_TEMPLATE_CATEGORY" val="custom"/>
  <p:tag name="KSO_WM_TEMPLATE_INDEX" val="20209138"/>
  <p:tag name="KSO_WM_UNIT_LAYERLEVEL" val="1"/>
  <p:tag name="KSO_WM_TAG_VERSION" val="1.0"/>
  <p:tag name="KSO_WM_BEAUTIFY_FLAG" val="#wm#"/>
  <p:tag name="KSO_WM_UNIT_TEXT_FILL_FORE_SCHEMECOLOR_INDEX_BRIGHTNESS" val="0.15"/>
  <p:tag name="KSO_WM_UNIT_TEXT_FILL_FORE_SCHEMECOLOR_INDEX" val="13"/>
  <p:tag name="KSO_WM_UNIT_TEXT_FILL_TYPE" val="1"/>
</p:tagLst>
</file>

<file path=ppt/tags/tag269.xml><?xml version="1.0" encoding="utf-8"?>
<p:tagLst xmlns:p="http://schemas.openxmlformats.org/presentationml/2006/main">
  <p:tag name="KSO_WM_BEAUTIFY_FLAG" val="#wm#"/>
  <p:tag name="KSO_WM_TEMPLATE_CATEGORY" val="custom"/>
  <p:tag name="KSO_WM_TEMPLATE_INDEX" val="20209138"/>
  <p:tag name="KSO_WM_SLIDE_ID" val="custom20209138_8"/>
  <p:tag name="KSO_WM_TEMPLATE_SUBCATEGORY" val="0"/>
  <p:tag name="KSO_WM_TEMPLATE_MASTER_TYPE" val="0"/>
  <p:tag name="KSO_WM_TEMPLATE_COLOR_TYPE" val="1"/>
  <p:tag name="KSO_WM_SLIDE_TYPE" val="text"/>
  <p:tag name="KSO_WM_SLIDE_SUBTYPE" val="pureTxt"/>
  <p:tag name="KSO_WM_SLIDE_ITEM_CNT" val="0"/>
  <p:tag name="KSO_WM_SLIDE_INDEX" val="8"/>
  <p:tag name="KSO_WM_SLIDE_SIZE" val="883*444"/>
  <p:tag name="KSO_WM_SLIDE_POSITION" val="47*47"/>
  <p:tag name="KSO_WM_TAG_VERSION" val="1.0"/>
  <p:tag name="KSO_WM_SLIDE_LAYOUT" val="a_f"/>
  <p:tag name="KSO_WM_SLIDE_LAYOUT_CNT" val="1_1"/>
  <p:tag name="KSO_WM_SPECIAL_SOURCE" val="bdnull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70.xml><?xml version="1.0" encoding="utf-8"?>
<p:tagLst xmlns:p="http://schemas.openxmlformats.org/presentationml/2006/main">
  <p:tag name="KSO_WPP_MARK_KEY" val="654dd83c-1701-4c59-beca-347a520019ab"/>
  <p:tag name="COMMONDATA" val="eyJoZGlkIjoiZDRiNzJhMGRmZGM1ZWE3Zjc0ZmFiZWMwNTk3YWIzYzQifQ==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.xml><?xml version="1.0" encoding="utf-8"?>
<p:tagLst xmlns:p="http://schemas.openxmlformats.org/presentationml/2006/main">
  <p:tag name="KSO_WM_UNIT_DEFAULT_FONT" val="16;10;2"/>
  <p:tag name="KSO_WM_UNIT_BLOCK" val="0"/>
  <p:tag name="KSO_WM_UNIT_ISCONTENTSTITLE" val="0"/>
  <p:tag name="KSO_WM_UNIT_ISNUMDGMTITLE" val="0"/>
  <p:tag name="KSO_WM_UNIT_PRESET_TEXT" val="单击此处输入你的副标题，文字是您思想的提炼，为了最终演示发布的良好效果，请尽量言简意赅的阐述观点。"/>
  <p:tag name="KSO_WM_UNIT_NOCLEAR" val="0"/>
  <p:tag name="KSO_WM_UNIT_VALUE" val="25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hip20206485_1*b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35"/>
  <p:tag name="KSO_WM_UNIT_TEXT_FILL_FORE_SCHEMECOLOR_INDEX" val="13"/>
  <p:tag name="KSO_WM_UNIT_TEXT_FILL_TYPE" val="1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.xml><?xml version="1.0" encoding="utf-8"?>
<p:tagLst xmlns:p="http://schemas.openxmlformats.org/presentationml/2006/main">
  <p:tag name="KSO_WM_UNIT_DEFAULT_FONT" val="54;56;4"/>
  <p:tag name="KSO_WM_UNIT_BLOCK" val="0"/>
  <p:tag name="KSO_WM_UNIT_ISCONTENTSTITLE" val="0"/>
  <p:tag name="KSO_WM_UNIT_ISNUMDGMTITLE" val="0"/>
  <p:tag name="KSO_WM_UNIT_PRESET_TEXT" val="单击编辑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hip20206485_1*a*1"/>
  <p:tag name="KSO_WM_TEMPLATE_CATEGORY" val="chip"/>
  <p:tag name="KSO_WM_TEMPLATE_INDEX" val="20206485"/>
  <p:tag name="KSO_WM_UNIT_LAYERLEVEL" val="1"/>
  <p:tag name="KSO_WM_TAG_VERSION" val="1.0"/>
  <p:tag name="KSO_WM_BEAUTIFY_FLAG" val="#wm#"/>
  <p:tag name="KSO_WM_CHIP_GROUPID" val="5ebd0de20ac41c4a0a525463"/>
  <p:tag name="KSO_WM_CHIP_XID" val="5ebd0de20ac41c4a0a525464"/>
  <p:tag name="KSO_WM_UNIT_DEC_AREA_ID" val="5aa88cad5a8b4d0d977d08993ec3e577"/>
  <p:tag name="KSO_WM_ASSEMBLE_CHIP_INDEX" val="1fba8fd01b454dfa853974f1c380c0b1"/>
  <p:tag name="KSO_WM_UNIT_TEXT_FILL_FORE_SCHEMECOLOR_INDEX_BRIGHTNESS" val="0.15"/>
  <p:tag name="KSO_WM_UNIT_TEXT_FILL_FORE_SCHEMECOLOR_INDEX" val="13"/>
  <p:tag name="KSO_WM_UNIT_TEXT_FILL_TYPE" val="1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2**"/>
  <p:tag name="KSO_WM_UNIT_LAYERLEVEL" val="1"/>
  <p:tag name="KSO_WM_TAG_VERSION" val="1.0"/>
  <p:tag name="KSO_WM_BEAUTIFY_FLAG" val="#wm#"/>
  <p:tag name="KSO_WM_SLIDE_BACKGROUND_TYPE" val="general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3*i*1"/>
  <p:tag name="KSO_WM_UNIT_LAYERLEVEL" val="1"/>
  <p:tag name="KSO_WM_TAG_VERSION" val="1.0"/>
  <p:tag name="KSO_WM_BEAUTIFY_FLAG" val="#wm#"/>
  <p:tag name="KSO_WM_UNIT_SUBTYPE" val="h"/>
  <p:tag name="KSO_WM_SLIDE_BACKGROUND_TYPE" val="frame"/>
  <p:tag name="KSO_WM_SLIDE_BK_DARK_LIGHT" val="2"/>
  <p:tag name="KSO_WM_UNIT_BK_DARK_LIGHT" val="2"/>
  <p:tag name="KSO_WM_UNIT_FILL_FORE_SCHEMECOLOR_INDEX_BRIGHTNESS" val="0"/>
  <p:tag name="KSO_WM_UNIT_FILL_FORE_SCHEMECOLOR_INDEX" val="16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3**"/>
  <p:tag name="KSO_WM_UNIT_LAYERLEVEL" val="1"/>
  <p:tag name="KSO_WM_TAG_VERSION" val="1.0"/>
  <p:tag name="KSO_WM_BEAUTIFY_FLAG" val="#wm#"/>
  <p:tag name="KSO_WM_SLIDE_BACKGROUND_TYPE" val="frame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leftRigh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4**"/>
  <p:tag name="KSO_WM_UNIT_LAYERLEVEL" val="1"/>
  <p:tag name="KSO_WM_TAG_VERSION" val="1.0"/>
  <p:tag name="KSO_WM_BEAUTIFY_FLAG" val="#wm#"/>
  <p:tag name="KSO_WM_SLIDE_BACKGROUND_TYPE" val="leftRigh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topBottom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5**"/>
  <p:tag name="KSO_WM_UNIT_LAYERLEVEL" val="1"/>
  <p:tag name="KSO_WM_TAG_VERSION" val="1.0"/>
  <p:tag name="KSO_WM_BEAUTIFY_FLAG" val="#wm#"/>
  <p:tag name="KSO_WM_SLIDE_BACKGROUND_TYPE" val="topBottom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ottomTop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6**"/>
  <p:tag name="KSO_WM_UNIT_LAYERLEVEL" val="1"/>
  <p:tag name="KSO_WM_TAG_VERSION" val="1.0"/>
  <p:tag name="KSO_WM_BEAUTIFY_FLAG" val="#wm#"/>
  <p:tag name="KSO_WM_SLIDE_BACKGROUND_TYPE" val="bottomTop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navigation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13"/>
  <p:tag name="KSO_WM_UNIT_TEXT_FILL_TYPE" val="1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7**"/>
  <p:tag name="KSO_WM_UNIT_LAYERLEVEL" val="1"/>
  <p:tag name="KSO_WM_TAG_VERSION" val="1.0"/>
  <p:tag name="KSO_WM_BEAUTIFY_FLAG" val="#wm#"/>
  <p:tag name="KSO_WM_SLIDE_BACKGROUND_TYPE" val="navigation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i*1"/>
  <p:tag name="KSO_WM_UNIT_LAYERLEVEL" val="1"/>
  <p:tag name="KSO_WM_TAG_VERSION" val="1.0"/>
  <p:tag name="KSO_WM_BEAUTIFY_FLAG" val="#wm#"/>
  <p:tag name="KSO_WM_UNIT_TYPE" val="i"/>
  <p:tag name="KSO_WM_UNIT_INDEX" val="1"/>
  <p:tag name="KSO_WM_UNIT_SUBTYPE" val="h"/>
  <p:tag name="KSO_WM_SLIDE_BACKGROUND_TYPE" val="belt"/>
  <p:tag name="KSO_WM_SLIDE_BK_DARK_LIGHT" val="2"/>
  <p:tag name="KSO_WM_UNIT_BK_DARK_LIGHT" val="2"/>
  <p:tag name="KSO_WM_UNIT_FILL_FORE_SCHEMECOLOR_INDEX_BRIGHTNESS" val="0"/>
  <p:tag name="KSO_WM_UNIT_FILL_FORE_SCHEMECOLOR_INDEX" val="15"/>
  <p:tag name="KSO_WM_UNIT_FILL_TYPE" val="1"/>
  <p:tag name="KSO_WM_UNIT_TEXT_FILL_FORE_SCHEMECOLOR_INDEX_BRIGHTNESS" val="0"/>
  <p:tag name="KSO_WM_UNIT_TEXT_FILL_FORE_SCHEMECOLOR_INDEX" val="2"/>
  <p:tag name="KSO_WM_UNIT_TEXT_FILL_TYPE" val="1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8**"/>
  <p:tag name="KSO_WM_UNIT_LAYERLEVEL" val="1"/>
  <p:tag name="KSO_WM_TAG_VERSION" val="1.0"/>
  <p:tag name="KSO_WM_BEAUTIFY_FLAG" val="#wm#"/>
  <p:tag name="KSO_WM_SLIDE_BACKGROUND_TYPE" val="belt"/>
  <p:tag name="KSO_WM_SLIDE_BK_DARK_LIGHT" val="2"/>
  <p:tag name="KSO_WM_UNIT_TEXT_FILL_FORE_SCHEMECOLOR_INDEX_BRIGHTNESS" val="0"/>
  <p:tag name="KSO_WM_UNIT_TEXT_FILL_FORE_SCHEMECOLOR_INDEX" val="13"/>
  <p:tag name="KSO_WM_UNIT_TEXT_FILL_TYPE" val="1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Office 主题​​">
  <a:themeElements>
    <a:clrScheme name="Adjacency">
      <a:dk1>
        <a:srgbClr val="000000"/>
      </a:dk1>
      <a:lt1>
        <a:srgbClr val="FFFFFF"/>
      </a:lt1>
      <a:dk2>
        <a:srgbClr val="DFEFFC"/>
      </a:dk2>
      <a:lt2>
        <a:srgbClr val="FBFDFE"/>
      </a:lt2>
      <a:accent1>
        <a:srgbClr val="4D779A"/>
      </a:accent1>
      <a:accent2>
        <a:srgbClr val="3B797C"/>
      </a:accent2>
      <a:accent3>
        <a:srgbClr val="477455"/>
      </a:accent3>
      <a:accent4>
        <a:srgbClr val="67673D"/>
      </a:accent4>
      <a:accent5>
        <a:srgbClr val="8A573B"/>
      </a:accent5>
      <a:accent6>
        <a:srgbClr val="994C50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776</Words>
  <Application>WPS 演示</Application>
  <PresentationFormat>宽屏</PresentationFormat>
  <Paragraphs>72</Paragraphs>
  <Slides>8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8</vt:i4>
      </vt:variant>
    </vt:vector>
  </HeadingPairs>
  <TitlesOfParts>
    <vt:vector size="19" baseType="lpstr">
      <vt:lpstr>Arial</vt:lpstr>
      <vt:lpstr>宋体</vt:lpstr>
      <vt:lpstr>Wingdings</vt:lpstr>
      <vt:lpstr>微软雅黑</vt:lpstr>
      <vt:lpstr>汉仪旗黑-85S</vt:lpstr>
      <vt:lpstr>黑体</vt:lpstr>
      <vt:lpstr>Arial Unicode MS</vt:lpstr>
      <vt:lpstr>Calibri</vt:lpstr>
      <vt:lpstr>Office 主题​​</vt:lpstr>
      <vt:lpstr>1_Office 主题</vt:lpstr>
      <vt:lpstr>2_Office 主题​​</vt:lpstr>
      <vt:lpstr>帧同步设计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tanghai</cp:lastModifiedBy>
  <cp:revision>1452</cp:revision>
  <dcterms:created xsi:type="dcterms:W3CDTF">2023-03-23T03:18:00Z</dcterms:created>
  <dcterms:modified xsi:type="dcterms:W3CDTF">2023-05-26T07:30:51Z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2052-11.1.0.14309</vt:lpwstr>
  </property>
  <property fmtid="{D5CDD505-2E9C-101B-9397-08002B2CF9AE}" pid="3" name="ICV">
    <vt:lpwstr>B3909660155E94DCF8E5D8636CB31FB9</vt:lpwstr>
  </property>
</Properties>
</file>