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344" r:id="rId7"/>
    <p:sldId id="354" r:id="rId8"/>
    <p:sldId id="336" r:id="rId9"/>
    <p:sldId id="356" r:id="rId10"/>
    <p:sldId id="357" r:id="rId11"/>
    <p:sldId id="359" r:id="rId12"/>
    <p:sldId id="360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22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7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二节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网络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0GC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0GC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的消除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策略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36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有</a:t>
            </a:r>
            <a:r>
              <a:rPr lang="zh-CN" altLang="en-US"/>
              <a:t>风险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服务端不消除</a:t>
            </a:r>
            <a:r>
              <a:rPr lang="en-US" altLang="zh-CN"/>
              <a:t>GC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客户端手动消除消息</a:t>
            </a:r>
            <a:r>
              <a:rPr lang="en-US" altLang="zh-CN"/>
              <a:t>gc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0GC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方式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36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t>MessagePool</a:t>
            </a:r>
          </a:p>
          <a:p/>
          <a:p>
            <a:r>
              <a:rPr lang="en-US"/>
              <a:t>2. MemoryPack</a:t>
            </a:r>
            <a:r>
              <a:rPr lang="zh-CN" altLang="en-US"/>
              <a:t>提供了</a:t>
            </a:r>
            <a:r>
              <a:rPr lang="en-US" altLang="zh-CN"/>
              <a:t>ref</a:t>
            </a:r>
            <a:r>
              <a:rPr lang="zh-CN" altLang="en-US"/>
              <a:t>的反序列化方式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消息中</a:t>
            </a:r>
            <a:r>
              <a:rPr lang="zh-CN" altLang="en-US"/>
              <a:t>的成员回收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消息中容器回收</a:t>
            </a:r>
            <a:r>
              <a:rPr lang="en-US" altLang="zh-CN"/>
              <a:t>, MemoryPack</a:t>
            </a:r>
            <a:r>
              <a:rPr lang="zh-CN" altLang="en-US"/>
              <a:t>会对容器调用</a:t>
            </a:r>
            <a:r>
              <a:rPr lang="en-US" altLang="zh-CN"/>
              <a:t>Clear</a:t>
            </a:r>
            <a:r>
              <a:rPr lang="zh-CN" altLang="en-US"/>
              <a:t>，容器中最好是</a:t>
            </a:r>
            <a:r>
              <a:rPr lang="en-US" altLang="zh-CN"/>
              <a:t>struct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MemoryStream GC</a:t>
            </a:r>
            <a:r>
              <a:rPr lang="zh-CN" altLang="en-US"/>
              <a:t>消除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Udp Send Recv GC</a:t>
            </a:r>
            <a:r>
              <a:rPr lang="zh-CN" altLang="en-US"/>
              <a:t>消除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7817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消息的创建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回收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2250" y="1498600"/>
            <a:ext cx="7681595" cy="4839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MessageObject.IsFromPool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发送消息时创建，消息传到网络层序列化完成后</a:t>
            </a:r>
            <a:r>
              <a:rPr lang="zh-CN" altLang="en-US"/>
              <a:t>回收</a:t>
            </a:r>
            <a:endParaRPr lang="zh-CN" altLang="en-US"/>
          </a:p>
          <a:p>
            <a:r>
              <a:rPr lang="en-US" altLang="zh-CN"/>
              <a:t>a. </a:t>
            </a:r>
            <a:r>
              <a:rPr lang="zh-CN" altLang="en-US"/>
              <a:t>发送的时候需要自己调用</a:t>
            </a:r>
            <a:r>
              <a:rPr lang="en-US" altLang="zh-CN">
                <a:sym typeface="+mn-ea"/>
              </a:rPr>
              <a:t>Create(true);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b. </a:t>
            </a:r>
            <a:r>
              <a:rPr lang="zh-CN" altLang="en-US">
                <a:sym typeface="+mn-ea"/>
              </a:rPr>
              <a:t>回收是框架自动调用</a:t>
            </a:r>
            <a:r>
              <a:rPr lang="en-US">
                <a:sym typeface="+mn-ea"/>
              </a:rPr>
              <a:t>Dispose();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接受消息时创建，消息传到主线程使用完成后</a:t>
            </a:r>
            <a:r>
              <a:rPr lang="zh-CN" altLang="en-US"/>
              <a:t>回收</a:t>
            </a:r>
            <a:endParaRPr lang="zh-CN" altLang="en-US"/>
          </a:p>
          <a:p>
            <a:r>
              <a:rPr lang="en-US" altLang="zh-CN"/>
              <a:t>a. </a:t>
            </a:r>
            <a:r>
              <a:rPr lang="zh-CN" altLang="en-US"/>
              <a:t>接收的时候框架自动调用</a:t>
            </a:r>
            <a:r>
              <a:rPr lang="zh-CN" altLang="en-US">
                <a:sym typeface="+mn-ea"/>
              </a:rPr>
              <a:t>FetchMessage</a:t>
            </a:r>
            <a:endParaRPr lang="zh-CN" altLang="en-US">
              <a:sym typeface="+mn-ea"/>
            </a:endParaRPr>
          </a:p>
          <a:p>
            <a:r>
              <a:rPr lang="en-US" altLang="zh-CN"/>
              <a:t>b. </a:t>
            </a:r>
            <a:r>
              <a:rPr lang="zh-CN" altLang="en-US"/>
              <a:t>回收需要自己调用</a:t>
            </a:r>
            <a:r>
              <a:rPr lang="en-US">
                <a:sym typeface="+mn-ea"/>
              </a:rPr>
              <a:t>Dispose();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846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多线程消息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收发全程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9800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80740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340610" y="2284095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009765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80705" y="1940560"/>
            <a:ext cx="151130" cy="2977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150735" y="2788920"/>
            <a:ext cx="10299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542030" y="2570480"/>
            <a:ext cx="350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185660" y="3105150"/>
            <a:ext cx="9886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3" idx="3"/>
          </p:cNvCxnSpPr>
          <p:nvPr/>
        </p:nvCxnSpPr>
        <p:spPr>
          <a:xfrm flipH="1">
            <a:off x="3531870" y="3429635"/>
            <a:ext cx="34778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81250" y="3680460"/>
            <a:ext cx="9994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90040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414385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主线程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87750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网络线程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59855" y="3680460"/>
            <a:ext cx="459740" cy="180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网络线程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498975" y="1278890"/>
            <a:ext cx="1805940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MessageP</a:t>
            </a:r>
            <a:r>
              <a:rPr lang="en-US" altLang="zh-CN"/>
              <a:t>ool</a:t>
            </a:r>
            <a:endParaRPr lang="en-US" altLang="zh-CN"/>
          </a:p>
        </p:txBody>
      </p:sp>
      <p:sp>
        <p:nvSpPr>
          <p:cNvPr id="18" name="圆角矩形 17"/>
          <p:cNvSpPr/>
          <p:nvPr>
            <p:custDataLst>
              <p:tags r:id="rId2"/>
            </p:custDataLst>
          </p:nvPr>
        </p:nvSpPr>
        <p:spPr>
          <a:xfrm>
            <a:off x="4498975" y="1838325"/>
            <a:ext cx="1805940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emoryP</a:t>
            </a:r>
            <a:r>
              <a:rPr lang="en-US" altLang="zh-CN"/>
              <a:t>ool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43890" y="1777365"/>
            <a:ext cx="2785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C2G_P</a:t>
            </a:r>
            <a:r>
              <a:rPr lang="en-US" altLang="zh-CN"/>
              <a:t>ing.Create(true)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3005455" y="2536190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C2G_P</a:t>
            </a:r>
            <a:r>
              <a:rPr lang="en-US" altLang="zh-CN"/>
              <a:t>ing.Dispose()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2963545" y="3156585"/>
            <a:ext cx="3741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G2C_Ping.Create(true)  </a:t>
            </a:r>
            <a:r>
              <a:rPr lang="zh-CN" altLang="en-US"/>
              <a:t>反序列化</a:t>
            </a:r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544195" y="3312160"/>
            <a:ext cx="226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G2C_P</a:t>
            </a:r>
            <a:r>
              <a:rPr lang="en-US" altLang="zh-CN"/>
              <a:t>ing.Dispose()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7817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MemoryBuffer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创建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回收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2250" y="1498600"/>
            <a:ext cx="7681595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MemoryBuffer</a:t>
            </a:r>
            <a:r>
              <a:rPr lang="zh-CN" altLang="en-US"/>
              <a:t>是</a:t>
            </a:r>
            <a:r>
              <a:rPr lang="en-US" altLang="zh-CN"/>
              <a:t>MemoryStream</a:t>
            </a:r>
            <a:r>
              <a:rPr lang="zh-CN" altLang="en-US"/>
              <a:t>子类，主要为了配合</a:t>
            </a:r>
            <a:r>
              <a:rPr lang="en-US" altLang="zh-CN"/>
              <a:t>MemoryPack</a:t>
            </a:r>
            <a:r>
              <a:rPr lang="zh-CN" altLang="en-US"/>
              <a:t>用的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IBufferWriter</a:t>
            </a:r>
            <a:r>
              <a:rPr lang="zh-CN" altLang="en-US"/>
              <a:t>接口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框架自动</a:t>
            </a:r>
            <a:r>
              <a:rPr lang="zh-CN" altLang="en-US"/>
              <a:t>回收，使用者不需要</a:t>
            </a:r>
            <a:r>
              <a:rPr lang="zh-CN" altLang="en-US"/>
              <a:t>关心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7817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MemoryP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ack Source G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enerator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2250" y="1498600"/>
            <a:ext cx="7681595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AssemblyBuilder</a:t>
            </a:r>
            <a:r>
              <a:rPr lang="zh-CN" altLang="en-US"/>
              <a:t>失效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IDE</a:t>
            </a:r>
            <a:r>
              <a:rPr lang="zh-CN" altLang="en-US"/>
              <a:t>编译</a:t>
            </a:r>
            <a:r>
              <a:rPr lang="en-US" altLang="zh-CN"/>
              <a:t>Dll</a:t>
            </a:r>
            <a:r>
              <a:rPr lang="zh-CN" altLang="en-US"/>
              <a:t>，所有代码放到</a:t>
            </a:r>
            <a:r>
              <a:rPr lang="en-US" altLang="zh-CN"/>
              <a:t>Unity.Codes</a:t>
            </a:r>
            <a:r>
              <a:rPr lang="zh-CN" altLang="en-US"/>
              <a:t>工程里面，开启</a:t>
            </a:r>
            <a:r>
              <a:rPr lang="en-US" altLang="zh-CN"/>
              <a:t>ENABLE_CODES</a:t>
            </a:r>
            <a:r>
              <a:rPr lang="zh-CN" altLang="en-US"/>
              <a:t>启用</a:t>
            </a:r>
            <a:r>
              <a:rPr lang="en-US" altLang="zh-CN"/>
              <a:t>dll</a:t>
            </a:r>
            <a:r>
              <a:rPr lang="zh-CN" altLang="en-US"/>
              <a:t>模式，跟</a:t>
            </a:r>
            <a:r>
              <a:rPr lang="en-US" altLang="zh-CN"/>
              <a:t>ET7</a:t>
            </a:r>
            <a:r>
              <a:rPr lang="zh-CN" altLang="en-US"/>
              <a:t>中</a:t>
            </a:r>
            <a:r>
              <a:rPr lang="zh-CN" altLang="en-US"/>
              <a:t>相反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Unity.Codes</a:t>
            </a:r>
            <a:r>
              <a:rPr lang="zh-CN" altLang="en-US">
                <a:sym typeface="+mn-ea"/>
              </a:rPr>
              <a:t>分成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跟</a:t>
            </a:r>
            <a:r>
              <a:rPr lang="en-US" altLang="zh-CN">
                <a:sym typeface="+mn-ea"/>
              </a:rPr>
              <a:t>Hotfix</a:t>
            </a:r>
            <a:r>
              <a:rPr lang="zh-CN" altLang="en-US">
                <a:sym typeface="+mn-ea"/>
              </a:rPr>
              <a:t>，报错，没找到</a:t>
            </a:r>
            <a:r>
              <a:rPr lang="zh-CN" altLang="en-US">
                <a:sym typeface="+mn-ea"/>
              </a:rPr>
              <a:t>问题，所以</a:t>
            </a:r>
            <a:r>
              <a:rPr lang="zh-CN" altLang="en-US">
                <a:sym typeface="+mn-ea"/>
              </a:rPr>
              <a:t>客户端热重载暂时</a:t>
            </a:r>
            <a:r>
              <a:rPr lang="zh-CN" altLang="en-US">
                <a:sym typeface="+mn-ea"/>
              </a:rPr>
              <a:t>不能用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27817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代码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解读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92250" y="1498600"/>
            <a:ext cx="7681595" cy="3692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演示新的框架运行方式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PingComponentSystem FrameMessage OneFrameInputs</a:t>
            </a:r>
            <a:r>
              <a:rPr lang="zh-CN" altLang="en-US"/>
              <a:t>举例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1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宽屏</PresentationFormat>
  <Paragraphs>90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1206</cp:revision>
  <dcterms:created xsi:type="dcterms:W3CDTF">2023-03-23T03:18:00Z</dcterms:created>
  <dcterms:modified xsi:type="dcterms:W3CDTF">2023-05-22T05:04:31Z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