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9"/>
  </p:handoutMasterIdLst>
  <p:sldIdLst>
    <p:sldId id="265" r:id="rId5"/>
    <p:sldId id="344" r:id="rId7"/>
    <p:sldId id="345" r:id="rId8"/>
  </p:sldIdLst>
  <p:sldSz cx="12192000" cy="6858000"/>
  <p:notesSz cx="7103745" cy="1023429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8"/>
        <p:guide pos="3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26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tags" Target="../tags/tag261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264.xml"/><Relationship Id="rId1" Type="http://schemas.openxmlformats.org/officeDocument/2006/relationships/tags" Target="../tags/tag2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四节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帧同步架构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帧同步架构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xmind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帧同步房间</a:t>
            </a:r>
            <a:r>
              <a:rPr lang="en-US" altLang="zh-CN"/>
              <a:t>Room </a:t>
            </a:r>
            <a:r>
              <a:rPr lang="zh-CN" altLang="en-US"/>
              <a:t>前后端共用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战斗逻辑层</a:t>
            </a:r>
            <a:r>
              <a:rPr lang="en-US" altLang="zh-CN"/>
              <a:t>LSWorld </a:t>
            </a:r>
            <a:r>
              <a:rPr lang="zh-CN" altLang="en-US"/>
              <a:t>前后端共用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表现层</a:t>
            </a:r>
            <a:r>
              <a:rPr lang="en-US" altLang="zh-CN"/>
              <a:t>LSUnitViewComponent  </a:t>
            </a:r>
            <a:r>
              <a:rPr lang="zh-CN" altLang="en-US"/>
              <a:t>客户端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UIComponent  </a:t>
            </a:r>
            <a:r>
              <a:rPr lang="zh-CN" altLang="en-US"/>
              <a:t>客户端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进房间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消息流程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385445"/>
            <a:ext cx="9260205" cy="6035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4582795" y="5818505"/>
            <a:ext cx="1022985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Gate</a:t>
            </a:r>
            <a:endParaRPr lang="en-US" altLang="zh-CN"/>
          </a:p>
          <a:p>
            <a:pPr algn="ctr"/>
            <a:r>
              <a:rPr lang="en-US" altLang="zh-CN"/>
              <a:t>Player</a:t>
            </a:r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2077085" y="1506220"/>
            <a:ext cx="1003935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Match</a:t>
            </a:r>
            <a:endParaRPr lang="en-US" altLang="zh-CN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47785" y="1706880"/>
            <a:ext cx="1003935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2" idx="0"/>
          </p:cNvCxnSpPr>
          <p:nvPr/>
        </p:nvCxnSpPr>
        <p:spPr>
          <a:xfrm flipH="1" flipV="1">
            <a:off x="2860675" y="2145030"/>
            <a:ext cx="2233930" cy="3673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51300" y="4189095"/>
            <a:ext cx="1343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G2Match_Match</a:t>
            </a:r>
            <a:endParaRPr lang="en-US" altLang="zh-CN" sz="1200"/>
          </a:p>
          <a:p>
            <a:r>
              <a:rPr lang="en-US" altLang="zh-CN" sz="1200"/>
              <a:t>Match2G_Match</a:t>
            </a:r>
            <a:endParaRPr lang="en-US" altLang="zh-CN" sz="12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389505" y="2153920"/>
            <a:ext cx="2184400" cy="370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63625" y="3498850"/>
            <a:ext cx="2453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Match2G_NotifyMatchSuccess</a:t>
            </a:r>
            <a:endParaRPr lang="en-US" altLang="zh-CN" sz="1200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6651625" y="5860415"/>
            <a:ext cx="1003935" cy="6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628640" y="5963285"/>
            <a:ext cx="106870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517515" y="5706110"/>
            <a:ext cx="1179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C2G_Match</a:t>
            </a:r>
            <a:endParaRPr lang="en-US" altLang="zh-CN" sz="12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194935" y="2135505"/>
            <a:ext cx="3747770" cy="3663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337935" y="3498850"/>
            <a:ext cx="2556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C2Room_ChangeSceneFinish</a:t>
            </a:r>
            <a:endParaRPr lang="en-US" altLang="zh-CN" sz="1200"/>
          </a:p>
        </p:txBody>
      </p:sp>
      <p:cxnSp>
        <p:nvCxnSpPr>
          <p:cNvPr id="17" name="直接箭头连接符 16"/>
          <p:cNvCxnSpPr>
            <a:endCxn id="13" idx="1"/>
          </p:cNvCxnSpPr>
          <p:nvPr/>
        </p:nvCxnSpPr>
        <p:spPr>
          <a:xfrm flipH="1">
            <a:off x="5517515" y="2340610"/>
            <a:ext cx="3719195" cy="3503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7286625" y="3994785"/>
            <a:ext cx="1193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Room2C_Start</a:t>
            </a:r>
            <a:endParaRPr lang="en-US" altLang="zh-CN" sz="12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61335" y="1692275"/>
            <a:ext cx="5904865" cy="15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4573905" y="1431290"/>
            <a:ext cx="1907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Match2Map_GetRoom</a:t>
            </a:r>
            <a:endParaRPr lang="en-US" altLang="zh-CN" sz="1200"/>
          </a:p>
          <a:p>
            <a:r>
              <a:rPr lang="en-US" altLang="zh-CN" sz="1200"/>
              <a:t>Map2Match_GetRoom</a:t>
            </a:r>
            <a:endParaRPr lang="en-US" altLang="zh-CN" sz="1200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5046345" y="6551930"/>
            <a:ext cx="2453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Match2G</a:t>
            </a:r>
            <a:r>
              <a:rPr lang="en-US" altLang="zh-CN" sz="1200"/>
              <a:t>_NotifyMatchSuccess</a:t>
            </a:r>
            <a:endParaRPr lang="en-US" altLang="zh-CN" sz="12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605145" y="6294120"/>
            <a:ext cx="99885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41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1256</cp:revision>
  <dcterms:created xsi:type="dcterms:W3CDTF">2023-03-23T03:18:00Z</dcterms:created>
  <dcterms:modified xsi:type="dcterms:W3CDTF">2023-05-23T06:24:15Z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