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</p:sldMasterIdLst>
  <p:notesMasterIdLst>
    <p:notesMasterId r:id="rId5"/>
  </p:notesMasterIdLst>
  <p:handoutMasterIdLst>
    <p:handoutMasterId r:id="rId6"/>
  </p:handoutMasterIdLst>
  <p:sldIdLst>
    <p:sldId id="265" r:id="rId4"/>
  </p:sldIdLst>
  <p:sldSz cx="12192000" cy="6858000"/>
  <p:notesSz cx="7103745" cy="10234295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9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114.xml"/><Relationship Id="rId10" Type="http://schemas.openxmlformats.org/officeDocument/2006/relationships/commentAuthors" Target="commentAuthor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tags" Target="../tags/tag1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第九节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断线重连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112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113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114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帧同步设计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1372</cp:revision>
  <dcterms:created xsi:type="dcterms:W3CDTF">2023-03-23T03:18:00Z</dcterms:created>
  <dcterms:modified xsi:type="dcterms:W3CDTF">2023-05-26T07:01:41Z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