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8"/>
  </p:handoutMasterIdLst>
  <p:sldIdLst>
    <p:sldId id="265" r:id="rId5"/>
    <p:sldId id="344" r:id="rId7"/>
  </p:sldIdLst>
  <p:sldSz cx="12192000" cy="6858000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22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255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第三节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框架层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的调整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框架层的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调整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EntityR</a:t>
            </a:r>
            <a:r>
              <a:rPr lang="en-US" altLang="zh-CN"/>
              <a:t>ef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en-US" altLang="zh-CN">
                <a:sym typeface="+mn-ea"/>
              </a:rPr>
              <a:t>Entity</a:t>
            </a:r>
            <a:r>
              <a:rPr lang="zh-CN" altLang="en-US">
                <a:sym typeface="+mn-ea"/>
              </a:rPr>
              <a:t>不再统一注册到</a:t>
            </a:r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中，只有</a:t>
            </a:r>
            <a:r>
              <a:rPr lang="en-US" altLang="zh-CN">
                <a:sym typeface="+mn-ea"/>
              </a:rPr>
              <a:t>Actor</a:t>
            </a:r>
            <a:r>
              <a:rPr lang="zh-CN" altLang="en-US">
                <a:sym typeface="+mn-ea"/>
              </a:rPr>
              <a:t>对象挂载了</a:t>
            </a:r>
            <a:r>
              <a:rPr lang="en-US" altLang="zh-CN">
                <a:sym typeface="+mn-ea"/>
              </a:rPr>
              <a:t>MailboxComponent</a:t>
            </a:r>
            <a:r>
              <a:rPr lang="zh-CN" altLang="en-US">
                <a:sym typeface="+mn-ea"/>
              </a:rPr>
              <a:t>的注册到</a:t>
            </a:r>
            <a:r>
              <a:rPr lang="en-US" altLang="zh-CN">
                <a:sym typeface="+mn-ea"/>
              </a:rPr>
              <a:t>ActorMessageDispatcherComponent</a:t>
            </a:r>
            <a:r>
              <a:rPr lang="zh-CN" altLang="en-US">
                <a:sym typeface="+mn-ea"/>
              </a:rPr>
              <a:t>中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TypeSystem EntitySystemSingleton</a:t>
            </a:r>
            <a:r>
              <a:rPr lang="zh-CN" altLang="en-US"/>
              <a:t>，可扩展的</a:t>
            </a:r>
            <a:r>
              <a:rPr lang="en-US" altLang="zh-CN"/>
              <a:t>E</a:t>
            </a:r>
            <a:r>
              <a:rPr lang="en-US" altLang="zh-CN"/>
              <a:t>ntity System</a:t>
            </a:r>
            <a:r>
              <a:rPr lang="zh-CN" altLang="en-US"/>
              <a:t>机制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Domain IScene, </a:t>
            </a:r>
            <a:r>
              <a:rPr lang="zh-CN" altLang="en-US"/>
              <a:t>更完善，</a:t>
            </a:r>
            <a:r>
              <a:rPr lang="en-US" altLang="zh-CN"/>
              <a:t>Scene</a:t>
            </a:r>
            <a:r>
              <a:rPr lang="zh-CN" altLang="en-US"/>
              <a:t>的代码都简化了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Entity</a:t>
            </a:r>
            <a:r>
              <a:rPr lang="zh-CN" altLang="en-US"/>
              <a:t>中</a:t>
            </a:r>
            <a:r>
              <a:rPr lang="en-US" altLang="zh-CN"/>
              <a:t>Components</a:t>
            </a:r>
            <a:r>
              <a:rPr lang="zh-CN" altLang="en-US"/>
              <a:t>改成</a:t>
            </a:r>
            <a:r>
              <a:rPr lang="en-US" altLang="zh-CN"/>
              <a:t>SortedDictionary</a:t>
            </a:r>
            <a:r>
              <a:rPr lang="zh-CN" altLang="en-US"/>
              <a:t>，保证有序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6. Mongo</a:t>
            </a:r>
            <a:r>
              <a:rPr lang="zh-CN" altLang="en-US"/>
              <a:t>序列化</a:t>
            </a:r>
            <a:r>
              <a:rPr lang="en-US" altLang="zh-CN"/>
              <a:t>BeginI</a:t>
            </a:r>
            <a:r>
              <a:rPr lang="en-US" altLang="zh-CN"/>
              <a:t>nit, SerializeSystem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7. </a:t>
            </a:r>
            <a:r>
              <a:rPr lang="zh-CN" altLang="en-US"/>
              <a:t>配置文件改成了</a:t>
            </a:r>
            <a:r>
              <a:rPr lang="en-US" altLang="zh-CN"/>
              <a:t>Bson</a:t>
            </a:r>
            <a:r>
              <a:rPr lang="zh-CN" altLang="en-US"/>
              <a:t>，直接支持</a:t>
            </a:r>
            <a:r>
              <a:rPr lang="en-US" altLang="zh-CN"/>
              <a:t>D</a:t>
            </a:r>
            <a:r>
              <a:rPr lang="en-US" altLang="zh-CN"/>
              <a:t>ictionary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宽屏</PresentationFormat>
  <Paragraphs>20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1226</cp:revision>
  <dcterms:created xsi:type="dcterms:W3CDTF">2023-03-23T03:18:00Z</dcterms:created>
  <dcterms:modified xsi:type="dcterms:W3CDTF">2023-05-24T03:50:46Z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