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8" r:id="rId4"/>
  </p:sldMasterIdLst>
  <p:notesMasterIdLst>
    <p:notesMasterId r:id="rId6"/>
  </p:notesMasterIdLst>
  <p:handoutMasterIdLst>
    <p:handoutMasterId r:id="rId11"/>
  </p:handoutMasterIdLst>
  <p:sldIdLst>
    <p:sldId id="265" r:id="rId5"/>
    <p:sldId id="344" r:id="rId7"/>
    <p:sldId id="346" r:id="rId8"/>
    <p:sldId id="347" r:id="rId9"/>
    <p:sldId id="348" r:id="rId10"/>
  </p:sldIdLst>
  <p:sldSz cx="12192000" cy="6858000"/>
  <p:notesSz cx="7103745" cy="10234295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8" userDrawn="1">
          <p15:clr>
            <a:srgbClr val="A4A3A4"/>
          </p15:clr>
        </p15:guide>
        <p15:guide id="2" pos="391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  <p:cmAuthor id="1" name="幸全" initials="幸全" lastIdx="1" clrIdx="0"/>
  <p:cmAuthor id="2" name="作者" initials="A" lastIdx="0" clrIdx="1"/>
  <p:cmAuthor id="4" name="tanghai" initials="t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98"/>
        <p:guide pos="39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gs" Target="tags/tag26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0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image" Target="../media/image3.jpeg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8" Type="http://schemas.openxmlformats.org/officeDocument/2006/relationships/tags" Target="../tags/tag135.xml"/><Relationship Id="rId7" Type="http://schemas.openxmlformats.org/officeDocument/2006/relationships/tags" Target="../tags/tag134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3" Type="http://schemas.openxmlformats.org/officeDocument/2006/relationships/image" Target="../media/image3.jpeg"/><Relationship Id="rId2" Type="http://schemas.openxmlformats.org/officeDocument/2006/relationships/tags" Target="../tags/tag130.xml"/><Relationship Id="rId10" Type="http://schemas.openxmlformats.org/officeDocument/2006/relationships/tags" Target="../tags/tag137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44.xml"/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image" Target="../media/image3.jpeg"/><Relationship Id="rId2" Type="http://schemas.openxmlformats.org/officeDocument/2006/relationships/tags" Target="../tags/tag138.xml"/><Relationship Id="rId12" Type="http://schemas.openxmlformats.org/officeDocument/2006/relationships/tags" Target="../tags/tag147.xml"/><Relationship Id="rId11" Type="http://schemas.openxmlformats.org/officeDocument/2006/relationships/tags" Target="../tags/tag146.xml"/><Relationship Id="rId10" Type="http://schemas.openxmlformats.org/officeDocument/2006/relationships/tags" Target="../tags/tag145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153.xml"/><Relationship Id="rId7" Type="http://schemas.openxmlformats.org/officeDocument/2006/relationships/tags" Target="../tags/tag152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7" Type="http://schemas.openxmlformats.org/officeDocument/2006/relationships/tags" Target="../tags/tag158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3" Type="http://schemas.openxmlformats.org/officeDocument/2006/relationships/image" Target="../media/image3.jpeg"/><Relationship Id="rId2" Type="http://schemas.openxmlformats.org/officeDocument/2006/relationships/tags" Target="../tags/tag154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165.xml"/><Relationship Id="rId8" Type="http://schemas.openxmlformats.org/officeDocument/2006/relationships/tags" Target="../tags/tag164.xml"/><Relationship Id="rId7" Type="http://schemas.openxmlformats.org/officeDocument/2006/relationships/tags" Target="../tags/tag163.xml"/><Relationship Id="rId6" Type="http://schemas.openxmlformats.org/officeDocument/2006/relationships/tags" Target="../tags/tag162.xml"/><Relationship Id="rId5" Type="http://schemas.openxmlformats.org/officeDocument/2006/relationships/tags" Target="../tags/tag161.xml"/><Relationship Id="rId4" Type="http://schemas.openxmlformats.org/officeDocument/2006/relationships/tags" Target="../tags/tag160.xml"/><Relationship Id="rId3" Type="http://schemas.openxmlformats.org/officeDocument/2006/relationships/image" Target="../media/image3.jpeg"/><Relationship Id="rId2" Type="http://schemas.openxmlformats.org/officeDocument/2006/relationships/tags" Target="../tags/tag159.xml"/><Relationship Id="rId10" Type="http://schemas.openxmlformats.org/officeDocument/2006/relationships/tags" Target="../tags/tag166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173.xml"/><Relationship Id="rId8" Type="http://schemas.openxmlformats.org/officeDocument/2006/relationships/tags" Target="../tags/tag172.xml"/><Relationship Id="rId7" Type="http://schemas.openxmlformats.org/officeDocument/2006/relationships/tags" Target="../tags/tag171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3" Type="http://schemas.openxmlformats.org/officeDocument/2006/relationships/image" Target="../media/image3.jpeg"/><Relationship Id="rId2" Type="http://schemas.openxmlformats.org/officeDocument/2006/relationships/tags" Target="../tags/tag167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7" Type="http://schemas.openxmlformats.org/officeDocument/2006/relationships/tags" Target="../tags/tag178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3" Type="http://schemas.openxmlformats.org/officeDocument/2006/relationships/image" Target="../media/image3.jpeg"/><Relationship Id="rId2" Type="http://schemas.openxmlformats.org/officeDocument/2006/relationships/tags" Target="../tags/tag174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tags" Target="../tags/tag185.xml"/><Relationship Id="rId7" Type="http://schemas.openxmlformats.org/officeDocument/2006/relationships/tags" Target="../tags/tag184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7" Type="http://schemas.openxmlformats.org/officeDocument/2006/relationships/tags" Target="../tags/tag190.xml"/><Relationship Id="rId6" Type="http://schemas.openxmlformats.org/officeDocument/2006/relationships/tags" Target="../tags/tag189.xml"/><Relationship Id="rId5" Type="http://schemas.openxmlformats.org/officeDocument/2006/relationships/tags" Target="../tags/tag188.xml"/><Relationship Id="rId4" Type="http://schemas.openxmlformats.org/officeDocument/2006/relationships/tags" Target="../tags/tag187.xml"/><Relationship Id="rId3" Type="http://schemas.openxmlformats.org/officeDocument/2006/relationships/image" Target="../media/image3.jpeg"/><Relationship Id="rId2" Type="http://schemas.openxmlformats.org/officeDocument/2006/relationships/tags" Target="../tags/tag186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198.xml"/><Relationship Id="rId8" Type="http://schemas.openxmlformats.org/officeDocument/2006/relationships/tags" Target="../tags/tag197.xml"/><Relationship Id="rId7" Type="http://schemas.openxmlformats.org/officeDocument/2006/relationships/tags" Target="../tags/tag196.xml"/><Relationship Id="rId6" Type="http://schemas.openxmlformats.org/officeDocument/2006/relationships/tags" Target="../tags/tag195.xml"/><Relationship Id="rId5" Type="http://schemas.openxmlformats.org/officeDocument/2006/relationships/tags" Target="../tags/tag194.xml"/><Relationship Id="rId4" Type="http://schemas.openxmlformats.org/officeDocument/2006/relationships/tags" Target="../tags/tag193.xml"/><Relationship Id="rId3" Type="http://schemas.openxmlformats.org/officeDocument/2006/relationships/image" Target="../media/image3.jpeg"/><Relationship Id="rId2" Type="http://schemas.openxmlformats.org/officeDocument/2006/relationships/tags" Target="../tags/tag192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205.xml"/><Relationship Id="rId8" Type="http://schemas.openxmlformats.org/officeDocument/2006/relationships/tags" Target="../tags/tag204.xml"/><Relationship Id="rId7" Type="http://schemas.openxmlformats.org/officeDocument/2006/relationships/tags" Target="../tags/tag203.xml"/><Relationship Id="rId6" Type="http://schemas.openxmlformats.org/officeDocument/2006/relationships/tags" Target="../tags/tag202.xml"/><Relationship Id="rId5" Type="http://schemas.openxmlformats.org/officeDocument/2006/relationships/tags" Target="../tags/tag201.xml"/><Relationship Id="rId4" Type="http://schemas.openxmlformats.org/officeDocument/2006/relationships/tags" Target="../tags/tag200.xml"/><Relationship Id="rId3" Type="http://schemas.openxmlformats.org/officeDocument/2006/relationships/image" Target="../media/image3.jpeg"/><Relationship Id="rId2" Type="http://schemas.openxmlformats.org/officeDocument/2006/relationships/tags" Target="../tags/tag199.xml"/><Relationship Id="rId11" Type="http://schemas.openxmlformats.org/officeDocument/2006/relationships/tags" Target="../tags/tag207.xml"/><Relationship Id="rId10" Type="http://schemas.openxmlformats.org/officeDocument/2006/relationships/tags" Target="../tags/tag206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214.xml"/><Relationship Id="rId8" Type="http://schemas.openxmlformats.org/officeDocument/2006/relationships/tags" Target="../tags/tag213.xml"/><Relationship Id="rId7" Type="http://schemas.openxmlformats.org/officeDocument/2006/relationships/tags" Target="../tags/tag212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tags" Target="../tags/tag209.xml"/><Relationship Id="rId3" Type="http://schemas.openxmlformats.org/officeDocument/2006/relationships/image" Target="../media/image3.jpeg"/><Relationship Id="rId2" Type="http://schemas.openxmlformats.org/officeDocument/2006/relationships/tags" Target="../tags/tag208.xml"/><Relationship Id="rId11" Type="http://schemas.openxmlformats.org/officeDocument/2006/relationships/tags" Target="../tags/tag216.xml"/><Relationship Id="rId10" Type="http://schemas.openxmlformats.org/officeDocument/2006/relationships/tags" Target="../tags/tag215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223.xml"/><Relationship Id="rId8" Type="http://schemas.openxmlformats.org/officeDocument/2006/relationships/tags" Target="../tags/tag222.xml"/><Relationship Id="rId7" Type="http://schemas.openxmlformats.org/officeDocument/2006/relationships/tags" Target="../tags/tag221.xml"/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tags" Target="../tags/tag218.xml"/><Relationship Id="rId3" Type="http://schemas.openxmlformats.org/officeDocument/2006/relationships/image" Target="../media/image3.jpeg"/><Relationship Id="rId2" Type="http://schemas.openxmlformats.org/officeDocument/2006/relationships/tags" Target="../tags/tag217.xml"/><Relationship Id="rId11" Type="http://schemas.openxmlformats.org/officeDocument/2006/relationships/tags" Target="../tags/tag225.xml"/><Relationship Id="rId10" Type="http://schemas.openxmlformats.org/officeDocument/2006/relationships/tags" Target="../tags/tag224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232.xml"/><Relationship Id="rId8" Type="http://schemas.openxmlformats.org/officeDocument/2006/relationships/tags" Target="../tags/tag231.xml"/><Relationship Id="rId7" Type="http://schemas.openxmlformats.org/officeDocument/2006/relationships/tags" Target="../tags/tag230.xml"/><Relationship Id="rId6" Type="http://schemas.openxmlformats.org/officeDocument/2006/relationships/tags" Target="../tags/tag229.xml"/><Relationship Id="rId5" Type="http://schemas.openxmlformats.org/officeDocument/2006/relationships/tags" Target="../tags/tag228.xml"/><Relationship Id="rId4" Type="http://schemas.openxmlformats.org/officeDocument/2006/relationships/tags" Target="../tags/tag227.xml"/><Relationship Id="rId3" Type="http://schemas.openxmlformats.org/officeDocument/2006/relationships/image" Target="../media/image3.jpeg"/><Relationship Id="rId2" Type="http://schemas.openxmlformats.org/officeDocument/2006/relationships/tags" Target="../tags/tag226.xml"/><Relationship Id="rId13" Type="http://schemas.openxmlformats.org/officeDocument/2006/relationships/tags" Target="../tags/tag236.xml"/><Relationship Id="rId12" Type="http://schemas.openxmlformats.org/officeDocument/2006/relationships/tags" Target="../tags/tag235.xml"/><Relationship Id="rId11" Type="http://schemas.openxmlformats.org/officeDocument/2006/relationships/tags" Target="../tags/tag234.xml"/><Relationship Id="rId10" Type="http://schemas.openxmlformats.org/officeDocument/2006/relationships/tags" Target="../tags/tag233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243.xml"/><Relationship Id="rId8" Type="http://schemas.openxmlformats.org/officeDocument/2006/relationships/tags" Target="../tags/tag242.xml"/><Relationship Id="rId7" Type="http://schemas.openxmlformats.org/officeDocument/2006/relationships/tags" Target="../tags/tag241.xml"/><Relationship Id="rId6" Type="http://schemas.openxmlformats.org/officeDocument/2006/relationships/tags" Target="../tags/tag240.xml"/><Relationship Id="rId5" Type="http://schemas.openxmlformats.org/officeDocument/2006/relationships/tags" Target="../tags/tag239.xml"/><Relationship Id="rId4" Type="http://schemas.openxmlformats.org/officeDocument/2006/relationships/tags" Target="../tags/tag238.xml"/><Relationship Id="rId3" Type="http://schemas.openxmlformats.org/officeDocument/2006/relationships/image" Target="../media/image3.jpeg"/><Relationship Id="rId2" Type="http://schemas.openxmlformats.org/officeDocument/2006/relationships/tags" Target="../tags/tag237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副标题 4"/>
          <p:cNvSpPr txBox="1"/>
          <p:nvPr>
            <p:ph type="subTitle" idx="3" hasCustomPrompt="1"/>
            <p:custDataLst>
              <p:tags r:id="rId7"/>
            </p:custDataLst>
          </p:nvPr>
        </p:nvSpPr>
        <p:spPr>
          <a:xfrm>
            <a:off x="3734847" y="2961031"/>
            <a:ext cx="4773930" cy="1111250"/>
          </a:xfrm>
        </p:spPr>
        <p:txBody>
          <a:bodyPr vert="horz" wrap="square" lIns="0" tIns="0" rIns="0" bIns="0" rtlCol="0" anchor="t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1800" b="0" i="0" u="none" strike="noStrike" kern="1200" cap="none" spc="20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5" name="标题 3"/>
          <p:cNvSpPr txBox="1"/>
          <p:nvPr>
            <p:ph type="ctrTitle" idx="2" hasCustomPrompt="1"/>
            <p:custDataLst>
              <p:tags r:id="rId8"/>
            </p:custDataLst>
          </p:nvPr>
        </p:nvSpPr>
        <p:spPr>
          <a:xfrm>
            <a:off x="3685317" y="1785646"/>
            <a:ext cx="4824095" cy="970915"/>
          </a:xfrm>
        </p:spPr>
        <p:txBody>
          <a:bodyPr vert="horz" lIns="0" tIns="0" rIns="0" bIns="0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5400" b="1" i="0" u="none" strike="noStrike" kern="1200" cap="none" spc="6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u="none" strike="noStrike" kern="1200" cap="none" spc="30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rgbClr val="FBF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3"/>
          <p:cNvSpPr>
            <a:spLocks noGrp="1"/>
          </p:cNvSpPr>
          <p:nvPr>
            <p:ph type="ctrTitle" idx="2" hasCustomPrompt="1"/>
            <p:custDataLst>
              <p:tags r:id="rId7"/>
            </p:custDataLst>
          </p:nvPr>
        </p:nvSpPr>
        <p:spPr>
          <a:xfrm>
            <a:off x="1652364" y="1809776"/>
            <a:ext cx="8890000" cy="134175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6600" b="1" i="0" u="none" strike="noStrike" kern="1200" cap="none" spc="-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3" name="副标题 4"/>
          <p:cNvSpPr/>
          <p:nvPr>
            <p:ph type="subTitle" idx="3" hasCustomPrompt="1"/>
            <p:custDataLst>
              <p:tags r:id="rId8"/>
            </p:custDataLst>
          </p:nvPr>
        </p:nvSpPr>
        <p:spPr>
          <a:xfrm>
            <a:off x="1652364" y="3626511"/>
            <a:ext cx="8890000" cy="421640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570992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7"/>
          <p:cNvSpPr/>
          <p:nvPr>
            <p:ph type="ctrTitle" idx="2" hasCustomPrompt="1"/>
            <p:custDataLst>
              <p:tags r:id="rId7"/>
            </p:custDataLst>
          </p:nvPr>
        </p:nvSpPr>
        <p:spPr>
          <a:xfrm>
            <a:off x="2325050" y="2533671"/>
            <a:ext cx="7541895" cy="109283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800" b="1" i="0" u="none" strike="noStrike" kern="1200" cap="none" spc="4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8" name="副标题 8"/>
          <p:cNvSpPr/>
          <p:nvPr>
            <p:ph type="subTitle" idx="3" hasCustomPrompt="1"/>
            <p:custDataLst>
              <p:tags r:id="rId8"/>
            </p:custDataLst>
          </p:nvPr>
        </p:nvSpPr>
        <p:spPr>
          <a:xfrm>
            <a:off x="2325050" y="3890666"/>
            <a:ext cx="7541895" cy="93535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200" b="0" i="0" u="none" strike="noStrike" kern="1200" cap="none" spc="200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whole_pi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任意多边形: 形状 3"/>
          <p:cNvSpPr/>
          <p:nvPr>
            <p:custDataLst>
              <p:tags r:id="rId4"/>
            </p:custDataLst>
          </p:nvPr>
        </p:nvSpPr>
        <p:spPr>
          <a:xfrm flipH="1">
            <a:off x="2922905" y="0"/>
            <a:ext cx="9280800" cy="6858000"/>
          </a:xfrm>
          <a:custGeom>
            <a:avLst/>
            <a:gdLst>
              <a:gd name="connsiteX0" fmla="*/ 0 w 9281536"/>
              <a:gd name="connsiteY0" fmla="*/ 0 h 6858000"/>
              <a:gd name="connsiteX1" fmla="*/ 7567200 w 9281536"/>
              <a:gd name="connsiteY1" fmla="*/ 0 h 6858000"/>
              <a:gd name="connsiteX2" fmla="*/ 9281536 w 9281536"/>
              <a:gd name="connsiteY2" fmla="*/ 6858000 h 6858000"/>
              <a:gd name="connsiteX3" fmla="*/ 0 w 92815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81536" h="6858000">
                <a:moveTo>
                  <a:pt x="0" y="0"/>
                </a:moveTo>
                <a:lnTo>
                  <a:pt x="7567200" y="0"/>
                </a:lnTo>
                <a:lnTo>
                  <a:pt x="928153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FE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5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6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2"/>
          <p:cNvSpPr/>
          <p:nvPr>
            <p:ph type="body" idx="1" hasCustomPrompt="1"/>
            <p:custDataLst>
              <p:tags r:id="rId7"/>
            </p:custDataLst>
          </p:nvPr>
        </p:nvSpPr>
        <p:spPr>
          <a:xfrm>
            <a:off x="2782982" y="3633813"/>
            <a:ext cx="6630035" cy="43878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8" name="标题 3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2781712" y="1785328"/>
            <a:ext cx="6631305" cy="143827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8600" b="1" i="0" u="none" strike="noStrike" kern="1200" cap="none" spc="10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4824095" cy="68580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875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302260"/>
            <a:ext cx="12192000" cy="654939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5028565"/>
            <a:ext cx="12192000" cy="182943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875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953135"/>
            <a:ext cx="12192000" cy="495109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7" Type="http://schemas.openxmlformats.org/officeDocument/2006/relationships/theme" Target="../theme/theme2.xml"/><Relationship Id="rId26" Type="http://schemas.openxmlformats.org/officeDocument/2006/relationships/tags" Target="../tags/tag110.xml"/><Relationship Id="rId25" Type="http://schemas.openxmlformats.org/officeDocument/2006/relationships/tags" Target="../tags/tag109.xml"/><Relationship Id="rId24" Type="http://schemas.openxmlformats.org/officeDocument/2006/relationships/tags" Target="../tags/tag108.xml"/><Relationship Id="rId23" Type="http://schemas.openxmlformats.org/officeDocument/2006/relationships/tags" Target="../tags/tag107.xml"/><Relationship Id="rId22" Type="http://schemas.openxmlformats.org/officeDocument/2006/relationships/tags" Target="../tags/tag106.xml"/><Relationship Id="rId21" Type="http://schemas.openxmlformats.org/officeDocument/2006/relationships/tags" Target="../tags/tag105.xml"/><Relationship Id="rId20" Type="http://schemas.openxmlformats.org/officeDocument/2006/relationships/tags" Target="../tags/tag104.xml"/><Relationship Id="rId2" Type="http://schemas.openxmlformats.org/officeDocument/2006/relationships/slideLayout" Target="../slideLayouts/slideLayout12.xml"/><Relationship Id="rId19" Type="http://schemas.openxmlformats.org/officeDocument/2006/relationships/tags" Target="../tags/tag103.xml"/><Relationship Id="rId18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1.xml"/><Relationship Id="rId25" Type="http://schemas.openxmlformats.org/officeDocument/2006/relationships/theme" Target="../theme/theme3.xml"/><Relationship Id="rId24" Type="http://schemas.openxmlformats.org/officeDocument/2006/relationships/tags" Target="../tags/tag249.xml"/><Relationship Id="rId23" Type="http://schemas.openxmlformats.org/officeDocument/2006/relationships/tags" Target="../tags/tag248.xml"/><Relationship Id="rId22" Type="http://schemas.openxmlformats.org/officeDocument/2006/relationships/tags" Target="../tags/tag247.xml"/><Relationship Id="rId21" Type="http://schemas.openxmlformats.org/officeDocument/2006/relationships/tags" Target="../tags/tag246.xml"/><Relationship Id="rId20" Type="http://schemas.openxmlformats.org/officeDocument/2006/relationships/tags" Target="../tags/tag245.xml"/><Relationship Id="rId2" Type="http://schemas.openxmlformats.org/officeDocument/2006/relationships/slideLayout" Target="../slideLayouts/slideLayout30.xml"/><Relationship Id="rId19" Type="http://schemas.openxmlformats.org/officeDocument/2006/relationships/tags" Target="../tags/tag244.xml"/><Relationship Id="rId18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wrap="square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4D779A"/>
          </a:solidFill>
          <a:ln>
            <a:solidFill>
              <a:srgbClr val="4D77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KSO_TEMPLATE" hidden="1"/>
          <p:cNvSpPr/>
          <p:nvPr userDrawn="1">
            <p:custDataLst>
              <p:tags r:id="rId2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252.xml"/><Relationship Id="rId2" Type="http://schemas.openxmlformats.org/officeDocument/2006/relationships/tags" Target="../tags/tag251.xml"/><Relationship Id="rId1" Type="http://schemas.openxmlformats.org/officeDocument/2006/relationships/tags" Target="../tags/tag250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54.xml"/><Relationship Id="rId1" Type="http://schemas.openxmlformats.org/officeDocument/2006/relationships/tags" Target="../tags/tag25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56.xml"/><Relationship Id="rId1" Type="http://schemas.openxmlformats.org/officeDocument/2006/relationships/tags" Target="../tags/tag25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58.xml"/><Relationship Id="rId1" Type="http://schemas.openxmlformats.org/officeDocument/2006/relationships/tags" Target="../tags/tag25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60.xml"/><Relationship Id="rId1" Type="http://schemas.openxmlformats.org/officeDocument/2006/relationships/tags" Target="../tags/tag2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/>
          <p:nvPr>
            <p:ph type="subTitle" idx="3"/>
            <p:custDataLst>
              <p:tags r:id="rId1"/>
            </p:custDataLst>
          </p:nvPr>
        </p:nvSpPr>
        <p:spPr>
          <a:xfrm>
            <a:off x="2967990" y="2961005"/>
            <a:ext cx="6163310" cy="1111250"/>
          </a:xfrm>
        </p:spPr>
        <p:txBody>
          <a:bodyPr wrap="square">
            <a:normAutofit/>
          </a:bodyPr>
          <a:p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第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五节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LSE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ntity   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熊猫</a:t>
            </a:r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标题 4"/>
          <p:cNvSpPr/>
          <p:nvPr>
            <p:ph type="ctrTitle" idx="2"/>
            <p:custDataLst>
              <p:tags r:id="rId2"/>
            </p:custDataLst>
          </p:nvPr>
        </p:nvSpPr>
        <p:spPr>
          <a:xfrm>
            <a:off x="2967990" y="1785620"/>
            <a:ext cx="6163310" cy="970915"/>
          </a:xfrm>
        </p:spPr>
        <p:txBody>
          <a:bodyPr wrap="square">
            <a:normAutofit/>
          </a:bodyPr>
          <a:p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  <a:sym typeface="+mn-ea"/>
              </a:rPr>
              <a:t>帧同步设计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9830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为什么要</a:t>
            </a: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LSE</a:t>
            </a: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ntity</a:t>
            </a:r>
            <a:endParaRPr lang="en-US" altLang="zh-CN"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32535" y="1560830"/>
            <a:ext cx="9260205" cy="4859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1. </a:t>
            </a:r>
            <a:r>
              <a:rPr lang="zh-CN" altLang="en-US"/>
              <a:t>限制</a:t>
            </a:r>
            <a:r>
              <a:rPr lang="en-US" altLang="zh-CN"/>
              <a:t>Entity</a:t>
            </a:r>
            <a:r>
              <a:rPr lang="zh-CN" altLang="en-US"/>
              <a:t>的</a:t>
            </a:r>
            <a:r>
              <a:rPr lang="en-US" altLang="zh-CN"/>
              <a:t>Id</a:t>
            </a:r>
            <a:r>
              <a:rPr lang="zh-CN" altLang="en-US"/>
              <a:t>生成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 LSWorld</a:t>
            </a:r>
            <a:r>
              <a:rPr lang="zh-CN" altLang="en-US">
                <a:sym typeface="+mn-ea"/>
              </a:rPr>
              <a:t>不能使用</a:t>
            </a:r>
            <a:r>
              <a:rPr lang="en-US" altLang="zh-CN">
                <a:sym typeface="+mn-ea"/>
              </a:rPr>
              <a:t>Update LateUpdate Load</a:t>
            </a:r>
            <a:r>
              <a:rPr lang="zh-CN" altLang="en-US">
                <a:sym typeface="+mn-ea"/>
              </a:rPr>
              <a:t>等等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序列和反序列化导致</a:t>
            </a:r>
            <a:r>
              <a:rPr lang="en-US" altLang="zh-CN"/>
              <a:t>InstanceId</a:t>
            </a:r>
            <a:r>
              <a:rPr lang="zh-CN" altLang="en-US"/>
              <a:t>跟</a:t>
            </a:r>
            <a:r>
              <a:rPr lang="en-US" altLang="zh-CN"/>
              <a:t>System</a:t>
            </a:r>
            <a:r>
              <a:rPr lang="zh-CN" altLang="en-US"/>
              <a:t>绑定关系失效，</a:t>
            </a:r>
            <a:r>
              <a:rPr lang="zh-CN" altLang="en-US">
                <a:sym typeface="+mn-ea"/>
              </a:rPr>
              <a:t>不能写一个老式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FixedUpdate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4. </a:t>
            </a:r>
            <a:r>
              <a:rPr lang="zh-CN" altLang="en-US"/>
              <a:t>用</a:t>
            </a:r>
            <a:r>
              <a:rPr lang="en-US" altLang="zh-CN"/>
              <a:t>Id</a:t>
            </a:r>
            <a:r>
              <a:rPr lang="zh-CN" altLang="en-US"/>
              <a:t>跟</a:t>
            </a:r>
            <a:r>
              <a:rPr lang="en-US" altLang="zh-CN"/>
              <a:t>System</a:t>
            </a:r>
            <a:r>
              <a:rPr lang="zh-CN" altLang="en-US"/>
              <a:t>绑定，专用的</a:t>
            </a:r>
            <a:r>
              <a:rPr lang="en-US" altLang="zh-CN"/>
              <a:t> LSU</a:t>
            </a:r>
            <a:r>
              <a:rPr lang="en-US" altLang="zh-CN"/>
              <a:t>pdateSystem</a:t>
            </a:r>
            <a:endParaRPr lang="en-US" altLang="zh-CN"/>
          </a:p>
          <a:p>
            <a:endParaRPr lang="en-US" altLang="zh-CN">
              <a:sym typeface="+mn-ea"/>
            </a:endParaRPr>
          </a:p>
          <a:p>
            <a:r>
              <a:rPr lang="en-US" altLang="zh-CN"/>
              <a:t>5. </a:t>
            </a:r>
            <a:r>
              <a:rPr lang="zh-CN" altLang="en-US"/>
              <a:t>可以针对</a:t>
            </a:r>
            <a:r>
              <a:rPr lang="en-US" altLang="zh-CN"/>
              <a:t>LSEntity</a:t>
            </a:r>
            <a:r>
              <a:rPr lang="zh-CN" altLang="en-US"/>
              <a:t>，加上</a:t>
            </a:r>
            <a:r>
              <a:rPr lang="en-US" altLang="zh-CN"/>
              <a:t>float</a:t>
            </a:r>
            <a:r>
              <a:rPr lang="zh-CN" altLang="en-US"/>
              <a:t>分析器</a:t>
            </a:r>
            <a:r>
              <a:rPr lang="zh-CN" altLang="en-US"/>
              <a:t>限制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9830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LSWorld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：</a:t>
            </a: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LSE</a:t>
            </a: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ntity</a:t>
            </a:r>
            <a:endParaRPr lang="en-US" altLang="zh-CN"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32535" y="1560830"/>
            <a:ext cx="9260205" cy="4859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1. </a:t>
            </a:r>
            <a:r>
              <a:rPr lang="zh-CN" altLang="en-US"/>
              <a:t>定点数部分，纯</a:t>
            </a:r>
            <a:r>
              <a:rPr lang="zh-CN" altLang="en-US"/>
              <a:t>逻辑层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序列化反序列化</a:t>
            </a:r>
            <a:r>
              <a:rPr lang="en-US" altLang="zh-CN"/>
              <a:t>, </a:t>
            </a:r>
            <a:r>
              <a:rPr lang="zh-CN" altLang="en-US">
                <a:sym typeface="+mn-ea"/>
              </a:rPr>
              <a:t>回滚的部分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3. Id</a:t>
            </a:r>
            <a:r>
              <a:rPr lang="zh-CN" altLang="en-US">
                <a:sym typeface="+mn-ea"/>
              </a:rPr>
              <a:t>生成器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4. </a:t>
            </a:r>
            <a:r>
              <a:rPr lang="zh-CN" altLang="en-US"/>
              <a:t>随机</a:t>
            </a:r>
            <a:r>
              <a:rPr lang="zh-CN" altLang="en-US"/>
              <a:t>数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5. LSUpdater</a:t>
            </a:r>
            <a:r>
              <a:rPr lang="zh-CN" altLang="en-US"/>
              <a:t>，注意，这个不是</a:t>
            </a:r>
            <a:r>
              <a:rPr lang="en-US" altLang="zh-CN"/>
              <a:t>fixedUpdate</a:t>
            </a:r>
            <a:r>
              <a:rPr lang="zh-CN" altLang="en-US"/>
              <a:t>，记录有哪些</a:t>
            </a:r>
            <a:r>
              <a:rPr lang="en-US" altLang="zh-CN"/>
              <a:t>Entity</a:t>
            </a:r>
            <a:r>
              <a:rPr lang="zh-CN" altLang="en-US"/>
              <a:t>有</a:t>
            </a:r>
            <a:r>
              <a:rPr lang="en-US" altLang="zh-CN"/>
              <a:t>LSUpdate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9830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S</a:t>
            </a: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ystem</a:t>
            </a:r>
            <a:endParaRPr lang="en-US" altLang="zh-CN"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90625" y="1457960"/>
            <a:ext cx="9260205" cy="4859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LSEntityS</a:t>
            </a:r>
            <a:r>
              <a:rPr lang="en-US" altLang="zh-CN"/>
              <a:t>ystemSington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LSUpdateSystem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LSRollbackSystem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9830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LSUpdater.Update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驱动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90625" y="1457960"/>
            <a:ext cx="9260205" cy="4859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Room</a:t>
            </a:r>
            <a:r>
              <a:rPr lang="zh-CN" altLang="en-US"/>
              <a:t>上挂有一个</a:t>
            </a:r>
            <a:r>
              <a:rPr lang="en-US" altLang="zh-CN"/>
              <a:t>Updater</a:t>
            </a:r>
            <a:r>
              <a:rPr lang="zh-CN" altLang="en-US"/>
              <a:t>组件，在固定帧调用</a:t>
            </a:r>
            <a:r>
              <a:rPr lang="en-US" altLang="zh-CN"/>
              <a:t>LSWorld</a:t>
            </a:r>
            <a:r>
              <a:rPr lang="zh-CN" altLang="en-US"/>
              <a:t>的</a:t>
            </a:r>
            <a:r>
              <a:rPr lang="en-US" altLang="zh-CN"/>
              <a:t>U</a:t>
            </a:r>
            <a:r>
              <a:rPr lang="en-US" altLang="zh-CN"/>
              <a:t>pdater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INDEX" val="169"/>
  <p:tag name="KSO_WM_UNIT_TEXT_FILL_FORE_SCHEMECOLOR_INDEX_BRIGHTNESS" val="0"/>
  <p:tag name="KSO_WM_UNIT_TEXT_FILL_FORE_SCHEMECOLOR_INDEX" val="13"/>
  <p:tag name="KSO_WM_UNIT_TEXT_FILL_TYPE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INDEX" val="169"/>
  <p:tag name="KSO_WM_UNIT_TEXT_FILL_FORE_SCHEMECOLOR_INDEX_BRIGHTNESS" val="0"/>
  <p:tag name="KSO_WM_UNIT_TEXT_FILL_FORE_SCHEMECOLOR_INDEX" val="13"/>
  <p:tag name="KSO_WM_UNIT_TEXT_FILL_TYPE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169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9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10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111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编辑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24;44;4"/>
  <p:tag name="KSO_WM_UNIT_BLOCK" val="0"/>
  <p:tag name="KSO_WM_UNIT_DEC_AREA_ID" val="b043d4180dd34e58a9cd83187e572cd6"/>
  <p:tag name="KSO_WM_CHIP_GROUPID" val="5ebcba170ac41c4a0a525341"/>
  <p:tag name="KSO_WM_CHIP_XID" val="5ebcba170ac41c4a0a525342"/>
  <p:tag name="KSO_WM_ASSEMBLE_CHIP_INDEX" val="7a2c97a3251a4776a53cd6db2e8a653f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50"/>
  <p:tag name="KSO_WM_TEMPLATE_ASSEMBLE_GROUPID" val="5f0821988050c250ba645d5f"/>
</p:tagLst>
</file>

<file path=ppt/tags/tag11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18;24;2"/>
  <p:tag name="KSO_WM_UNIT_BLOCK" val="0"/>
  <p:tag name="KSO_WM_UNIT_DEC_AREA_ID" val="d66ba6a39105496ca1b946b3eb99cf1b"/>
  <p:tag name="KSO_WM_CHIP_GROUPID" val="5ebcba170ac41c4a0a525341"/>
  <p:tag name="KSO_WM_CHIP_XID" val="5ebcba170ac41c4a0a525342"/>
  <p:tag name="KSO_WM_ASSEMBLE_CHIP_INDEX" val="7a2c97a3251a4776a53cd6db2e8a653f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50"/>
  <p:tag name="KSO_WM_TEMPLATE_ASSEMBLE_GROUPID" val="5f0821988050c250ba645d5f"/>
</p:tagLst>
</file>

<file path=ppt/tags/tag117.xml><?xml version="1.0" encoding="utf-8"?>
<p:tagLst xmlns:p="http://schemas.openxmlformats.org/presentationml/2006/main">
  <p:tag name="KSO_WM_SLIDE_BACKGROUND_TYPE" val="general"/>
</p:tagLst>
</file>

<file path=ppt/tags/tag118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2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4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40;50;4"/>
  <p:tag name="KSO_WM_UNIT_BLOCK" val="0"/>
  <p:tag name="KSO_WM_UNIT_DEC_AREA_ID" val="6bb287f6a0164903a7c51963a0cbfd39"/>
  <p:tag name="KSO_WM_CHIP_GROUPID" val="5ebe55f20ac41c4a0a52567c"/>
  <p:tag name="KSO_WM_CHIP_XID" val="5ebe55f20ac41c4a0a52567d"/>
  <p:tag name="KSO_WM_ASSEMBLE_CHIP_INDEX" val="c5a90fa467524f29a2beb8c4bc3bf6fe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a1"/>
  <p:tag name="KSO_WM_TEMPLATE_ASSEMBLE_GROUPID" val="5f0821988050c250ba645d5f"/>
</p:tagLst>
</file>

<file path=ppt/tags/tag12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输入你的副标题，文字是您思想的提炼，请尽量言简意赅的阐述观点"/>
  <p:tag name="KSO_WM_UNIT_NOCLEAR" val="0"/>
  <p:tag name="KSO_WM_UNIT_VALUE" val="5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16;24;2"/>
  <p:tag name="KSO_WM_UNIT_BLOCK" val="0"/>
  <p:tag name="KSO_WM_UNIT_DEC_AREA_ID" val="942b3d21769940b999fa3f80908de25a"/>
  <p:tag name="KSO_WM_CHIP_GROUPID" val="5ebe55f20ac41c4a0a52567c"/>
  <p:tag name="KSO_WM_CHIP_XID" val="5ebe55f20ac41c4a0a52567d"/>
  <p:tag name="KSO_WM_ASSEMBLE_CHIP_INDEX" val="c5a90fa467524f29a2beb8c4bc3bf6fe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a1"/>
  <p:tag name="KSO_WM_TEMPLATE_ASSEMBLE_GROUPID" val="5f0821988050c250ba645d5f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30.xml><?xml version="1.0" encoding="utf-8"?>
<p:tagLst xmlns:p="http://schemas.openxmlformats.org/presentationml/2006/main">
  <p:tag name="KSO_WM_SLIDE_BACKGROUND_TYPE" val="general"/>
</p:tagLst>
</file>

<file path=ppt/tags/tag131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8.xml><?xml version="1.0" encoding="utf-8"?>
<p:tagLst xmlns:p="http://schemas.openxmlformats.org/presentationml/2006/main">
  <p:tag name="KSO_WM_SLIDE_BACKGROUND_TYPE" val="general"/>
</p:tagLst>
</file>

<file path=ppt/tags/tag139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4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8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9.xml><?xml version="1.0" encoding="utf-8"?>
<p:tagLst xmlns:p="http://schemas.openxmlformats.org/presentationml/2006/main"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5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4.xml><?xml version="1.0" encoding="utf-8"?>
<p:tagLst xmlns:p="http://schemas.openxmlformats.org/presentationml/2006/main">
  <p:tag name="KSO_WM_SLIDE_BACKGROUND_TYPE" val="general"/>
</p:tagLst>
</file>

<file path=ppt/tags/tag155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9.xml><?xml version="1.0" encoding="utf-8"?>
<p:tagLst xmlns:p="http://schemas.openxmlformats.org/presentationml/2006/main">
  <p:tag name="KSO_WM_SLIDE_BACKGROUND_TYPE" val="general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60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7.xml><?xml version="1.0" encoding="utf-8"?>
<p:tagLst xmlns:p="http://schemas.openxmlformats.org/presentationml/2006/main">
  <p:tag name="KSO_WM_SLIDE_BACKGROUND_TYPE" val="general"/>
</p:tagLst>
</file>

<file path=ppt/tags/tag168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7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4.xml><?xml version="1.0" encoding="utf-8"?>
<p:tagLst xmlns:p="http://schemas.openxmlformats.org/presentationml/2006/main">
  <p:tag name="KSO_WM_SLIDE_BACKGROUND_TYPE" val="general"/>
</p:tagLst>
</file>

<file path=ppt/tags/tag175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7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80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29ec322b5eab428182596f8b8be0e299"/>
  <p:tag name="KSO_WM_CHIP_GROUPID" val="5ebdf6100ac41c4a0a525512"/>
  <p:tag name="KSO_WM_CHIP_XID" val="5ebdf6100ac41c4a0a525513"/>
  <p:tag name="KSO_WM_ASSEMBLE_CHIP_INDEX" val="d8b86cc38cea42dd819e2345a7e95c7f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6a"/>
  <p:tag name="KSO_WM_TEMPLATE_ASSEMBLE_GROUPID" val="5f0821988050c250ba645d5f"/>
</p:tagLst>
</file>

<file path=ppt/tags/tag185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PRESET_TEXT" val="谢谢观看"/>
  <p:tag name="KSO_WM_UNIT_DEFAULT_FONT" val="66;89;4"/>
  <p:tag name="KSO_WM_UNIT_BLOCK" val="0"/>
  <p:tag name="KSO_WM_UNIT_DEC_AREA_ID" val="dc909c737e914905a321ee7535dc628f"/>
  <p:tag name="KSO_WM_CHIP_GROUPID" val="5ebdf6100ac41c4a0a525512"/>
  <p:tag name="KSO_WM_CHIP_XID" val="5ebdf6100ac41c4a0a525513"/>
  <p:tag name="KSO_WM_ASSEMBLE_CHIP_INDEX" val="d8b86cc38cea42dd819e2345a7e95c7f"/>
  <p:tag name="KSO_WM_UNIT_TEXT_FILL_FORE_SCHEMECOLOR_INDEX_BRIGHTNESS" val="0.15"/>
  <p:tag name="KSO_WM_UNIT_TEXT_FILL_FORE_SCHEMECOLOR_INDEX" val="13"/>
  <p:tag name="KSO_WM_UNIT_TEXT_FILL_TYPE" val="1"/>
  <p:tag name="KSO_WM_UNIT_VALUE" val="6"/>
  <p:tag name="KSO_WM_TEMPLATE_ASSEMBLE_XID" val="5f08331a8050c250ba64946a"/>
  <p:tag name="KSO_WM_TEMPLATE_ASSEMBLE_GROUPID" val="5f0821988050c250ba645d5f"/>
</p:tagLst>
</file>

<file path=ppt/tags/tag186.xml><?xml version="1.0" encoding="utf-8"?>
<p:tagLst xmlns:p="http://schemas.openxmlformats.org/presentationml/2006/main">
  <p:tag name="KSO_WM_SLIDE_BACKGROUND_TYPE" val="general"/>
</p:tagLst>
</file>

<file path=ppt/tags/tag187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8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89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90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1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2.xml><?xml version="1.0" encoding="utf-8"?>
<p:tagLst xmlns:p="http://schemas.openxmlformats.org/presentationml/2006/main">
  <p:tag name="KSO_WM_SLIDE_BACKGROUND_TYPE" val="frame"/>
</p:tagLst>
</file>

<file path=ppt/tags/tag193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frame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4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5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6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7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8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9.xml><?xml version="1.0" encoding="utf-8"?>
<p:tagLst xmlns:p="http://schemas.openxmlformats.org/presentationml/2006/main">
  <p:tag name="KSO_WM_SLIDE_BACKGROUND_TYPE" val="leftRight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00.xml><?xml version="1.0" encoding="utf-8"?>
<p:tagLst xmlns:p="http://schemas.openxmlformats.org/presentationml/2006/main">
  <p:tag name="KSO_WM_UNIT_IGNORE_FIXCOLOR" val="1"/>
  <p:tag name="KSO_WM_SLIDE_BACKGROUND_TYPE" val="leftRight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1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2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3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4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5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6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7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8.xml><?xml version="1.0" encoding="utf-8"?>
<p:tagLst xmlns:p="http://schemas.openxmlformats.org/presentationml/2006/main">
  <p:tag name="KSO_WM_SLIDE_BACKGROUND_TYPE" val="topBottom"/>
</p:tagLst>
</file>

<file path=ppt/tags/tag209.xml><?xml version="1.0" encoding="utf-8"?>
<p:tagLst xmlns:p="http://schemas.openxmlformats.org/presentationml/2006/main">
  <p:tag name="KSO_WM_UNIT_IGNORE_FIXCOLOR" val="1"/>
  <p:tag name="KSO_WM_SLIDE_BACKGROUND_TYPE" val="topBottom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10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1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2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3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4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5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6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7.xml><?xml version="1.0" encoding="utf-8"?>
<p:tagLst xmlns:p="http://schemas.openxmlformats.org/presentationml/2006/main">
  <p:tag name="KSO_WM_SLIDE_BACKGROUND_TYPE" val="bottomTop"/>
</p:tagLst>
</file>

<file path=ppt/tags/tag218.xml><?xml version="1.0" encoding="utf-8"?>
<p:tagLst xmlns:p="http://schemas.openxmlformats.org/presentationml/2006/main">
  <p:tag name="KSO_WM_UNIT_IGNORE_FIXCOLOR" val="1"/>
  <p:tag name="KSO_WM_SLIDE_BACKGROUND_TYPE" val="bottomTop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9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20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1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2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3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4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5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6.xml><?xml version="1.0" encoding="utf-8"?>
<p:tagLst xmlns:p="http://schemas.openxmlformats.org/presentationml/2006/main">
  <p:tag name="KSO_WM_SLIDE_BACKGROUND_TYPE" val="navigation"/>
</p:tagLst>
</file>

<file path=ppt/tags/tag227.xml><?xml version="1.0" encoding="utf-8"?>
<p:tagLst xmlns:p="http://schemas.openxmlformats.org/presentationml/2006/main">
  <p:tag name="KSO_WM_UNIT_IGNORE_FIXCOLOR" val="1"/>
  <p:tag name="KSO_WM_SLIDE_BACKGROUND_TYPE" val="navigation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8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9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30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1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2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3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4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5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6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7.xml><?xml version="1.0" encoding="utf-8"?>
<p:tagLst xmlns:p="http://schemas.openxmlformats.org/presentationml/2006/main">
  <p:tag name="KSO_WM_SLIDE_BACKGROUND_TYPE" val="belt"/>
</p:tagLst>
</file>

<file path=ppt/tags/tag238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9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40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1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2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3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09138"/>
</p:tagLst>
</file>

<file path=ppt/tags/tag24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09138"/>
</p:tagLst>
</file>

<file path=ppt/tags/tag2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9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50.xml><?xml version="1.0" encoding="utf-8"?>
<p:tagLst xmlns:p="http://schemas.openxmlformats.org/presentationml/2006/main">
  <p:tag name="KSO_WM_UNIT_DEFAULT_FONT" val="16;10;2"/>
  <p:tag name="KSO_WM_UNIT_BLOCK" val="0"/>
  <p:tag name="KSO_WM_UNIT_ISCONTENTSTITLE" val="0"/>
  <p:tag name="KSO_WM_UNIT_ISNUMDGMTITLE" val="0"/>
  <p:tag name="KSO_WM_UNIT_PRESET_TEXT" val="单击此处输入你的副标题，文字是您思想的提炼，为了最终演示发布的良好效果，请尽量言简意赅的阐述观点。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58"/>
  <p:tag name="KSO_WM_TEMPLATE_ASSEMBLE_GROUPID" val="5f08331a8050c250ba649458"/>
</p:tagLst>
</file>

<file path=ppt/tags/tag251.xml><?xml version="1.0" encoding="utf-8"?>
<p:tagLst xmlns:p="http://schemas.openxmlformats.org/presentationml/2006/main">
  <p:tag name="KSO_WM_UNIT_DEFAULT_FONT" val="54;56;4"/>
  <p:tag name="KSO_WM_UNIT_BLOCK" val="0"/>
  <p:tag name="KSO_WM_UNIT_ISCONTENTSTITLE" val="0"/>
  <p:tag name="KSO_WM_UNIT_ISNUMDGMTITLE" val="0"/>
  <p:tag name="KSO_WM_UNIT_PRESET_TEXT" val="单击编辑标题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58"/>
  <p:tag name="KSO_WM_TEMPLATE_ASSEMBLE_GROUPID" val="5f08331a8050c250ba649458"/>
</p:tagLst>
</file>

<file path=ppt/tags/tag252.xml><?xml version="1.0" encoding="utf-8"?>
<p:tagLst xmlns:p="http://schemas.openxmlformats.org/presentationml/2006/main">
  <p:tag name="KSO_WM_CHIP_INFOS" val="{&quot;layout_type&quot;:&quot;formiddle4&quot;,&quot;slide_type&quot;:[&quot;title&quot;],&quot;aspect_ratio&quot;:&quot;16:9&quot;}"/>
  <p:tag name="KSO_WM_CHIP_XID" val="5ebe041a0ac41c4a0a52557f"/>
  <p:tag name="KSO_WM_CHIP_FILLPROP" val="[[{&quot;fill_id&quot;:&quot;a4c0727b8e904b97a0aae8e5481eb2d6&quot;,&quot;fill_align&quot;:&quot;cm&quot;,&quot;text_align&quot;:&quot;cm&quot;,&quot;text_direction&quot;:&quot;horizontal&quot;,&quot;chip_types&quot;:[&quot;text&quot;,&quot;header&quot;]}]]"/>
  <p:tag name="KSO_WM_SLIDE_ID" val="custom20209138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700*180"/>
  <p:tag name="KSO_WM_SLIDE_POSITION" val="130*140"/>
  <p:tag name="KSO_WM_TAG_VERSION" val="1.0"/>
  <p:tag name="KSO_WM_BEAUTIFY_FLAG" val="#wm#"/>
  <p:tag name="KSO_WM_TEMPLATE_CATEGORY" val="custom"/>
  <p:tag name="KSO_WM_TEMPLATE_INDEX" val="20209138"/>
  <p:tag name="KSO_WM_SLIDE_LAYOUT" val="a_b"/>
  <p:tag name="KSO_WM_SLIDE_LAYOUT_CNT" val="1_1"/>
  <p:tag name="KSO_WM_CHIP_GROUPID" val="5ebf6661ddc3daf3fef3f760"/>
  <p:tag name="KSO_WM_SLIDE_LAYOUT_INFO" val="{&quot;id&quot;:&quot;2020-07-10T17:25:50&quot;,&quot;maxSize&quot;:{&quot;size1&quot;:50.339811876085065},&quot;minSize&quot;:{&quot;size1&quot;:35.339811876085065},&quot;normalSize&quot;:{&quot;size1&quot;:42.03981187608507},&quot;subLayout&quot;:[{&quot;id&quot;:&quot;2020-07-10T17:25:50&quot;,&quot;margin&quot;:{&quot;bottom&quot;:0.3514705002307892,&quot;left&quot;:10.236989974975586,&quot;right&quot;:10.229412078857422,&quot;top&quot;:4.960127353668213},&quot;type&quot;:0},{&quot;id&quot;:&quot;2020-07-10T17:25:50&quot;,&quot;margin&quot;:{&quot;bottom&quot;:7.738108158111572,&quot;left&quot;:10.236989974975586,&quot;right&quot;:10.229412078857422,&quot;top&quot;:0.21650172770023346},&quot;type&quot;:0}],&quot;type&quot;:0}"/>
  <p:tag name="KSO_WM_SLIDE_BK_DARK_LIGHT" val="2"/>
  <p:tag name="KSO_WM_SLIDE_BACKGROUND_TYPE" val="general"/>
  <p:tag name="KSO_WM_SLIDE_SUPPORT_FEATURE_TYPE" val="0"/>
  <p:tag name="KSO_WM_TEMPLATE_MASTER_THUMB_INDEX" val="12"/>
  <p:tag name="KSO_WM_TEMPLATE_ASSEMBLE_XID" val="5f08331a8050c250ba649458"/>
  <p:tag name="KSO_WM_TEMPLATE_ASSEMBLE_GROUPID" val="5f08331a8050c250ba649458"/>
  <p:tag name="KSO_WM_SPECIAL_SOURCE" val="bdnull"/>
</p:tagLst>
</file>

<file path=ppt/tags/tag25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4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5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6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5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8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5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60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61.xml><?xml version="1.0" encoding="utf-8"?>
<p:tagLst xmlns:p="http://schemas.openxmlformats.org/presentationml/2006/main">
  <p:tag name="KSO_WPP_MARK_KEY" val="654dd83c-1701-4c59-beca-347a520019ab"/>
  <p:tag name="COMMONDATA" val="eyJoZGlkIjoiZDRiNzJhMGRmZGM1ZWE3Zjc0ZmFiZWMwNTk3YWIzYzQifQ==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.xml><?xml version="1.0" encoding="utf-8"?>
<p:tagLst xmlns:p="http://schemas.openxmlformats.org/presentationml/2006/main">
  <p:tag name="KSO_WM_UNIT_DEFAULT_FONT" val="16;10;2"/>
  <p:tag name="KSO_WM_UNIT_BLOCK" val="0"/>
  <p:tag name="KSO_WM_UNIT_ISCONTENTSTITLE" val="0"/>
  <p:tag name="KSO_WM_UNIT_ISNUMDGMTITLE" val="0"/>
  <p:tag name="KSO_WM_UNIT_PRESET_TEXT" val="单击此处输入你的副标题，文字是您思想的提炼，为了最终演示发布的良好效果，请尽量言简意赅的阐述观点。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hip20206485_1*b*1"/>
  <p:tag name="KSO_WM_TEMPLATE_CATEGORY" val="chip"/>
  <p:tag name="KSO_WM_TEMPLATE_INDEX" val="20206485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35"/>
  <p:tag name="KSO_WM_UNIT_TEXT_FILL_FORE_SCHEMECOLOR_INDEX" val="13"/>
  <p:tag name="KSO_WM_UNIT_TEXT_FILL_TYPE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UNIT_DEFAULT_FONT" val="54;56;4"/>
  <p:tag name="KSO_WM_UNIT_BLOCK" val="0"/>
  <p:tag name="KSO_WM_UNIT_ISCONTENTSTITLE" val="0"/>
  <p:tag name="KSO_WM_UNIT_ISNUMDGMTITLE" val="0"/>
  <p:tag name="KSO_WM_UNIT_PRESET_TEXT" val="单击编辑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hip20206485_1*a*1"/>
  <p:tag name="KSO_WM_TEMPLATE_CATEGORY" val="chip"/>
  <p:tag name="KSO_WM_TEMPLATE_INDEX" val="20206485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15"/>
  <p:tag name="KSO_WM_UNIT_TEXT_FILL_FORE_SCHEMECOLOR_INDEX" val="13"/>
  <p:tag name="KSO_WM_UNIT_TEXT_FILL_TYPE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Adjacency">
      <a:dk1>
        <a:srgbClr val="000000"/>
      </a:dk1>
      <a:lt1>
        <a:srgbClr val="FFFFFF"/>
      </a:lt1>
      <a:dk2>
        <a:srgbClr val="DFEFFC"/>
      </a:dk2>
      <a:lt2>
        <a:srgbClr val="FBFDFE"/>
      </a:lt2>
      <a:accent1>
        <a:srgbClr val="4D779A"/>
      </a:accent1>
      <a:accent2>
        <a:srgbClr val="3B797C"/>
      </a:accent2>
      <a:accent3>
        <a:srgbClr val="477455"/>
      </a:accent3>
      <a:accent4>
        <a:srgbClr val="67673D"/>
      </a:accent4>
      <a:accent5>
        <a:srgbClr val="8A573B"/>
      </a:accent5>
      <a:accent6>
        <a:srgbClr val="994C5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Adjacency">
      <a:dk1>
        <a:srgbClr val="000000"/>
      </a:dk1>
      <a:lt1>
        <a:srgbClr val="FFFFFF"/>
      </a:lt1>
      <a:dk2>
        <a:srgbClr val="DFEFFC"/>
      </a:dk2>
      <a:lt2>
        <a:srgbClr val="FBFDFE"/>
      </a:lt2>
      <a:accent1>
        <a:srgbClr val="4D779A"/>
      </a:accent1>
      <a:accent2>
        <a:srgbClr val="3B797C"/>
      </a:accent2>
      <a:accent3>
        <a:srgbClr val="477455"/>
      </a:accent3>
      <a:accent4>
        <a:srgbClr val="67673D"/>
      </a:accent4>
      <a:accent5>
        <a:srgbClr val="8A573B"/>
      </a:accent5>
      <a:accent6>
        <a:srgbClr val="994C5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432</Words>
  <Application>WPS 演示</Application>
  <PresentationFormat>宽屏</PresentationFormat>
  <Paragraphs>40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汉仪旗黑-85S</vt:lpstr>
      <vt:lpstr>黑体</vt:lpstr>
      <vt:lpstr>Arial Unicode MS</vt:lpstr>
      <vt:lpstr>Calibri</vt:lpstr>
      <vt:lpstr>Office 主题​​</vt:lpstr>
      <vt:lpstr>1_Office 主题</vt:lpstr>
      <vt:lpstr>2_Office 主题​​</vt:lpstr>
      <vt:lpstr>帧同步设计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tanghai</cp:lastModifiedBy>
  <cp:revision>1314</cp:revision>
  <dcterms:created xsi:type="dcterms:W3CDTF">2023-03-23T03:18:00Z</dcterms:created>
  <dcterms:modified xsi:type="dcterms:W3CDTF">2023-05-25T03:02:15Z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B3909660155E94DCF8E5D8636CB31FB9</vt:lpwstr>
  </property>
</Properties>
</file>