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1"/>
  </p:handoutMasterIdLst>
  <p:sldIdLst>
    <p:sldId id="265" r:id="rId5"/>
    <p:sldId id="358" r:id="rId7"/>
    <p:sldId id="359" r:id="rId8"/>
    <p:sldId id="355" r:id="rId9"/>
    <p:sldId id="357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1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303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3" Type="http://schemas.openxmlformats.org/officeDocument/2006/relationships/slideLayout" Target="../slideLayouts/slideLayout35.xml"/><Relationship Id="rId22" Type="http://schemas.openxmlformats.org/officeDocument/2006/relationships/tags" Target="../tags/tag274.xml"/><Relationship Id="rId21" Type="http://schemas.openxmlformats.org/officeDocument/2006/relationships/tags" Target="../tags/tag273.xml"/><Relationship Id="rId20" Type="http://schemas.openxmlformats.org/officeDocument/2006/relationships/tags" Target="../tags/tag272.xml"/><Relationship Id="rId2" Type="http://schemas.openxmlformats.org/officeDocument/2006/relationships/tags" Target="../tags/tag254.xml"/><Relationship Id="rId19" Type="http://schemas.openxmlformats.org/officeDocument/2006/relationships/tags" Target="../tags/tag271.xml"/><Relationship Id="rId18" Type="http://schemas.openxmlformats.org/officeDocument/2006/relationships/tags" Target="../tags/tag270.xml"/><Relationship Id="rId17" Type="http://schemas.openxmlformats.org/officeDocument/2006/relationships/tags" Target="../tags/tag269.xml"/><Relationship Id="rId16" Type="http://schemas.openxmlformats.org/officeDocument/2006/relationships/tags" Target="../tags/tag268.xml"/><Relationship Id="rId15" Type="http://schemas.openxmlformats.org/officeDocument/2006/relationships/tags" Target="../tags/tag267.xml"/><Relationship Id="rId14" Type="http://schemas.openxmlformats.org/officeDocument/2006/relationships/tags" Target="../tags/tag266.xml"/><Relationship Id="rId13" Type="http://schemas.openxmlformats.org/officeDocument/2006/relationships/tags" Target="../tags/tag265.xml"/><Relationship Id="rId12" Type="http://schemas.openxmlformats.org/officeDocument/2006/relationships/tags" Target="../tags/tag264.xml"/><Relationship Id="rId11" Type="http://schemas.openxmlformats.org/officeDocument/2006/relationships/tags" Target="../tags/tag263.xml"/><Relationship Id="rId10" Type="http://schemas.openxmlformats.org/officeDocument/2006/relationships/tags" Target="../tags/tag262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tags" Target="../tags/tag282.xml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5" Type="http://schemas.openxmlformats.org/officeDocument/2006/relationships/slideLayout" Target="../slideLayouts/slideLayout35.xml"/><Relationship Id="rId24" Type="http://schemas.openxmlformats.org/officeDocument/2006/relationships/tags" Target="../tags/tag300.xml"/><Relationship Id="rId23" Type="http://schemas.openxmlformats.org/officeDocument/2006/relationships/tags" Target="../tags/tag299.xml"/><Relationship Id="rId22" Type="http://schemas.openxmlformats.org/officeDocument/2006/relationships/tags" Target="../tags/tag298.xml"/><Relationship Id="rId21" Type="http://schemas.openxmlformats.org/officeDocument/2006/relationships/tags" Target="../tags/tag297.xml"/><Relationship Id="rId20" Type="http://schemas.openxmlformats.org/officeDocument/2006/relationships/tags" Target="../tags/tag296.xml"/><Relationship Id="rId2" Type="http://schemas.openxmlformats.org/officeDocument/2006/relationships/tags" Target="../tags/tag278.xml"/><Relationship Id="rId19" Type="http://schemas.openxmlformats.org/officeDocument/2006/relationships/tags" Target="../tags/tag295.xml"/><Relationship Id="rId18" Type="http://schemas.openxmlformats.org/officeDocument/2006/relationships/tags" Target="../tags/tag294.xml"/><Relationship Id="rId17" Type="http://schemas.openxmlformats.org/officeDocument/2006/relationships/tags" Target="../tags/tag293.xml"/><Relationship Id="rId16" Type="http://schemas.openxmlformats.org/officeDocument/2006/relationships/tags" Target="../tags/tag292.xml"/><Relationship Id="rId15" Type="http://schemas.openxmlformats.org/officeDocument/2006/relationships/tags" Target="../tags/tag291.xml"/><Relationship Id="rId14" Type="http://schemas.openxmlformats.org/officeDocument/2006/relationships/tags" Target="../tags/tag290.xml"/><Relationship Id="rId13" Type="http://schemas.openxmlformats.org/officeDocument/2006/relationships/tags" Target="../tags/tag289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tags" Target="../tags/tag286.xml"/><Relationship Id="rId1" Type="http://schemas.openxmlformats.org/officeDocument/2006/relationships/tags" Target="../tags/tag2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七节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客户端时间膨胀收缩-检测不同步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帧同步设计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为什么要动态调整客户端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update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时间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44" name="剪去单角的矩形 43"/>
          <p:cNvSpPr/>
          <p:nvPr>
            <p:custDataLst>
              <p:tags r:id="rId2"/>
            </p:custDataLst>
          </p:nvPr>
        </p:nvSpPr>
        <p:spPr>
          <a:xfrm>
            <a:off x="3609340" y="2322830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权威帧</a:t>
            </a:r>
            <a:endParaRPr lang="zh-CN" altLang="en-US"/>
          </a:p>
        </p:txBody>
      </p:sp>
      <p:cxnSp>
        <p:nvCxnSpPr>
          <p:cNvPr id="45" name="直接箭头连接符 44"/>
          <p:cNvCxnSpPr>
            <a:stCxn id="44" idx="1"/>
            <a:endCxn id="50" idx="0"/>
          </p:cNvCxnSpPr>
          <p:nvPr>
            <p:custDataLst>
              <p:tags r:id="rId3"/>
            </p:custDataLst>
          </p:nvPr>
        </p:nvCxnSpPr>
        <p:spPr>
          <a:xfrm>
            <a:off x="4267200" y="2892425"/>
            <a:ext cx="0" cy="49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628775" y="3392170"/>
            <a:ext cx="6038850" cy="471170"/>
            <a:chOff x="2490" y="5127"/>
            <a:chExt cx="9510" cy="742"/>
          </a:xfrm>
        </p:grpSpPr>
        <p:grpSp>
          <p:nvGrpSpPr>
            <p:cNvPr id="47" name="组合 46"/>
            <p:cNvGrpSpPr/>
            <p:nvPr/>
          </p:nvGrpSpPr>
          <p:grpSpPr>
            <a:xfrm>
              <a:off x="3690" y="5127"/>
              <a:ext cx="8310" cy="742"/>
              <a:chOff x="3483" y="4017"/>
              <a:chExt cx="8310" cy="742"/>
            </a:xfrm>
          </p:grpSpPr>
          <p:sp>
            <p:nvSpPr>
              <p:cNvPr id="48" name="矩形 47"/>
              <p:cNvSpPr/>
              <p:nvPr>
                <p:custDataLst>
                  <p:tags r:id="rId4"/>
                </p:custDataLst>
              </p:nvPr>
            </p:nvSpPr>
            <p:spPr>
              <a:xfrm>
                <a:off x="3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49" name="矩形 48"/>
              <p:cNvSpPr/>
              <p:nvPr>
                <p:custDataLst>
                  <p:tags r:id="rId5"/>
                </p:custDataLst>
              </p:nvPr>
            </p:nvSpPr>
            <p:spPr>
              <a:xfrm>
                <a:off x="4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50" name="矩形 49"/>
              <p:cNvSpPr/>
              <p:nvPr>
                <p:custDataLst>
                  <p:tags r:id="rId6"/>
                </p:custDataLst>
              </p:nvPr>
            </p:nvSpPr>
            <p:spPr>
              <a:xfrm>
                <a:off x="58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51" name="矩形 50"/>
              <p:cNvSpPr/>
              <p:nvPr>
                <p:custDataLst>
                  <p:tags r:id="rId7"/>
                </p:custDataLst>
              </p:nvPr>
            </p:nvSpPr>
            <p:spPr>
              <a:xfrm>
                <a:off x="7083" y="4017"/>
                <a:ext cx="1110" cy="743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52" name="矩形 51"/>
              <p:cNvSpPr/>
              <p:nvPr>
                <p:custDataLst>
                  <p:tags r:id="rId8"/>
                </p:custDataLst>
              </p:nvPr>
            </p:nvSpPr>
            <p:spPr>
              <a:xfrm>
                <a:off x="82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53" name="矩形 52"/>
              <p:cNvSpPr/>
              <p:nvPr>
                <p:custDataLst>
                  <p:tags r:id="rId9"/>
                </p:custDataLst>
              </p:nvPr>
            </p:nvSpPr>
            <p:spPr>
              <a:xfrm>
                <a:off x="9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54" name="矩形 5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55" name="矩形 54"/>
            <p:cNvSpPr/>
            <p:nvPr>
              <p:custDataLst>
                <p:tags r:id="rId11"/>
              </p:custDataLst>
            </p:nvPr>
          </p:nvSpPr>
          <p:spPr>
            <a:xfrm>
              <a:off x="2490" y="5127"/>
              <a:ext cx="11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en-US" altLang="zh-CN"/>
            </a:p>
          </p:txBody>
        </p:sp>
      </p:grpSp>
      <p:sp>
        <p:nvSpPr>
          <p:cNvPr id="56" name="剪去单角的矩形 55"/>
          <p:cNvSpPr/>
          <p:nvPr>
            <p:custDataLst>
              <p:tags r:id="rId12"/>
            </p:custDataLst>
          </p:nvPr>
        </p:nvSpPr>
        <p:spPr>
          <a:xfrm>
            <a:off x="5033010" y="2322830"/>
            <a:ext cx="16586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FrameInput</a:t>
            </a:r>
            <a:endParaRPr lang="en-US" altLang="zh-CN"/>
          </a:p>
        </p:txBody>
      </p:sp>
      <p:sp>
        <p:nvSpPr>
          <p:cNvPr id="57" name="剪去单角的矩形 56"/>
          <p:cNvSpPr/>
          <p:nvPr>
            <p:custDataLst>
              <p:tags r:id="rId13"/>
            </p:custDataLst>
          </p:nvPr>
        </p:nvSpPr>
        <p:spPr>
          <a:xfrm>
            <a:off x="1913890" y="2322830"/>
            <a:ext cx="16586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FrameInput</a:t>
            </a:r>
            <a:endParaRPr lang="en-US" altLang="zh-CN"/>
          </a:p>
        </p:txBody>
      </p:sp>
      <p:grpSp>
        <p:nvGrpSpPr>
          <p:cNvPr id="58" name="组合 57"/>
          <p:cNvGrpSpPr/>
          <p:nvPr/>
        </p:nvGrpSpPr>
        <p:grpSpPr>
          <a:xfrm>
            <a:off x="1628775" y="4117975"/>
            <a:ext cx="6038850" cy="471170"/>
            <a:chOff x="2490" y="5127"/>
            <a:chExt cx="9510" cy="742"/>
          </a:xfrm>
        </p:grpSpPr>
        <p:grpSp>
          <p:nvGrpSpPr>
            <p:cNvPr id="59" name="组合 58"/>
            <p:cNvGrpSpPr/>
            <p:nvPr/>
          </p:nvGrpSpPr>
          <p:grpSpPr>
            <a:xfrm>
              <a:off x="3690" y="5127"/>
              <a:ext cx="8310" cy="742"/>
              <a:chOff x="3483" y="4017"/>
              <a:chExt cx="8310" cy="742"/>
            </a:xfrm>
          </p:grpSpPr>
          <p:sp>
            <p:nvSpPr>
              <p:cNvPr id="60" name="矩形 59"/>
              <p:cNvSpPr/>
              <p:nvPr>
                <p:custDataLst>
                  <p:tags r:id="rId14"/>
                </p:custDataLst>
              </p:nvPr>
            </p:nvSpPr>
            <p:spPr>
              <a:xfrm>
                <a:off x="3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61" name="矩形 60"/>
              <p:cNvSpPr/>
              <p:nvPr>
                <p:custDataLst>
                  <p:tags r:id="rId15"/>
                </p:custDataLst>
              </p:nvPr>
            </p:nvSpPr>
            <p:spPr>
              <a:xfrm>
                <a:off x="4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62" name="矩形 61"/>
              <p:cNvSpPr/>
              <p:nvPr>
                <p:custDataLst>
                  <p:tags r:id="rId16"/>
                </p:custDataLst>
              </p:nvPr>
            </p:nvSpPr>
            <p:spPr>
              <a:xfrm>
                <a:off x="58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63" name="矩形 62"/>
              <p:cNvSpPr/>
              <p:nvPr>
                <p:custDataLst>
                  <p:tags r:id="rId17"/>
                </p:custDataLst>
              </p:nvPr>
            </p:nvSpPr>
            <p:spPr>
              <a:xfrm>
                <a:off x="7083" y="4017"/>
                <a:ext cx="1110" cy="743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64" name="矩形 63"/>
              <p:cNvSpPr/>
              <p:nvPr>
                <p:custDataLst>
                  <p:tags r:id="rId18"/>
                </p:custDataLst>
              </p:nvPr>
            </p:nvSpPr>
            <p:spPr>
              <a:xfrm>
                <a:off x="82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65" name="矩形 64"/>
              <p:cNvSpPr/>
              <p:nvPr>
                <p:custDataLst>
                  <p:tags r:id="rId19"/>
                </p:custDataLst>
              </p:nvPr>
            </p:nvSpPr>
            <p:spPr>
              <a:xfrm>
                <a:off x="9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66" name="矩形 65"/>
              <p:cNvSpPr/>
              <p:nvPr>
                <p:custDataLst>
                  <p:tags r:id="rId20"/>
                </p:custDataLst>
              </p:nvPr>
            </p:nvSpPr>
            <p:spPr>
              <a:xfrm>
                <a:off x="10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67" name="矩形 66"/>
            <p:cNvSpPr/>
            <p:nvPr>
              <p:custDataLst>
                <p:tags r:id="rId21"/>
              </p:custDataLst>
            </p:nvPr>
          </p:nvSpPr>
          <p:spPr>
            <a:xfrm>
              <a:off x="2490" y="5127"/>
              <a:ext cx="11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en-US" altLang="zh-CN"/>
            </a:p>
          </p:txBody>
        </p:sp>
      </p:grpSp>
    </p:spTree>
    <p:custDataLst>
      <p:tags r:id="rId2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动态调整客户端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fixed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time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每秒钟，服务的发送客户端的消息延迟时间给客户端</a:t>
            </a:r>
            <a:r>
              <a:rPr lang="en-US" altLang="zh-CN"/>
              <a:t>  </a:t>
            </a:r>
            <a:r>
              <a:rPr lang="en-US" altLang="zh-CN">
                <a:sym typeface="+mn-ea"/>
              </a:rPr>
              <a:t>Room2C_AdjustUpdateTime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动态调整客户端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fixed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time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客户端收到</a:t>
            </a:r>
            <a:r>
              <a:rPr lang="en-US" altLang="zh-CN">
                <a:sym typeface="+mn-ea"/>
              </a:rPr>
              <a:t>Room2C_AdjustUpdateTime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缩放</a:t>
            </a:r>
            <a:r>
              <a:rPr lang="en-US" altLang="zh-CN">
                <a:sym typeface="+mn-ea"/>
              </a:rPr>
              <a:t>update</a:t>
            </a:r>
            <a:r>
              <a:rPr lang="zh-CN" altLang="en-US">
                <a:sym typeface="+mn-ea"/>
              </a:rPr>
              <a:t>间隔，在一秒钟内调整完成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调整</a:t>
            </a:r>
            <a:r>
              <a:rPr lang="zh-CN" altLang="en-US"/>
              <a:t>公式：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zh-CN" altLang="en-US"/>
              <a:t>新的一帧时间</a:t>
            </a:r>
            <a:r>
              <a:rPr lang="en-US" altLang="zh-CN"/>
              <a:t> = </a:t>
            </a:r>
            <a:r>
              <a:rPr lang="zh-CN" altLang="en-US">
                <a:sym typeface="+mn-ea"/>
              </a:rPr>
              <a:t>一帧时间</a:t>
            </a:r>
            <a:r>
              <a:rPr lang="en-US" altLang="zh-CN"/>
              <a:t>  +</a:t>
            </a:r>
            <a:r>
              <a:rPr lang="zh-CN" altLang="en-US"/>
              <a:t>（</a:t>
            </a:r>
            <a:r>
              <a:rPr lang="en-US" altLang="zh-CN"/>
              <a:t>diffTime  -  </a:t>
            </a:r>
            <a:r>
              <a:rPr lang="zh-CN" altLang="en-US"/>
              <a:t>一帧时间））</a:t>
            </a:r>
            <a:r>
              <a:rPr lang="en-US" altLang="zh-CN"/>
              <a:t> /  (1000 / </a:t>
            </a:r>
            <a:r>
              <a:rPr lang="zh-CN" altLang="en-US"/>
              <a:t>一帧时间</a:t>
            </a:r>
            <a:r>
              <a:rPr lang="en-US" altLang="zh-CN"/>
              <a:t>)</a:t>
            </a:r>
            <a:endParaRPr lang="en-US" altLang="zh-CN"/>
          </a:p>
          <a:p>
            <a:pPr indent="457200"/>
            <a:endParaRPr lang="en-US" altLang="zh-CN"/>
          </a:p>
          <a:p>
            <a:pPr indent="457200"/>
            <a:r>
              <a:rPr lang="zh-CN" altLang="en-US">
                <a:sym typeface="+mn-ea"/>
              </a:rPr>
              <a:t>最快一秒</a:t>
            </a:r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帧，最慢</a:t>
            </a:r>
            <a:r>
              <a:rPr lang="en-US" altLang="zh-CN">
                <a:sym typeface="+mn-ea"/>
              </a:rPr>
              <a:t>15</a:t>
            </a:r>
            <a:r>
              <a:rPr lang="zh-CN" altLang="en-US">
                <a:sym typeface="+mn-ea"/>
              </a:rPr>
              <a:t>帧</a:t>
            </a:r>
            <a:endParaRPr lang="zh-CN" altLang="en-US"/>
          </a:p>
          <a:p>
            <a:pPr indent="457200"/>
            <a:endParaRPr lang="en-US" altLang="zh-CN"/>
          </a:p>
        </p:txBody>
      </p:sp>
      <p:sp>
        <p:nvSpPr>
          <p:cNvPr id="2" name="剪去单角的矩形 1"/>
          <p:cNvSpPr/>
          <p:nvPr>
            <p:custDataLst>
              <p:tags r:id="rId2"/>
            </p:custDataLst>
          </p:nvPr>
        </p:nvSpPr>
        <p:spPr>
          <a:xfrm>
            <a:off x="4095750" y="3810635"/>
            <a:ext cx="13157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权威帧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2" idx="1"/>
          </p:cNvCxnSpPr>
          <p:nvPr>
            <p:custDataLst>
              <p:tags r:id="rId3"/>
            </p:custDataLst>
          </p:nvPr>
        </p:nvCxnSpPr>
        <p:spPr>
          <a:xfrm>
            <a:off x="4753610" y="4380230"/>
            <a:ext cx="0" cy="499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2115185" y="4879975"/>
            <a:ext cx="6038850" cy="471170"/>
            <a:chOff x="2490" y="5127"/>
            <a:chExt cx="9510" cy="742"/>
          </a:xfrm>
        </p:grpSpPr>
        <p:grpSp>
          <p:nvGrpSpPr>
            <p:cNvPr id="7" name="组合 6"/>
            <p:cNvGrpSpPr/>
            <p:nvPr/>
          </p:nvGrpSpPr>
          <p:grpSpPr>
            <a:xfrm>
              <a:off x="3690" y="5127"/>
              <a:ext cx="8310" cy="742"/>
              <a:chOff x="3483" y="4017"/>
              <a:chExt cx="8310" cy="742"/>
            </a:xfrm>
          </p:grpSpPr>
          <p:sp>
            <p:nvSpPr>
              <p:cNvPr id="8" name="矩形 7"/>
              <p:cNvSpPr/>
              <p:nvPr>
                <p:custDataLst>
                  <p:tags r:id="rId4"/>
                </p:custDataLst>
              </p:nvPr>
            </p:nvSpPr>
            <p:spPr>
              <a:xfrm>
                <a:off x="3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9" name="矩形 8"/>
              <p:cNvSpPr/>
              <p:nvPr>
                <p:custDataLst>
                  <p:tags r:id="rId5"/>
                </p:custDataLst>
              </p:nvPr>
            </p:nvSpPr>
            <p:spPr>
              <a:xfrm>
                <a:off x="4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0" name="矩形 9"/>
              <p:cNvSpPr/>
              <p:nvPr>
                <p:custDataLst>
                  <p:tags r:id="rId6"/>
                </p:custDataLst>
              </p:nvPr>
            </p:nvSpPr>
            <p:spPr>
              <a:xfrm>
                <a:off x="58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11" name="矩形 10"/>
              <p:cNvSpPr/>
              <p:nvPr>
                <p:custDataLst>
                  <p:tags r:id="rId7"/>
                </p:custDataLst>
              </p:nvPr>
            </p:nvSpPr>
            <p:spPr>
              <a:xfrm>
                <a:off x="7083" y="4017"/>
                <a:ext cx="1110" cy="743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12" name="矩形 11"/>
              <p:cNvSpPr/>
              <p:nvPr>
                <p:custDataLst>
                  <p:tags r:id="rId8"/>
                </p:custDataLst>
              </p:nvPr>
            </p:nvSpPr>
            <p:spPr>
              <a:xfrm>
                <a:off x="82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13" name="矩形 12"/>
              <p:cNvSpPr/>
              <p:nvPr>
                <p:custDataLst>
                  <p:tags r:id="rId9"/>
                </p:custDataLst>
              </p:nvPr>
            </p:nvSpPr>
            <p:spPr>
              <a:xfrm>
                <a:off x="94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14" name="矩形 13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683" y="4017"/>
                <a:ext cx="1110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15" name="矩形 14"/>
            <p:cNvSpPr/>
            <p:nvPr>
              <p:custDataLst>
                <p:tags r:id="rId11"/>
              </p:custDataLst>
            </p:nvPr>
          </p:nvSpPr>
          <p:spPr>
            <a:xfrm>
              <a:off x="2490" y="5127"/>
              <a:ext cx="11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en-US" altLang="zh-CN"/>
            </a:p>
          </p:txBody>
        </p:sp>
      </p:grpSp>
      <p:sp>
        <p:nvSpPr>
          <p:cNvPr id="16" name="剪去单角的矩形 15"/>
          <p:cNvSpPr/>
          <p:nvPr>
            <p:custDataLst>
              <p:tags r:id="rId12"/>
            </p:custDataLst>
          </p:nvPr>
        </p:nvSpPr>
        <p:spPr>
          <a:xfrm>
            <a:off x="5519420" y="3810635"/>
            <a:ext cx="16586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FrameInput</a:t>
            </a:r>
            <a:endParaRPr lang="en-US" altLang="zh-CN"/>
          </a:p>
        </p:txBody>
      </p:sp>
      <p:sp>
        <p:nvSpPr>
          <p:cNvPr id="17" name="剪去单角的矩形 16"/>
          <p:cNvSpPr/>
          <p:nvPr>
            <p:custDataLst>
              <p:tags r:id="rId13"/>
            </p:custDataLst>
          </p:nvPr>
        </p:nvSpPr>
        <p:spPr>
          <a:xfrm>
            <a:off x="2400300" y="3810635"/>
            <a:ext cx="1658620" cy="56959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FrameInput</a:t>
            </a:r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2115185" y="5608955"/>
            <a:ext cx="4837430" cy="471805"/>
            <a:chOff x="2490" y="5127"/>
            <a:chExt cx="7618" cy="743"/>
          </a:xfrm>
        </p:grpSpPr>
        <p:grpSp>
          <p:nvGrpSpPr>
            <p:cNvPr id="19" name="组合 18"/>
            <p:cNvGrpSpPr/>
            <p:nvPr/>
          </p:nvGrpSpPr>
          <p:grpSpPr>
            <a:xfrm>
              <a:off x="3690" y="5127"/>
              <a:ext cx="6418" cy="743"/>
              <a:chOff x="3483" y="4017"/>
              <a:chExt cx="6418" cy="743"/>
            </a:xfrm>
          </p:grpSpPr>
          <p:sp>
            <p:nvSpPr>
              <p:cNvPr id="34" name="矩形 33"/>
              <p:cNvSpPr/>
              <p:nvPr>
                <p:custDataLst>
                  <p:tags r:id="rId14"/>
                </p:custDataLst>
              </p:nvPr>
            </p:nvSpPr>
            <p:spPr>
              <a:xfrm>
                <a:off x="3483" y="4017"/>
                <a:ext cx="688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</a:t>
                </a:r>
                <a:endParaRPr lang="en-US" altLang="zh-CN"/>
              </a:p>
            </p:txBody>
          </p:sp>
          <p:sp>
            <p:nvSpPr>
              <p:cNvPr id="35" name="矩形 34"/>
              <p:cNvSpPr/>
              <p:nvPr>
                <p:custDataLst>
                  <p:tags r:id="rId15"/>
                </p:custDataLst>
              </p:nvPr>
            </p:nvSpPr>
            <p:spPr>
              <a:xfrm>
                <a:off x="4404" y="4017"/>
                <a:ext cx="676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36" name="矩形 35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17" y="4017"/>
                <a:ext cx="684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37" name="矩形 36"/>
              <p:cNvSpPr/>
              <p:nvPr>
                <p:custDataLst>
                  <p:tags r:id="rId17"/>
                </p:custDataLst>
              </p:nvPr>
            </p:nvSpPr>
            <p:spPr>
              <a:xfrm>
                <a:off x="6217" y="4017"/>
                <a:ext cx="780" cy="743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38" name="矩形 37"/>
              <p:cNvSpPr/>
              <p:nvPr>
                <p:custDataLst>
                  <p:tags r:id="rId18"/>
                </p:custDataLst>
              </p:nvPr>
            </p:nvSpPr>
            <p:spPr>
              <a:xfrm>
                <a:off x="7230" y="4017"/>
                <a:ext cx="713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4</a:t>
                </a:r>
                <a:endParaRPr lang="en-US" altLang="zh-CN"/>
              </a:p>
            </p:txBody>
          </p:sp>
          <p:sp>
            <p:nvSpPr>
              <p:cNvPr id="39" name="矩形 38"/>
              <p:cNvSpPr/>
              <p:nvPr>
                <p:custDataLst>
                  <p:tags r:id="rId19"/>
                </p:custDataLst>
              </p:nvPr>
            </p:nvSpPr>
            <p:spPr>
              <a:xfrm>
                <a:off x="8204" y="4017"/>
                <a:ext cx="707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5</a:t>
                </a:r>
                <a:endParaRPr lang="en-US" altLang="zh-CN"/>
              </a:p>
            </p:txBody>
          </p:sp>
          <p:sp>
            <p:nvSpPr>
              <p:cNvPr id="40" name="矩形 39"/>
              <p:cNvSpPr/>
              <p:nvPr>
                <p:custDataLst>
                  <p:tags r:id="rId20"/>
                </p:custDataLst>
              </p:nvPr>
            </p:nvSpPr>
            <p:spPr>
              <a:xfrm>
                <a:off x="9172" y="4017"/>
                <a:ext cx="729" cy="7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6</a:t>
                </a:r>
                <a:endParaRPr lang="en-US" altLang="zh-CN"/>
              </a:p>
            </p:txBody>
          </p:sp>
        </p:grpSp>
        <p:sp>
          <p:nvSpPr>
            <p:cNvPr id="41" name="矩形 40"/>
            <p:cNvSpPr/>
            <p:nvPr>
              <p:custDataLst>
                <p:tags r:id="rId21"/>
              </p:custDataLst>
            </p:nvPr>
          </p:nvSpPr>
          <p:spPr>
            <a:xfrm>
              <a:off x="2490" y="5127"/>
              <a:ext cx="11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-1</a:t>
              </a:r>
              <a:endParaRPr lang="en-US" altLang="zh-CN"/>
            </a:p>
          </p:txBody>
        </p:sp>
      </p:grpSp>
      <p:sp>
        <p:nvSpPr>
          <p:cNvPr id="42" name="矩形 41"/>
          <p:cNvSpPr/>
          <p:nvPr>
            <p:custDataLst>
              <p:tags r:id="rId22"/>
            </p:custDataLst>
          </p:nvPr>
        </p:nvSpPr>
        <p:spPr>
          <a:xfrm>
            <a:off x="7090410" y="5608955"/>
            <a:ext cx="462915" cy="47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43" name="矩形 42"/>
          <p:cNvSpPr/>
          <p:nvPr>
            <p:custDataLst>
              <p:tags r:id="rId23"/>
            </p:custDataLst>
          </p:nvPr>
        </p:nvSpPr>
        <p:spPr>
          <a:xfrm>
            <a:off x="7691120" y="5608955"/>
            <a:ext cx="462915" cy="47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8</a:t>
            </a:r>
            <a:endParaRPr lang="en-US" altLang="zh-CN"/>
          </a:p>
        </p:txBody>
      </p:sp>
    </p:spTree>
    <p:custDataLst>
      <p:tags r:id="rId2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不同步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检测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客户端权威帧改变的时候，计算</a:t>
            </a:r>
            <a:r>
              <a:rPr lang="en-US" altLang="zh-CN"/>
              <a:t>lsworld</a:t>
            </a:r>
            <a:r>
              <a:rPr lang="zh-CN" altLang="en-US"/>
              <a:t>序列化的</a:t>
            </a:r>
            <a:r>
              <a:rPr lang="en-US" altLang="zh-CN"/>
              <a:t>hash</a:t>
            </a:r>
            <a:r>
              <a:rPr lang="zh-CN" altLang="en-US"/>
              <a:t>值给服务端，服务端对比</a:t>
            </a:r>
            <a:r>
              <a:rPr lang="en-US" altLang="zh-CN"/>
              <a:t>hash</a:t>
            </a:r>
            <a:r>
              <a:rPr lang="zh-CN" altLang="en-US"/>
              <a:t>值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0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303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WPS 演示</Application>
  <PresentationFormat>宽屏</PresentationFormat>
  <Paragraphs>116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帧同步设计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1380</cp:revision>
  <dcterms:created xsi:type="dcterms:W3CDTF">2023-03-23T03:18:00Z</dcterms:created>
  <dcterms:modified xsi:type="dcterms:W3CDTF">2023-05-26T05:42:16Z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