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1"/>
  </p:handoutMasterIdLst>
  <p:sldIdLst>
    <p:sldId id="265" r:id="rId5"/>
    <p:sldId id="355" r:id="rId7"/>
    <p:sldId id="357" r:id="rId8"/>
    <p:sldId id="358" r:id="rId9"/>
    <p:sldId id="359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6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第八节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录像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录像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信息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记录初始化</a:t>
            </a:r>
            <a:r>
              <a:rPr lang="zh-CN" altLang="en-US"/>
              <a:t>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记录每帧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定期记录</a:t>
            </a:r>
            <a:r>
              <a:rPr lang="en-US" altLang="zh-CN"/>
              <a:t>LSWorld</a:t>
            </a:r>
            <a:r>
              <a:rPr lang="zh-CN" altLang="en-US"/>
              <a:t>序列化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LSReplayU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pdater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Replay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跳转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JumpReplay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Replay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加速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播放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ChangeReplaySpeed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1371</cp:revision>
  <dcterms:created xsi:type="dcterms:W3CDTF">2023-03-23T03:18:00Z</dcterms:created>
  <dcterms:modified xsi:type="dcterms:W3CDTF">2023-05-24T06:09:31Z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