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355" r:id="rId7"/>
    <p:sldId id="366" r:id="rId8"/>
    <p:sldId id="364" r:id="rId9"/>
    <p:sldId id="365" r:id="rId10"/>
    <p:sldId id="369" r:id="rId11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9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63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第十一节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补充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Updater中为什么要排序？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代码</a:t>
            </a:r>
            <a:r>
              <a:rPr lang="zh-CN" altLang="en-US"/>
              <a:t>演示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Updater</a:t>
            </a:r>
            <a:r>
              <a:rPr lang="zh-CN" altLang="en-US"/>
              <a:t>中的</a:t>
            </a:r>
            <a:r>
              <a:rPr lang="en-US" altLang="zh-CN"/>
              <a:t>Entity</a:t>
            </a:r>
            <a:r>
              <a:rPr lang="zh-CN" altLang="en-US"/>
              <a:t>是</a:t>
            </a:r>
            <a:r>
              <a:rPr lang="en-US" altLang="zh-CN"/>
              <a:t>RegisterSystem</a:t>
            </a:r>
            <a:r>
              <a:rPr lang="zh-CN" altLang="en-US"/>
              <a:t>注册进去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反序列化注册</a:t>
            </a:r>
            <a:r>
              <a:rPr lang="en-US" altLang="zh-CN"/>
              <a:t>Entity domain</a:t>
            </a:r>
            <a:r>
              <a:rPr lang="zh-CN" altLang="en-US"/>
              <a:t>的时候会</a:t>
            </a:r>
            <a:r>
              <a:rPr lang="en-US" altLang="zh-CN">
                <a:sym typeface="+mn-ea"/>
              </a:rPr>
              <a:t>RegisterSystem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反序列化注册</a:t>
            </a:r>
            <a:r>
              <a:rPr lang="en-US" altLang="zh-CN"/>
              <a:t>domain</a:t>
            </a:r>
            <a:r>
              <a:rPr lang="zh-CN" altLang="en-US"/>
              <a:t>是从上到下执行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而实际运行中的</a:t>
            </a:r>
            <a:r>
              <a:rPr lang="en-US" altLang="zh-CN"/>
              <a:t>Updater</a:t>
            </a:r>
            <a:r>
              <a:rPr lang="zh-CN" altLang="en-US"/>
              <a:t>并不是按这个规律</a:t>
            </a:r>
            <a:r>
              <a:rPr lang="zh-CN" altLang="en-US"/>
              <a:t>执行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31322" y="58052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预测回滚帧同步中逻辑层不能用协程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预测回滚帧同步中</a:t>
            </a:r>
            <a:r>
              <a:rPr lang="zh-CN" altLang="en-US"/>
              <a:t>逻辑层不能用协程，服务端驱动的帧同步</a:t>
            </a:r>
            <a:r>
              <a:rPr lang="zh-CN" altLang="en-US"/>
              <a:t>可以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 1</a:t>
            </a:r>
            <a:endParaRPr lang="zh-CN" altLang="en-US"/>
          </a:p>
          <a:p>
            <a:r>
              <a:rPr lang="en-US" altLang="zh-CN"/>
              <a:t>await F1(); // </a:t>
            </a:r>
            <a:r>
              <a:rPr lang="zh-CN" altLang="en-US"/>
              <a:t>调用</a:t>
            </a:r>
            <a:r>
              <a:rPr lang="en-US" altLang="zh-CN"/>
              <a:t>F2</a:t>
            </a:r>
            <a:endParaRPr lang="en-US" altLang="zh-CN"/>
          </a:p>
          <a:p>
            <a:r>
              <a:rPr lang="en-US" altLang="zh-CN">
                <a:sym typeface="+mn-ea"/>
              </a:rPr>
              <a:t>// 2</a:t>
            </a:r>
            <a:endParaRPr lang="en-US" altLang="zh-CN"/>
          </a:p>
          <a:p>
            <a:r>
              <a:rPr lang="en-US" altLang="zh-CN">
                <a:sym typeface="+mn-ea"/>
              </a:rPr>
              <a:t>await F2(); // 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F3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// 3</a:t>
            </a:r>
            <a:endParaRPr lang="en-US" altLang="zh-CN"/>
          </a:p>
          <a:p>
            <a:r>
              <a:rPr lang="en-US" altLang="zh-CN">
                <a:sym typeface="+mn-ea"/>
              </a:rPr>
              <a:t>await F3(); // 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F4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// 4</a:t>
            </a:r>
            <a:endParaRPr lang="en-US" altLang="zh-CN"/>
          </a:p>
          <a:p>
            <a:r>
              <a:rPr lang="en-US" altLang="zh-CN">
                <a:sym typeface="+mn-ea"/>
              </a:rPr>
              <a:t>await F4();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第四帧回滚到第一帧，协程</a:t>
            </a:r>
            <a:r>
              <a:rPr lang="en-US" altLang="zh-CN">
                <a:sym typeface="+mn-ea"/>
              </a:rPr>
              <a:t>F1</a:t>
            </a:r>
            <a:r>
              <a:rPr lang="zh-CN" altLang="en-US">
                <a:sym typeface="+mn-ea"/>
              </a:rPr>
              <a:t>重新执行，没什么问题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第四帧回滚到第二帧，协程状态机并不会重新回到第二帧的状态，导致协程</a:t>
            </a:r>
            <a:r>
              <a:rPr lang="zh-CN" altLang="en-US">
                <a:solidFill>
                  <a:srgbClr val="FF0000"/>
                </a:solidFill>
              </a:rPr>
              <a:t>丢失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预测回滚帧同步中使用事件注意事项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逻辑层抛出事件，表现层订阅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在回滚的时候，就不能触发表现的</a:t>
            </a:r>
            <a:r>
              <a:rPr lang="zh-CN" altLang="en-US"/>
              <a:t>事件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解决办法是修改掉</a:t>
            </a:r>
            <a:r>
              <a:rPr lang="en-US" altLang="zh-CN"/>
              <a:t>LSWorld</a:t>
            </a:r>
            <a:r>
              <a:rPr lang="zh-CN" altLang="en-US"/>
              <a:t>的</a:t>
            </a:r>
            <a:r>
              <a:rPr lang="en-US" altLang="zh-CN"/>
              <a:t>SceneType</a:t>
            </a:r>
            <a:r>
              <a:rPr lang="zh-CN" altLang="en-US"/>
              <a:t>，这样回滚过程中的事件，表现层就订阅不到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回滚完成再把</a:t>
            </a:r>
            <a:r>
              <a:rPr lang="en-US" altLang="zh-CN"/>
              <a:t>LSWorld</a:t>
            </a:r>
            <a:r>
              <a:rPr lang="zh-CN" altLang="en-US"/>
              <a:t>的</a:t>
            </a:r>
            <a:r>
              <a:rPr lang="en-US" altLang="zh-CN"/>
              <a:t>SceneType</a:t>
            </a:r>
            <a:r>
              <a:rPr lang="zh-CN" altLang="en-US"/>
              <a:t>修改正确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同样，两个</a:t>
            </a:r>
            <a:r>
              <a:rPr lang="en-US" altLang="zh-CN"/>
              <a:t>demo</a:t>
            </a:r>
            <a:r>
              <a:rPr lang="zh-CN" altLang="en-US"/>
              <a:t>中</a:t>
            </a:r>
            <a:r>
              <a:rPr lang="en-US" altLang="zh-CN"/>
              <a:t>all in one</a:t>
            </a:r>
            <a:r>
              <a:rPr lang="zh-CN" altLang="en-US"/>
              <a:t>，都是靠</a:t>
            </a:r>
            <a:r>
              <a:rPr lang="en-US" altLang="zh-CN"/>
              <a:t>domain</a:t>
            </a:r>
            <a:r>
              <a:rPr lang="zh-CN" altLang="en-US"/>
              <a:t>的</a:t>
            </a:r>
            <a:r>
              <a:rPr lang="en-US" altLang="zh-CN"/>
              <a:t>SceneType</a:t>
            </a:r>
            <a:r>
              <a:rPr lang="zh-CN" altLang="en-US"/>
              <a:t>来区分事件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更加发散，权威</a:t>
            </a:r>
            <a:r>
              <a:rPr lang="en-US" altLang="zh-CN"/>
              <a:t>world</a:t>
            </a:r>
            <a:r>
              <a:rPr lang="zh-CN" altLang="en-US"/>
              <a:t>跟预测</a:t>
            </a:r>
            <a:r>
              <a:rPr lang="en-US" altLang="zh-CN"/>
              <a:t>world</a:t>
            </a:r>
            <a:r>
              <a:rPr lang="zh-CN" altLang="en-US"/>
              <a:t>，区分事件</a:t>
            </a:r>
            <a:r>
              <a:rPr lang="zh-CN" altLang="en-US"/>
              <a:t>也是一样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怎么做预测？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预测只是希望预测准确减少回滚的机率，所以只要计算量</a:t>
            </a:r>
            <a:r>
              <a:rPr lang="zh-CN" altLang="en-US"/>
              <a:t>不大，怎么准确怎么来就行</a:t>
            </a:r>
            <a:r>
              <a:rPr lang="zh-CN" altLang="en-US"/>
              <a:t>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一般容易预测的就是一直触发的输入，比如移动输入，</a:t>
            </a:r>
            <a:r>
              <a:rPr lang="en-US" altLang="zh-CN"/>
              <a:t>FPS</a:t>
            </a:r>
            <a:r>
              <a:rPr lang="zh-CN" altLang="en-US"/>
              <a:t>机枪一直</a:t>
            </a:r>
            <a:r>
              <a:rPr lang="zh-CN" altLang="en-US"/>
              <a:t>按着射击</a:t>
            </a:r>
            <a:r>
              <a:rPr lang="zh-CN" altLang="en-US"/>
              <a:t>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按一下就弹起的键一般很难预测准确，</a:t>
            </a:r>
            <a:r>
              <a:rPr lang="zh-CN" altLang="en-US">
                <a:sym typeface="+mn-ea"/>
              </a:rPr>
              <a:t>就没必要预测了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比如某个职业有设计技能，需要一直按着按键，那么我们就可以做这种</a:t>
            </a:r>
            <a:r>
              <a:rPr lang="zh-CN" altLang="en-US"/>
              <a:t>预测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浮点型分析器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限制？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sj</a:t>
            </a:r>
            <a:r>
              <a:rPr lang="zh-CN" altLang="en-US"/>
              <a:t>兄弟已经写了</a:t>
            </a:r>
            <a:r>
              <a:rPr lang="en-US" altLang="zh-CN"/>
              <a:t>LSEntity</a:t>
            </a:r>
            <a:r>
              <a:rPr lang="zh-CN" altLang="en-US"/>
              <a:t>的浮点型限制，一个类中有任何包含浮点类型的都会编译</a:t>
            </a:r>
            <a:r>
              <a:rPr lang="zh-CN" altLang="en-US"/>
              <a:t>报错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public class Test: LSEntity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r>
              <a:rPr lang="en-US" altLang="zh-CN"/>
              <a:t>public float a;</a:t>
            </a:r>
            <a:endParaRPr lang="en-US" altLang="zh-CN"/>
          </a:p>
          <a:p>
            <a:pPr indent="457200"/>
            <a:r>
              <a:rPr lang="en-US" altLang="zh-CN"/>
              <a:t>public List&lt;double&gt; b;</a:t>
            </a:r>
            <a:endParaRPr lang="en-US" altLang="zh-CN"/>
          </a:p>
          <a:p>
            <a:pPr indent="457200"/>
            <a:r>
              <a:rPr lang="en-US" altLang="zh-CN"/>
              <a:t>public Dictionary&lt;float, int&gt; c;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public Dictionary&lt;int, double&gt; d;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public Dictionary&lt;int, HashSet&lt;double&gt;&gt; e;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演示</Application>
  <PresentationFormat>宽屏</PresentationFormat>
  <Paragraphs>68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1504</cp:revision>
  <dcterms:created xsi:type="dcterms:W3CDTF">2023-03-23T03:18:00Z</dcterms:created>
  <dcterms:modified xsi:type="dcterms:W3CDTF">2023-05-29T04:31:09Z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