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1" r:id="rId4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A667FE-FD58-409F-9068-2864388A3354}">
          <p14:sldIdLst>
            <p14:sldId id="256"/>
            <p14:sldId id="257"/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60" y="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E23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E23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E23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9216" y="9230562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9216" y="9262567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7805" y="3712717"/>
            <a:ext cx="4796789" cy="160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E23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4804" y="9272154"/>
            <a:ext cx="725169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35520" y="9272154"/>
            <a:ext cx="51435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‹#›</a:t>
            </a:fld>
            <a:endParaRPr spc="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tackoverflow.com/users/4352728/ye-win" TargetMode="External"/><Relationship Id="rId5" Type="http://schemas.openxmlformats.org/officeDocument/2006/relationships/hyperlink" Target="http://www.slideshare.net/mysky14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11" Type="http://schemas.openxmlformats.org/officeDocument/2006/relationships/slide" Target="slide42.xml"/><Relationship Id="rId5" Type="http://schemas.openxmlformats.org/officeDocument/2006/relationships/slide" Target="slide7.xml"/><Relationship Id="rId10" Type="http://schemas.openxmlformats.org/officeDocument/2006/relationships/slide" Target="slide32.xml"/><Relationship Id="rId4" Type="http://schemas.openxmlformats.org/officeDocument/2006/relationships/slide" Target="slide6.xml"/><Relationship Id="rId9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papers.com/category/java/java-and-oops/" TargetMode="External"/><Relationship Id="rId2" Type="http://schemas.openxmlformats.org/officeDocument/2006/relationships/hyperlink" Target="http://beginnersbook.com/2013/04/oops-concepts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beginnersbook.com/2013/04/oops-concept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9260027"/>
            <a:ext cx="72517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mbria"/>
                <a:cs typeface="Cambria"/>
              </a:rPr>
              <a:t>OO</a:t>
            </a:r>
            <a:r>
              <a:rPr sz="1100" spc="5" dirty="0">
                <a:latin typeface="Cambria"/>
                <a:cs typeface="Cambria"/>
              </a:rPr>
              <a:t>P</a:t>
            </a:r>
            <a:r>
              <a:rPr sz="1100" spc="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I</a:t>
            </a:r>
            <a:r>
              <a:rPr sz="1100" spc="5" dirty="0">
                <a:latin typeface="Cambria"/>
                <a:cs typeface="Cambria"/>
              </a:rPr>
              <a:t>n</a:t>
            </a:r>
            <a:r>
              <a:rPr sz="1100" spc="-40" dirty="0">
                <a:latin typeface="Cambria"/>
                <a:cs typeface="Cambria"/>
              </a:rPr>
              <a:t> </a:t>
            </a:r>
            <a:r>
              <a:rPr sz="1100" spc="15" dirty="0">
                <a:latin typeface="Cambria"/>
                <a:cs typeface="Cambria"/>
              </a:rPr>
              <a:t>J</a:t>
            </a:r>
            <a:r>
              <a:rPr sz="1100" spc="-40" dirty="0">
                <a:latin typeface="Cambria"/>
                <a:cs typeface="Cambria"/>
              </a:rPr>
              <a:t>a</a:t>
            </a:r>
            <a:r>
              <a:rPr sz="1100" spc="15" dirty="0">
                <a:latin typeface="Cambria"/>
                <a:cs typeface="Cambria"/>
              </a:rPr>
              <a:t>v</a:t>
            </a:r>
            <a:r>
              <a:rPr sz="1100" spc="5" dirty="0">
                <a:latin typeface="Cambria"/>
                <a:cs typeface="Cambria"/>
              </a:rPr>
              <a:t>a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244" y="9260027"/>
            <a:ext cx="424815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5" dirty="0">
                <a:latin typeface="Cambria"/>
                <a:cs typeface="Cambria"/>
              </a:rPr>
              <a:t>e 1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9216" y="9230562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6" y="9262567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10" dirty="0"/>
              <a:t>Obj</a:t>
            </a:r>
            <a:r>
              <a:rPr dirty="0"/>
              <a:t>e</a:t>
            </a:r>
            <a:r>
              <a:rPr spc="-5" dirty="0"/>
              <a:t>ct</a:t>
            </a:r>
            <a:r>
              <a:rPr spc="10" dirty="0"/>
              <a:t> </a:t>
            </a:r>
            <a:r>
              <a:rPr spc="-10" dirty="0"/>
              <a:t>O</a:t>
            </a:r>
            <a:r>
              <a:rPr dirty="0"/>
              <a:t>r</a:t>
            </a:r>
            <a:r>
              <a:rPr spc="-20" dirty="0"/>
              <a:t>i</a:t>
            </a:r>
            <a:r>
              <a:rPr spc="-10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0" dirty="0"/>
              <a:t>e</a:t>
            </a:r>
            <a:r>
              <a:rPr spc="-10" dirty="0"/>
              <a:t>d</a:t>
            </a:r>
            <a:r>
              <a:rPr spc="10" dirty="0"/>
              <a:t> </a:t>
            </a:r>
            <a:r>
              <a:rPr spc="-10" dirty="0"/>
              <a:t>P</a:t>
            </a:r>
            <a:r>
              <a:rPr spc="5" dirty="0"/>
              <a:t>r</a:t>
            </a:r>
            <a:r>
              <a:rPr dirty="0"/>
              <a:t>o</a:t>
            </a:r>
            <a:r>
              <a:rPr spc="-20" dirty="0"/>
              <a:t>g</a:t>
            </a:r>
            <a:r>
              <a:rPr spc="0" dirty="0"/>
              <a:t>r</a:t>
            </a:r>
            <a:r>
              <a:rPr spc="-5" dirty="0"/>
              <a:t>a</a:t>
            </a:r>
            <a:r>
              <a:rPr dirty="0"/>
              <a:t>mm</a:t>
            </a:r>
            <a:r>
              <a:rPr spc="-20" dirty="0"/>
              <a:t>i</a:t>
            </a:r>
            <a:r>
              <a:rPr spc="-30" dirty="0"/>
              <a:t>n</a:t>
            </a:r>
            <a:r>
              <a:rPr spc="-5" dirty="0"/>
              <a:t>g</a:t>
            </a:r>
          </a:p>
          <a:p>
            <a:pPr marL="88265" algn="ctr">
              <a:lnSpc>
                <a:spcPct val="100000"/>
              </a:lnSpc>
              <a:spcBef>
                <a:spcPts val="1430"/>
              </a:spcBef>
            </a:pPr>
            <a:r>
              <a:rPr sz="6000" dirty="0"/>
              <a:t>In </a:t>
            </a:r>
            <a:r>
              <a:rPr sz="6000" spc="-5" dirty="0"/>
              <a:t>J</a:t>
            </a:r>
            <a:r>
              <a:rPr sz="6000" spc="-25" dirty="0"/>
              <a:t>a</a:t>
            </a:r>
            <a:r>
              <a:rPr sz="6000" dirty="0"/>
              <a:t>va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2274570" y="6852411"/>
            <a:ext cx="5060315" cy="502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h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a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w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o 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wa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ys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o 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w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i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40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rr</a:t>
            </a:r>
            <a:r>
              <a:rPr sz="1150" i="1" spc="-10" dirty="0">
                <a:solidFill>
                  <a:srgbClr val="444444"/>
                </a:solidFill>
                <a:latin typeface="Georgia"/>
                <a:cs typeface="Georgia"/>
              </a:rPr>
              <a:t>o</a:t>
            </a:r>
            <a:r>
              <a:rPr sz="1150" i="1" spc="3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-35" dirty="0">
                <a:solidFill>
                  <a:srgbClr val="444444"/>
                </a:solidFill>
                <a:latin typeface="Georgia"/>
                <a:cs typeface="Georgia"/>
              </a:rPr>
              <a:t>-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f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-3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p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-10" dirty="0">
                <a:solidFill>
                  <a:srgbClr val="444444"/>
                </a:solidFill>
                <a:latin typeface="Georgia"/>
                <a:cs typeface="Georgia"/>
              </a:rPr>
              <a:t>o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g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a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m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s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;</a:t>
            </a:r>
            <a:r>
              <a:rPr sz="1150" i="1" spc="1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10" dirty="0">
                <a:solidFill>
                  <a:srgbClr val="444444"/>
                </a:solidFill>
                <a:latin typeface="Georgia"/>
                <a:cs typeface="Georgia"/>
              </a:rPr>
              <a:t>o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n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l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y</a:t>
            </a:r>
            <a:r>
              <a:rPr sz="1150" i="1" spc="10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he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t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h</a:t>
            </a:r>
            <a:r>
              <a:rPr sz="1150" i="1" spc="-20" dirty="0">
                <a:solidFill>
                  <a:srgbClr val="444444"/>
                </a:solidFill>
                <a:latin typeface="Georgia"/>
                <a:cs typeface="Georgia"/>
              </a:rPr>
              <a:t>i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d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10" dirty="0">
                <a:solidFill>
                  <a:srgbClr val="444444"/>
                </a:solidFill>
                <a:latin typeface="Georgia"/>
                <a:cs typeface="Georgia"/>
              </a:rPr>
              <a:t>o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ne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-50" dirty="0">
                <a:solidFill>
                  <a:srgbClr val="444444"/>
                </a:solidFill>
                <a:latin typeface="Georgia"/>
                <a:cs typeface="Georgia"/>
              </a:rPr>
              <a:t>w</a:t>
            </a:r>
            <a:r>
              <a:rPr sz="1150" i="1" spc="-10" dirty="0">
                <a:solidFill>
                  <a:srgbClr val="444444"/>
                </a:solidFill>
                <a:latin typeface="Georgia"/>
                <a:cs typeface="Georgia"/>
              </a:rPr>
              <a:t>o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k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s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.</a:t>
            </a:r>
            <a:endParaRPr sz="11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9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(</a:t>
            </a:r>
            <a:r>
              <a:rPr sz="1150" i="1" spc="-20" dirty="0">
                <a:solidFill>
                  <a:srgbClr val="444444"/>
                </a:solidFill>
                <a:latin typeface="Georgia"/>
                <a:cs typeface="Georgia"/>
              </a:rPr>
              <a:t>A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l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a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n</a:t>
            </a:r>
            <a:r>
              <a:rPr sz="1150" i="1" spc="10" dirty="0">
                <a:solidFill>
                  <a:srgbClr val="444444"/>
                </a:solidFill>
                <a:latin typeface="Georgia"/>
                <a:cs typeface="Georgia"/>
              </a:rPr>
              <a:t> J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.</a:t>
            </a:r>
            <a:r>
              <a:rPr sz="1150" i="1" spc="-15" dirty="0">
                <a:solidFill>
                  <a:srgbClr val="444444"/>
                </a:solidFill>
                <a:latin typeface="Georgia"/>
                <a:cs typeface="Georgia"/>
              </a:rPr>
              <a:t> 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P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e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r</a:t>
            </a:r>
            <a:r>
              <a:rPr sz="1150" i="1" spc="-5" dirty="0">
                <a:solidFill>
                  <a:srgbClr val="444444"/>
                </a:solidFill>
                <a:latin typeface="Georgia"/>
                <a:cs typeface="Georgia"/>
              </a:rPr>
              <a:t>l</a:t>
            </a:r>
            <a:r>
              <a:rPr sz="1150" i="1" spc="15" dirty="0">
                <a:solidFill>
                  <a:srgbClr val="444444"/>
                </a:solidFill>
                <a:latin typeface="Georgia"/>
                <a:cs typeface="Georgia"/>
              </a:rPr>
              <a:t>i</a:t>
            </a:r>
            <a:r>
              <a:rPr sz="1150" i="1" spc="5" dirty="0">
                <a:solidFill>
                  <a:srgbClr val="444444"/>
                </a:solidFill>
                <a:latin typeface="Georgia"/>
                <a:cs typeface="Georgia"/>
              </a:rPr>
              <a:t>s</a:t>
            </a:r>
            <a:r>
              <a:rPr sz="1150" i="1" dirty="0">
                <a:solidFill>
                  <a:srgbClr val="444444"/>
                </a:solidFill>
                <a:latin typeface="Georgia"/>
                <a:cs typeface="Georgia"/>
              </a:rPr>
              <a:t>)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81750" y="1994801"/>
            <a:ext cx="927734" cy="782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7772400" cy="2139315"/>
          </a:xfrm>
          <a:custGeom>
            <a:avLst/>
            <a:gdLst/>
            <a:ahLst/>
            <a:cxnLst/>
            <a:rect l="l" t="t" r="r" b="b"/>
            <a:pathLst>
              <a:path w="7772400" h="2139315">
                <a:moveTo>
                  <a:pt x="7772400" y="0"/>
                </a:moveTo>
                <a:lnTo>
                  <a:pt x="0" y="0"/>
                </a:lnTo>
                <a:lnTo>
                  <a:pt x="0" y="2024273"/>
                </a:lnTo>
                <a:lnTo>
                  <a:pt x="524428" y="2070464"/>
                </a:lnTo>
                <a:lnTo>
                  <a:pt x="1009876" y="2104390"/>
                </a:lnTo>
                <a:lnTo>
                  <a:pt x="1398894" y="2124151"/>
                </a:lnTo>
                <a:lnTo>
                  <a:pt x="1758153" y="2135436"/>
                </a:lnTo>
                <a:lnTo>
                  <a:pt x="2045014" y="2138931"/>
                </a:lnTo>
                <a:lnTo>
                  <a:pt x="2314708" y="2137225"/>
                </a:lnTo>
                <a:lnTo>
                  <a:pt x="2569405" y="2130789"/>
                </a:lnTo>
                <a:lnTo>
                  <a:pt x="2811273" y="2120097"/>
                </a:lnTo>
                <a:lnTo>
                  <a:pt x="3042480" y="2105622"/>
                </a:lnTo>
                <a:lnTo>
                  <a:pt x="3301640" y="2084585"/>
                </a:lnTo>
                <a:lnTo>
                  <a:pt x="3623400" y="2052127"/>
                </a:lnTo>
                <a:lnTo>
                  <a:pt x="5001356" y="1883183"/>
                </a:lnTo>
                <a:lnTo>
                  <a:pt x="5414966" y="1840140"/>
                </a:lnTo>
                <a:lnTo>
                  <a:pt x="5821688" y="1805464"/>
                </a:lnTo>
                <a:lnTo>
                  <a:pt x="6216779" y="1779212"/>
                </a:lnTo>
                <a:lnTo>
                  <a:pt x="6648809" y="1758432"/>
                </a:lnTo>
                <a:lnTo>
                  <a:pt x="7185397" y="1742989"/>
                </a:lnTo>
                <a:lnTo>
                  <a:pt x="7772400" y="1737497"/>
                </a:lnTo>
                <a:lnTo>
                  <a:pt x="7772400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719"/>
            <a:ext cx="7772400" cy="1645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8468176"/>
            <a:ext cx="7772400" cy="1590675"/>
          </a:xfrm>
          <a:custGeom>
            <a:avLst/>
            <a:gdLst/>
            <a:ahLst/>
            <a:cxnLst/>
            <a:rect l="l" t="t" r="r" b="b"/>
            <a:pathLst>
              <a:path w="7772400" h="1590675">
                <a:moveTo>
                  <a:pt x="2126819" y="0"/>
                </a:moveTo>
                <a:lnTo>
                  <a:pt x="2032759" y="16"/>
                </a:lnTo>
                <a:lnTo>
                  <a:pt x="1687167" y="3754"/>
                </a:lnTo>
                <a:lnTo>
                  <a:pt x="1257335" y="15643"/>
                </a:lnTo>
                <a:lnTo>
                  <a:pt x="722707" y="39807"/>
                </a:lnTo>
                <a:lnTo>
                  <a:pt x="0" y="85578"/>
                </a:lnTo>
                <a:lnTo>
                  <a:pt x="0" y="1590223"/>
                </a:lnTo>
                <a:lnTo>
                  <a:pt x="7772400" y="1590223"/>
                </a:lnTo>
                <a:lnTo>
                  <a:pt x="7772400" y="300915"/>
                </a:lnTo>
                <a:lnTo>
                  <a:pt x="7038922" y="294529"/>
                </a:lnTo>
                <a:lnTo>
                  <a:pt x="6393089" y="276929"/>
                </a:lnTo>
                <a:lnTo>
                  <a:pt x="5824976" y="250468"/>
                </a:lnTo>
                <a:lnTo>
                  <a:pt x="5276972" y="214257"/>
                </a:lnTo>
                <a:lnTo>
                  <a:pt x="3538702" y="58649"/>
                </a:lnTo>
                <a:lnTo>
                  <a:pt x="3168370" y="32502"/>
                </a:lnTo>
                <a:lnTo>
                  <a:pt x="2857464" y="16273"/>
                </a:lnTo>
                <a:lnTo>
                  <a:pt x="2527558" y="5190"/>
                </a:lnTo>
                <a:lnTo>
                  <a:pt x="2173123" y="158"/>
                </a:lnTo>
                <a:lnTo>
                  <a:pt x="2126819" y="0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8814814"/>
            <a:ext cx="7772400" cy="1211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0869" y="8814257"/>
            <a:ext cx="2134870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ut</a:t>
            </a:r>
            <a:r>
              <a:rPr sz="1550" spc="4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5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aj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550" spc="10" dirty="0">
                <a:solidFill>
                  <a:srgbClr val="FFFFFF"/>
                </a:solidFill>
                <a:latin typeface="Calibri"/>
                <a:cs typeface="Calibri"/>
              </a:rPr>
              <a:t> Ja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5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spc="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55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spc="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1550" spc="3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5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50" spc="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5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0869" y="9312909"/>
            <a:ext cx="383159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550" spc="-5" dirty="0" smtClean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50" spc="5" dirty="0" smtClean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spc="10" dirty="0" smtClean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50" spc="45" dirty="0" smtClean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50" spc="15" dirty="0" smtClean="0">
                <a:solidFill>
                  <a:srgbClr val="FFFFFF"/>
                </a:solidFill>
                <a:latin typeface="Calibri"/>
                <a:cs typeface="Calibri"/>
              </a:rPr>
              <a:t>act</a:t>
            </a:r>
            <a:r>
              <a:rPr sz="1550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550" spc="5" dirty="0" smtClean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1550" spc="5" dirty="0">
                <a:solidFill>
                  <a:srgbClr val="FFFFFF"/>
                </a:solidFill>
                <a:cs typeface="Calibri"/>
              </a:rPr>
              <a:t>  </a:t>
            </a:r>
            <a:r>
              <a:rPr lang="en-US" sz="1550" spc="5" dirty="0">
                <a:solidFill>
                  <a:srgbClr val="FFFFFF"/>
                </a:solidFill>
                <a:cs typeface="Calibri"/>
                <a:hlinkClick r:id="rId5"/>
              </a:rPr>
              <a:t>http://</a:t>
            </a:r>
            <a:r>
              <a:rPr lang="en-US" sz="1550" spc="5" dirty="0" smtClean="0">
                <a:solidFill>
                  <a:srgbClr val="FFFFFF"/>
                </a:solidFill>
                <a:cs typeface="Calibri"/>
                <a:hlinkClick r:id="rId5"/>
              </a:rPr>
              <a:t>www.slideshare.net/mysky14</a:t>
            </a:r>
            <a:r>
              <a:rPr lang="en-US" sz="1550" spc="5" dirty="0" smtClean="0">
                <a:solidFill>
                  <a:srgbClr val="FFFFFF"/>
                </a:solidFill>
                <a:cs typeface="Calibri"/>
              </a:rPr>
              <a:t>, h</a:t>
            </a:r>
            <a:r>
              <a:rPr lang="en-US" sz="1550" spc="5" dirty="0" smtClean="0">
                <a:solidFill>
                  <a:srgbClr val="FFFFFF"/>
                </a:solidFill>
                <a:cs typeface="Calibri"/>
                <a:hlinkClick r:id="rId6"/>
              </a:rPr>
              <a:t>ttp://stackoverflow.com/users/4352728/ye-win</a:t>
            </a:r>
            <a:r>
              <a:rPr lang="en-US" sz="1550" spc="5" dirty="0" smtClean="0">
                <a:solidFill>
                  <a:srgbClr val="FFFFFF"/>
                </a:solidFill>
                <a:cs typeface="Calibri"/>
              </a:rPr>
              <a:t>, https://www.linkedin.com/pub/ye-win/96/229/880</a:t>
            </a:r>
            <a:endParaRPr sz="1550" dirty="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50849" y="393217"/>
          <a:ext cx="5958660" cy="1061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2472"/>
                <a:gridCol w="1636188"/>
              </a:tblGrid>
              <a:tr h="443046">
                <a:tc>
                  <a:txBody>
                    <a:bodyPr/>
                    <a:lstStyle/>
                    <a:p>
                      <a:pPr marL="127000">
                        <a:lnSpc>
                          <a:spcPts val="3145"/>
                        </a:lnSpc>
                      </a:pPr>
                      <a:r>
                        <a:rPr sz="3300" b="1" spc="-20" dirty="0">
                          <a:latin typeface="Calibri"/>
                          <a:cs typeface="Calibri"/>
                        </a:rPr>
                        <a:t>Ja</a:t>
                      </a:r>
                      <a:r>
                        <a:rPr sz="3300" b="1" spc="10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3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33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b="1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3300" b="1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33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300" b="1" spc="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3300" b="1" spc="-2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3300" b="1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3300" b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33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3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300" b="1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3300" b="1" spc="-5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3300" b="1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3300" b="1" spc="-1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3300" b="1" dirty="0">
                          <a:latin typeface="Calibri"/>
                          <a:cs typeface="Calibri"/>
                        </a:rPr>
                        <a:t>e</a:t>
                      </a:r>
                      <a:endParaRPr sz="3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17375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55270" marR="119380" algn="just">
                        <a:lnSpc>
                          <a:spcPct val="102099"/>
                        </a:lnSpc>
                        <a:spcBef>
                          <a:spcPts val="90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 P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le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17375E"/>
                    </a:solidFill>
                  </a:tcPr>
                </a:tc>
              </a:tr>
              <a:tr h="618343">
                <a:tc>
                  <a:txBody>
                    <a:bodyPr/>
                    <a:lstStyle/>
                    <a:p>
                      <a:pPr marL="127000">
                        <a:lnSpc>
                          <a:spcPts val="2765"/>
                        </a:lnSpc>
                      </a:pPr>
                      <a:r>
                        <a:rPr sz="2800" i="1" spc="-15" dirty="0">
                          <a:latin typeface="Palatino Linotype"/>
                          <a:cs typeface="Palatino Linotype"/>
                        </a:rPr>
                        <a:t>E</a:t>
                      </a:r>
                      <a:r>
                        <a:rPr sz="2800" i="1" spc="5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2800" i="1" dirty="0">
                          <a:latin typeface="Palatino Linotype"/>
                          <a:cs typeface="Palatino Linotype"/>
                        </a:rPr>
                        <a:t>sy</a:t>
                      </a:r>
                      <a:r>
                        <a:rPr sz="2800" i="1" spc="-9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800" i="1" spc="-10" dirty="0">
                          <a:latin typeface="Palatino Linotype"/>
                          <a:cs typeface="Palatino Linotype"/>
                        </a:rPr>
                        <a:t>L</a:t>
                      </a:r>
                      <a:r>
                        <a:rPr sz="2800" i="1" spc="10" dirty="0">
                          <a:latin typeface="Palatino Linotype"/>
                          <a:cs typeface="Palatino Linotype"/>
                        </a:rPr>
                        <a:t>e</a:t>
                      </a:r>
                      <a:r>
                        <a:rPr sz="2800" i="1" spc="5" dirty="0">
                          <a:latin typeface="Palatino Linotype"/>
                          <a:cs typeface="Palatino Linotype"/>
                        </a:rPr>
                        <a:t>a</a:t>
                      </a:r>
                      <a:r>
                        <a:rPr sz="2800" i="1" spc="-15" dirty="0">
                          <a:latin typeface="Palatino Linotype"/>
                          <a:cs typeface="Palatino Linotype"/>
                        </a:rPr>
                        <a:t>r</a:t>
                      </a:r>
                      <a:r>
                        <a:rPr sz="2800" i="1" dirty="0">
                          <a:latin typeface="Palatino Linotype"/>
                          <a:cs typeface="Palatino Linotype"/>
                        </a:rPr>
                        <a:t>n</a:t>
                      </a:r>
                      <a:r>
                        <a:rPr sz="2800" i="1" spc="10" dirty="0">
                          <a:latin typeface="Palatino Linotype"/>
                          <a:cs typeface="Palatino Linotype"/>
                        </a:rPr>
                        <a:t>i</a:t>
                      </a:r>
                      <a:r>
                        <a:rPr sz="2800" i="1" dirty="0">
                          <a:latin typeface="Palatino Linotype"/>
                          <a:cs typeface="Palatino Linotype"/>
                        </a:rPr>
                        <a:t>ng</a:t>
                      </a:r>
                      <a:endParaRPr sz="2800">
                        <a:latin typeface="Palatino Linotype"/>
                        <a:cs typeface="Palatino Linotype"/>
                      </a:endParaRPr>
                    </a:p>
                  </a:txBody>
                  <a:tcPr marL="0" marR="0" marT="0" marB="0">
                    <a:solidFill>
                      <a:srgbClr val="17375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1737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93521"/>
            <a:ext cx="613410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i="1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dvan</a:t>
            </a:r>
            <a:r>
              <a:rPr sz="1300" b="1" i="1" u="heavy" spc="-2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ag</a:t>
            </a:r>
            <a:r>
              <a:rPr sz="1300" b="1" i="1" u="heavy" spc="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300" b="1" i="1" u="heavy" spc="-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300" b="1" i="1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f</a:t>
            </a:r>
            <a:r>
              <a:rPr sz="1300" b="1" i="1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300" b="1" i="1" u="heavy" spc="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300" b="1" i="1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300" b="1" i="1" u="heavy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ap</a:t>
            </a:r>
            <a:r>
              <a:rPr sz="1300" b="1" i="1" u="heavy" spc="-15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300" b="1" i="1" u="heavy" spc="-10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300" b="1" i="1" u="heavy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300" b="1" i="1" u="heavy" spc="2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300" b="1" i="1" u="heavy" spc="-2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300" b="1" i="1" u="heavy" spc="-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300" b="1" i="1" u="heavy" spc="-10" dirty="0">
                <a:solidFill>
                  <a:srgbClr val="545454"/>
                </a:solidFill>
                <a:latin typeface="Calibri"/>
                <a:cs typeface="Calibri"/>
              </a:rPr>
              <a:t>on:</a:t>
            </a:r>
            <a:endParaRPr sz="1300">
              <a:latin typeface="Calibri"/>
              <a:cs typeface="Calibri"/>
            </a:endParaRPr>
          </a:p>
          <a:p>
            <a:pPr marL="259079" marR="5080" indent="-228600">
              <a:lnSpc>
                <a:spcPts val="1950"/>
              </a:lnSpc>
              <a:spcBef>
                <a:spcPts val="125"/>
              </a:spcBef>
            </a:pP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dirty="0">
                <a:latin typeface="Calibri"/>
                <a:cs typeface="Calibri"/>
              </a:rPr>
              <a:t>  </a:t>
            </a:r>
            <a:r>
              <a:rPr sz="1300" spc="-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-us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e.g.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spc="-10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voi</a:t>
            </a:r>
            <a:r>
              <a:rPr sz="1300" spc="-5" dirty="0">
                <a:latin typeface="Courier New"/>
                <a:cs typeface="Courier New"/>
              </a:rPr>
              <a:t>d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-30" dirty="0">
                <a:latin typeface="Courier New"/>
                <a:cs typeface="Courier New"/>
              </a:rPr>
              <a:t>s</a:t>
            </a:r>
            <a:r>
              <a:rPr sz="1300" spc="0" dirty="0">
                <a:latin typeface="Courier New"/>
                <a:cs typeface="Courier New"/>
              </a:rPr>
              <a:t>et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mp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(S</a:t>
            </a:r>
            <a:r>
              <a:rPr sz="1300" spc="-30" dirty="0">
                <a:latin typeface="Courier New"/>
                <a:cs typeface="Courier New"/>
              </a:rPr>
              <a:t>t</a:t>
            </a:r>
            <a:r>
              <a:rPr sz="1300" spc="0" dirty="0">
                <a:latin typeface="Courier New"/>
                <a:cs typeface="Courier New"/>
              </a:rPr>
              <a:t>ri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-5" dirty="0">
                <a:latin typeface="Courier New"/>
                <a:cs typeface="Courier New"/>
              </a:rPr>
              <a:t>g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-5" dirty="0">
                <a:latin typeface="Courier New"/>
                <a:cs typeface="Courier New"/>
              </a:rPr>
              <a:t>)</a:t>
            </a:r>
            <a:r>
              <a:rPr sz="1300" spc="-434" dirty="0">
                <a:latin typeface="Courier New"/>
                <a:cs typeface="Courier New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Str</a:t>
            </a:r>
            <a:r>
              <a:rPr sz="1300" spc="-30" dirty="0">
                <a:latin typeface="Courier New"/>
                <a:cs typeface="Courier New"/>
              </a:rPr>
              <a:t>i</a:t>
            </a:r>
            <a:r>
              <a:rPr sz="1300" spc="0" dirty="0">
                <a:latin typeface="Courier New"/>
                <a:cs typeface="Courier New"/>
              </a:rPr>
              <a:t>n</a:t>
            </a:r>
            <a:r>
              <a:rPr sz="1300" spc="-5" dirty="0">
                <a:latin typeface="Courier New"/>
                <a:cs typeface="Courier New"/>
              </a:rPr>
              <a:t>g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92" y="1248791"/>
            <a:ext cx="6521450" cy="209550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85"/>
              </a:lnSpc>
            </a:pPr>
            <a:r>
              <a:rPr sz="1300" spc="0" dirty="0">
                <a:latin typeface="Courier New"/>
                <a:cs typeface="Courier New"/>
              </a:rPr>
              <a:t>get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mp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(</a:t>
            </a:r>
            <a:r>
              <a:rPr sz="1300" spc="25" dirty="0">
                <a:latin typeface="Courier New"/>
                <a:cs typeface="Courier New"/>
              </a:rPr>
              <a:t>)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6205" y="1742820"/>
            <a:ext cx="2282825" cy="201295"/>
          </a:xfrm>
          <a:custGeom>
            <a:avLst/>
            <a:gdLst/>
            <a:ahLst/>
            <a:cxnLst/>
            <a:rect l="l" t="t" r="r" b="b"/>
            <a:pathLst>
              <a:path w="2282825" h="201294">
                <a:moveTo>
                  <a:pt x="0" y="201168"/>
                </a:moveTo>
                <a:lnTo>
                  <a:pt x="2282697" y="201168"/>
                </a:lnTo>
                <a:lnTo>
                  <a:pt x="2282697" y="0"/>
                </a:lnTo>
                <a:lnTo>
                  <a:pt x="0" y="0"/>
                </a:lnTo>
                <a:lnTo>
                  <a:pt x="0" y="201168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3092" y="1486281"/>
            <a:ext cx="6779895" cy="294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5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e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Na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241300" marR="187960">
              <a:lnSpc>
                <a:spcPct val="124600"/>
              </a:lnSpc>
            </a:pP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(</a:t>
            </a:r>
            <a:r>
              <a:rPr sz="1300" spc="0" dirty="0">
                <a:latin typeface="Courier New"/>
                <a:cs typeface="Courier New"/>
              </a:rPr>
              <a:t>set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mp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(S</a:t>
            </a:r>
            <a:r>
              <a:rPr sz="1300" spc="-30" dirty="0">
                <a:latin typeface="Courier New"/>
                <a:cs typeface="Courier New"/>
              </a:rPr>
              <a:t>t</a:t>
            </a:r>
            <a:r>
              <a:rPr sz="1300" spc="0" dirty="0">
                <a:latin typeface="Courier New"/>
                <a:cs typeface="Courier New"/>
              </a:rPr>
              <a:t>ri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-5" dirty="0">
                <a:latin typeface="Courier New"/>
                <a:cs typeface="Courier New"/>
              </a:rPr>
              <a:t>g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-5" dirty="0">
                <a:latin typeface="Courier New"/>
                <a:cs typeface="Courier New"/>
              </a:rPr>
              <a:t>)</a:t>
            </a:r>
            <a:r>
              <a:rPr sz="1300" spc="-445" dirty="0">
                <a:latin typeface="Courier New"/>
                <a:cs typeface="Courier New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get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mp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-30" dirty="0">
                <a:latin typeface="Courier New"/>
                <a:cs typeface="Courier New"/>
              </a:rPr>
              <a:t>e</a:t>
            </a:r>
            <a:r>
              <a:rPr sz="1300" spc="0" dirty="0">
                <a:latin typeface="Courier New"/>
                <a:cs typeface="Courier New"/>
              </a:rPr>
              <a:t>(</a:t>
            </a:r>
            <a:r>
              <a:rPr sz="1300" spc="25" dirty="0">
                <a:latin typeface="Courier New"/>
                <a:cs typeface="Courier New"/>
              </a:rPr>
              <a:t>)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us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es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-us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AutoNum type="arabicPeriod" startAt="2"/>
              <a:tabLst>
                <a:tab pos="241300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5" dirty="0">
                <a:latin typeface="Calibri"/>
                <a:cs typeface="Calibri"/>
              </a:rPr>
              <a:t>on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(If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do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’t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ne set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ethods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(If</a:t>
            </a:r>
            <a:endParaRPr sz="1300">
              <a:latin typeface="Calibri"/>
              <a:cs typeface="Calibri"/>
            </a:endParaRPr>
          </a:p>
          <a:p>
            <a:pPr marL="241300" marR="65405">
              <a:lnSpc>
                <a:spcPct val="124700"/>
              </a:lnSpc>
              <a:spcBef>
                <a:spcPts val="35"/>
              </a:spcBef>
            </a:pP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do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’t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ne the get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ethods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).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e.g.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doesn’t need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nge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ost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ne the </a:t>
            </a:r>
            <a:r>
              <a:rPr sz="1300" spc="1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iva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 se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get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oth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the get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d.</a:t>
            </a:r>
            <a:endParaRPr sz="1300">
              <a:latin typeface="Calibri"/>
              <a:cs typeface="Calibri"/>
            </a:endParaRPr>
          </a:p>
          <a:p>
            <a:pPr marL="241300" marR="5080" indent="-228600">
              <a:lnSpc>
                <a:spcPct val="124600"/>
              </a:lnSpc>
              <a:buAutoNum type="arabicPeriod" startAt="3"/>
              <a:tabLst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no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ene.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 to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 </a:t>
            </a:r>
            <a:r>
              <a:rPr sz="1300" spc="0" dirty="0">
                <a:latin typeface="Courier New"/>
                <a:cs typeface="Courier New"/>
              </a:rPr>
              <a:t>se</a:t>
            </a:r>
            <a:r>
              <a:rPr sz="1300" spc="-5" dirty="0">
                <a:latin typeface="Courier New"/>
                <a:cs typeface="Courier New"/>
              </a:rPr>
              <a:t>t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me</a:t>
            </a:r>
            <a:r>
              <a:rPr sz="1300" spc="-30" dirty="0">
                <a:latin typeface="Courier New"/>
                <a:cs typeface="Courier New"/>
              </a:rPr>
              <a:t>t</a:t>
            </a:r>
            <a:r>
              <a:rPr sz="1300" spc="0" dirty="0">
                <a:latin typeface="Courier New"/>
                <a:cs typeface="Courier New"/>
              </a:rPr>
              <a:t>ho</a:t>
            </a:r>
            <a:r>
              <a:rPr sz="1300" spc="-5" dirty="0">
                <a:latin typeface="Courier New"/>
                <a:cs typeface="Courier New"/>
              </a:rPr>
              <a:t>d</a:t>
            </a:r>
            <a:r>
              <a:rPr sz="1300" spc="-465" dirty="0">
                <a:latin typeface="Courier New"/>
                <a:cs typeface="Courier New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 </a:t>
            </a:r>
            <a:r>
              <a:rPr sz="1300" spc="0" dirty="0">
                <a:latin typeface="Courier New"/>
                <a:cs typeface="Courier New"/>
              </a:rPr>
              <a:t>ge</a:t>
            </a:r>
            <a:r>
              <a:rPr sz="1300" spc="-5" dirty="0">
                <a:latin typeface="Courier New"/>
                <a:cs typeface="Courier New"/>
              </a:rPr>
              <a:t>t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me</a:t>
            </a:r>
            <a:r>
              <a:rPr sz="1300" spc="-30" dirty="0">
                <a:latin typeface="Courier New"/>
                <a:cs typeface="Courier New"/>
              </a:rPr>
              <a:t>t</a:t>
            </a:r>
            <a:r>
              <a:rPr sz="1300" spc="0" dirty="0">
                <a:latin typeface="Courier New"/>
                <a:cs typeface="Courier New"/>
              </a:rPr>
              <a:t>ho</a:t>
            </a:r>
            <a:r>
              <a:rPr sz="1300" spc="-5" dirty="0">
                <a:latin typeface="Courier New"/>
                <a:cs typeface="Courier New"/>
              </a:rPr>
              <a:t>d</a:t>
            </a:r>
            <a:r>
              <a:rPr sz="1300" spc="-465" dirty="0">
                <a:latin typeface="Courier New"/>
                <a:cs typeface="Courier New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se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10</a:t>
            </a:fld>
            <a:endParaRPr spc="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847840" cy="316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545454"/>
                </a:solidFill>
                <a:latin typeface="Calibri"/>
                <a:cs typeface="Calibri"/>
              </a:rPr>
              <a:t>y</a:t>
            </a:r>
            <a:r>
              <a:rPr sz="1800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545454"/>
                </a:solidFill>
                <a:latin typeface="Calibri"/>
                <a:cs typeface="Calibri"/>
              </a:rPr>
              <a:t>es</a:t>
            </a:r>
            <a:r>
              <a:rPr sz="1800" spc="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f</a:t>
            </a:r>
            <a:r>
              <a:rPr sz="180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spc="2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ri</a:t>
            </a:r>
            <a:r>
              <a:rPr sz="1800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spc="-15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545454"/>
                </a:solidFill>
                <a:latin typeface="Calibri"/>
                <a:cs typeface="Calibri"/>
              </a:rPr>
              <a:t>ja</a:t>
            </a:r>
            <a:r>
              <a:rPr sz="1800" spc="15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500" spc="-1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ypes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 of</a:t>
            </a:r>
            <a:r>
              <a:rPr sz="1500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nh</a:t>
            </a:r>
            <a:r>
              <a:rPr sz="1500" spc="-3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ri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500" spc="-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ce</a:t>
            </a:r>
            <a:r>
              <a:rPr sz="1500" spc="-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545454"/>
                </a:solidFill>
                <a:latin typeface="Calibri"/>
                <a:cs typeface="Calibri"/>
              </a:rPr>
              <a:t>J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av</a:t>
            </a:r>
            <a:r>
              <a:rPr sz="1500" spc="-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: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-45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r>
              <a:rPr sz="1500" spc="-25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e,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 M</a:t>
            </a:r>
            <a:r>
              <a:rPr sz="1500" spc="-35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spc="-35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e,</a:t>
            </a:r>
            <a:r>
              <a:rPr sz="15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Mu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spc="-40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spc="-25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ev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spc="-4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&amp;</a:t>
            </a:r>
            <a:r>
              <a:rPr sz="1500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spc="-4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ybr</a:t>
            </a:r>
            <a:r>
              <a:rPr sz="1500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7700"/>
              </a:lnSpc>
            </a:pP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We 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them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p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8000"/>
                </a:solidFill>
                <a:latin typeface="Calibri"/>
                <a:cs typeface="Calibri"/>
              </a:rPr>
              <a:t>1</a:t>
            </a:r>
            <a:r>
              <a:rPr sz="15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-10" dirty="0">
                <a:solidFill>
                  <a:srgbClr val="008000"/>
                </a:solidFill>
                <a:latin typeface="Calibri"/>
                <a:cs typeface="Calibri"/>
              </a:rPr>
              <a:t>S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gl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nhe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 marL="12700" marR="73025">
              <a:lnSpc>
                <a:spcPct val="124600"/>
              </a:lnSpc>
              <a:spcBef>
                <a:spcPts val="1330"/>
              </a:spcBef>
            </a:pPr>
            <a:r>
              <a:rPr sz="1300" b="1" spc="-5" dirty="0">
                <a:latin typeface="Calibri"/>
                <a:cs typeface="Calibri"/>
              </a:rPr>
              <a:t>Si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gl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n 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When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sho</a:t>
            </a:r>
            <a:r>
              <a:rPr sz="1300" spc="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300" spc="-5" dirty="0">
                <a:latin typeface="Calibri"/>
                <a:cs typeface="Calibri"/>
              </a:rPr>
              <a:t>A.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A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ar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cl</a:t>
            </a:r>
            <a:r>
              <a:rPr sz="1300" b="1" spc="0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ild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cl</a:t>
            </a:r>
            <a:r>
              <a:rPr sz="1300" b="1" spc="0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A.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5561838"/>
            <a:ext cx="299974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gl</a:t>
            </a:r>
            <a:r>
              <a:rPr sz="1300" b="1" spc="-5" dirty="0">
                <a:latin typeface="Calibri"/>
                <a:cs typeface="Calibri"/>
              </a:rPr>
              <a:t>e 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30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 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m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J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va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5772658"/>
            <a:ext cx="6898640" cy="322516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v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se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v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956939"/>
            <a:ext cx="120015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5520" y="9272154"/>
            <a:ext cx="5016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100" spc="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5" dirty="0">
                <a:latin typeface="Cambria"/>
                <a:cs typeface="Cambria"/>
              </a:rPr>
              <a:t>e </a:t>
            </a:r>
            <a:r>
              <a:rPr sz="1100" spc="-5" dirty="0">
                <a:latin typeface="Cambria"/>
                <a:cs typeface="Cambria"/>
              </a:rPr>
              <a:t>10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1981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s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mai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s[])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 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407034" marR="3180715">
              <a:lnSpc>
                <a:spcPct val="147300"/>
              </a:lnSpc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ng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od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ng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12</a:t>
            </a:fld>
            <a:endParaRPr spc="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5261"/>
            <a:ext cx="6842759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8000"/>
                </a:solidFill>
                <a:latin typeface="Calibri"/>
                <a:cs typeface="Calibri"/>
              </a:rPr>
              <a:t>2</a:t>
            </a:r>
            <a:r>
              <a:rPr sz="15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p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ce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5400"/>
              </a:lnSpc>
              <a:spcBef>
                <a:spcPts val="1280"/>
              </a:spcBef>
            </a:pPr>
            <a:r>
              <a:rPr sz="1300" spc="-10" dirty="0">
                <a:latin typeface="Calibri"/>
                <a:cs typeface="Calibri"/>
              </a:rPr>
              <a:t>“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”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one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5" dirty="0">
                <a:latin typeface="Calibri"/>
                <a:cs typeface="Calibri"/>
              </a:rPr>
              <a:t>ss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25" dirty="0">
                <a:latin typeface="Calibri"/>
                <a:cs typeface="Calibri"/>
              </a:rPr>
              <a:t>(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se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em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“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e”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dep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on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 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se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3756238"/>
            <a:ext cx="6801484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24700"/>
              </a:lnSpc>
            </a:pP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ote </a:t>
            </a: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soft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ten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to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</a:pP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2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S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ll</a:t>
            </a:r>
            <a:r>
              <a:rPr sz="1300" b="1" dirty="0">
                <a:latin typeface="Calibri"/>
                <a:cs typeface="Calibri"/>
              </a:rPr>
              <a:t> Ta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0" dirty="0">
                <a:latin typeface="Calibri"/>
                <a:cs typeface="Calibri"/>
              </a:rPr>
              <a:t>k</a:t>
            </a:r>
            <a:r>
              <a:rPr sz="1300" b="1" spc="-5" dirty="0">
                <a:latin typeface="Calibri"/>
                <a:cs typeface="Calibri"/>
              </a:rPr>
              <a:t>,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J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,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#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o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p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6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++.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201036"/>
            <a:ext cx="17145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13</a:t>
            </a:fld>
            <a:endParaRPr spc="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802258"/>
            <a:ext cx="6858634" cy="115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8000"/>
                </a:solidFill>
                <a:latin typeface="Calibri"/>
                <a:cs typeface="Calibri"/>
              </a:rPr>
              <a:t>3</a:t>
            </a:r>
            <a:r>
              <a:rPr sz="15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u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ev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nh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ri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40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ce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4700"/>
              </a:lnSpc>
            </a:pPr>
            <a:r>
              <a:rPr sz="1300" b="1" spc="-25" dirty="0">
                <a:latin typeface="Cambria"/>
                <a:cs typeface="Cambria"/>
              </a:rPr>
              <a:t>Mu</a:t>
            </a:r>
            <a:r>
              <a:rPr sz="1300" b="1" spc="-10" dirty="0">
                <a:latin typeface="Cambria"/>
                <a:cs typeface="Cambria"/>
              </a:rPr>
              <a:t>l</a:t>
            </a:r>
            <a:r>
              <a:rPr sz="1300" b="1" spc="20" dirty="0">
                <a:latin typeface="Cambria"/>
                <a:cs typeface="Cambria"/>
              </a:rPr>
              <a:t>t</a:t>
            </a:r>
            <a:r>
              <a:rPr sz="1300" b="1" spc="-20" dirty="0">
                <a:latin typeface="Cambria"/>
                <a:cs typeface="Cambria"/>
              </a:rPr>
              <a:t>i</a:t>
            </a:r>
            <a:r>
              <a:rPr sz="1300" b="1" spc="-10" dirty="0">
                <a:latin typeface="Cambria"/>
                <a:cs typeface="Cambria"/>
              </a:rPr>
              <a:t>l</a:t>
            </a:r>
            <a:r>
              <a:rPr sz="1300" b="1" spc="-15" dirty="0">
                <a:latin typeface="Cambria"/>
                <a:cs typeface="Cambria"/>
              </a:rPr>
              <a:t>e</a:t>
            </a:r>
            <a:r>
              <a:rPr sz="1300" b="1" spc="-10" dirty="0">
                <a:latin typeface="Cambria"/>
                <a:cs typeface="Cambria"/>
              </a:rPr>
              <a:t>v</a:t>
            </a:r>
            <a:r>
              <a:rPr sz="1300" b="1" spc="25" dirty="0">
                <a:latin typeface="Cambria"/>
                <a:cs typeface="Cambria"/>
              </a:rPr>
              <a:t>e</a:t>
            </a:r>
            <a:r>
              <a:rPr sz="1300" b="1" spc="-5" dirty="0">
                <a:latin typeface="Cambria"/>
                <a:cs typeface="Cambria"/>
              </a:rPr>
              <a:t>l </a:t>
            </a:r>
            <a:r>
              <a:rPr sz="1300" b="1" spc="-20" dirty="0">
                <a:latin typeface="Cambria"/>
                <a:cs typeface="Cambria"/>
              </a:rPr>
              <a:t>i</a:t>
            </a:r>
            <a:r>
              <a:rPr sz="1300" b="1" dirty="0">
                <a:latin typeface="Cambria"/>
                <a:cs typeface="Cambria"/>
              </a:rPr>
              <a:t>n</a:t>
            </a:r>
            <a:r>
              <a:rPr sz="1300" b="1" spc="-25" dirty="0">
                <a:latin typeface="Cambria"/>
                <a:cs typeface="Cambria"/>
              </a:rPr>
              <a:t>h</a:t>
            </a:r>
            <a:r>
              <a:rPr sz="1300" b="1" spc="-10" dirty="0">
                <a:latin typeface="Cambria"/>
                <a:cs typeface="Cambria"/>
              </a:rPr>
              <a:t>e</a:t>
            </a:r>
            <a:r>
              <a:rPr sz="1300" b="1" spc="0" dirty="0">
                <a:latin typeface="Cambria"/>
                <a:cs typeface="Cambria"/>
              </a:rPr>
              <a:t>r</a:t>
            </a:r>
            <a:r>
              <a:rPr sz="1300" b="1" spc="10" dirty="0">
                <a:latin typeface="Cambria"/>
                <a:cs typeface="Cambria"/>
              </a:rPr>
              <a:t>i</a:t>
            </a:r>
            <a:r>
              <a:rPr sz="1300" b="1" spc="-15" dirty="0">
                <a:latin typeface="Cambria"/>
                <a:cs typeface="Cambria"/>
              </a:rPr>
              <a:t>ta</a:t>
            </a:r>
            <a:r>
              <a:rPr sz="1300" b="1" dirty="0">
                <a:latin typeface="Cambria"/>
                <a:cs typeface="Cambria"/>
              </a:rPr>
              <a:t>n</a:t>
            </a:r>
            <a:r>
              <a:rPr sz="1300" b="1" spc="-5" dirty="0">
                <a:latin typeface="Cambria"/>
                <a:cs typeface="Cambria"/>
              </a:rPr>
              <a:t>ce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f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o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ch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10" dirty="0">
                <a:latin typeface="Cambria"/>
                <a:cs typeface="Cambria"/>
              </a:rPr>
              <a:t>ni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 </a:t>
            </a:r>
            <a:r>
              <a:rPr sz="1300" spc="5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O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ch</a:t>
            </a:r>
            <a:r>
              <a:rPr sz="1300" spc="-10" dirty="0">
                <a:latin typeface="Cambria"/>
                <a:cs typeface="Cambria"/>
              </a:rPr>
              <a:t>n</a:t>
            </a:r>
            <a:r>
              <a:rPr sz="1300" spc="-15" dirty="0">
                <a:latin typeface="Cambria"/>
                <a:cs typeface="Cambria"/>
              </a:rPr>
              <a:t>o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dirty="0">
                <a:latin typeface="Cambria"/>
                <a:cs typeface="Cambria"/>
              </a:rPr>
              <a:t>g</a:t>
            </a:r>
            <a:r>
              <a:rPr sz="1300" spc="-5" dirty="0">
                <a:latin typeface="Cambria"/>
                <a:cs typeface="Cambria"/>
              </a:rPr>
              <a:t>y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</a:t>
            </a:r>
            <a:r>
              <a:rPr sz="1300" spc="-10" dirty="0">
                <a:latin typeface="Cambria"/>
                <a:cs typeface="Cambria"/>
              </a:rPr>
              <a:t>n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35" dirty="0">
                <a:latin typeface="Cambria"/>
                <a:cs typeface="Cambria"/>
              </a:rPr>
              <a:t>c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5" dirty="0">
                <a:latin typeface="Cambria"/>
                <a:cs typeface="Cambria"/>
              </a:rPr>
              <a:t>n inh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rit f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 d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riv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d </a:t>
            </a:r>
            <a:r>
              <a:rPr sz="1300" dirty="0">
                <a:latin typeface="Cambria"/>
                <a:cs typeface="Cambria"/>
              </a:rPr>
              <a:t>cl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ss</a:t>
            </a:r>
            <a:r>
              <a:rPr sz="1300" spc="-5" dirty="0">
                <a:latin typeface="Cambria"/>
                <a:cs typeface="Cambria"/>
              </a:rPr>
              <a:t>,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th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b</a:t>
            </a:r>
            <a:r>
              <a:rPr sz="1300" spc="-5" dirty="0">
                <a:latin typeface="Cambria"/>
                <a:cs typeface="Cambria"/>
              </a:rPr>
              <a:t>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5" dirty="0">
                <a:latin typeface="Cambria"/>
                <a:cs typeface="Cambria"/>
              </a:rPr>
              <a:t>king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15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his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</a:t>
            </a:r>
            <a:r>
              <a:rPr sz="1300" spc="5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riv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d </a:t>
            </a:r>
            <a:r>
              <a:rPr sz="1300" dirty="0">
                <a:latin typeface="Cambria"/>
                <a:cs typeface="Cambria"/>
              </a:rPr>
              <a:t>c</a:t>
            </a:r>
            <a:r>
              <a:rPr sz="1300" spc="-35" dirty="0">
                <a:latin typeface="Cambria"/>
                <a:cs typeface="Cambria"/>
              </a:rPr>
              <a:t>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th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0" dirty="0">
                <a:latin typeface="Cambria"/>
                <a:cs typeface="Cambria"/>
              </a:rPr>
              <a:t>ba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cl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5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he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w</a:t>
            </a:r>
            <a:r>
              <a:rPr sz="1300" dirty="0">
                <a:latin typeface="Cambria"/>
                <a:cs typeface="Cambria"/>
              </a:rPr>
              <a:t> cl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ss</a:t>
            </a:r>
            <a:r>
              <a:rPr sz="1300" spc="-5" dirty="0">
                <a:latin typeface="Cambria"/>
                <a:cs typeface="Cambria"/>
              </a:rPr>
              <a:t>.</a:t>
            </a:r>
            <a:r>
              <a:rPr sz="1300" spc="-20" dirty="0">
                <a:latin typeface="Cambria"/>
                <a:cs typeface="Cambria"/>
              </a:rPr>
              <a:t> A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</a:t>
            </a:r>
            <a:r>
              <a:rPr sz="1300" spc="-15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u</a:t>
            </a:r>
            <a:r>
              <a:rPr sz="1300" dirty="0">
                <a:latin typeface="Cambria"/>
                <a:cs typeface="Cambria"/>
              </a:rPr>
              <a:t> c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5" dirty="0">
                <a:latin typeface="Cambria"/>
                <a:cs typeface="Cambria"/>
              </a:rPr>
              <a:t>n 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 </a:t>
            </a:r>
            <a:r>
              <a:rPr sz="1300" dirty="0">
                <a:latin typeface="Cambria"/>
                <a:cs typeface="Cambria"/>
              </a:rPr>
              <a:t>b</a:t>
            </a:r>
            <a:r>
              <a:rPr sz="1300" spc="0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w</a:t>
            </a:r>
            <a:r>
              <a:rPr sz="1300" dirty="0">
                <a:latin typeface="Cambria"/>
                <a:cs typeface="Cambria"/>
              </a:rPr>
              <a:t> fl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w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</a:t>
            </a:r>
            <a:r>
              <a:rPr sz="1300" spc="5" dirty="0">
                <a:latin typeface="Cambria"/>
                <a:cs typeface="Cambria"/>
              </a:rPr>
              <a:t>a</a:t>
            </a:r>
            <a:r>
              <a:rPr sz="1300" dirty="0">
                <a:latin typeface="Cambria"/>
                <a:cs typeface="Cambria"/>
              </a:rPr>
              <a:t>g</a:t>
            </a:r>
            <a:r>
              <a:rPr sz="1300" spc="-40" dirty="0">
                <a:latin typeface="Cambria"/>
                <a:cs typeface="Cambria"/>
              </a:rPr>
              <a:t>r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20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u</a:t>
            </a:r>
            <a:r>
              <a:rPr sz="1300" dirty="0">
                <a:latin typeface="Cambria"/>
                <a:cs typeface="Cambria"/>
              </a:rPr>
              <a:t>b</a:t>
            </a:r>
            <a:r>
              <a:rPr sz="1300" spc="-5" dirty="0">
                <a:latin typeface="Cambria"/>
                <a:cs typeface="Cambria"/>
              </a:rPr>
              <a:t>c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or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chi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-5" dirty="0">
                <a:latin typeface="Cambria"/>
                <a:cs typeface="Cambria"/>
              </a:rPr>
              <a:t>d </a:t>
            </a:r>
            <a:r>
              <a:rPr sz="1300" dirty="0">
                <a:latin typeface="Cambria"/>
                <a:cs typeface="Cambria"/>
              </a:rPr>
              <a:t>cl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 </a:t>
            </a:r>
            <a:r>
              <a:rPr sz="1300" spc="5" dirty="0">
                <a:latin typeface="Cambria"/>
                <a:cs typeface="Cambria"/>
              </a:rPr>
              <a:t>a</a:t>
            </a:r>
            <a:r>
              <a:rPr sz="1300" spc="-10" dirty="0">
                <a:latin typeface="Cambria"/>
                <a:cs typeface="Cambria"/>
              </a:rPr>
              <a:t>n</a:t>
            </a:r>
            <a:r>
              <a:rPr sz="1300" spc="-5" dirty="0">
                <a:latin typeface="Cambria"/>
                <a:cs typeface="Cambria"/>
              </a:rPr>
              <a:t>d B is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c</a:t>
            </a:r>
            <a:r>
              <a:rPr sz="1300" spc="-5" dirty="0">
                <a:latin typeface="Cambria"/>
                <a:cs typeface="Cambria"/>
              </a:rPr>
              <a:t>hi</a:t>
            </a:r>
            <a:r>
              <a:rPr sz="1300" dirty="0">
                <a:latin typeface="Cambria"/>
                <a:cs typeface="Cambria"/>
              </a:rPr>
              <a:t>l</a:t>
            </a:r>
            <a:r>
              <a:rPr sz="1300" spc="-5" dirty="0">
                <a:latin typeface="Cambria"/>
                <a:cs typeface="Cambria"/>
              </a:rPr>
              <a:t>d </a:t>
            </a:r>
            <a:r>
              <a:rPr sz="1300" dirty="0">
                <a:latin typeface="Cambria"/>
                <a:cs typeface="Cambria"/>
              </a:rPr>
              <a:t>cl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25" dirty="0">
                <a:latin typeface="Cambria"/>
                <a:cs typeface="Cambria"/>
              </a:rPr>
              <a:t>A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4390771"/>
            <a:ext cx="328866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il</a:t>
            </a:r>
            <a:r>
              <a:rPr sz="1300" b="1" spc="-10" dirty="0">
                <a:latin typeface="Calibri"/>
                <a:cs typeface="Calibri"/>
              </a:rPr>
              <a:t>ev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40" dirty="0">
                <a:latin typeface="Calibri"/>
                <a:cs typeface="Calibri"/>
              </a:rPr>
              <a:t> 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 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5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J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va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4761560"/>
            <a:ext cx="6898640" cy="42132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X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v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X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X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d"</a:t>
            </a:r>
            <a:r>
              <a:rPr sz="1100" spc="-3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Y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X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0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Y()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Syste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Y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Z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Y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v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313432"/>
            <a:ext cx="1428750" cy="1932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14</a:t>
            </a:fld>
            <a:endParaRPr spc="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272669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Z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d"</a:t>
            </a:r>
            <a:r>
              <a:rPr sz="1100" spc="-3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 s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mai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s[])</a:t>
            </a:r>
            <a:endParaRPr sz="1100">
              <a:latin typeface="Consolas"/>
              <a:cs typeface="Consolas"/>
            </a:endParaRPr>
          </a:p>
          <a:p>
            <a:pPr marL="25082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Z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 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Z</a:t>
            </a:r>
            <a:r>
              <a:rPr sz="1100" dirty="0"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ng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g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 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ss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od</a:t>
            </a:r>
            <a:endParaRPr sz="1100">
              <a:latin typeface="Consolas"/>
              <a:cs typeface="Consolas"/>
            </a:endParaRPr>
          </a:p>
          <a:p>
            <a:pPr marL="407034" marR="3103245">
              <a:lnSpc>
                <a:spcPct val="147300"/>
              </a:lnSpc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ng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nt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ng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15</a:t>
            </a:fld>
            <a:endParaRPr spc="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5261"/>
            <a:ext cx="6831330" cy="9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8000"/>
                </a:solidFill>
                <a:latin typeface="Calibri"/>
                <a:cs typeface="Calibri"/>
              </a:rPr>
              <a:t>4</a:t>
            </a:r>
            <a:r>
              <a:rPr sz="15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-40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ca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1500" u="heavy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nhe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 marL="12700" marR="5080">
              <a:lnSpc>
                <a:spcPct val="124600"/>
              </a:lnSpc>
              <a:spcBef>
                <a:spcPts val="1295"/>
              </a:spcBef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b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cl</a:t>
            </a:r>
            <a:r>
              <a:rPr sz="1300" b="1" spc="0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be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nd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ar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cl</a:t>
            </a:r>
            <a:r>
              <a:rPr sz="1300" b="1" spc="0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(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b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cl</a:t>
            </a:r>
            <a:r>
              <a:rPr sz="1300" b="1" spc="0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)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&amp;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216" y="3480765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216" y="3727958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6" y="3974846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6" y="4221810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216" y="4469003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216" y="4715840"/>
            <a:ext cx="6898640" cy="252095"/>
          </a:xfrm>
          <a:custGeom>
            <a:avLst/>
            <a:gdLst/>
            <a:ahLst/>
            <a:cxnLst/>
            <a:rect l="l" t="t" r="r" b="b"/>
            <a:pathLst>
              <a:path w="6898640" h="252095">
                <a:moveTo>
                  <a:pt x="0" y="251764"/>
                </a:moveTo>
                <a:lnTo>
                  <a:pt x="6898513" y="251764"/>
                </a:lnTo>
                <a:lnTo>
                  <a:pt x="6898513" y="0"/>
                </a:lnTo>
                <a:lnTo>
                  <a:pt x="0" y="0"/>
                </a:lnTo>
                <a:lnTo>
                  <a:pt x="0" y="2517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216" y="4967604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216" y="5214492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6" y="5461457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216" y="5708650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216" y="5955487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216" y="6202679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60">
                <a:moveTo>
                  <a:pt x="0" y="251460"/>
                </a:moveTo>
                <a:lnTo>
                  <a:pt x="6898513" y="251460"/>
                </a:lnTo>
                <a:lnTo>
                  <a:pt x="6898513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216" y="6454140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216" y="6700977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216" y="6948169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216" y="719505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216" y="7442022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" y="7689215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59">
                <a:moveTo>
                  <a:pt x="0" y="251459"/>
                </a:moveTo>
                <a:lnTo>
                  <a:pt x="6898513" y="251459"/>
                </a:lnTo>
                <a:lnTo>
                  <a:pt x="6898513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216" y="7940623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16" y="818781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216" y="8434705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16" y="8681618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16" y="8928811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9216" y="3105404"/>
            <a:ext cx="6898640" cy="6107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rar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 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m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J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va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of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of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B"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C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95885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95885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95885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Syste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f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9588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7200" y="1595627"/>
            <a:ext cx="2228850" cy="1522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16</a:t>
            </a:fld>
            <a:endParaRPr spc="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52057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of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of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B"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s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s[])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 marR="5175250">
              <a:lnSpc>
                <a:spcPct val="147300"/>
              </a:lnSpc>
            </a:pP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j1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B(); </a:t>
            </a:r>
            <a:r>
              <a:rPr sz="1100" spc="5" dirty="0">
                <a:latin typeface="Consolas"/>
                <a:cs typeface="Consolas"/>
              </a:rPr>
              <a:t>C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j2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C();</a:t>
            </a:r>
            <a:endParaRPr sz="1100">
              <a:latin typeface="Consolas"/>
              <a:cs typeface="Consolas"/>
            </a:endParaRPr>
          </a:p>
          <a:p>
            <a:pPr marL="407034" marR="5175250">
              <a:lnSpc>
                <a:spcPct val="147300"/>
              </a:lnSpc>
              <a:spcBef>
                <a:spcPts val="35"/>
              </a:spcBef>
            </a:pP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j3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D();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1.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();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2.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();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dirty="0">
                <a:latin typeface="Consolas"/>
                <a:cs typeface="Consolas"/>
              </a:rPr>
              <a:t>3.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17335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5970056"/>
            <a:ext cx="5199380" cy="949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fec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3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 e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10" dirty="0">
                <a:latin typeface="Calibri"/>
                <a:cs typeface="Calibri"/>
              </a:rPr>
              <a:t>p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–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  <a:p>
            <a:pPr marL="12700" marR="3972560">
              <a:lnSpc>
                <a:spcPts val="1839"/>
              </a:lnSpc>
              <a:spcBef>
                <a:spcPts val="65"/>
              </a:spcBef>
            </a:pP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5261"/>
            <a:ext cx="6803390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008000"/>
                </a:solidFill>
                <a:latin typeface="Calibri"/>
                <a:cs typeface="Calibri"/>
              </a:rPr>
              <a:t>5</a:t>
            </a:r>
            <a:r>
              <a:rPr sz="1500" dirty="0">
                <a:solidFill>
                  <a:srgbClr val="008000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b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ri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1500" u="heavy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-35" dirty="0">
                <a:solidFill>
                  <a:srgbClr val="008000"/>
                </a:solidFill>
                <a:latin typeface="Calibri"/>
                <a:cs typeface="Calibri"/>
              </a:rPr>
              <a:t>h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1500" u="heavy" spc="-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500" u="heavy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1500" u="heavy" spc="-2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1500" u="heavy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on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Si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gl</a:t>
            </a:r>
            <a:r>
              <a:rPr sz="1300" b="1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l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1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.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12700" marR="133985">
              <a:lnSpc>
                <a:spcPct val="124700"/>
              </a:lnSpc>
              <a:spcBef>
                <a:spcPts val="35"/>
              </a:spcBef>
            </a:pP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e!</a:t>
            </a:r>
            <a:r>
              <a:rPr sz="1300" spc="-5" dirty="0">
                <a:latin typeface="Calibri"/>
                <a:cs typeface="Calibri"/>
              </a:rPr>
              <a:t>!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es.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ou 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ght.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f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25" dirty="0">
                <a:latin typeface="Calibri"/>
                <a:cs typeface="Calibri"/>
              </a:rPr>
              <a:t>y</a:t>
            </a:r>
            <a:r>
              <a:rPr sz="1300" b="1" spc="-20" dirty="0">
                <a:latin typeface="Calibri"/>
                <a:cs typeface="Calibri"/>
              </a:rPr>
              <a:t>b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id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4386198"/>
            <a:ext cx="3216910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y</a:t>
            </a:r>
            <a:r>
              <a:rPr sz="1300" b="1" spc="-20" dirty="0">
                <a:latin typeface="Calibri"/>
                <a:cs typeface="Calibri"/>
              </a:rPr>
              <a:t>b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d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 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5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J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va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15" dirty="0">
                <a:latin typeface="Trebuchet MS"/>
                <a:cs typeface="Trebuchet MS"/>
              </a:rPr>
              <a:t>E</a:t>
            </a:r>
            <a:r>
              <a:rPr sz="1100" b="1" dirty="0">
                <a:latin typeface="Trebuchet MS"/>
                <a:cs typeface="Trebuchet MS"/>
              </a:rPr>
              <a:t>x</a:t>
            </a:r>
            <a:r>
              <a:rPr sz="1100" b="1" spc="-15" dirty="0">
                <a:latin typeface="Trebuchet MS"/>
                <a:cs typeface="Trebuchet MS"/>
              </a:rPr>
              <a:t>a</a:t>
            </a:r>
            <a:r>
              <a:rPr sz="1100" b="1" spc="20" dirty="0">
                <a:latin typeface="Trebuchet MS"/>
                <a:cs typeface="Trebuchet MS"/>
              </a:rPr>
              <a:t>m</a:t>
            </a:r>
            <a:r>
              <a:rPr sz="1100" b="1" spc="5" dirty="0">
                <a:latin typeface="Trebuchet MS"/>
                <a:cs typeface="Trebuchet MS"/>
              </a:rPr>
              <a:t>p</a:t>
            </a:r>
            <a:r>
              <a:rPr sz="1100" b="1" spc="-45" dirty="0">
                <a:latin typeface="Trebuchet MS"/>
                <a:cs typeface="Trebuchet MS"/>
              </a:rPr>
              <a:t>l</a:t>
            </a:r>
            <a:r>
              <a:rPr sz="1100" b="1" spc="5" dirty="0">
                <a:latin typeface="Trebuchet MS"/>
                <a:cs typeface="Trebuchet MS"/>
              </a:rPr>
              <a:t>e</a:t>
            </a:r>
            <a:r>
              <a:rPr sz="1100" b="1" spc="-5" dirty="0">
                <a:latin typeface="Trebuchet MS"/>
                <a:cs typeface="Trebuchet MS"/>
              </a:rPr>
              <a:t> </a:t>
            </a:r>
            <a:r>
              <a:rPr sz="1100" b="1" spc="5" dirty="0">
                <a:latin typeface="Trebuchet MS"/>
                <a:cs typeface="Trebuchet MS"/>
              </a:rPr>
              <a:t>p</a:t>
            </a:r>
            <a:r>
              <a:rPr sz="1100" b="1" spc="-45" dirty="0">
                <a:latin typeface="Trebuchet MS"/>
                <a:cs typeface="Trebuchet MS"/>
              </a:rPr>
              <a:t>r</a:t>
            </a:r>
            <a:r>
              <a:rPr sz="1100" b="1" spc="20" dirty="0">
                <a:latin typeface="Trebuchet MS"/>
                <a:cs typeface="Trebuchet MS"/>
              </a:rPr>
              <a:t>o</a:t>
            </a:r>
            <a:r>
              <a:rPr sz="1100" b="1" spc="15" dirty="0">
                <a:latin typeface="Trebuchet MS"/>
                <a:cs typeface="Trebuchet MS"/>
              </a:rPr>
              <a:t>g</a:t>
            </a:r>
            <a:r>
              <a:rPr sz="1100" b="1" spc="-40" dirty="0">
                <a:latin typeface="Trebuchet MS"/>
                <a:cs typeface="Trebuchet MS"/>
              </a:rPr>
              <a:t>r</a:t>
            </a:r>
            <a:r>
              <a:rPr sz="1100" b="1" spc="-15" dirty="0">
                <a:latin typeface="Trebuchet MS"/>
                <a:cs typeface="Trebuchet MS"/>
              </a:rPr>
              <a:t>a</a:t>
            </a:r>
            <a:r>
              <a:rPr sz="1100" b="1" spc="10" dirty="0">
                <a:latin typeface="Trebuchet MS"/>
                <a:cs typeface="Trebuchet MS"/>
              </a:rPr>
              <a:t>m</a:t>
            </a:r>
            <a:r>
              <a:rPr sz="1100" b="1" dirty="0">
                <a:latin typeface="Trebuchet MS"/>
                <a:cs typeface="Trebuchet MS"/>
              </a:rPr>
              <a:t> </a:t>
            </a:r>
            <a:r>
              <a:rPr sz="1100" b="1" spc="-5" dirty="0">
                <a:latin typeface="Trebuchet MS"/>
                <a:cs typeface="Trebuchet MS"/>
              </a:rPr>
              <a:t>1</a:t>
            </a:r>
            <a:r>
              <a:rPr sz="1100" b="1" spc="5" dirty="0">
                <a:latin typeface="Trebuchet MS"/>
                <a:cs typeface="Trebuchet MS"/>
              </a:rPr>
              <a:t>:</a:t>
            </a:r>
            <a:r>
              <a:rPr sz="1100" b="1" spc="-10" dirty="0">
                <a:latin typeface="Trebuchet MS"/>
                <a:cs typeface="Trebuchet MS"/>
              </a:rPr>
              <a:t> </a:t>
            </a:r>
            <a:r>
              <a:rPr sz="1100" b="1" spc="10" dirty="0">
                <a:latin typeface="Trebuchet MS"/>
                <a:cs typeface="Trebuchet MS"/>
              </a:rPr>
              <a:t>U</a:t>
            </a:r>
            <a:r>
              <a:rPr sz="1100" b="1" spc="-10" dirty="0">
                <a:latin typeface="Trebuchet MS"/>
                <a:cs typeface="Trebuchet MS"/>
              </a:rPr>
              <a:t>s</a:t>
            </a:r>
            <a:r>
              <a:rPr sz="1100" b="1" spc="-5" dirty="0">
                <a:latin typeface="Trebuchet MS"/>
                <a:cs typeface="Trebuchet MS"/>
              </a:rPr>
              <a:t>i</a:t>
            </a:r>
            <a:r>
              <a:rPr sz="1100" b="1" spc="-10" dirty="0">
                <a:latin typeface="Trebuchet MS"/>
                <a:cs typeface="Trebuchet MS"/>
              </a:rPr>
              <a:t>n</a:t>
            </a:r>
            <a:r>
              <a:rPr sz="1100" b="1" spc="5" dirty="0">
                <a:latin typeface="Trebuchet MS"/>
                <a:cs typeface="Trebuchet MS"/>
              </a:rPr>
              <a:t>g c</a:t>
            </a:r>
            <a:r>
              <a:rPr sz="1100" b="1" spc="-45" dirty="0">
                <a:latin typeface="Trebuchet MS"/>
                <a:cs typeface="Trebuchet MS"/>
              </a:rPr>
              <a:t>l</a:t>
            </a:r>
            <a:r>
              <a:rPr sz="1100" b="1" spc="20" dirty="0">
                <a:latin typeface="Trebuchet MS"/>
                <a:cs typeface="Trebuchet MS"/>
              </a:rPr>
              <a:t>a</a:t>
            </a:r>
            <a:r>
              <a:rPr sz="1100" b="1" spc="-10" dirty="0">
                <a:latin typeface="Trebuchet MS"/>
                <a:cs typeface="Trebuchet MS"/>
              </a:rPr>
              <a:t>ss</a:t>
            </a:r>
            <a:r>
              <a:rPr sz="1100" b="1" spc="10" dirty="0">
                <a:latin typeface="Trebuchet MS"/>
                <a:cs typeface="Trebuchet MS"/>
              </a:rPr>
              <a:t>e</a:t>
            </a:r>
            <a:r>
              <a:rPr sz="1100" b="1" spc="5" dirty="0">
                <a:latin typeface="Trebuchet MS"/>
                <a:cs typeface="Trebuchet MS"/>
              </a:rPr>
              <a:t>s</a:t>
            </a:r>
            <a:r>
              <a:rPr sz="1100" b="1" spc="-2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t</a:t>
            </a:r>
            <a:r>
              <a:rPr sz="1100" b="1" spc="5" dirty="0">
                <a:latin typeface="Trebuchet MS"/>
                <a:cs typeface="Trebuchet MS"/>
              </a:rPr>
              <a:t>o </a:t>
            </a:r>
            <a:r>
              <a:rPr sz="1100" b="1" spc="-15" dirty="0">
                <a:latin typeface="Trebuchet MS"/>
                <a:cs typeface="Trebuchet MS"/>
              </a:rPr>
              <a:t>f</a:t>
            </a:r>
            <a:r>
              <a:rPr sz="1100" b="1" spc="20" dirty="0">
                <a:latin typeface="Trebuchet MS"/>
                <a:cs typeface="Trebuchet MS"/>
              </a:rPr>
              <a:t>o</a:t>
            </a:r>
            <a:r>
              <a:rPr sz="1100" b="1" spc="-40" dirty="0">
                <a:latin typeface="Trebuchet MS"/>
                <a:cs typeface="Trebuchet MS"/>
              </a:rPr>
              <a:t>r</a:t>
            </a:r>
            <a:r>
              <a:rPr sz="1100" b="1" spc="10" dirty="0">
                <a:latin typeface="Trebuchet MS"/>
                <a:cs typeface="Trebuchet MS"/>
              </a:rPr>
              <a:t>m</a:t>
            </a:r>
            <a:r>
              <a:rPr sz="1100" b="1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h</a:t>
            </a:r>
            <a:r>
              <a:rPr sz="1100" b="1" spc="15" dirty="0">
                <a:latin typeface="Trebuchet MS"/>
                <a:cs typeface="Trebuchet MS"/>
              </a:rPr>
              <a:t>y</a:t>
            </a:r>
            <a:r>
              <a:rPr sz="1100" b="1" spc="5" dirty="0">
                <a:latin typeface="Trebuchet MS"/>
                <a:cs typeface="Trebuchet MS"/>
              </a:rPr>
              <a:t>b</a:t>
            </a:r>
            <a:r>
              <a:rPr sz="1100" b="1" spc="-10" dirty="0">
                <a:latin typeface="Trebuchet MS"/>
                <a:cs typeface="Trebuchet MS"/>
              </a:rPr>
              <a:t>r</a:t>
            </a:r>
            <a:r>
              <a:rPr sz="1100" b="1" spc="-40" dirty="0">
                <a:latin typeface="Trebuchet MS"/>
                <a:cs typeface="Trebuchet MS"/>
              </a:rPr>
              <a:t>i</a:t>
            </a:r>
            <a:r>
              <a:rPr sz="1100" b="1" spc="5" dirty="0">
                <a:latin typeface="Trebuchet MS"/>
                <a:cs typeface="Trebuchet MS"/>
              </a:rPr>
              <a:t>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5072760"/>
            <a:ext cx="6898640" cy="39662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A()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B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dA()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0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ld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B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ng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m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1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60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dB()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B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2089911"/>
            <a:ext cx="2733675" cy="2152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18</a:t>
            </a:fld>
            <a:endParaRPr spc="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64408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55753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C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dA()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ld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C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ng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he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dC()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C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D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, C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60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dD()</a:t>
            </a:r>
            <a:endParaRPr sz="1100">
              <a:latin typeface="Consolas"/>
              <a:cs typeface="Consolas"/>
            </a:endParaRPr>
          </a:p>
          <a:p>
            <a:pPr marL="4845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868680">
              <a:lnSpc>
                <a:spcPct val="100000"/>
              </a:lnSpc>
              <a:spcBef>
                <a:spcPts val="625"/>
              </a:spcBef>
            </a:pP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ss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s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in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s[])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1097280" marR="4562475">
              <a:lnSpc>
                <a:spcPct val="147300"/>
              </a:lnSpc>
              <a:spcBef>
                <a:spcPts val="35"/>
              </a:spcBef>
            </a:pPr>
            <a:r>
              <a:rPr sz="1100" spc="5" dirty="0"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 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();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19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7295133"/>
            <a:ext cx="6822440" cy="183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Calibri"/>
                <a:cs typeface="Calibri"/>
              </a:rPr>
              <a:t>Ou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300" spc="0" dirty="0">
                <a:latin typeface="Calibri"/>
                <a:cs typeface="Calibri"/>
              </a:rPr>
              <a:t>Err</a:t>
            </a:r>
            <a:r>
              <a:rPr sz="1300" spc="-4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!</a:t>
            </a:r>
            <a:r>
              <a:rPr sz="1300" spc="-5" dirty="0">
                <a:latin typeface="Calibri"/>
                <a:cs typeface="Calibri"/>
              </a:rPr>
              <a:t>!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17200"/>
              </a:lnSpc>
            </a:pPr>
            <a:r>
              <a:rPr sz="1300" b="1" spc="0" dirty="0">
                <a:latin typeface="Calibri"/>
                <a:cs typeface="Calibri"/>
              </a:rPr>
              <a:t>W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y?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–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ca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tend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B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t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o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y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u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kno</a:t>
            </a:r>
            <a:r>
              <a:rPr sz="1300" b="1" spc="-5" dirty="0">
                <a:latin typeface="Calibri"/>
                <a:cs typeface="Calibri"/>
              </a:rPr>
              <a:t>w </a:t>
            </a:r>
            <a:r>
              <a:rPr sz="1300" b="1" spc="30" dirty="0">
                <a:latin typeface="Calibri"/>
                <a:cs typeface="Calibri"/>
              </a:rPr>
              <a:t>w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y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’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t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ll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w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?</a:t>
            </a:r>
            <a:r>
              <a:rPr sz="1300" b="1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et’s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bo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ode on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5" dirty="0">
                <a:latin typeface="Calibri"/>
                <a:cs typeface="Calibri"/>
              </a:rPr>
              <a:t>n, In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bo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5" dirty="0">
                <a:latin typeface="Calibri"/>
                <a:cs typeface="Calibri"/>
              </a:rPr>
              <a:t>ss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both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oth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dA</a:t>
            </a:r>
            <a:r>
              <a:rPr sz="1300" spc="45" dirty="0">
                <a:latin typeface="Calibri"/>
                <a:cs typeface="Calibri"/>
              </a:rPr>
              <a:t>(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they</a:t>
            </a:r>
            <a:r>
              <a:rPr sz="1300" spc="-15" dirty="0">
                <a:latin typeface="Calibri"/>
                <a:cs typeface="Calibri"/>
              </a:rPr>
              <a:t> ca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bot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dA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),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il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r is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f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805942"/>
            <a:ext cx="6884034" cy="2797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" algn="ctr">
              <a:lnSpc>
                <a:spcPct val="100000"/>
              </a:lnSpc>
            </a:pPr>
            <a:r>
              <a:rPr sz="1000" b="1" dirty="0">
                <a:latin typeface="Calibri"/>
                <a:cs typeface="Calibri"/>
              </a:rPr>
              <a:t>TA</a:t>
            </a:r>
            <a:r>
              <a:rPr sz="1000" b="1" spc="10" dirty="0">
                <a:latin typeface="Calibri"/>
                <a:cs typeface="Calibri"/>
              </a:rPr>
              <a:t>B</a:t>
            </a:r>
            <a:r>
              <a:rPr sz="1000" b="1" spc="-30" dirty="0">
                <a:latin typeface="Calibri"/>
                <a:cs typeface="Calibri"/>
              </a:rPr>
              <a:t>L</a:t>
            </a:r>
            <a:r>
              <a:rPr sz="1000" b="1" dirty="0">
                <a:latin typeface="Calibri"/>
                <a:cs typeface="Calibri"/>
              </a:rPr>
              <a:t>E OF</a:t>
            </a:r>
            <a:r>
              <a:rPr sz="1000" b="1" spc="-5" dirty="0">
                <a:latin typeface="Calibri"/>
                <a:cs typeface="Calibri"/>
              </a:rPr>
              <a:t> </a:t>
            </a:r>
            <a:r>
              <a:rPr sz="1000" b="1" spc="5" dirty="0">
                <a:latin typeface="Calibri"/>
                <a:cs typeface="Calibri"/>
              </a:rPr>
              <a:t>C</a:t>
            </a:r>
            <a:r>
              <a:rPr sz="1000" b="1" dirty="0">
                <a:latin typeface="Calibri"/>
                <a:cs typeface="Calibri"/>
              </a:rPr>
              <a:t>O</a:t>
            </a:r>
            <a:r>
              <a:rPr sz="1000" b="1" spc="-10" dirty="0">
                <a:latin typeface="Calibri"/>
                <a:cs typeface="Calibri"/>
              </a:rPr>
              <a:t>N</a:t>
            </a:r>
            <a:r>
              <a:rPr sz="1000" b="1" dirty="0">
                <a:latin typeface="Calibri"/>
                <a:cs typeface="Calibri"/>
              </a:rPr>
              <a:t>T</a:t>
            </a:r>
            <a:r>
              <a:rPr sz="1000" b="1" spc="10" dirty="0">
                <a:latin typeface="Calibri"/>
                <a:cs typeface="Calibri"/>
              </a:rPr>
              <a:t>E</a:t>
            </a:r>
            <a:r>
              <a:rPr sz="1000" b="1" spc="-15" dirty="0">
                <a:latin typeface="Calibri"/>
                <a:cs typeface="Calibri"/>
              </a:rPr>
              <a:t>N</a:t>
            </a:r>
            <a:r>
              <a:rPr sz="1000" b="1" dirty="0">
                <a:latin typeface="Calibri"/>
                <a:cs typeface="Calibri"/>
              </a:rPr>
              <a:t>TS</a:t>
            </a:r>
            <a:endParaRPr sz="1000" dirty="0">
              <a:latin typeface="Calibri"/>
              <a:cs typeface="Calibri"/>
            </a:endParaRPr>
          </a:p>
          <a:p>
            <a:pPr marL="154305" indent="-142240">
              <a:lnSpc>
                <a:spcPct val="100000"/>
              </a:lnSpc>
              <a:spcBef>
                <a:spcPts val="820"/>
              </a:spcBef>
              <a:tabLst>
                <a:tab pos="6805930" algn="l"/>
              </a:tabLst>
            </a:pPr>
            <a:r>
              <a:rPr sz="1000" b="1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OP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 I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b="1" spc="-3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b="1" spc="-15" dirty="0">
                <a:latin typeface="Calibri"/>
                <a:cs typeface="Calibri"/>
                <a:hlinkClick r:id="rId2" action="ppaction://hlinksldjump"/>
              </a:rPr>
              <a:t>J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000" b="1" spc="15" dirty="0"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-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b="1" spc="10" dirty="0"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000" b="1" spc="-15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AP</a:t>
            </a:r>
            <a:r>
              <a:rPr sz="1000" b="1" spc="-10" dirty="0"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000" b="1" spc="-5" dirty="0">
                <a:latin typeface="Calibri"/>
                <a:cs typeface="Calibri"/>
                <a:hlinkClick r:id="rId2" action="ppaction://hlinksldjump"/>
              </a:rPr>
              <a:t>U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000" b="1" spc="-10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,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 I</a:t>
            </a:r>
            <a:r>
              <a:rPr sz="1000" b="1" spc="-15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b="1" spc="15" dirty="0">
                <a:latin typeface="Calibri"/>
                <a:cs typeface="Calibri"/>
                <a:hlinkClick r:id="rId2" action="ppaction://hlinksldjump"/>
              </a:rPr>
              <a:t>H</a:t>
            </a:r>
            <a:r>
              <a:rPr sz="1000" b="1" spc="10" dirty="0"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000" b="1" spc="20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TA</a:t>
            </a:r>
            <a:r>
              <a:rPr sz="1000" b="1" spc="-10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b="1" spc="-30" dirty="0"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000" b="1" spc="10" dirty="0"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,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PO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000" b="1" spc="15" dirty="0">
                <a:latin typeface="Calibri"/>
                <a:cs typeface="Calibri"/>
                <a:hlinkClick r:id="rId2" action="ppaction://hlinksldjump"/>
              </a:rPr>
              <a:t>Y</a:t>
            </a:r>
            <a:r>
              <a:rPr sz="1000" b="1" spc="-15" dirty="0"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000" b="1" spc="-3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000" b="1" spc="15" dirty="0">
                <a:latin typeface="Calibri"/>
                <a:cs typeface="Calibri"/>
                <a:hlinkClick r:id="rId2" action="ppaction://hlinksldjump"/>
              </a:rPr>
              <a:t>H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000" b="1" spc="-10" dirty="0"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M,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000" b="1" spc="10" dirty="0">
                <a:latin typeface="Calibri"/>
                <a:cs typeface="Calibri"/>
                <a:hlinkClick r:id="rId2" action="ppaction://hlinksldjump"/>
              </a:rPr>
              <a:t>B</a:t>
            </a:r>
            <a:r>
              <a:rPr sz="1000" b="1" spc="-10" dirty="0"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000" b="1" spc="-40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000" b="1" spc="5" dirty="0"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000" b="1" spc="-20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000" b="1" dirty="0">
                <a:latin typeface="Calibri"/>
                <a:cs typeface="Calibri"/>
                <a:hlinkClick r:id="rId2" action="ppaction://hlinksldjump"/>
              </a:rPr>
              <a:t>ON 	3</a:t>
            </a:r>
            <a:endParaRPr sz="1000" dirty="0">
              <a:latin typeface="Calibri"/>
              <a:cs typeface="Calibri"/>
            </a:endParaRPr>
          </a:p>
          <a:p>
            <a:pPr marL="154305" marR="5080">
              <a:lnSpc>
                <a:spcPct val="117000"/>
              </a:lnSpc>
              <a:spcBef>
                <a:spcPts val="575"/>
              </a:spcBef>
              <a:tabLst>
                <a:tab pos="6805930" algn="l"/>
              </a:tabLst>
            </a:pPr>
            <a:r>
              <a:rPr sz="1000" spc="2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BJ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EC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spc="-2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spc="2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800" spc="-20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TE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spc="2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spc="-10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spc="-20" dirty="0">
                <a:latin typeface="Calibri"/>
                <a:cs typeface="Calibri"/>
                <a:hlinkClick r:id="rId2" action="ppaction://hlinksldjump"/>
              </a:rPr>
              <a:t>PP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800" spc="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AC</a:t>
            </a:r>
            <a:r>
              <a:rPr sz="800" spc="-25" dirty="0">
                <a:latin typeface="Calibri"/>
                <a:cs typeface="Calibri"/>
                <a:hlinkClick r:id="rId2" action="ppaction://hlinksldjump"/>
              </a:rPr>
              <a:t>H</a:t>
            </a:r>
            <a:r>
              <a:rPr sz="1000" dirty="0">
                <a:latin typeface="Calibri"/>
                <a:cs typeface="Calibri"/>
                <a:hlinkClick r:id="rId2" action="ppaction://hlinksldjump"/>
              </a:rPr>
              <a:t>:</a:t>
            </a:r>
            <a:r>
              <a:rPr sz="1000" spc="-30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000" spc="-10" dirty="0"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800" spc="-10" dirty="0">
                <a:latin typeface="Calibri"/>
                <a:cs typeface="Calibri"/>
                <a:hlinkClick r:id="rId2" action="ppaction://hlinksldjump"/>
              </a:rPr>
              <a:t>N </a:t>
            </a:r>
            <a:r>
              <a:rPr sz="1000" spc="-5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800" spc="-5" dirty="0"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800" spc="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800" spc="5" dirty="0"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800" spc="-15" dirty="0">
                <a:latin typeface="Calibri"/>
                <a:cs typeface="Calibri"/>
                <a:hlinkClick r:id="rId2" action="ppaction://hlinksldjump"/>
              </a:rPr>
              <a:t>U</a:t>
            </a:r>
            <a:r>
              <a:rPr sz="800" dirty="0">
                <a:latin typeface="Calibri"/>
                <a:cs typeface="Calibri"/>
                <a:hlinkClick r:id="rId2" action="ppaction://hlinksldjump"/>
              </a:rPr>
              <a:t>CT</a:t>
            </a:r>
            <a:r>
              <a:rPr sz="800" spc="5" dirty="0"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800" spc="0" dirty="0"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800" spc="-10" dirty="0"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000" dirty="0">
                <a:latin typeface="Calibri"/>
                <a:cs typeface="Calibri"/>
                <a:hlinkClick r:id="rId2" action="ppaction://hlinksldjump"/>
              </a:rPr>
              <a:t> 	3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800" spc="-5" dirty="0">
                <a:latin typeface="Calibri"/>
                <a:cs typeface="Calibri"/>
                <a:hlinkClick r:id="rId3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3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3" action="ppaction://hlinksldjump"/>
              </a:rPr>
              <a:t>C</a:t>
            </a:r>
            <a:r>
              <a:rPr sz="800" spc="5" dirty="0"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800" spc="-15" dirty="0">
                <a:latin typeface="Calibri"/>
                <a:cs typeface="Calibri"/>
                <a:hlinkClick r:id="rId3" action="ppaction://hlinksldjump"/>
              </a:rPr>
              <a:t>L</a:t>
            </a:r>
            <a:r>
              <a:rPr sz="800" dirty="0"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3" action="ppaction://hlinksldjump"/>
              </a:rPr>
              <a:t>S</a:t>
            </a:r>
            <a:r>
              <a:rPr sz="800" spc="-1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800" spc="0" dirty="0"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3" action="ppaction://hlinksldjump"/>
              </a:rPr>
              <a:t>F</a:t>
            </a:r>
            <a:r>
              <a:rPr sz="800" dirty="0"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000" spc="20" dirty="0">
                <a:latin typeface="Calibri"/>
                <a:cs typeface="Calibri"/>
                <a:hlinkClick r:id="rId3" action="ppaction://hlinksldjump"/>
              </a:rPr>
              <a:t>OO</a:t>
            </a:r>
            <a:r>
              <a:rPr sz="1000" spc="-15" dirty="0"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800" spc="-5" dirty="0">
                <a:latin typeface="Calibri"/>
                <a:cs typeface="Calibri"/>
                <a:hlinkClick r:id="rId3" action="ppaction://hlinksldjump"/>
              </a:rPr>
              <a:t>S</a:t>
            </a:r>
            <a:r>
              <a:rPr sz="1000" dirty="0">
                <a:latin typeface="Calibri"/>
                <a:cs typeface="Calibri"/>
                <a:hlinkClick r:id="rId3" action="ppaction://hlinksldjump"/>
              </a:rPr>
              <a:t> 	4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78130" algn="l"/>
                <a:tab pos="6805930" algn="l"/>
              </a:tabLst>
            </a:pPr>
            <a:r>
              <a:rPr sz="1000" spc="10" dirty="0"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800" spc="-20" dirty="0">
                <a:latin typeface="Calibri"/>
                <a:cs typeface="Calibri"/>
                <a:hlinkClick r:id="rId3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3" action="ppaction://hlinksldjump"/>
              </a:rPr>
              <a:t>CA</a:t>
            </a:r>
            <a:r>
              <a:rPr sz="800" spc="-20" dirty="0"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800" spc="-10" dirty="0">
                <a:latin typeface="Calibri"/>
                <a:cs typeface="Calibri"/>
                <a:hlinkClick r:id="rId3" action="ppaction://hlinksldjump"/>
              </a:rPr>
              <a:t>S</a:t>
            </a:r>
            <a:r>
              <a:rPr sz="800" spc="-15" dirty="0">
                <a:latin typeface="Calibri"/>
                <a:cs typeface="Calibri"/>
                <a:hlinkClick r:id="rId3" action="ppaction://hlinksldjump"/>
              </a:rPr>
              <a:t>UL</a:t>
            </a:r>
            <a:r>
              <a:rPr sz="800" dirty="0">
                <a:latin typeface="Calibri"/>
                <a:cs typeface="Calibri"/>
                <a:hlinkClick r:id="rId3" action="ppaction://hlinksldjump"/>
              </a:rPr>
              <a:t>AT</a:t>
            </a:r>
            <a:r>
              <a:rPr sz="800" spc="5" dirty="0"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800" spc="0" dirty="0"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800" spc="-10" dirty="0">
                <a:latin typeface="Calibri"/>
                <a:cs typeface="Calibri"/>
                <a:hlinkClick r:id="rId3" action="ppaction://hlinksldjump"/>
              </a:rPr>
              <a:t>N</a:t>
            </a:r>
            <a:r>
              <a:rPr sz="1000" dirty="0">
                <a:latin typeface="Calibri"/>
                <a:cs typeface="Calibri"/>
                <a:hlinkClick r:id="rId3" action="ppaction://hlinksldjump"/>
              </a:rPr>
              <a:t> 	4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78130" algn="l"/>
                <a:tab pos="6805930" algn="l"/>
              </a:tabLst>
            </a:pPr>
            <a:r>
              <a:rPr sz="1000" spc="-5" dirty="0">
                <a:latin typeface="Calibri"/>
                <a:cs typeface="Calibri"/>
                <a:hlinkClick r:id="rId4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4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4" action="ppaction://hlinksldjump"/>
              </a:rPr>
              <a:t>HE</a:t>
            </a:r>
            <a:r>
              <a:rPr sz="800" spc="-5" dirty="0">
                <a:latin typeface="Calibri"/>
                <a:cs typeface="Calibri"/>
                <a:hlinkClick r:id="rId4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4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4" action="ppaction://hlinksldjump"/>
              </a:rPr>
              <a:t>TA</a:t>
            </a:r>
            <a:r>
              <a:rPr sz="800" spc="-20" dirty="0">
                <a:latin typeface="Calibri"/>
                <a:cs typeface="Calibri"/>
                <a:hlinkClick r:id="rId4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4" action="ppaction://hlinksldjump"/>
              </a:rPr>
              <a:t>C</a:t>
            </a:r>
            <a:r>
              <a:rPr sz="800" spc="-5" dirty="0">
                <a:latin typeface="Calibri"/>
                <a:cs typeface="Calibri"/>
                <a:hlinkClick r:id="rId4" action="ppaction://hlinksldjump"/>
              </a:rPr>
              <a:t>E</a:t>
            </a:r>
            <a:r>
              <a:rPr sz="1000" dirty="0">
                <a:latin typeface="Calibri"/>
                <a:cs typeface="Calibri"/>
                <a:hlinkClick r:id="rId4" action="ppaction://hlinksldjump"/>
              </a:rPr>
              <a:t> 	5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0"/>
              </a:spcBef>
              <a:buAutoNum type="arabicParenR"/>
              <a:tabLst>
                <a:tab pos="278130" algn="l"/>
                <a:tab pos="6805930" algn="l"/>
              </a:tabLst>
            </a:pPr>
            <a:r>
              <a:rPr sz="1000" spc="-15" dirty="0">
                <a:latin typeface="Calibri"/>
                <a:cs typeface="Calibri"/>
                <a:hlinkClick r:id="rId5" action="ppaction://hlinksldjump"/>
              </a:rPr>
              <a:t>P</a:t>
            </a:r>
            <a:r>
              <a:rPr sz="800" spc="0" dirty="0">
                <a:latin typeface="Calibri"/>
                <a:cs typeface="Calibri"/>
                <a:hlinkClick r:id="rId5" action="ppaction://hlinksldjump"/>
              </a:rPr>
              <a:t>O</a:t>
            </a:r>
            <a:r>
              <a:rPr sz="800" spc="-15" dirty="0">
                <a:latin typeface="Calibri"/>
                <a:cs typeface="Calibri"/>
                <a:hlinkClick r:id="rId5" action="ppaction://hlinksldjump"/>
              </a:rPr>
              <a:t>L</a:t>
            </a:r>
            <a:r>
              <a:rPr sz="800" dirty="0">
                <a:latin typeface="Calibri"/>
                <a:cs typeface="Calibri"/>
                <a:hlinkClick r:id="rId5" action="ppaction://hlinksldjump"/>
              </a:rPr>
              <a:t>Y</a:t>
            </a:r>
            <a:r>
              <a:rPr sz="800" spc="-5" dirty="0">
                <a:latin typeface="Calibri"/>
                <a:cs typeface="Calibri"/>
                <a:hlinkClick r:id="rId5" action="ppaction://hlinksldjump"/>
              </a:rPr>
              <a:t>M</a:t>
            </a:r>
            <a:r>
              <a:rPr sz="800" spc="0" dirty="0">
                <a:latin typeface="Calibri"/>
                <a:cs typeface="Calibri"/>
                <a:hlinkClick r:id="rId5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5" action="ppaction://hlinksldjump"/>
              </a:rPr>
              <a:t>R</a:t>
            </a:r>
            <a:r>
              <a:rPr sz="800" spc="-20" dirty="0">
                <a:latin typeface="Calibri"/>
                <a:cs typeface="Calibri"/>
                <a:hlinkClick r:id="rId5" action="ppaction://hlinksldjump"/>
              </a:rPr>
              <a:t>P</a:t>
            </a:r>
            <a:r>
              <a:rPr sz="800" dirty="0">
                <a:latin typeface="Calibri"/>
                <a:cs typeface="Calibri"/>
                <a:hlinkClick r:id="rId5" action="ppaction://hlinksldjump"/>
              </a:rPr>
              <a:t>H</a:t>
            </a:r>
            <a:r>
              <a:rPr sz="800" spc="5" dirty="0">
                <a:latin typeface="Calibri"/>
                <a:cs typeface="Calibri"/>
                <a:hlinkClick r:id="rId5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5" action="ppaction://hlinksldjump"/>
              </a:rPr>
              <a:t>SM</a:t>
            </a:r>
            <a:r>
              <a:rPr sz="1000" dirty="0">
                <a:latin typeface="Calibri"/>
                <a:cs typeface="Calibri"/>
                <a:hlinkClick r:id="rId5" action="ppaction://hlinksldjump"/>
              </a:rPr>
              <a:t> 	6</a:t>
            </a:r>
            <a:endParaRPr sz="10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20"/>
              </a:spcBef>
              <a:tabLst>
                <a:tab pos="6793230" algn="l"/>
              </a:tabLst>
            </a:pPr>
            <a:r>
              <a:rPr sz="1000" b="1" dirty="0">
                <a:latin typeface="Calibri"/>
                <a:cs typeface="Calibri"/>
                <a:hlinkClick r:id="rId6" action="ppaction://hlinksldjump"/>
              </a:rPr>
              <a:t>O</a:t>
            </a:r>
            <a:r>
              <a:rPr sz="1000" b="1" spc="5" dirty="0">
                <a:latin typeface="Calibri"/>
                <a:cs typeface="Calibri"/>
                <a:hlinkClick r:id="rId6" action="ppaction://hlinksldjump"/>
              </a:rPr>
              <a:t>OP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S</a:t>
            </a:r>
            <a:r>
              <a:rPr sz="1000" b="1" spc="-20" dirty="0">
                <a:latin typeface="Calibri"/>
                <a:cs typeface="Calibri"/>
                <a:hlinkClick r:id="rId6" action="ppaction://hlinksldjump"/>
              </a:rPr>
              <a:t> I</a:t>
            </a:r>
            <a:r>
              <a:rPr sz="1000" b="1" spc="5" dirty="0">
                <a:latin typeface="Calibri"/>
                <a:cs typeface="Calibri"/>
                <a:hlinkClick r:id="rId6" action="ppaction://hlinksldjump"/>
              </a:rPr>
              <a:t>N</a:t>
            </a:r>
            <a:r>
              <a:rPr sz="1000" b="1" spc="-30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000" b="1" spc="-15" dirty="0">
                <a:latin typeface="Calibri"/>
                <a:cs typeface="Calibri"/>
                <a:hlinkClick r:id="rId6" action="ppaction://hlinksldjump"/>
              </a:rPr>
              <a:t>J</a:t>
            </a:r>
            <a:r>
              <a:rPr sz="1000" b="1" spc="5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000" b="1" spc="15" dirty="0"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000" b="1" spc="-10" dirty="0">
                <a:latin typeface="Calibri"/>
                <a:cs typeface="Calibri"/>
                <a:hlinkClick r:id="rId6" action="ppaction://hlinksldjump"/>
              </a:rPr>
              <a:t> W</a:t>
            </a:r>
            <a:r>
              <a:rPr sz="1000" b="1" spc="-20" dirty="0">
                <a:latin typeface="Calibri"/>
                <a:cs typeface="Calibri"/>
                <a:hlinkClick r:id="rId6" action="ppaction://hlinksldjump"/>
              </a:rPr>
              <a:t>I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T</a:t>
            </a:r>
            <a:r>
              <a:rPr sz="1000" b="1" spc="5" dirty="0">
                <a:latin typeface="Calibri"/>
                <a:cs typeface="Calibri"/>
                <a:hlinkClick r:id="rId6" action="ppaction://hlinksldjump"/>
              </a:rPr>
              <a:t>H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1000" b="1" spc="10" dirty="0"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1000" b="1" spc="-5" dirty="0">
                <a:latin typeface="Calibri"/>
                <a:cs typeface="Calibri"/>
                <a:hlinkClick r:id="rId6" action="ppaction://hlinksldjump"/>
              </a:rPr>
              <a:t>X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1000" b="1" spc="-15" dirty="0">
                <a:latin typeface="Calibri"/>
                <a:cs typeface="Calibri"/>
                <a:hlinkClick r:id="rId6" action="ppaction://hlinksldjump"/>
              </a:rPr>
              <a:t>M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P</a:t>
            </a:r>
            <a:r>
              <a:rPr sz="1000" b="1" spc="5" dirty="0">
                <a:latin typeface="Calibri"/>
                <a:cs typeface="Calibri"/>
                <a:hlinkClick r:id="rId6" action="ppaction://hlinksldjump"/>
              </a:rPr>
              <a:t>L</a:t>
            </a:r>
            <a:r>
              <a:rPr sz="1000" b="1" dirty="0">
                <a:latin typeface="Calibri"/>
                <a:cs typeface="Calibri"/>
                <a:hlinkClick r:id="rId6" action="ppaction://hlinksldjump"/>
              </a:rPr>
              <a:t>E 	7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815"/>
              </a:spcBef>
              <a:buAutoNum type="arabicParenR"/>
              <a:tabLst>
                <a:tab pos="278130" algn="l"/>
                <a:tab pos="6805930" algn="l"/>
              </a:tabLst>
            </a:pPr>
            <a:r>
              <a:rPr sz="1000" spc="10" dirty="0"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800" spc="-20" dirty="0">
                <a:latin typeface="Calibri"/>
                <a:cs typeface="Calibri"/>
                <a:hlinkClick r:id="rId6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CA</a:t>
            </a:r>
            <a:r>
              <a:rPr sz="800" spc="-20" dirty="0">
                <a:latin typeface="Calibri"/>
                <a:cs typeface="Calibri"/>
                <a:hlinkClick r:id="rId6" action="ppaction://hlinksldjump"/>
              </a:rPr>
              <a:t>P</a:t>
            </a:r>
            <a:r>
              <a:rPr sz="800" spc="-10" dirty="0">
                <a:latin typeface="Calibri"/>
                <a:cs typeface="Calibri"/>
                <a:hlinkClick r:id="rId6" action="ppaction://hlinksldjump"/>
              </a:rPr>
              <a:t>S</a:t>
            </a:r>
            <a:r>
              <a:rPr sz="800" spc="-15" dirty="0">
                <a:latin typeface="Calibri"/>
                <a:cs typeface="Calibri"/>
                <a:hlinkClick r:id="rId6" action="ppaction://hlinksldjump"/>
              </a:rPr>
              <a:t>UL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AT</a:t>
            </a:r>
            <a:r>
              <a:rPr sz="800" spc="5" dirty="0">
                <a:latin typeface="Calibri"/>
                <a:cs typeface="Calibri"/>
                <a:hlinkClick r:id="rId6" action="ppaction://hlinksldjump"/>
              </a:rPr>
              <a:t>I</a:t>
            </a:r>
            <a:r>
              <a:rPr sz="800" spc="0" dirty="0">
                <a:latin typeface="Calibri"/>
                <a:cs typeface="Calibri"/>
                <a:hlinkClick r:id="rId6" action="ppaction://hlinksldjump"/>
              </a:rPr>
              <a:t>O</a:t>
            </a:r>
            <a:r>
              <a:rPr sz="800" spc="-10" dirty="0">
                <a:latin typeface="Calibri"/>
                <a:cs typeface="Calibri"/>
                <a:hlinkClick r:id="rId6" action="ppaction://hlinksldjump"/>
              </a:rPr>
              <a:t>N </a:t>
            </a:r>
            <a:r>
              <a:rPr sz="800" spc="5" dirty="0">
                <a:latin typeface="Calibri"/>
                <a:cs typeface="Calibri"/>
                <a:hlinkClick r:id="rId6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6" action="ppaction://hlinksldjump"/>
              </a:rPr>
              <a:t>N </a:t>
            </a:r>
            <a:r>
              <a:rPr sz="800" spc="-5" dirty="0">
                <a:latin typeface="Calibri"/>
                <a:cs typeface="Calibri"/>
                <a:hlinkClick r:id="rId6" action="ppaction://hlinksldjump"/>
              </a:rPr>
              <a:t>J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6" action="ppaction://hlinksldjump"/>
              </a:rPr>
              <a:t>V</a:t>
            </a:r>
            <a:r>
              <a:rPr sz="800" spc="-5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800" spc="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W</a:t>
            </a:r>
            <a:r>
              <a:rPr sz="800" spc="5" dirty="0">
                <a:latin typeface="Calibri"/>
                <a:cs typeface="Calibri"/>
                <a:hlinkClick r:id="rId6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T</a:t>
            </a:r>
            <a:r>
              <a:rPr sz="800" spc="-5" dirty="0">
                <a:latin typeface="Calibri"/>
                <a:cs typeface="Calibri"/>
                <a:hlinkClick r:id="rId6" action="ppaction://hlinksldjump"/>
              </a:rPr>
              <a:t>H</a:t>
            </a:r>
            <a:r>
              <a:rPr sz="800" spc="15" dirty="0">
                <a:latin typeface="Calibri"/>
                <a:cs typeface="Calibri"/>
                <a:hlinkClick r:id="rId6" action="ppaction://hlinksldjump"/>
              </a:rPr>
              <a:t> 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800" spc="-20" dirty="0">
                <a:latin typeface="Calibri"/>
                <a:cs typeface="Calibri"/>
                <a:hlinkClick r:id="rId6" action="ppaction://hlinksldjump"/>
              </a:rPr>
              <a:t>X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A</a:t>
            </a:r>
            <a:r>
              <a:rPr sz="800" spc="-5" dirty="0">
                <a:latin typeface="Calibri"/>
                <a:cs typeface="Calibri"/>
                <a:hlinkClick r:id="rId6" action="ppaction://hlinksldjump"/>
              </a:rPr>
              <a:t>M</a:t>
            </a:r>
            <a:r>
              <a:rPr sz="800" spc="-20" dirty="0">
                <a:latin typeface="Calibri"/>
                <a:cs typeface="Calibri"/>
                <a:hlinkClick r:id="rId6" action="ppaction://hlinksldjump"/>
              </a:rPr>
              <a:t>P</a:t>
            </a:r>
            <a:r>
              <a:rPr sz="800" spc="-15" dirty="0">
                <a:latin typeface="Calibri"/>
                <a:cs typeface="Calibri"/>
                <a:hlinkClick r:id="rId6" action="ppaction://hlinksldjump"/>
              </a:rPr>
              <a:t>L</a:t>
            </a:r>
            <a:r>
              <a:rPr sz="800" dirty="0">
                <a:latin typeface="Calibri"/>
                <a:cs typeface="Calibri"/>
                <a:hlinkClick r:id="rId6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6" action="ppaction://hlinksldjump"/>
              </a:rPr>
              <a:t>S</a:t>
            </a:r>
            <a:r>
              <a:rPr sz="1000" dirty="0">
                <a:latin typeface="Calibri"/>
                <a:cs typeface="Calibri"/>
                <a:hlinkClick r:id="rId6" action="ppaction://hlinksldjump"/>
              </a:rPr>
              <a:t> 	7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78130" algn="l"/>
                <a:tab pos="6741795" algn="l"/>
              </a:tabLst>
            </a:pPr>
            <a:r>
              <a:rPr sz="1000" spc="15" dirty="0">
                <a:latin typeface="Calibri"/>
                <a:cs typeface="Calibri"/>
                <a:hlinkClick r:id="rId7" action="ppaction://hlinksldjump"/>
              </a:rPr>
              <a:t>T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Y</a:t>
            </a:r>
            <a:r>
              <a:rPr sz="800" spc="-20" dirty="0">
                <a:latin typeface="Calibri"/>
                <a:cs typeface="Calibri"/>
                <a:hlinkClick r:id="rId7" action="ppaction://hlinksldjump"/>
              </a:rPr>
              <a:t>P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S</a:t>
            </a:r>
            <a:r>
              <a:rPr sz="800" spc="-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800" spc="0" dirty="0">
                <a:latin typeface="Calibri"/>
                <a:cs typeface="Calibri"/>
                <a:hlinkClick r:id="rId7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F</a:t>
            </a:r>
            <a:r>
              <a:rPr sz="800" spc="-10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800" spc="5" dirty="0">
                <a:latin typeface="Calibri"/>
                <a:cs typeface="Calibri"/>
                <a:hlinkClick r:id="rId7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7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HE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7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TA</a:t>
            </a:r>
            <a:r>
              <a:rPr sz="800" spc="-20" dirty="0">
                <a:latin typeface="Calibri"/>
                <a:cs typeface="Calibri"/>
                <a:hlinkClick r:id="rId7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C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E</a:t>
            </a:r>
            <a:r>
              <a:rPr sz="800" spc="15" dirty="0">
                <a:latin typeface="Calibri"/>
                <a:cs typeface="Calibri"/>
                <a:hlinkClick r:id="rId7" action="ppaction://hlinksldjump"/>
              </a:rPr>
              <a:t> </a:t>
            </a:r>
            <a:r>
              <a:rPr sz="800" spc="5" dirty="0">
                <a:latin typeface="Calibri"/>
                <a:cs typeface="Calibri"/>
                <a:hlinkClick r:id="rId7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7" action="ppaction://hlinksldjump"/>
              </a:rPr>
              <a:t>N 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J</a:t>
            </a:r>
            <a:r>
              <a:rPr sz="800" dirty="0"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7" action="ppaction://hlinksldjump"/>
              </a:rPr>
              <a:t>V</a:t>
            </a:r>
            <a:r>
              <a:rPr sz="800" spc="-5" dirty="0">
                <a:latin typeface="Calibri"/>
                <a:cs typeface="Calibri"/>
                <a:hlinkClick r:id="rId7" action="ppaction://hlinksldjump"/>
              </a:rPr>
              <a:t>A</a:t>
            </a:r>
            <a:r>
              <a:rPr sz="1000" dirty="0">
                <a:latin typeface="Calibri"/>
                <a:cs typeface="Calibri"/>
                <a:hlinkClick r:id="rId7" action="ppaction://hlinksldjump"/>
              </a:rPr>
              <a:t> 	</a:t>
            </a:r>
            <a:r>
              <a:rPr sz="1000" spc="-10" dirty="0">
                <a:latin typeface="Calibri"/>
                <a:cs typeface="Calibri"/>
                <a:hlinkClick r:id="rId7" action="ppaction://hlinksldjump"/>
              </a:rPr>
              <a:t>10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78130" algn="l"/>
                <a:tab pos="6741795" algn="l"/>
              </a:tabLst>
            </a:pPr>
            <a:r>
              <a:rPr sz="1000" spc="10" dirty="0">
                <a:latin typeface="Calibri"/>
                <a:cs typeface="Calibri"/>
                <a:hlinkClick r:id="rId8" action="ppaction://hlinksldjump"/>
              </a:rPr>
              <a:t>W</a:t>
            </a:r>
            <a:r>
              <a:rPr sz="800" spc="0" dirty="0">
                <a:latin typeface="Calibri"/>
                <a:cs typeface="Calibri"/>
                <a:hlinkClick r:id="rId8" action="ppaction://hlinksldjump"/>
              </a:rPr>
              <a:t>H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Y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000" spc="5" dirty="0">
                <a:latin typeface="Calibri"/>
                <a:cs typeface="Calibri"/>
                <a:hlinkClick r:id="rId8" action="ppaction://hlinksldjump"/>
              </a:rPr>
              <a:t>M</a:t>
            </a:r>
            <a:r>
              <a:rPr sz="800" spc="-15" dirty="0">
                <a:latin typeface="Calibri"/>
                <a:cs typeface="Calibri"/>
                <a:hlinkClick r:id="rId8" action="ppaction://hlinksldjump"/>
              </a:rPr>
              <a:t>UL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T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8" action="ppaction://hlinksldjump"/>
              </a:rPr>
              <a:t>P</a:t>
            </a:r>
            <a:r>
              <a:rPr sz="800" spc="-15" dirty="0">
                <a:latin typeface="Calibri"/>
                <a:cs typeface="Calibri"/>
                <a:hlinkClick r:id="rId8" action="ppaction://hlinksldjump"/>
              </a:rPr>
              <a:t>L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800" spc="1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000" spc="-5" dirty="0">
                <a:latin typeface="Calibri"/>
                <a:cs typeface="Calibri"/>
                <a:hlinkClick r:id="rId8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8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HE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TA</a:t>
            </a:r>
            <a:r>
              <a:rPr sz="800" spc="-20" dirty="0">
                <a:latin typeface="Calibri"/>
                <a:cs typeface="Calibri"/>
                <a:hlinkClick r:id="rId8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C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 I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S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000" spc="-5" dirty="0">
                <a:latin typeface="Calibri"/>
                <a:cs typeface="Calibri"/>
                <a:hlinkClick r:id="rId8" action="ppaction://hlinksldjump"/>
              </a:rPr>
              <a:t>N</a:t>
            </a:r>
            <a:r>
              <a:rPr sz="800" spc="0" dirty="0">
                <a:latin typeface="Calibri"/>
                <a:cs typeface="Calibri"/>
                <a:hlinkClick r:id="rId8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T</a:t>
            </a:r>
            <a:r>
              <a:rPr sz="800" spc="1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000" dirty="0">
                <a:latin typeface="Calibri"/>
                <a:cs typeface="Calibri"/>
                <a:hlinkClick r:id="rId8" action="ppaction://hlinksldjump"/>
              </a:rPr>
              <a:t>S</a:t>
            </a:r>
            <a:r>
              <a:rPr sz="800" spc="-15" dirty="0">
                <a:latin typeface="Calibri"/>
                <a:cs typeface="Calibri"/>
                <a:hlinkClick r:id="rId8" action="ppaction://hlinksldjump"/>
              </a:rPr>
              <a:t>U</a:t>
            </a:r>
            <a:r>
              <a:rPr sz="800" spc="-20" dirty="0">
                <a:latin typeface="Calibri"/>
                <a:cs typeface="Calibri"/>
                <a:hlinkClick r:id="rId8" action="ppaction://hlinksldjump"/>
              </a:rPr>
              <a:t>PP</a:t>
            </a:r>
            <a:r>
              <a:rPr sz="800" spc="0" dirty="0">
                <a:latin typeface="Calibri"/>
                <a:cs typeface="Calibri"/>
                <a:hlinkClick r:id="rId8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R</a:t>
            </a:r>
            <a:r>
              <a:rPr sz="800" spc="0" dirty="0">
                <a:latin typeface="Calibri"/>
                <a:cs typeface="Calibri"/>
                <a:hlinkClick r:id="rId8" action="ppaction://hlinksldjump"/>
              </a:rPr>
              <a:t>T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D</a:t>
            </a:r>
            <a:r>
              <a:rPr sz="800" spc="10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800" spc="5" dirty="0">
                <a:latin typeface="Calibri"/>
                <a:cs typeface="Calibri"/>
                <a:hlinkClick r:id="rId8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8" action="ppaction://hlinksldjump"/>
              </a:rPr>
              <a:t>N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 </a:t>
            </a:r>
            <a:r>
              <a:rPr sz="1000" dirty="0">
                <a:latin typeface="Calibri"/>
                <a:cs typeface="Calibri"/>
                <a:hlinkClick r:id="rId8" action="ppaction://hlinksldjump"/>
              </a:rPr>
              <a:t>J</a:t>
            </a:r>
            <a:r>
              <a:rPr sz="800" dirty="0"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8" action="ppaction://hlinksldjump"/>
              </a:rPr>
              <a:t>V</a:t>
            </a:r>
            <a:r>
              <a:rPr sz="800" spc="-5" dirty="0">
                <a:latin typeface="Calibri"/>
                <a:cs typeface="Calibri"/>
                <a:hlinkClick r:id="rId8" action="ppaction://hlinksldjump"/>
              </a:rPr>
              <a:t>A</a:t>
            </a:r>
            <a:r>
              <a:rPr sz="1000" dirty="0">
                <a:latin typeface="Calibri"/>
                <a:cs typeface="Calibri"/>
                <a:hlinkClick r:id="rId8" action="ppaction://hlinksldjump"/>
              </a:rPr>
              <a:t> 	</a:t>
            </a:r>
            <a:r>
              <a:rPr sz="1000" spc="-10" dirty="0">
                <a:latin typeface="Calibri"/>
                <a:cs typeface="Calibri"/>
                <a:hlinkClick r:id="rId8" action="ppaction://hlinksldjump"/>
              </a:rPr>
              <a:t>21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0"/>
              </a:spcBef>
              <a:buAutoNum type="arabicParenR"/>
              <a:tabLst>
                <a:tab pos="278130" algn="l"/>
                <a:tab pos="6741795" algn="l"/>
              </a:tabLst>
            </a:pPr>
            <a:r>
              <a:rPr sz="1000" spc="-15" dirty="0">
                <a:latin typeface="Calibri"/>
                <a:cs typeface="Calibri"/>
                <a:hlinkClick r:id="rId9" action="ppaction://hlinksldjump"/>
              </a:rPr>
              <a:t>P</a:t>
            </a:r>
            <a:r>
              <a:rPr sz="800" spc="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spc="-15" dirty="0">
                <a:latin typeface="Calibri"/>
                <a:cs typeface="Calibri"/>
                <a:hlinkClick r:id="rId9" action="ppaction://hlinksldjump"/>
              </a:rPr>
              <a:t>L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Y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M</a:t>
            </a:r>
            <a:r>
              <a:rPr sz="800" spc="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R</a:t>
            </a:r>
            <a:r>
              <a:rPr sz="800" spc="-20" dirty="0">
                <a:latin typeface="Calibri"/>
                <a:cs typeface="Calibri"/>
                <a:hlinkClick r:id="rId9" action="ppaction://hlinksldjump"/>
              </a:rPr>
              <a:t>P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H</a:t>
            </a:r>
            <a:r>
              <a:rPr sz="800" spc="5" dirty="0">
                <a:latin typeface="Calibri"/>
                <a:cs typeface="Calibri"/>
                <a:hlinkClick r:id="rId9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9" action="ppaction://hlinksldjump"/>
              </a:rPr>
              <a:t>SM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800" spc="5" dirty="0">
                <a:latin typeface="Calibri"/>
                <a:cs typeface="Calibri"/>
                <a:hlinkClick r:id="rId9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9" action="ppaction://hlinksldjump"/>
              </a:rPr>
              <a:t>N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000" dirty="0">
                <a:latin typeface="Calibri"/>
                <a:cs typeface="Calibri"/>
                <a:hlinkClick r:id="rId9" action="ppaction://hlinksldjump"/>
              </a:rPr>
              <a:t>J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9" action="ppaction://hlinksldjump"/>
              </a:rPr>
              <a:t>V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800" spc="1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000" dirty="0">
                <a:latin typeface="Calibri"/>
                <a:cs typeface="Calibri"/>
                <a:hlinkClick r:id="rId9" action="ppaction://hlinksldjump"/>
              </a:rPr>
              <a:t>–</a:t>
            </a:r>
            <a:r>
              <a:rPr sz="1000" spc="-45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000" spc="5" dirty="0">
                <a:latin typeface="Calibri"/>
                <a:cs typeface="Calibri"/>
                <a:hlinkClick r:id="rId9" action="ppaction://hlinksldjump"/>
              </a:rPr>
              <a:t>M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ETH</a:t>
            </a:r>
            <a:r>
              <a:rPr sz="800" spc="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D</a:t>
            </a:r>
            <a:r>
              <a:rPr sz="800" spc="2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000" spc="2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spc="-25" dirty="0">
                <a:latin typeface="Calibri"/>
                <a:cs typeface="Calibri"/>
                <a:hlinkClick r:id="rId9" action="ppaction://hlinksldjump"/>
              </a:rPr>
              <a:t>V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R</a:t>
            </a:r>
            <a:r>
              <a:rPr sz="800" spc="-15" dirty="0">
                <a:latin typeface="Calibri"/>
                <a:cs typeface="Calibri"/>
                <a:hlinkClick r:id="rId9" action="ppaction://hlinksldjump"/>
              </a:rPr>
              <a:t>L</a:t>
            </a:r>
            <a:r>
              <a:rPr sz="800" spc="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9" action="ppaction://hlinksldjump"/>
              </a:rPr>
              <a:t>D</a:t>
            </a:r>
            <a:r>
              <a:rPr sz="800" spc="5" dirty="0">
                <a:latin typeface="Calibri"/>
                <a:cs typeface="Calibri"/>
                <a:hlinkClick r:id="rId9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9" action="ppaction://hlinksldjump"/>
              </a:rPr>
              <a:t>N</a:t>
            </a:r>
            <a:r>
              <a:rPr sz="800" spc="-10" dirty="0">
                <a:latin typeface="Calibri"/>
                <a:cs typeface="Calibri"/>
                <a:hlinkClick r:id="rId9" action="ppaction://hlinksldjump"/>
              </a:rPr>
              <a:t>G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 A</a:t>
            </a:r>
            <a:r>
              <a:rPr sz="800" spc="-20" dirty="0">
                <a:latin typeface="Calibri"/>
                <a:cs typeface="Calibri"/>
                <a:hlinkClick r:id="rId9" action="ppaction://hlinksldjump"/>
              </a:rPr>
              <a:t>N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D</a:t>
            </a:r>
            <a:r>
              <a:rPr sz="800" spc="20" dirty="0">
                <a:latin typeface="Calibri"/>
                <a:cs typeface="Calibri"/>
                <a:hlinkClick r:id="rId9" action="ppaction://hlinksldjump"/>
              </a:rPr>
              <a:t> </a:t>
            </a:r>
            <a:r>
              <a:rPr sz="1000" spc="20" dirty="0">
                <a:latin typeface="Calibri"/>
                <a:cs typeface="Calibri"/>
                <a:hlinkClick r:id="rId9" action="ppaction://hlinksldjump"/>
              </a:rPr>
              <a:t>O</a:t>
            </a:r>
            <a:r>
              <a:rPr sz="800" spc="-25" dirty="0">
                <a:latin typeface="Calibri"/>
                <a:cs typeface="Calibri"/>
                <a:hlinkClick r:id="rId9" action="ppaction://hlinksldjump"/>
              </a:rPr>
              <a:t>V</a:t>
            </a:r>
            <a:r>
              <a:rPr sz="800" dirty="0">
                <a:latin typeface="Calibri"/>
                <a:cs typeface="Calibri"/>
                <a:hlinkClick r:id="rId9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9" action="ppaction://hlinksldjump"/>
              </a:rPr>
              <a:t>RR</a:t>
            </a:r>
            <a:r>
              <a:rPr sz="800" spc="5" dirty="0">
                <a:latin typeface="Calibri"/>
                <a:cs typeface="Calibri"/>
                <a:hlinkClick r:id="rId9" action="ppaction://hlinksldjump"/>
              </a:rPr>
              <a:t>IDI</a:t>
            </a:r>
            <a:r>
              <a:rPr sz="800" spc="-20" dirty="0">
                <a:latin typeface="Calibri"/>
                <a:cs typeface="Calibri"/>
                <a:hlinkClick r:id="rId9" action="ppaction://hlinksldjump"/>
              </a:rPr>
              <a:t>N</a:t>
            </a:r>
            <a:r>
              <a:rPr sz="800" spc="-10" dirty="0">
                <a:latin typeface="Calibri"/>
                <a:cs typeface="Calibri"/>
                <a:hlinkClick r:id="rId9" action="ppaction://hlinksldjump"/>
              </a:rPr>
              <a:t>G</a:t>
            </a:r>
            <a:r>
              <a:rPr sz="1000" dirty="0">
                <a:latin typeface="Calibri"/>
                <a:cs typeface="Calibri"/>
                <a:hlinkClick r:id="rId9" action="ppaction://hlinksldjump"/>
              </a:rPr>
              <a:t> 	</a:t>
            </a:r>
            <a:r>
              <a:rPr sz="1000" spc="-10" dirty="0">
                <a:latin typeface="Calibri"/>
                <a:cs typeface="Calibri"/>
                <a:hlinkClick r:id="rId9" action="ppaction://hlinksldjump"/>
              </a:rPr>
              <a:t>25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0"/>
              </a:spcBef>
              <a:buAutoNum type="arabicParenR"/>
              <a:tabLst>
                <a:tab pos="278130" algn="l"/>
                <a:tab pos="6741795" algn="l"/>
              </a:tabLst>
            </a:pPr>
            <a:r>
              <a:rPr sz="1000" spc="-5" dirty="0">
                <a:latin typeface="Calibri"/>
                <a:cs typeface="Calibri"/>
                <a:hlinkClick r:id="rId10" action="ppaction://hlinksldjump"/>
              </a:rPr>
              <a:t>D</a:t>
            </a:r>
            <a:r>
              <a:rPr sz="800" spc="5" dirty="0">
                <a:latin typeface="Calibri"/>
                <a:cs typeface="Calibri"/>
                <a:hlinkClick r:id="rId10" action="ppaction://hlinksldjump"/>
              </a:rPr>
              <a:t>I</a:t>
            </a:r>
            <a:r>
              <a:rPr sz="800" spc="-25" dirty="0">
                <a:latin typeface="Calibri"/>
                <a:cs typeface="Calibri"/>
                <a:hlinkClick r:id="rId10" action="ppaction://hlinksldjump"/>
              </a:rPr>
              <a:t>V</a:t>
            </a:r>
            <a:r>
              <a:rPr sz="800" spc="5" dirty="0">
                <a:latin typeface="Calibri"/>
                <a:cs typeface="Calibri"/>
                <a:hlinkClick r:id="rId10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10" action="ppaction://hlinksldjump"/>
              </a:rPr>
              <a:t>N</a:t>
            </a:r>
            <a:r>
              <a:rPr sz="800" spc="-10" dirty="0">
                <a:latin typeface="Calibri"/>
                <a:cs typeface="Calibri"/>
                <a:hlinkClick r:id="rId10" action="ppaction://hlinksldjump"/>
              </a:rPr>
              <a:t>G</a:t>
            </a:r>
            <a:r>
              <a:rPr sz="800" spc="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000" spc="-5" dirty="0">
                <a:latin typeface="Calibri"/>
                <a:cs typeface="Calibri"/>
                <a:hlinkClick r:id="rId10" action="ppaction://hlinksldjump"/>
              </a:rPr>
              <a:t>D</a:t>
            </a:r>
            <a:r>
              <a:rPr sz="800" dirty="0">
                <a:latin typeface="Calibri"/>
                <a:cs typeface="Calibri"/>
                <a:hlinkClick r:id="rId10" action="ppaction://hlinksldjump"/>
              </a:rPr>
              <a:t>EE</a:t>
            </a:r>
            <a:r>
              <a:rPr sz="800" spc="-20" dirty="0">
                <a:latin typeface="Calibri"/>
                <a:cs typeface="Calibri"/>
                <a:hlinkClick r:id="rId10" action="ppaction://hlinksldjump"/>
              </a:rPr>
              <a:t>P</a:t>
            </a:r>
            <a:r>
              <a:rPr sz="800" dirty="0">
                <a:latin typeface="Calibri"/>
                <a:cs typeface="Calibri"/>
                <a:hlinkClick r:id="rId10" action="ppaction://hlinksldjump"/>
              </a:rPr>
              <a:t>E</a:t>
            </a:r>
            <a:r>
              <a:rPr sz="800" spc="-5" dirty="0">
                <a:latin typeface="Calibri"/>
                <a:cs typeface="Calibri"/>
                <a:hlinkClick r:id="rId10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000" spc="-5" dirty="0">
                <a:latin typeface="Calibri"/>
                <a:cs typeface="Calibri"/>
                <a:hlinkClick r:id="rId10" action="ppaction://hlinksldjump"/>
              </a:rPr>
              <a:t>I</a:t>
            </a:r>
            <a:r>
              <a:rPr sz="800" spc="-20" dirty="0">
                <a:latin typeface="Calibri"/>
                <a:cs typeface="Calibri"/>
                <a:hlinkClick r:id="rId10" action="ppaction://hlinksldjump"/>
              </a:rPr>
              <a:t>N</a:t>
            </a:r>
            <a:r>
              <a:rPr sz="800" dirty="0">
                <a:latin typeface="Calibri"/>
                <a:cs typeface="Calibri"/>
                <a:hlinkClick r:id="rId10" action="ppaction://hlinksldjump"/>
              </a:rPr>
              <a:t>T</a:t>
            </a:r>
            <a:r>
              <a:rPr sz="800" spc="-10" dirty="0">
                <a:latin typeface="Calibri"/>
                <a:cs typeface="Calibri"/>
                <a:hlinkClick r:id="rId10" action="ppaction://hlinksldjump"/>
              </a:rPr>
              <a:t>O</a:t>
            </a:r>
            <a:r>
              <a:rPr sz="800" spc="15" dirty="0">
                <a:latin typeface="Calibri"/>
                <a:cs typeface="Calibri"/>
                <a:hlinkClick r:id="rId10" action="ppaction://hlinksldjump"/>
              </a:rPr>
              <a:t> </a:t>
            </a:r>
            <a:r>
              <a:rPr sz="1000" spc="-20" dirty="0">
                <a:latin typeface="Calibri"/>
                <a:cs typeface="Calibri"/>
                <a:hlinkClick r:id="rId10" action="ppaction://hlinksldjump"/>
              </a:rPr>
              <a:t>P</a:t>
            </a:r>
            <a:r>
              <a:rPr sz="800" spc="0" dirty="0">
                <a:latin typeface="Calibri"/>
                <a:cs typeface="Calibri"/>
                <a:hlinkClick r:id="rId10" action="ppaction://hlinksldjump"/>
              </a:rPr>
              <a:t>O</a:t>
            </a:r>
            <a:r>
              <a:rPr sz="800" spc="-15" dirty="0">
                <a:latin typeface="Calibri"/>
                <a:cs typeface="Calibri"/>
                <a:hlinkClick r:id="rId10" action="ppaction://hlinksldjump"/>
              </a:rPr>
              <a:t>L</a:t>
            </a:r>
            <a:r>
              <a:rPr sz="800" dirty="0">
                <a:latin typeface="Calibri"/>
                <a:cs typeface="Calibri"/>
                <a:hlinkClick r:id="rId10" action="ppaction://hlinksldjump"/>
              </a:rPr>
              <a:t>Y</a:t>
            </a:r>
            <a:r>
              <a:rPr sz="800" spc="-5" dirty="0">
                <a:latin typeface="Calibri"/>
                <a:cs typeface="Calibri"/>
                <a:hlinkClick r:id="rId10" action="ppaction://hlinksldjump"/>
              </a:rPr>
              <a:t>M</a:t>
            </a:r>
            <a:r>
              <a:rPr sz="800" spc="0" dirty="0">
                <a:latin typeface="Calibri"/>
                <a:cs typeface="Calibri"/>
                <a:hlinkClick r:id="rId10" action="ppaction://hlinksldjump"/>
              </a:rPr>
              <a:t>O</a:t>
            </a:r>
            <a:r>
              <a:rPr sz="800" spc="-5" dirty="0">
                <a:latin typeface="Calibri"/>
                <a:cs typeface="Calibri"/>
                <a:hlinkClick r:id="rId10" action="ppaction://hlinksldjump"/>
              </a:rPr>
              <a:t>R</a:t>
            </a:r>
            <a:r>
              <a:rPr sz="800" spc="-20" dirty="0">
                <a:latin typeface="Calibri"/>
                <a:cs typeface="Calibri"/>
                <a:hlinkClick r:id="rId10" action="ppaction://hlinksldjump"/>
              </a:rPr>
              <a:t>P</a:t>
            </a:r>
            <a:r>
              <a:rPr sz="800" dirty="0">
                <a:latin typeface="Calibri"/>
                <a:cs typeface="Calibri"/>
                <a:hlinkClick r:id="rId10" action="ppaction://hlinksldjump"/>
              </a:rPr>
              <a:t>H</a:t>
            </a:r>
            <a:r>
              <a:rPr sz="800" spc="5" dirty="0">
                <a:latin typeface="Calibri"/>
                <a:cs typeface="Calibri"/>
                <a:hlinkClick r:id="rId10" action="ppaction://hlinksldjump"/>
              </a:rPr>
              <a:t>I</a:t>
            </a:r>
            <a:r>
              <a:rPr sz="800" spc="-10" dirty="0">
                <a:latin typeface="Calibri"/>
                <a:cs typeface="Calibri"/>
                <a:hlinkClick r:id="rId10" action="ppaction://hlinksldjump"/>
              </a:rPr>
              <a:t>SM</a:t>
            </a:r>
            <a:r>
              <a:rPr sz="1000" dirty="0">
                <a:latin typeface="Calibri"/>
                <a:cs typeface="Calibri"/>
                <a:hlinkClick r:id="rId10" action="ppaction://hlinksldjump"/>
              </a:rPr>
              <a:t> 	</a:t>
            </a:r>
            <a:r>
              <a:rPr sz="1000" spc="-10" dirty="0">
                <a:latin typeface="Calibri"/>
                <a:cs typeface="Calibri"/>
                <a:hlinkClick r:id="rId10" action="ppaction://hlinksldjump"/>
              </a:rPr>
              <a:t>31</a:t>
            </a:r>
            <a:endParaRPr sz="1000" dirty="0">
              <a:latin typeface="Calibri"/>
              <a:cs typeface="Calibri"/>
            </a:endParaRPr>
          </a:p>
          <a:p>
            <a:pPr marL="277495" indent="-123189">
              <a:lnSpc>
                <a:spcPct val="100000"/>
              </a:lnSpc>
              <a:spcBef>
                <a:spcPts val="204"/>
              </a:spcBef>
              <a:buAutoNum type="arabicParenR"/>
              <a:tabLst>
                <a:tab pos="278130" algn="l"/>
                <a:tab pos="6741795" algn="l"/>
              </a:tabLst>
            </a:pPr>
            <a:r>
              <a:rPr sz="1000" spc="5" dirty="0">
                <a:latin typeface="Calibri"/>
                <a:cs typeface="Calibri"/>
                <a:hlinkClick r:id="rId11" action="ppaction://hlinksldjump"/>
              </a:rPr>
              <a:t>C</a:t>
            </a:r>
            <a:r>
              <a:rPr sz="800" spc="0" dirty="0">
                <a:latin typeface="Calibri"/>
                <a:cs typeface="Calibri"/>
                <a:hlinkClick r:id="rId11" action="ppaction://hlinksldjump"/>
              </a:rPr>
              <a:t>O</a:t>
            </a:r>
            <a:r>
              <a:rPr sz="800" spc="-25" dirty="0">
                <a:latin typeface="Calibri"/>
                <a:cs typeface="Calibri"/>
                <a:hlinkClick r:id="rId11" action="ppaction://hlinksldjump"/>
              </a:rPr>
              <a:t>V</a:t>
            </a:r>
            <a:r>
              <a:rPr sz="800" dirty="0"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R</a:t>
            </a:r>
            <a:r>
              <a:rPr sz="800" spc="5" dirty="0">
                <a:latin typeface="Calibri"/>
                <a:cs typeface="Calibri"/>
                <a:hlinkClick r:id="rId11" action="ppaction://hlinksldjump"/>
              </a:rPr>
              <a:t>I</a:t>
            </a:r>
            <a:r>
              <a:rPr sz="800" dirty="0"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800" spc="-20" dirty="0">
                <a:latin typeface="Calibri"/>
                <a:cs typeface="Calibri"/>
                <a:hlinkClick r:id="rId11" action="ppaction://hlinksldjump"/>
              </a:rPr>
              <a:t>N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T</a:t>
            </a:r>
            <a:r>
              <a:rPr sz="800" spc="10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000" spc="-10" dirty="0">
                <a:latin typeface="Calibri"/>
                <a:cs typeface="Calibri"/>
                <a:hlinkClick r:id="rId11" action="ppaction://hlinksldjump"/>
              </a:rPr>
              <a:t>R</a:t>
            </a:r>
            <a:r>
              <a:rPr sz="800" dirty="0">
                <a:latin typeface="Calibri"/>
                <a:cs typeface="Calibri"/>
                <a:hlinkClick r:id="rId11" action="ppaction://hlinksldjump"/>
              </a:rPr>
              <a:t>ET</a:t>
            </a:r>
            <a:r>
              <a:rPr sz="800" spc="-15" dirty="0">
                <a:latin typeface="Calibri"/>
                <a:cs typeface="Calibri"/>
                <a:hlinkClick r:id="rId11" action="ppaction://hlinksldjump"/>
              </a:rPr>
              <a:t>U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RN </a:t>
            </a:r>
            <a:r>
              <a:rPr sz="1000" spc="10" dirty="0">
                <a:latin typeface="Calibri"/>
                <a:cs typeface="Calibri"/>
                <a:hlinkClick r:id="rId11" action="ppaction://hlinksldjump"/>
              </a:rPr>
              <a:t>T</a:t>
            </a:r>
            <a:r>
              <a:rPr sz="800" dirty="0">
                <a:latin typeface="Calibri"/>
                <a:cs typeface="Calibri"/>
                <a:hlinkClick r:id="rId11" action="ppaction://hlinksldjump"/>
              </a:rPr>
              <a:t>Y</a:t>
            </a:r>
            <a:r>
              <a:rPr sz="800" spc="-20" dirty="0">
                <a:latin typeface="Calibri"/>
                <a:cs typeface="Calibri"/>
                <a:hlinkClick r:id="rId11" action="ppaction://hlinksldjump"/>
              </a:rPr>
              <a:t>P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E</a:t>
            </a:r>
            <a:r>
              <a:rPr sz="800" spc="5" dirty="0">
                <a:latin typeface="Calibri"/>
                <a:cs typeface="Calibri"/>
                <a:hlinkClick r:id="rId11" action="ppaction://hlinksldjump"/>
              </a:rPr>
              <a:t> I</a:t>
            </a:r>
            <a:r>
              <a:rPr sz="800" spc="-10" dirty="0">
                <a:latin typeface="Calibri"/>
                <a:cs typeface="Calibri"/>
                <a:hlinkClick r:id="rId11" action="ppaction://hlinksldjump"/>
              </a:rPr>
              <a:t>N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 </a:t>
            </a:r>
            <a:r>
              <a:rPr sz="1000" dirty="0">
                <a:latin typeface="Calibri"/>
                <a:cs typeface="Calibri"/>
                <a:hlinkClick r:id="rId11" action="ppaction://hlinksldjump"/>
              </a:rPr>
              <a:t>J</a:t>
            </a:r>
            <a:r>
              <a:rPr sz="800" dirty="0"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800" spc="-25" dirty="0">
                <a:latin typeface="Calibri"/>
                <a:cs typeface="Calibri"/>
                <a:hlinkClick r:id="rId11" action="ppaction://hlinksldjump"/>
              </a:rPr>
              <a:t>V</a:t>
            </a:r>
            <a:r>
              <a:rPr sz="800" spc="-5" dirty="0">
                <a:latin typeface="Calibri"/>
                <a:cs typeface="Calibri"/>
                <a:hlinkClick r:id="rId11" action="ppaction://hlinksldjump"/>
              </a:rPr>
              <a:t>A</a:t>
            </a:r>
            <a:r>
              <a:rPr sz="1000" dirty="0">
                <a:latin typeface="Calibri"/>
                <a:cs typeface="Calibri"/>
                <a:hlinkClick r:id="rId11" action="ppaction://hlinksldjump"/>
              </a:rPr>
              <a:t> 	</a:t>
            </a:r>
            <a:r>
              <a:rPr sz="1000" spc="-10" dirty="0">
                <a:latin typeface="Calibri"/>
                <a:cs typeface="Calibri"/>
                <a:hlinkClick r:id="rId11" action="ppaction://hlinksldjump"/>
              </a:rPr>
              <a:t>41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</a:t>
            </a:fld>
            <a:endParaRPr spc="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216" y="1953132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16" y="2200097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216" y="2447289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6" y="2694127"/>
            <a:ext cx="6898640" cy="252095"/>
          </a:xfrm>
          <a:custGeom>
            <a:avLst/>
            <a:gdLst/>
            <a:ahLst/>
            <a:cxnLst/>
            <a:rect l="l" t="t" r="r" b="b"/>
            <a:pathLst>
              <a:path w="6898640" h="252094">
                <a:moveTo>
                  <a:pt x="0" y="251764"/>
                </a:moveTo>
                <a:lnTo>
                  <a:pt x="6898513" y="251764"/>
                </a:lnTo>
                <a:lnTo>
                  <a:pt x="6898513" y="0"/>
                </a:lnTo>
                <a:lnTo>
                  <a:pt x="0" y="0"/>
                </a:lnTo>
                <a:lnTo>
                  <a:pt x="0" y="2517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6" y="2945892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216" y="3192779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216" y="3439617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216" y="3686809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216" y="393369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6" y="4180662"/>
            <a:ext cx="6898640" cy="252095"/>
          </a:xfrm>
          <a:custGeom>
            <a:avLst/>
            <a:gdLst/>
            <a:ahLst/>
            <a:cxnLst/>
            <a:rect l="l" t="t" r="r" b="b"/>
            <a:pathLst>
              <a:path w="6898640" h="252095">
                <a:moveTo>
                  <a:pt x="0" y="251764"/>
                </a:moveTo>
                <a:lnTo>
                  <a:pt x="6898513" y="251764"/>
                </a:lnTo>
                <a:lnTo>
                  <a:pt x="6898513" y="0"/>
                </a:lnTo>
                <a:lnTo>
                  <a:pt x="0" y="0"/>
                </a:lnTo>
                <a:lnTo>
                  <a:pt x="0" y="2517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216" y="443242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216" y="4679264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216" y="492645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216" y="5173345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216" y="5420309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216" y="5667502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60">
                <a:moveTo>
                  <a:pt x="0" y="251460"/>
                </a:moveTo>
                <a:lnTo>
                  <a:pt x="6898513" y="251460"/>
                </a:lnTo>
                <a:lnTo>
                  <a:pt x="6898513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216" y="5918961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216" y="6165799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" y="6412991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216" y="6659829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16" y="6907021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216" y="7153909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59">
                <a:moveTo>
                  <a:pt x="0" y="251460"/>
                </a:moveTo>
                <a:lnTo>
                  <a:pt x="6898513" y="251460"/>
                </a:lnTo>
                <a:lnTo>
                  <a:pt x="6898513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16" y="7405446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16" y="7652639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216" y="7899475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9216" y="8146668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216" y="8393556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216" y="8640470"/>
            <a:ext cx="6898640" cy="252095"/>
          </a:xfrm>
          <a:custGeom>
            <a:avLst/>
            <a:gdLst/>
            <a:ahLst/>
            <a:cxnLst/>
            <a:rect l="l" t="t" r="r" b="b"/>
            <a:pathLst>
              <a:path w="6898640" h="252095">
                <a:moveTo>
                  <a:pt x="0" y="251764"/>
                </a:moveTo>
                <a:lnTo>
                  <a:pt x="6898513" y="251764"/>
                </a:lnTo>
                <a:lnTo>
                  <a:pt x="6898513" y="0"/>
                </a:lnTo>
                <a:lnTo>
                  <a:pt x="0" y="0"/>
                </a:lnTo>
                <a:lnTo>
                  <a:pt x="0" y="2517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216" y="8892235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4804" y="410342"/>
            <a:ext cx="6674484" cy="874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en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()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of both B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t’s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s)</a:t>
            </a:r>
            <a:r>
              <a:rPr sz="1300" spc="-5" dirty="0">
                <a:latin typeface="Calibri"/>
                <a:cs typeface="Calibri"/>
              </a:rPr>
              <a:t>,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t,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not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++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t’s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0" dirty="0">
                <a:latin typeface="Calibri"/>
                <a:cs typeface="Calibri"/>
              </a:rPr>
              <a:t>W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’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so</a:t>
            </a:r>
            <a:r>
              <a:rPr sz="1300" b="1" spc="30" dirty="0">
                <a:latin typeface="Calibri"/>
                <a:cs typeface="Calibri"/>
              </a:rPr>
              <a:t>l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?</a:t>
            </a:r>
            <a:r>
              <a:rPr sz="1300" b="1" dirty="0">
                <a:latin typeface="Calibri"/>
                <a:cs typeface="Calibri"/>
              </a:rPr>
              <a:t> H</a:t>
            </a:r>
            <a:r>
              <a:rPr sz="1300" b="1" spc="-5" dirty="0">
                <a:latin typeface="Calibri"/>
                <a:cs typeface="Calibri"/>
              </a:rPr>
              <a:t>y</a:t>
            </a:r>
            <a:r>
              <a:rPr sz="1300" b="1" spc="-20" dirty="0">
                <a:latin typeface="Calibri"/>
                <a:cs typeface="Calibri"/>
              </a:rPr>
              <a:t>b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id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25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25" dirty="0">
                <a:latin typeface="Calibri"/>
                <a:cs typeface="Calibri"/>
              </a:rPr>
              <a:t>e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0" dirty="0">
                <a:latin typeface="Calibri"/>
                <a:cs typeface="Calibri"/>
              </a:rPr>
              <a:t>n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f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f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ce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132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f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ce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132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B();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f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ce </a:t>
            </a:r>
            <a:r>
              <a:rPr sz="1100" spc="5" dirty="0">
                <a:latin typeface="Consolas"/>
                <a:cs typeface="Consolas"/>
              </a:rPr>
              <a:t>C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ds </a:t>
            </a:r>
            <a:r>
              <a:rPr sz="1100" spc="5" dirty="0">
                <a:latin typeface="Consolas"/>
                <a:cs typeface="Consolas"/>
              </a:rPr>
              <a:t>A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132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C();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C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C</a:t>
            </a:r>
            <a:r>
              <a:rPr sz="1100" dirty="0"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mai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ng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5" dirty="0">
                <a:latin typeface="Consolas"/>
                <a:cs typeface="Consolas"/>
              </a:rPr>
              <a:t>s[</a:t>
            </a:r>
            <a:r>
              <a:rPr sz="1100" spc="-35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 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20</a:t>
            </a:fld>
            <a:endParaRPr spc="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124015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3335" rIns="0" bIns="0" rtlCol="0">
            <a:spAutoFit/>
          </a:bodyPr>
          <a:lstStyle/>
          <a:p>
            <a:pPr marL="713105" marR="5024755">
              <a:lnSpc>
                <a:spcPts val="1939"/>
              </a:lnSpc>
              <a:spcBef>
                <a:spcPts val="105"/>
              </a:spcBef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  <a:spcBef>
                <a:spcPts val="455"/>
              </a:spcBef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1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C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407034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5520" y="9272154"/>
            <a:ext cx="5016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100" spc="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5" dirty="0">
                <a:latin typeface="Cambria"/>
                <a:cs typeface="Cambria"/>
              </a:rPr>
              <a:t>e </a:t>
            </a:r>
            <a:r>
              <a:rPr sz="1100" spc="-5" dirty="0">
                <a:latin typeface="Cambria"/>
                <a:cs typeface="Cambria"/>
              </a:rPr>
              <a:t>20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089784"/>
            <a:ext cx="549275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ut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ut: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2552445"/>
            <a:ext cx="6898640" cy="74104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MethodA</a:t>
            </a:r>
            <a:endParaRPr sz="1100">
              <a:latin typeface="Consolas"/>
              <a:cs typeface="Consolas"/>
            </a:endParaRPr>
          </a:p>
          <a:p>
            <a:pPr marL="17780" marR="6328410">
              <a:lnSpc>
                <a:spcPct val="147300"/>
              </a:lnSpc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MethodB MethodC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3642136"/>
            <a:ext cx="682815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5725">
              <a:lnSpc>
                <a:spcPct val="124600"/>
              </a:lnSpc>
            </a:pP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ote: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 tho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gh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’t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nte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“A”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ne 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ethodA()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t. 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 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bo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ode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t’s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how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3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ted h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es.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66432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W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y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nh</a:t>
            </a:r>
            <a:r>
              <a:rPr sz="1800" u="heavy" spc="2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s 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No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35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upp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1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25" dirty="0">
                <a:solidFill>
                  <a:srgbClr val="545454"/>
                </a:solidFill>
                <a:latin typeface="Calibri"/>
                <a:cs typeface="Calibri"/>
              </a:rPr>
              <a:t>J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>
              <a:lnSpc>
                <a:spcPct val="117700"/>
              </a:lnSpc>
            </a:pP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te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“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”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by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eb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19</a:t>
            </a:r>
            <a:r>
              <a:rPr sz="1300" spc="20" dirty="0">
                <a:latin typeface="Calibri"/>
                <a:cs typeface="Calibri"/>
              </a:rPr>
              <a:t>9</a:t>
            </a:r>
            <a:r>
              <a:rPr sz="1300" spc="-5" dirty="0">
                <a:latin typeface="Calibri"/>
                <a:cs typeface="Calibri"/>
              </a:rPr>
              <a:t>5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hy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2020320"/>
            <a:ext cx="666940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99"/>
              </a:lnSpc>
            </a:pPr>
            <a:r>
              <a:rPr sz="1300" i="1" spc="-10" dirty="0">
                <a:latin typeface="Calibri"/>
                <a:cs typeface="Calibri"/>
              </a:rPr>
              <a:t>“</a:t>
            </a:r>
            <a:r>
              <a:rPr sz="1300" i="1" spc="-25" dirty="0">
                <a:latin typeface="Calibri"/>
                <a:cs typeface="Calibri"/>
              </a:rPr>
              <a:t>J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V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3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om</a:t>
            </a:r>
            <a:r>
              <a:rPr sz="1300" i="1" spc="20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an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20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25" dirty="0">
                <a:latin typeface="Calibri"/>
                <a:cs typeface="Calibri"/>
              </a:rPr>
              <a:t>oo</a:t>
            </a:r>
            <a:r>
              <a:rPr sz="1300" i="1" spc="1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und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st</a:t>
            </a:r>
            <a:r>
              <a:rPr sz="1300" i="1" spc="5" dirty="0">
                <a:latin typeface="Calibri"/>
                <a:cs typeface="Calibri"/>
              </a:rPr>
              <a:t>o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0" dirty="0">
                <a:latin typeface="Calibri"/>
                <a:cs typeface="Calibri"/>
              </a:rPr>
              <a:t>f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g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f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f </a:t>
            </a:r>
            <a:r>
              <a:rPr sz="1300" i="1" dirty="0">
                <a:latin typeface="Calibri"/>
                <a:cs typeface="Calibri"/>
              </a:rPr>
              <a:t>C</a:t>
            </a:r>
            <a:r>
              <a:rPr sz="1300" i="1" spc="-5" dirty="0">
                <a:latin typeface="Calibri"/>
                <a:cs typeface="Calibri"/>
              </a:rPr>
              <a:t>++ 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45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5" dirty="0">
                <a:latin typeface="Calibri"/>
                <a:cs typeface="Calibri"/>
              </a:rPr>
              <a:t>r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0" dirty="0">
                <a:latin typeface="Calibri"/>
                <a:cs typeface="Calibri"/>
              </a:rPr>
              <a:t>x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ce 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g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mo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g</a:t>
            </a:r>
            <a:r>
              <a:rPr sz="1300" i="1" spc="1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f 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ﬁt.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Th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il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25" dirty="0">
                <a:latin typeface="Calibri"/>
                <a:cs typeface="Calibri"/>
              </a:rPr>
              <a:t>c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sts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f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20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r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v</a:t>
            </a:r>
            <a:r>
              <a:rPr sz="1300" i="1" spc="20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20" dirty="0">
                <a:latin typeface="Calibri"/>
                <a:cs typeface="Calibri"/>
              </a:rPr>
              <a:t>l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ad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g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(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-25" dirty="0">
                <a:latin typeface="Calibri"/>
                <a:cs typeface="Calibri"/>
              </a:rPr>
              <a:t>ou</a:t>
            </a:r>
            <a:r>
              <a:rPr sz="1300" i="1" spc="5" dirty="0">
                <a:latin typeface="Calibri"/>
                <a:cs typeface="Calibri"/>
              </a:rPr>
              <a:t>g</a:t>
            </a:r>
            <a:r>
              <a:rPr sz="1300" i="1" spc="-5" dirty="0">
                <a:latin typeface="Calibri"/>
                <a:cs typeface="Calibri"/>
              </a:rPr>
              <a:t>h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ha</a:t>
            </a:r>
            <a:r>
              <a:rPr sz="1300" i="1" spc="-5" dirty="0">
                <a:latin typeface="Calibri"/>
                <a:cs typeface="Calibri"/>
              </a:rPr>
              <a:t>ve 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25" dirty="0">
                <a:latin typeface="Calibri"/>
                <a:cs typeface="Calibri"/>
              </a:rPr>
              <a:t>v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20" dirty="0">
                <a:latin typeface="Calibri"/>
                <a:cs typeface="Calibri"/>
              </a:rPr>
              <a:t>l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ad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ng</a:t>
            </a:r>
            <a:r>
              <a:rPr sz="1300" i="1" spc="-10" dirty="0">
                <a:latin typeface="Calibri"/>
                <a:cs typeface="Calibri"/>
              </a:rPr>
              <a:t>)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b="1" i="1" spc="-5" dirty="0">
                <a:latin typeface="Calibri"/>
                <a:cs typeface="Calibri"/>
              </a:rPr>
              <a:t>mu</a:t>
            </a:r>
            <a:r>
              <a:rPr sz="1300" b="1" i="1" dirty="0">
                <a:latin typeface="Calibri"/>
                <a:cs typeface="Calibri"/>
              </a:rPr>
              <a:t>l</a:t>
            </a:r>
            <a:r>
              <a:rPr sz="1300" b="1" i="1" spc="-25" dirty="0">
                <a:latin typeface="Calibri"/>
                <a:cs typeface="Calibri"/>
              </a:rPr>
              <a:t>t</a:t>
            </a:r>
            <a:r>
              <a:rPr sz="1300" b="1" i="1" spc="-5" dirty="0">
                <a:latin typeface="Calibri"/>
                <a:cs typeface="Calibri"/>
              </a:rPr>
              <a:t>iple</a:t>
            </a:r>
            <a:r>
              <a:rPr sz="1300" b="1" i="1" spc="10" dirty="0">
                <a:latin typeface="Calibri"/>
                <a:cs typeface="Calibri"/>
              </a:rPr>
              <a:t> </a:t>
            </a:r>
            <a:r>
              <a:rPr sz="1300" b="1" i="1" spc="-5" dirty="0">
                <a:latin typeface="Calibri"/>
                <a:cs typeface="Calibri"/>
              </a:rPr>
              <a:t>i</a:t>
            </a:r>
            <a:r>
              <a:rPr sz="1300" b="1" i="1" spc="-10" dirty="0">
                <a:latin typeface="Calibri"/>
                <a:cs typeface="Calibri"/>
              </a:rPr>
              <a:t>nh</a:t>
            </a:r>
            <a:r>
              <a:rPr sz="1300" b="1" i="1" spc="0" dirty="0">
                <a:latin typeface="Calibri"/>
                <a:cs typeface="Calibri"/>
              </a:rPr>
              <a:t>er</a:t>
            </a:r>
            <a:r>
              <a:rPr sz="1300" b="1" i="1" spc="-5" dirty="0">
                <a:latin typeface="Calibri"/>
                <a:cs typeface="Calibri"/>
              </a:rPr>
              <a:t>i</a:t>
            </a:r>
            <a:r>
              <a:rPr sz="1300" b="1" i="1" spc="-25" dirty="0">
                <a:latin typeface="Calibri"/>
                <a:cs typeface="Calibri"/>
              </a:rPr>
              <a:t>t</a:t>
            </a:r>
            <a:r>
              <a:rPr sz="1300" b="1" i="1" spc="-5" dirty="0">
                <a:latin typeface="Calibri"/>
                <a:cs typeface="Calibri"/>
              </a:rPr>
              <a:t>an</a:t>
            </a:r>
            <a:r>
              <a:rPr sz="1300" b="1" i="1" dirty="0">
                <a:latin typeface="Calibri"/>
                <a:cs typeface="Calibri"/>
              </a:rPr>
              <a:t>c</a:t>
            </a:r>
            <a:r>
              <a:rPr sz="1300" b="1" i="1" spc="10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0" dirty="0">
                <a:latin typeface="Calibri"/>
                <a:cs typeface="Calibri"/>
              </a:rPr>
              <a:t>x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ve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au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5" dirty="0">
                <a:latin typeface="Calibri"/>
                <a:cs typeface="Calibri"/>
              </a:rPr>
              <a:t>om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c c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20" dirty="0">
                <a:latin typeface="Calibri"/>
                <a:cs typeface="Calibri"/>
              </a:rPr>
              <a:t>i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5" dirty="0">
                <a:latin typeface="Calibri"/>
                <a:cs typeface="Calibri"/>
              </a:rPr>
              <a:t>.</a:t>
            </a:r>
            <a:r>
              <a:rPr sz="1300" i="1" spc="-5" dirty="0">
                <a:latin typeface="Calibri"/>
                <a:cs typeface="Calibri"/>
              </a:rPr>
              <a:t>”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3198154"/>
            <a:ext cx="667956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800"/>
              </a:lnSpc>
            </a:pPr>
            <a:r>
              <a:rPr sz="1300" spc="-5" dirty="0">
                <a:latin typeface="Calibri"/>
                <a:cs typeface="Calibri"/>
              </a:rPr>
              <a:t>Who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q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?</a:t>
            </a:r>
            <a:r>
              <a:rPr sz="1300" spc="5" dirty="0">
                <a:latin typeface="Calibri"/>
                <a:cs typeface="Calibri"/>
              </a:rPr>
              <a:t> 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 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5" dirty="0">
                <a:latin typeface="Calibri"/>
                <a:cs typeface="Calibri"/>
              </a:rPr>
              <a:t>ew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to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4187063"/>
            <a:ext cx="6812915" cy="5006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dirty="0">
                <a:latin typeface="Calibri"/>
                <a:cs typeface="Calibri"/>
              </a:rPr>
              <a:t>J</a:t>
            </a:r>
            <a:r>
              <a:rPr sz="1500" b="1" u="heavy" spc="15" dirty="0">
                <a:latin typeface="Calibri"/>
                <a:cs typeface="Calibri"/>
              </a:rPr>
              <a:t>a</a:t>
            </a:r>
            <a:r>
              <a:rPr sz="1500" b="1" u="heavy" spc="5" dirty="0">
                <a:latin typeface="Calibri"/>
                <a:cs typeface="Calibri"/>
              </a:rPr>
              <a:t>va</a:t>
            </a:r>
            <a:r>
              <a:rPr sz="1500" b="1" u="heavy" spc="-45" dirty="0">
                <a:latin typeface="Calibri"/>
                <a:cs typeface="Calibri"/>
              </a:rPr>
              <a:t> </a:t>
            </a:r>
            <a:r>
              <a:rPr sz="1500" b="1" u="heavy" spc="20" dirty="0">
                <a:latin typeface="Calibri"/>
                <a:cs typeface="Calibri"/>
              </a:rPr>
              <a:t>d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40" dirty="0">
                <a:latin typeface="Calibri"/>
                <a:cs typeface="Calibri"/>
              </a:rPr>
              <a:t>e</a:t>
            </a:r>
            <a:r>
              <a:rPr sz="1500" b="1" u="heavy" dirty="0">
                <a:latin typeface="Calibri"/>
                <a:cs typeface="Calibri"/>
              </a:rPr>
              <a:t>s</a:t>
            </a:r>
            <a:r>
              <a:rPr sz="1500" b="1" u="heavy" spc="-10" dirty="0">
                <a:latin typeface="Calibri"/>
                <a:cs typeface="Calibri"/>
              </a:rPr>
              <a:t> 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-30" dirty="0">
                <a:latin typeface="Calibri"/>
                <a:cs typeface="Calibri"/>
              </a:rPr>
              <a:t>s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dirty="0">
                <a:latin typeface="Calibri"/>
                <a:cs typeface="Calibri"/>
              </a:rPr>
              <a:t>rt 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r>
              <a:rPr sz="1500" b="1" u="heavy" spc="-25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in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5" dirty="0">
                <a:latin typeface="Calibri"/>
                <a:cs typeface="Calibri"/>
              </a:rPr>
              <a:t>er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</a:pP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et’s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 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5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52400">
              <a:lnSpc>
                <a:spcPct val="1374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oo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. Inte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 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opt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2225">
              <a:lnSpc>
                <a:spcPct val="1378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-10" dirty="0">
                <a:latin typeface="Calibri"/>
                <a:cs typeface="Calibri"/>
              </a:rPr>
              <a:t>ose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spc="-10" dirty="0">
                <a:latin typeface="Calibri"/>
                <a:cs typeface="Calibri"/>
              </a:rPr>
              <a:t>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no</a:t>
            </a:r>
            <a:r>
              <a:rPr sz="1300" spc="-5" dirty="0">
                <a:latin typeface="Calibri"/>
                <a:cs typeface="Calibri"/>
              </a:rPr>
              <a:t>t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g)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to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u="heavy" spc="15" dirty="0">
                <a:latin typeface="Calibri"/>
                <a:cs typeface="Calibri"/>
              </a:rPr>
              <a:t>M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-50" dirty="0">
                <a:latin typeface="Calibri"/>
                <a:cs typeface="Calibri"/>
              </a:rPr>
              <a:t>l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r>
              <a:rPr sz="1500" b="1" u="heavy" spc="10" dirty="0">
                <a:latin typeface="Calibri"/>
                <a:cs typeface="Calibri"/>
              </a:rPr>
              <a:t> </a:t>
            </a:r>
            <a:r>
              <a:rPr sz="1500" b="1" u="heavy" spc="-45" dirty="0">
                <a:latin typeface="Calibri"/>
                <a:cs typeface="Calibri"/>
              </a:rPr>
              <a:t>I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5" dirty="0">
                <a:latin typeface="Calibri"/>
                <a:cs typeface="Calibri"/>
              </a:rPr>
              <a:t>er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06375">
              <a:lnSpc>
                <a:spcPct val="136200"/>
              </a:lnSpc>
            </a:pP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++,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sp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po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5019421"/>
            <a:ext cx="6844665" cy="397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5" dirty="0">
                <a:latin typeface="Calibri"/>
                <a:cs typeface="Calibri"/>
              </a:rPr>
              <a:t>W</a:t>
            </a:r>
            <a:r>
              <a:rPr sz="1500" b="1" u="heavy" spc="15" dirty="0">
                <a:latin typeface="Calibri"/>
                <a:cs typeface="Calibri"/>
              </a:rPr>
              <a:t>h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15" dirty="0">
                <a:latin typeface="Calibri"/>
                <a:cs typeface="Calibri"/>
              </a:rPr>
              <a:t> </a:t>
            </a:r>
            <a:r>
              <a:rPr sz="1500" b="1" u="heavy" dirty="0">
                <a:latin typeface="Calibri"/>
                <a:cs typeface="Calibri"/>
              </a:rPr>
              <a:t>J</a:t>
            </a:r>
            <a:r>
              <a:rPr sz="1500" b="1" u="heavy" spc="-20" dirty="0">
                <a:latin typeface="Calibri"/>
                <a:cs typeface="Calibri"/>
              </a:rPr>
              <a:t>a</a:t>
            </a:r>
            <a:r>
              <a:rPr sz="1500" b="1" u="heavy" spc="5" dirty="0">
                <a:latin typeface="Calibri"/>
                <a:cs typeface="Calibri"/>
              </a:rPr>
              <a:t>va</a:t>
            </a:r>
            <a:r>
              <a:rPr sz="1500" b="1" u="heavy" spc="-10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d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e</a:t>
            </a:r>
            <a:r>
              <a:rPr sz="1500" b="1" u="heavy" dirty="0">
                <a:latin typeface="Calibri"/>
                <a:cs typeface="Calibri"/>
              </a:rPr>
              <a:t>s</a:t>
            </a:r>
            <a:r>
              <a:rPr sz="1500" b="1" u="heavy" spc="-45" dirty="0">
                <a:latin typeface="Calibri"/>
                <a:cs typeface="Calibri"/>
              </a:rPr>
              <a:t> 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-15" dirty="0">
                <a:latin typeface="Calibri"/>
                <a:cs typeface="Calibri"/>
              </a:rPr>
              <a:t>up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30" dirty="0">
                <a:latin typeface="Calibri"/>
                <a:cs typeface="Calibri"/>
              </a:rPr>
              <a:t>r</a:t>
            </a:r>
            <a:r>
              <a:rPr sz="1500" b="1" u="heavy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-50" dirty="0">
                <a:latin typeface="Calibri"/>
                <a:cs typeface="Calibri"/>
              </a:rPr>
              <a:t>l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r>
              <a:rPr sz="1500" b="1" u="heavy" spc="10" dirty="0">
                <a:latin typeface="Calibri"/>
                <a:cs typeface="Calibri"/>
              </a:rPr>
              <a:t> 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15" dirty="0">
                <a:latin typeface="Calibri"/>
                <a:cs typeface="Calibri"/>
              </a:rPr>
              <a:t>h</a:t>
            </a:r>
            <a:r>
              <a:rPr sz="1500" b="1" u="heavy" spc="-5" dirty="0">
                <a:latin typeface="Calibri"/>
                <a:cs typeface="Calibri"/>
              </a:rPr>
              <a:t>er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-5" dirty="0">
                <a:latin typeface="Calibri"/>
                <a:cs typeface="Calibri"/>
              </a:rPr>
              <a:t>e</a:t>
            </a:r>
            <a:r>
              <a:rPr sz="1500" b="1" u="heavy" spc="5" dirty="0">
                <a:latin typeface="Calibri"/>
                <a:cs typeface="Calibri"/>
              </a:rPr>
              <a:t>?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27965">
              <a:lnSpc>
                <a:spcPct val="136200"/>
              </a:lnSpc>
            </a:pP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3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?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gn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15" dirty="0">
                <a:latin typeface="Calibri"/>
                <a:cs typeface="Calibri"/>
              </a:rPr>
              <a:t>li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sh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36300"/>
              </a:lnSpc>
            </a:pPr>
            <a:r>
              <a:rPr sz="1300" i="1" spc="-25" dirty="0">
                <a:latin typeface="Calibri"/>
                <a:cs typeface="Calibri"/>
              </a:rPr>
              <a:t>J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V</a:t>
            </a:r>
            <a:r>
              <a:rPr sz="1300" i="1" spc="-5" dirty="0">
                <a:latin typeface="Calibri"/>
                <a:cs typeface="Calibri"/>
              </a:rPr>
              <a:t>A: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 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20" dirty="0">
                <a:latin typeface="Calibri"/>
                <a:cs typeface="Calibri"/>
              </a:rPr>
              <a:t>i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le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0" dirty="0">
                <a:latin typeface="Calibri"/>
                <a:cs typeface="Calibri"/>
              </a:rPr>
              <a:t>j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2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bu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10" dirty="0">
                <a:latin typeface="Calibri"/>
                <a:cs typeface="Calibri"/>
              </a:rPr>
              <a:t>r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bu</a:t>
            </a:r>
            <a:r>
              <a:rPr sz="1300" i="1" spc="-10" dirty="0">
                <a:latin typeface="Calibri"/>
                <a:cs typeface="Calibri"/>
              </a:rPr>
              <a:t>st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s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15" dirty="0">
                <a:latin typeface="Calibri"/>
                <a:cs typeface="Calibri"/>
              </a:rPr>
              <a:t>le</a:t>
            </a:r>
            <a:r>
              <a:rPr sz="1300" i="1" spc="-5" dirty="0">
                <a:latin typeface="Calibri"/>
                <a:cs typeface="Calibri"/>
              </a:rPr>
              <a:t>, 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g</a:t>
            </a:r>
            <a:r>
              <a:rPr sz="1300" i="1" spc="-5" dirty="0">
                <a:latin typeface="Calibri"/>
                <a:cs typeface="Calibri"/>
              </a:rPr>
              <a:t>h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f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an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ad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10" dirty="0">
                <a:latin typeface="Calibri"/>
                <a:cs typeface="Calibri"/>
              </a:rPr>
              <a:t>y</a:t>
            </a:r>
            <a:r>
              <a:rPr sz="1300" i="1" spc="0" dirty="0">
                <a:latin typeface="Calibri"/>
                <a:cs typeface="Calibri"/>
              </a:rPr>
              <a:t>n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c 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5" dirty="0">
                <a:latin typeface="Calibri"/>
                <a:cs typeface="Calibri"/>
              </a:rPr>
              <a:t>angu</a:t>
            </a:r>
            <a:r>
              <a:rPr sz="1300" i="1" spc="-25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g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53695">
              <a:lnSpc>
                <a:spcPct val="136300"/>
              </a:lnSpc>
            </a:pPr>
            <a:r>
              <a:rPr sz="1300" spc="-10" dirty="0">
                <a:latin typeface="Calibri"/>
                <a:cs typeface="Calibri"/>
              </a:rPr>
              <a:t>Loo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ut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sho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the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soft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 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0" dirty="0">
                <a:latin typeface="Calibri"/>
                <a:cs typeface="Calibri"/>
              </a:rPr>
              <a:t>ar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n?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27685">
              <a:lnSpc>
                <a:spcPct val="115599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lici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sho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or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d</a:t>
            </a:r>
            <a:r>
              <a:rPr sz="1300" b="1" spc="-20" dirty="0">
                <a:latin typeface="Calibri"/>
                <a:cs typeface="Calibri"/>
              </a:rPr>
              <a:t> p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ob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m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f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30" dirty="0">
                <a:latin typeface="Calibri"/>
                <a:cs typeface="Calibri"/>
              </a:rPr>
              <a:t>l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le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n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25" dirty="0">
                <a:latin typeface="Calibri"/>
                <a:cs typeface="Calibri"/>
              </a:rPr>
              <a:t>c</a:t>
            </a:r>
            <a:r>
              <a:rPr sz="1300" b="1" spc="2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3333750" cy="4057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23</a:t>
            </a:fld>
            <a:endParaRPr spc="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3176818"/>
            <a:ext cx="6869430" cy="5353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300" spc="-5" dirty="0">
                <a:latin typeface="Calibri"/>
                <a:cs typeface="Calibri"/>
              </a:rPr>
              <a:t>We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ted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37400"/>
              </a:lnSpc>
              <a:spcBef>
                <a:spcPts val="15"/>
              </a:spcBef>
            </a:pP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th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oth B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sho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?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?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13030">
              <a:lnSpc>
                <a:spcPct val="138500"/>
              </a:lnSpc>
            </a:pPr>
            <a:r>
              <a:rPr sz="1300" spc="-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++ 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p though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so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cc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go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to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5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by</a:t>
            </a:r>
            <a:endParaRPr sz="1300">
              <a:latin typeface="Calibri"/>
              <a:cs typeface="Calibri"/>
            </a:endParaRPr>
          </a:p>
          <a:p>
            <a:pPr marL="12700" marR="442595">
              <a:lnSpc>
                <a:spcPct val="136300"/>
              </a:lnSpc>
              <a:spcBef>
                <a:spcPts val="30"/>
              </a:spcBef>
            </a:pP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u="heavy" spc="-15" dirty="0">
                <a:latin typeface="Calibri"/>
                <a:cs typeface="Calibri"/>
              </a:rPr>
              <a:t>R</a:t>
            </a:r>
            <a:r>
              <a:rPr sz="1300" b="1" u="heavy" dirty="0">
                <a:latin typeface="Calibri"/>
                <a:cs typeface="Calibri"/>
              </a:rPr>
              <a:t>ar</a:t>
            </a:r>
            <a:r>
              <a:rPr sz="1300" b="1" u="heavy" spc="-10" dirty="0">
                <a:latin typeface="Calibri"/>
                <a:cs typeface="Calibri"/>
              </a:rPr>
              <a:t>e</a:t>
            </a:r>
            <a:r>
              <a:rPr sz="1300" b="1" u="heavy" spc="-5" dirty="0">
                <a:latin typeface="Calibri"/>
                <a:cs typeface="Calibri"/>
              </a:rPr>
              <a:t>ly</a:t>
            </a:r>
            <a:r>
              <a:rPr sz="1300" b="1" u="heavy" spc="-10" dirty="0">
                <a:latin typeface="Calibri"/>
                <a:cs typeface="Calibri"/>
              </a:rPr>
              <a:t> </a:t>
            </a:r>
            <a:r>
              <a:rPr sz="1300" b="1" u="heavy" spc="5" dirty="0">
                <a:latin typeface="Calibri"/>
                <a:cs typeface="Calibri"/>
              </a:rPr>
              <a:t>U</a:t>
            </a:r>
            <a:r>
              <a:rPr sz="1300" b="1" u="heavy" spc="-20" dirty="0">
                <a:latin typeface="Calibri"/>
                <a:cs typeface="Calibri"/>
              </a:rPr>
              <a:t>s</a:t>
            </a:r>
            <a:r>
              <a:rPr sz="1300" b="1" u="heavy" spc="-10" dirty="0">
                <a:latin typeface="Calibri"/>
                <a:cs typeface="Calibri"/>
              </a:rPr>
              <a:t>e</a:t>
            </a:r>
            <a:r>
              <a:rPr sz="1300" b="1" u="heavy" spc="-5" dirty="0"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63500">
              <a:lnSpc>
                <a:spcPct val="138000"/>
              </a:lnSpc>
            </a:pPr>
            <a:r>
              <a:rPr sz="1300" spc="-5" dirty="0">
                <a:latin typeface="Calibri"/>
                <a:cs typeface="Calibri"/>
              </a:rPr>
              <a:t>We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een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ng </a:t>
            </a:r>
            <a:r>
              <a:rPr sz="1300" spc="-10" dirty="0">
                <a:latin typeface="Calibri"/>
                <a:cs typeface="Calibri"/>
              </a:rPr>
              <a:t>no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?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my 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son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I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don’t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 on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q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fel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35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.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nd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ici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sen.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44195">
              <a:lnSpc>
                <a:spcPct val="136200"/>
              </a:lnSpc>
            </a:pP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eq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tuted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gn.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liv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son.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2856738" cy="2523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24</a:t>
            </a:fld>
            <a:endParaRPr spc="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9234"/>
            <a:ext cx="6731000" cy="560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good </a:t>
            </a:r>
            <a:r>
              <a:rPr sz="1300" spc="-10" dirty="0">
                <a:latin typeface="Calibri"/>
                <a:cs typeface="Calibri"/>
              </a:rPr>
              <a:t>for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25</a:t>
            </a:fld>
            <a:endParaRPr spc="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874509" cy="5648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4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y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Ja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–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2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 a</a:t>
            </a:r>
            <a:r>
              <a:rPr sz="1800" u="heavy" spc="2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1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u="heavy" spc="-5" dirty="0">
                <a:latin typeface="Calibri"/>
                <a:cs typeface="Calibri"/>
              </a:rPr>
              <a:t>W</a:t>
            </a:r>
            <a:r>
              <a:rPr sz="1500" u="heavy" dirty="0">
                <a:latin typeface="Calibri"/>
                <a:cs typeface="Calibri"/>
              </a:rPr>
              <a:t>h</a:t>
            </a:r>
            <a:r>
              <a:rPr sz="1500" u="heavy" spc="-5" dirty="0">
                <a:latin typeface="Calibri"/>
                <a:cs typeface="Calibri"/>
              </a:rPr>
              <a:t>a</a:t>
            </a:r>
            <a:r>
              <a:rPr sz="1500" u="heavy" dirty="0">
                <a:latin typeface="Calibri"/>
                <a:cs typeface="Calibri"/>
              </a:rPr>
              <a:t>t</a:t>
            </a:r>
            <a:r>
              <a:rPr sz="1500" u="heavy" spc="15" dirty="0">
                <a:latin typeface="Calibri"/>
                <a:cs typeface="Calibri"/>
              </a:rPr>
              <a:t> </a:t>
            </a:r>
            <a:r>
              <a:rPr sz="1500" u="heavy" spc="10" dirty="0">
                <a:latin typeface="Calibri"/>
                <a:cs typeface="Calibri"/>
              </a:rPr>
              <a:t>i</a:t>
            </a:r>
            <a:r>
              <a:rPr sz="1500" u="heavy" dirty="0">
                <a:latin typeface="Calibri"/>
                <a:cs typeface="Calibri"/>
              </a:rPr>
              <a:t>s</a:t>
            </a:r>
            <a:r>
              <a:rPr sz="1500" u="heavy" spc="-35" dirty="0">
                <a:latin typeface="Calibri"/>
                <a:cs typeface="Calibri"/>
              </a:rPr>
              <a:t> </a:t>
            </a:r>
            <a:r>
              <a:rPr sz="1500" u="heavy" spc="10" dirty="0">
                <a:latin typeface="Calibri"/>
                <a:cs typeface="Calibri"/>
              </a:rPr>
              <a:t>P</a:t>
            </a:r>
            <a:r>
              <a:rPr sz="1500" u="heavy" dirty="0">
                <a:latin typeface="Calibri"/>
                <a:cs typeface="Calibri"/>
              </a:rPr>
              <a:t>o</a:t>
            </a:r>
            <a:r>
              <a:rPr sz="1500" u="heavy" spc="-25" dirty="0">
                <a:latin typeface="Calibri"/>
                <a:cs typeface="Calibri"/>
              </a:rPr>
              <a:t>l</a:t>
            </a:r>
            <a:r>
              <a:rPr sz="1500" u="heavy" spc="5" dirty="0">
                <a:latin typeface="Calibri"/>
                <a:cs typeface="Calibri"/>
              </a:rPr>
              <a:t>y</a:t>
            </a:r>
            <a:r>
              <a:rPr sz="1500" u="heavy" spc="15" dirty="0">
                <a:latin typeface="Calibri"/>
                <a:cs typeface="Calibri"/>
              </a:rPr>
              <a:t>m</a:t>
            </a:r>
            <a:r>
              <a:rPr sz="1500" u="heavy" spc="-40" dirty="0">
                <a:latin typeface="Calibri"/>
                <a:cs typeface="Calibri"/>
              </a:rPr>
              <a:t>o</a:t>
            </a:r>
            <a:r>
              <a:rPr sz="1500" u="heavy" spc="10" dirty="0">
                <a:latin typeface="Calibri"/>
                <a:cs typeface="Calibri"/>
              </a:rPr>
              <a:t>r</a:t>
            </a:r>
            <a:r>
              <a:rPr sz="1500" u="heavy" dirty="0">
                <a:latin typeface="Calibri"/>
                <a:cs typeface="Calibri"/>
              </a:rPr>
              <a:t>ph</a:t>
            </a:r>
            <a:r>
              <a:rPr sz="1500" u="heavy" spc="5" dirty="0">
                <a:latin typeface="Calibri"/>
                <a:cs typeface="Calibri"/>
              </a:rPr>
              <a:t>i</a:t>
            </a:r>
            <a:r>
              <a:rPr sz="1500" u="heavy" spc="-55" dirty="0">
                <a:latin typeface="Calibri"/>
                <a:cs typeface="Calibri"/>
              </a:rPr>
              <a:t>s</a:t>
            </a:r>
            <a:r>
              <a:rPr sz="1500" u="heavy" spc="5" dirty="0">
                <a:latin typeface="Calibri"/>
                <a:cs typeface="Calibri"/>
              </a:rPr>
              <a:t>m</a:t>
            </a:r>
            <a:r>
              <a:rPr sz="1500" u="heavy" dirty="0">
                <a:latin typeface="Calibri"/>
                <a:cs typeface="Calibri"/>
              </a:rPr>
              <a:t> </a:t>
            </a:r>
            <a:r>
              <a:rPr sz="1500" u="heavy" spc="10" dirty="0">
                <a:latin typeface="Calibri"/>
                <a:cs typeface="Calibri"/>
              </a:rPr>
              <a:t>i</a:t>
            </a:r>
            <a:r>
              <a:rPr sz="1500" u="heavy" spc="5" dirty="0">
                <a:latin typeface="Calibri"/>
                <a:cs typeface="Calibri"/>
              </a:rPr>
              <a:t>n </a:t>
            </a:r>
            <a:r>
              <a:rPr sz="1500" u="heavy" spc="-25" dirty="0">
                <a:latin typeface="Calibri"/>
                <a:cs typeface="Calibri"/>
              </a:rPr>
              <a:t>P</a:t>
            </a:r>
            <a:r>
              <a:rPr sz="1500" u="heavy" spc="10" dirty="0">
                <a:latin typeface="Calibri"/>
                <a:cs typeface="Calibri"/>
              </a:rPr>
              <a:t>r</a:t>
            </a:r>
            <a:r>
              <a:rPr sz="1500" u="heavy" dirty="0">
                <a:latin typeface="Calibri"/>
                <a:cs typeface="Calibri"/>
              </a:rPr>
              <a:t>o</a:t>
            </a:r>
            <a:r>
              <a:rPr sz="1500" u="heavy" spc="10" dirty="0">
                <a:latin typeface="Calibri"/>
                <a:cs typeface="Calibri"/>
              </a:rPr>
              <a:t>gr</a:t>
            </a:r>
            <a:r>
              <a:rPr sz="1500" u="heavy" spc="-40" dirty="0">
                <a:latin typeface="Calibri"/>
                <a:cs typeface="Calibri"/>
              </a:rPr>
              <a:t>a</a:t>
            </a:r>
            <a:r>
              <a:rPr sz="1500" u="heavy" spc="-15" dirty="0">
                <a:latin typeface="Calibri"/>
                <a:cs typeface="Calibri"/>
              </a:rPr>
              <a:t>m</a:t>
            </a:r>
            <a:r>
              <a:rPr sz="1500" u="heavy" spc="20" dirty="0">
                <a:latin typeface="Calibri"/>
                <a:cs typeface="Calibri"/>
              </a:rPr>
              <a:t>m</a:t>
            </a:r>
            <a:r>
              <a:rPr sz="1500" u="heavy" spc="10" dirty="0">
                <a:latin typeface="Calibri"/>
                <a:cs typeface="Calibri"/>
              </a:rPr>
              <a:t>i</a:t>
            </a:r>
            <a:r>
              <a:rPr sz="1500" u="heavy" spc="-35" dirty="0">
                <a:latin typeface="Calibri"/>
                <a:cs typeface="Calibri"/>
              </a:rPr>
              <a:t>n</a:t>
            </a:r>
            <a:r>
              <a:rPr sz="1500" u="heavy" spc="10" dirty="0">
                <a:latin typeface="Calibri"/>
                <a:cs typeface="Calibri"/>
              </a:rPr>
              <a:t>g</a:t>
            </a:r>
            <a:r>
              <a:rPr sz="1500" u="heavy" spc="5" dirty="0">
                <a:latin typeface="Calibri"/>
                <a:cs typeface="Calibri"/>
              </a:rPr>
              <a:t>?</a:t>
            </a:r>
            <a:endParaRPr sz="1500">
              <a:latin typeface="Calibri"/>
              <a:cs typeface="Calibri"/>
            </a:endParaRPr>
          </a:p>
          <a:p>
            <a:pPr marL="12700" marR="96520">
              <a:lnSpc>
                <a:spcPct val="124600"/>
              </a:lnSpc>
              <a:spcBef>
                <a:spcPts val="1295"/>
              </a:spcBef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to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ng 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ons.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now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sounds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onfu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on’t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4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59079" indent="-228600">
              <a:lnSpc>
                <a:spcPct val="100000"/>
              </a:lnSpc>
              <a:spcBef>
                <a:spcPts val="835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420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An </a:t>
            </a:r>
            <a:r>
              <a:rPr sz="1300" spc="-10" dirty="0">
                <a:latin typeface="Calibri"/>
                <a:cs typeface="Calibri"/>
              </a:rPr>
              <a:t>op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 the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0" dirty="0">
                <a:latin typeface="Calibri"/>
                <a:cs typeface="Calibri"/>
              </a:rPr>
              <a:t>op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marR="5080" indent="-228600">
              <a:lnSpc>
                <a:spcPts val="1950"/>
              </a:lnSpc>
              <a:spcBef>
                <a:spcPts val="125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sh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250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1946275">
              <a:lnSpc>
                <a:spcPct val="124600"/>
              </a:lnSpc>
            </a:pP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3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. </a:t>
            </a: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eth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d 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ng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300" spc="-15" dirty="0">
                <a:latin typeface="Calibri"/>
                <a:cs typeface="Calibri"/>
              </a:rPr>
              <a:t>2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u="sng" dirty="0">
                <a:solidFill>
                  <a:srgbClr val="008000"/>
                </a:solidFill>
                <a:latin typeface="Calibri"/>
                <a:cs typeface="Calibri"/>
              </a:rPr>
              <a:t>M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</a:rPr>
              <a:t>eth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</a:rPr>
              <a:t>d </a:t>
            </a:r>
            <a:r>
              <a:rPr sz="1300" u="sng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</a:rPr>
              <a:t>v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300" u="sng" spc="5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300" u="sng" spc="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</a:rPr>
              <a:t>d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</a:rPr>
              <a:t>ng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ho</a:t>
            </a:r>
            <a:r>
              <a:rPr sz="1300" b="1" spc="-5" dirty="0">
                <a:latin typeface="Calibri"/>
                <a:cs typeface="Calibri"/>
              </a:rPr>
              <a:t>d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D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20" dirty="0">
                <a:latin typeface="Calibri"/>
                <a:cs typeface="Calibri"/>
              </a:rPr>
              <a:t>f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on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12700" marR="206375">
              <a:lnSpc>
                <a:spcPct val="124600"/>
              </a:lnSpc>
              <a:spcBef>
                <a:spcPts val="35"/>
              </a:spcBef>
            </a:pP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ed)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a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lizi</a:t>
            </a:r>
            <a:r>
              <a:rPr sz="1300" spc="-5" dirty="0">
                <a:latin typeface="Calibri"/>
                <a:cs typeface="Calibri"/>
              </a:rPr>
              <a:t>ng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ethod’s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26</a:t>
            </a:fld>
            <a:endParaRPr spc="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216" y="777494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804" y="454406"/>
            <a:ext cx="6669405" cy="318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545454"/>
                </a:solidFill>
                <a:latin typeface="Calibri"/>
                <a:cs typeface="Calibri"/>
              </a:rPr>
              <a:t>1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500" u="heavy" spc="-2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th</a:t>
            </a:r>
            <a:r>
              <a:rPr sz="15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500" u="heavy" spc="-3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rl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500" u="heavy" spc="-40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ng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59079" marR="5080" indent="-228600">
              <a:lnSpc>
                <a:spcPct val="124600"/>
              </a:lnSpc>
              <a:buAutoNum type="arabicPeriod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/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um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marR="201930" indent="-228600">
              <a:lnSpc>
                <a:spcPts val="1950"/>
              </a:lnSpc>
              <a:spcBef>
                <a:spcPts val="125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;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marR="266065" indent="-228600">
              <a:lnSpc>
                <a:spcPts val="1950"/>
              </a:lnSpc>
              <a:spcBef>
                <a:spcPts val="30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When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cut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t</a:t>
            </a:r>
            <a:r>
              <a:rPr sz="1300" spc="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all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An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th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00" b="1" spc="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27</a:t>
            </a:fld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439216" y="3878834"/>
            <a:ext cx="6898640" cy="520128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ad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o (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 </a:t>
            </a:r>
            <a:r>
              <a:rPr sz="1100" dirty="0">
                <a:latin typeface="Consolas"/>
                <a:cs typeface="Consolas"/>
              </a:rPr>
              <a:t>a)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 </a:t>
            </a:r>
            <a:r>
              <a:rPr sz="1100" spc="-30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"a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: "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 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o (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 </a:t>
            </a:r>
            <a:r>
              <a:rPr sz="1100" spc="-35" dirty="0">
                <a:latin typeface="Consolas"/>
                <a:cs typeface="Consolas"/>
              </a:rPr>
              <a:t>b)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5575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 </a:t>
            </a:r>
            <a:r>
              <a:rPr sz="1100" spc="-3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"a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b: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 </a:t>
            </a:r>
            <a:r>
              <a:rPr sz="1100" spc="5" dirty="0">
                <a:latin typeface="Consolas"/>
                <a:cs typeface="Consolas"/>
              </a:rPr>
              <a:t>+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 +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,"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557530" marR="3486785" indent="-229235">
              <a:lnSpc>
                <a:spcPct val="147300"/>
              </a:lnSpc>
              <a:spcBef>
                <a:spcPts val="3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 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) {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n(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a: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 </a:t>
            </a:r>
            <a:r>
              <a:rPr sz="1100" spc="5" dirty="0">
                <a:latin typeface="Consolas"/>
                <a:cs typeface="Consolas"/>
              </a:rPr>
              <a:t>+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in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gs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)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35635" marR="3949065">
              <a:lnSpc>
                <a:spcPct val="147300"/>
              </a:lnSpc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ad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Ob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j </a:t>
            </a:r>
            <a:r>
              <a:rPr sz="1100" spc="5" dirty="0">
                <a:latin typeface="Consolas"/>
                <a:cs typeface="Consolas"/>
              </a:rPr>
              <a:t>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ad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le 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148653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Ob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j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10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35635" marR="4406900">
              <a:lnSpc>
                <a:spcPts val="1950"/>
              </a:lnSpc>
              <a:spcBef>
                <a:spcPts val="165"/>
              </a:spcBef>
            </a:pP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Ob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j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10</a:t>
            </a:r>
            <a:r>
              <a:rPr sz="1100" spc="5" dirty="0">
                <a:latin typeface="Consolas"/>
                <a:cs typeface="Consolas"/>
              </a:rPr>
              <a:t>,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20</a:t>
            </a:r>
            <a:r>
              <a:rPr sz="1100" dirty="0">
                <a:latin typeface="Consolas"/>
                <a:cs typeface="Consolas"/>
              </a:rPr>
              <a:t>); 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spc="-35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lt 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Ob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j 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5.5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635635">
              <a:lnSpc>
                <a:spcPct val="100000"/>
              </a:lnSpc>
              <a:spcBef>
                <a:spcPts val="489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/P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: "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 r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322515"/>
            <a:ext cx="6837045" cy="1263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800"/>
              </a:lnSpc>
            </a:pP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()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se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nd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call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um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use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b="1" spc="-20" dirty="0">
                <a:latin typeface="Calibri"/>
                <a:cs typeface="Calibri"/>
              </a:rPr>
              <a:t>Ou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3577082"/>
            <a:ext cx="6898640" cy="99250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10</a:t>
            </a:r>
            <a:endParaRPr sz="1100">
              <a:latin typeface="Consolas"/>
              <a:cs typeface="Consolas"/>
            </a:endParaRPr>
          </a:p>
          <a:p>
            <a:pPr marL="17780" marR="5792470">
              <a:lnSpc>
                <a:spcPts val="1950"/>
              </a:lnSpc>
              <a:spcBef>
                <a:spcPts val="165"/>
              </a:spcBef>
            </a:pPr>
            <a:r>
              <a:rPr sz="1100" spc="5" dirty="0">
                <a:latin typeface="Consolas"/>
                <a:cs typeface="Consolas"/>
              </a:rPr>
              <a:t>a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sz="1100" spc="-35" dirty="0">
                <a:latin typeface="Consolas"/>
                <a:cs typeface="Consolas"/>
              </a:rPr>
              <a:t>,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20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doubl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5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.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5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489"/>
              </a:spcBef>
            </a:pPr>
            <a:r>
              <a:rPr sz="1100" dirty="0">
                <a:latin typeface="Consolas"/>
                <a:cs typeface="Consolas"/>
              </a:rPr>
              <a:t>O/</a:t>
            </a:r>
            <a:r>
              <a:rPr sz="1100" spc="5" dirty="0">
                <a:latin typeface="Consolas"/>
                <a:cs typeface="Consolas"/>
              </a:rPr>
              <a:t>P :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0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.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25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4999101"/>
            <a:ext cx="6546215" cy="2199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fo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d</a:t>
            </a:r>
            <a:r>
              <a:rPr sz="1300" b="1" spc="-20" dirty="0">
                <a:latin typeface="Calibri"/>
                <a:cs typeface="Calibri"/>
              </a:rPr>
              <a:t> O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l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ak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5" dirty="0">
                <a:latin typeface="Calibri"/>
                <a:cs typeface="Calibri"/>
              </a:rPr>
              <a:t>sa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25" dirty="0">
                <a:latin typeface="Calibri"/>
                <a:cs typeface="Calibri"/>
              </a:rPr>
              <a:t>b-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59715" algn="l"/>
              </a:tabLst>
            </a:pP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tor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marR="5080" indent="-228600">
              <a:lnSpc>
                <a:spcPts val="1950"/>
              </a:lnSpc>
              <a:spcBef>
                <a:spcPts val="125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sho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um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bot</a:t>
            </a:r>
            <a:r>
              <a:rPr sz="1300" spc="-5" dirty="0">
                <a:latin typeface="Calibri"/>
                <a:cs typeface="Calibri"/>
              </a:rPr>
              <a:t>h.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9216" y="7885810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28</a:t>
            </a:fld>
            <a:endParaRPr spc="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216" y="777494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9216" y="2145233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9216" y="2392426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216" y="2639314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9216" y="2886151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9216" y="3133344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60">
                <a:moveTo>
                  <a:pt x="0" y="251459"/>
                </a:moveTo>
                <a:lnTo>
                  <a:pt x="6898513" y="251459"/>
                </a:lnTo>
                <a:lnTo>
                  <a:pt x="6898513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216" y="3384753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216" y="3631946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9216" y="3878834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6" y="4125798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9216" y="4372990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9216" y="4619878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60">
                <a:moveTo>
                  <a:pt x="0" y="251460"/>
                </a:moveTo>
                <a:lnTo>
                  <a:pt x="6898513" y="251460"/>
                </a:lnTo>
                <a:lnTo>
                  <a:pt x="6898513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216" y="4871288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216" y="5118480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216" y="5365445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216" y="5612638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9216" y="5859526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4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216" y="6106363"/>
            <a:ext cx="6898640" cy="252095"/>
          </a:xfrm>
          <a:custGeom>
            <a:avLst/>
            <a:gdLst/>
            <a:ahLst/>
            <a:cxnLst/>
            <a:rect l="l" t="t" r="r" b="b"/>
            <a:pathLst>
              <a:path w="6898640" h="252095">
                <a:moveTo>
                  <a:pt x="0" y="251764"/>
                </a:moveTo>
                <a:lnTo>
                  <a:pt x="6898513" y="251764"/>
                </a:lnTo>
                <a:lnTo>
                  <a:pt x="6898513" y="0"/>
                </a:lnTo>
                <a:lnTo>
                  <a:pt x="0" y="0"/>
                </a:lnTo>
                <a:lnTo>
                  <a:pt x="0" y="25176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9216" y="6358128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9216" y="6604965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9216" y="6852157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9216" y="7099045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16" y="7346010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9216" y="7593203"/>
            <a:ext cx="6898640" cy="251460"/>
          </a:xfrm>
          <a:custGeom>
            <a:avLst/>
            <a:gdLst/>
            <a:ahLst/>
            <a:cxnLst/>
            <a:rect l="l" t="t" r="r" b="b"/>
            <a:pathLst>
              <a:path w="6898640" h="251459">
                <a:moveTo>
                  <a:pt x="0" y="251460"/>
                </a:moveTo>
                <a:lnTo>
                  <a:pt x="6898513" y="251460"/>
                </a:lnTo>
                <a:lnTo>
                  <a:pt x="6898513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9216" y="7844663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9216" y="8091499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216" y="8338693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7"/>
                </a:moveTo>
                <a:lnTo>
                  <a:pt x="6898513" y="246887"/>
                </a:lnTo>
                <a:lnTo>
                  <a:pt x="6898513" y="0"/>
                </a:lnTo>
                <a:lnTo>
                  <a:pt x="0" y="0"/>
                </a:lnTo>
                <a:lnTo>
                  <a:pt x="0" y="246887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216" y="8585606"/>
            <a:ext cx="6898640" cy="247650"/>
          </a:xfrm>
          <a:custGeom>
            <a:avLst/>
            <a:gdLst/>
            <a:ahLst/>
            <a:cxnLst/>
            <a:rect l="l" t="t" r="r" b="b"/>
            <a:pathLst>
              <a:path w="6898640" h="247650">
                <a:moveTo>
                  <a:pt x="0" y="247192"/>
                </a:moveTo>
                <a:lnTo>
                  <a:pt x="6898513" y="247192"/>
                </a:lnTo>
                <a:lnTo>
                  <a:pt x="6898513" y="0"/>
                </a:lnTo>
                <a:lnTo>
                  <a:pt x="0" y="0"/>
                </a:lnTo>
                <a:lnTo>
                  <a:pt x="0" y="24719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9216" y="8832798"/>
            <a:ext cx="6898640" cy="247015"/>
          </a:xfrm>
          <a:custGeom>
            <a:avLst/>
            <a:gdLst/>
            <a:ahLst/>
            <a:cxnLst/>
            <a:rect l="l" t="t" r="r" b="b"/>
            <a:pathLst>
              <a:path w="6898640" h="247015">
                <a:moveTo>
                  <a:pt x="0" y="246888"/>
                </a:moveTo>
                <a:lnTo>
                  <a:pt x="6898513" y="246888"/>
                </a:lnTo>
                <a:lnTo>
                  <a:pt x="6898513" y="0"/>
                </a:lnTo>
                <a:lnTo>
                  <a:pt x="0" y="0"/>
                </a:lnTo>
                <a:lnTo>
                  <a:pt x="0" y="2468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4804" y="454406"/>
            <a:ext cx="6685280" cy="8637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545454"/>
                </a:solidFill>
                <a:latin typeface="Calibri"/>
                <a:cs typeface="Calibri"/>
              </a:rPr>
              <a:t>2</a:t>
            </a:r>
            <a:r>
              <a:rPr sz="15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500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500" u="heavy" spc="-2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th</a:t>
            </a:r>
            <a:r>
              <a:rPr sz="15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500" u="heavy" spc="-3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5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spc="-3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</a:pP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ss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 tou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sou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od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00" b="1" spc="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()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'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 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m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f B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ss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()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ss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'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 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m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f D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40132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ic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n 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ng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gs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5" dirty="0">
                <a:latin typeface="Consolas"/>
                <a:cs typeface="Consolas"/>
              </a:rPr>
              <a:t>])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29920" marR="3507740">
              <a:lnSpc>
                <a:spcPts val="1950"/>
              </a:lnSpc>
              <a:spcBef>
                <a:spcPts val="160"/>
              </a:spcBef>
            </a:pP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nd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j1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ss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ut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j2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</a:t>
            </a:r>
            <a:r>
              <a:rPr sz="1100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();</a:t>
            </a:r>
            <a:endParaRPr sz="1100">
              <a:latin typeface="Consolas"/>
              <a:cs typeface="Consolas"/>
            </a:endParaRPr>
          </a:p>
          <a:p>
            <a:pPr marL="629920" marR="2973705">
              <a:lnSpc>
                <a:spcPts val="1980"/>
              </a:lnSpc>
              <a:spcBef>
                <a:spcPts val="140"/>
              </a:spcBef>
            </a:pP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ls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ss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spc="-35" dirty="0">
                <a:latin typeface="Consolas"/>
                <a:cs typeface="Consolas"/>
              </a:rPr>
              <a:t>1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he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om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ss</a:t>
            </a:r>
            <a:endParaRPr sz="11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620"/>
              </a:spcBef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spc="-35" dirty="0">
                <a:latin typeface="Consolas"/>
                <a:cs typeface="Consolas"/>
              </a:rPr>
              <a:t>2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i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40132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29</a:t>
            </a:fld>
            <a:endParaRPr spc="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6606540" cy="461665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609600" y="1676400"/>
            <a:ext cx="6705600" cy="1384995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://beginnersbook.com/2013/04/oops-concepts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hlinkClick r:id="rId3"/>
              </a:rPr>
              <a:t>http://javapapers.com/category/java/java-and-oops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http://www.tutorialspoint.com/java/index.htm</a:t>
            </a:r>
          </a:p>
        </p:txBody>
      </p:sp>
    </p:spTree>
    <p:extLst>
      <p:ext uri="{BB962C8B-B14F-4D97-AF65-F5344CB8AC3E}">
        <p14:creationId xmlns:p14="http://schemas.microsoft.com/office/powerpoint/2010/main" val="286591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836803"/>
            <a:ext cx="56007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Calibri"/>
                <a:cs typeface="Calibri"/>
              </a:rPr>
              <a:t>Ou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216" y="1212214"/>
            <a:ext cx="6898640" cy="4940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 marR="4561840">
              <a:lnSpc>
                <a:spcPts val="1950"/>
              </a:lnSpc>
              <a:spcBef>
                <a:spcPts val="95"/>
              </a:spcBef>
            </a:pPr>
            <a:r>
              <a:rPr sz="1100" dirty="0"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'm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he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f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I'</a:t>
            </a:r>
            <a:r>
              <a:rPr sz="1100" spc="5" dirty="0">
                <a:latin typeface="Consolas"/>
                <a:cs typeface="Consolas"/>
              </a:rPr>
              <a:t>m t</a:t>
            </a:r>
            <a:r>
              <a:rPr sz="1100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h</a:t>
            </a:r>
            <a:r>
              <a:rPr sz="1100" spc="5" dirty="0">
                <a:latin typeface="Consolas"/>
                <a:cs typeface="Consolas"/>
              </a:rPr>
              <a:t>od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f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2103501"/>
            <a:ext cx="6641465" cy="244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fo</a:t>
            </a:r>
            <a:r>
              <a:rPr sz="1300" b="1" spc="-5" dirty="0">
                <a:latin typeface="Calibri"/>
                <a:cs typeface="Calibri"/>
              </a:rPr>
              <a:t>r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spc="-25" dirty="0">
                <a:latin typeface="Calibri"/>
                <a:cs typeface="Calibri"/>
              </a:rPr>
              <a:t>M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d</a:t>
            </a:r>
            <a:r>
              <a:rPr sz="1300" b="1" spc="-20" dirty="0">
                <a:latin typeface="Calibri"/>
                <a:cs typeface="Calibri"/>
              </a:rPr>
              <a:t> O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g: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59715" algn="l"/>
              </a:tabLst>
            </a:pP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endParaRPr sz="1300">
              <a:latin typeface="Calibri"/>
              <a:cs typeface="Calibri"/>
            </a:endParaRPr>
          </a:p>
          <a:p>
            <a:pPr marL="259079" marR="5080" indent="-228600">
              <a:lnSpc>
                <a:spcPts val="1950"/>
              </a:lnSpc>
              <a:spcBef>
                <a:spcPts val="125"/>
              </a:spcBef>
              <a:buAutoNum type="arabicPeriod"/>
              <a:tabLst>
                <a:tab pos="259715" algn="l"/>
              </a:tabLst>
            </a:pP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pe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er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59715" algn="l"/>
              </a:tabLst>
            </a:pP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9216" y="5465953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804" y="5142865"/>
            <a:ext cx="595185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u="heavy" spc="-2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uper</a:t>
            </a:r>
            <a:r>
              <a:rPr sz="1500" u="heavy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-40" dirty="0">
                <a:solidFill>
                  <a:srgbClr val="545454"/>
                </a:solidFill>
                <a:latin typeface="Calibri"/>
                <a:cs typeface="Calibri"/>
              </a:rPr>
              <a:t>k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eywo</a:t>
            </a:r>
            <a:r>
              <a:rPr sz="1500" u="heavy" spc="-3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u="heavy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500" u="heavy" spc="-3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5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5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500" u="heavy" spc="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u="heavy" spc="-35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u="heavy" spc="30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r>
              <a:rPr sz="1500" u="heavy" dirty="0">
                <a:solidFill>
                  <a:srgbClr val="545454"/>
                </a:solidFill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When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use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300" b="1" spc="0" dirty="0">
                <a:latin typeface="Calibri"/>
                <a:cs typeface="Calibri"/>
              </a:rPr>
              <a:t>E</a:t>
            </a:r>
            <a:r>
              <a:rPr sz="1300" b="1" spc="5" dirty="0">
                <a:latin typeface="Calibri"/>
                <a:cs typeface="Calibri"/>
              </a:rPr>
              <a:t>x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15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30</a:t>
            </a:fld>
            <a:endParaRPr spc="5" dirty="0"/>
          </a:p>
        </p:txBody>
      </p:sp>
      <p:sp>
        <p:nvSpPr>
          <p:cNvPr id="7" name="object 7"/>
          <p:cNvSpPr txBox="1"/>
          <p:nvPr/>
        </p:nvSpPr>
        <p:spPr>
          <a:xfrm>
            <a:off x="439216" y="6339840"/>
            <a:ext cx="6898640" cy="272161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</a:t>
            </a: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e 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 {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es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u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 f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v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ng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f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 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to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er </a:t>
            </a:r>
            <a:r>
              <a:rPr sz="1100" spc="1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-3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328930" marR="4790440" indent="-311150">
              <a:lnSpc>
                <a:spcPct val="147400"/>
              </a:lnSpc>
              <a:spcBef>
                <a:spcPts val="710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x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</a:t>
            </a:r>
            <a:r>
              <a:rPr sz="1100" spc="5" dirty="0"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e </a:t>
            </a:r>
            <a:r>
              <a:rPr sz="1100" spc="-35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 {</a:t>
            </a:r>
            <a:endParaRPr sz="1100">
              <a:latin typeface="Consolas"/>
              <a:cs typeface="Consolas"/>
            </a:endParaRPr>
          </a:p>
          <a:p>
            <a:pPr marL="484505" marR="1950085">
              <a:lnSpc>
                <a:spcPts val="1950"/>
              </a:lnSpc>
              <a:spcBef>
                <a:spcPts val="160"/>
              </a:spcBef>
            </a:pP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ve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 i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k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es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 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out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ln (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 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s a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g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od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 of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rt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45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19812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704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55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1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 </a:t>
            </a: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in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gs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[</a:t>
            </a:r>
            <a:r>
              <a:rPr sz="1100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){</a:t>
            </a:r>
            <a:endParaRPr sz="1100">
              <a:latin typeface="Consolas"/>
              <a:cs typeface="Consolas"/>
            </a:endParaRPr>
          </a:p>
          <a:p>
            <a:pPr marL="635635" marR="1717675">
              <a:lnSpc>
                <a:spcPct val="147300"/>
              </a:lnSpc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 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()</a:t>
            </a:r>
            <a:r>
              <a:rPr sz="1100" spc="5" dirty="0">
                <a:latin typeface="Consolas"/>
                <a:cs typeface="Consolas"/>
              </a:rPr>
              <a:t>;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//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r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f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b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ar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b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j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 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ve 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-35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ls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 in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 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ss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5520" y="9272154"/>
            <a:ext cx="5016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100" spc="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5" dirty="0">
                <a:latin typeface="Cambria"/>
                <a:cs typeface="Cambria"/>
              </a:rPr>
              <a:t>e </a:t>
            </a:r>
            <a:r>
              <a:rPr sz="1100" spc="-5" dirty="0">
                <a:latin typeface="Cambria"/>
                <a:cs typeface="Cambria"/>
              </a:rPr>
              <a:t>30</a:t>
            </a:r>
            <a:endParaRPr sz="11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835656"/>
            <a:ext cx="56007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latin typeface="Calibri"/>
                <a:cs typeface="Calibri"/>
              </a:rPr>
              <a:t>Ou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u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3293364"/>
            <a:ext cx="6898640" cy="49403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780" marR="2719070">
              <a:lnSpc>
                <a:spcPts val="1950"/>
              </a:lnSpc>
              <a:spcBef>
                <a:spcPts val="9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 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d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fo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g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m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e p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ce 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h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r 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Ca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a g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d 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d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m </a:t>
            </a:r>
            <a:r>
              <a:rPr sz="1100" spc="-35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f t</a:t>
            </a:r>
            <a:r>
              <a:rPr sz="1100" dirty="0">
                <a:latin typeface="Consolas"/>
                <a:cs typeface="Consolas"/>
              </a:rPr>
              <a:t>r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t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773545" cy="220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g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er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 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y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7700"/>
              </a:lnSpc>
              <a:spcBef>
                <a:spcPts val="1370"/>
              </a:spcBef>
            </a:pP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ak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sh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 A 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e,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tuto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ial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ow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tuto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p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32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673404" y="3274568"/>
            <a:ext cx="2611755" cy="213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m?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m?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-5" dirty="0">
                <a:latin typeface="Calibri"/>
                <a:cs typeface="Calibri"/>
              </a:rPr>
              <a:t>Ad </a:t>
            </a:r>
            <a:r>
              <a:rPr sz="1300" spc="-10" dirty="0">
                <a:latin typeface="Calibri"/>
                <a:cs typeface="Calibri"/>
              </a:rPr>
              <a:t>ho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st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-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g?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SzPct val="76923"/>
              <a:buFont typeface="Symbol"/>
              <a:buChar char=""/>
              <a:tabLst>
                <a:tab pos="241935" algn="l"/>
              </a:tabLst>
            </a:pP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g?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5934202"/>
            <a:ext cx="6644005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40" dirty="0">
                <a:latin typeface="Calibri"/>
                <a:cs typeface="Calibri"/>
              </a:rPr>
              <a:t>e</a:t>
            </a:r>
            <a:r>
              <a:rPr sz="1500" b="1" u="heavy" dirty="0">
                <a:latin typeface="Calibri"/>
                <a:cs typeface="Calibri"/>
              </a:rPr>
              <a:t>s</a:t>
            </a:r>
            <a:r>
              <a:rPr sz="1500" b="1" u="heavy" spc="-10" dirty="0">
                <a:latin typeface="Calibri"/>
                <a:cs typeface="Calibri"/>
              </a:rPr>
              <a:t> 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dirty="0">
                <a:latin typeface="Calibri"/>
                <a:cs typeface="Calibri"/>
              </a:rPr>
              <a:t>f</a:t>
            </a:r>
            <a:r>
              <a:rPr sz="1500" b="1" u="heavy" spc="5" dirty="0">
                <a:latin typeface="Calibri"/>
                <a:cs typeface="Calibri"/>
              </a:rPr>
              <a:t> </a:t>
            </a:r>
            <a:r>
              <a:rPr sz="1500" b="1" u="heavy" spc="-45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ym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7400"/>
              </a:lnSpc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3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b="1" spc="-15" dirty="0">
                <a:latin typeface="Calibri"/>
                <a:cs typeface="Calibri"/>
              </a:rPr>
              <a:t>19</a:t>
            </a:r>
            <a:r>
              <a:rPr sz="1300" b="1" spc="20" dirty="0">
                <a:latin typeface="Calibri"/>
                <a:cs typeface="Calibri"/>
              </a:rPr>
              <a:t>6</a:t>
            </a:r>
            <a:r>
              <a:rPr sz="1300" b="1" spc="-5" dirty="0">
                <a:latin typeface="Calibri"/>
                <a:cs typeface="Calibri"/>
              </a:rPr>
              <a:t>7</a:t>
            </a:r>
            <a:r>
              <a:rPr sz="1300" b="1" spc="-1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b</a:t>
            </a:r>
            <a:r>
              <a:rPr sz="1300" b="1" spc="-5" dirty="0">
                <a:latin typeface="Calibri"/>
                <a:cs typeface="Calibri"/>
              </a:rPr>
              <a:t>y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5" dirty="0">
                <a:latin typeface="Calibri"/>
                <a:cs typeface="Calibri"/>
              </a:rPr>
              <a:t>t</a:t>
            </a:r>
            <a:r>
              <a:rPr sz="1300" b="1" spc="-20" dirty="0">
                <a:latin typeface="Calibri"/>
                <a:cs typeface="Calibri"/>
              </a:rPr>
              <a:t>oph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r </a:t>
            </a:r>
            <a:r>
              <a:rPr sz="1300" b="1" spc="25" dirty="0">
                <a:latin typeface="Calibri"/>
                <a:cs typeface="Calibri"/>
              </a:rPr>
              <a:t>S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ra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5" dirty="0">
                <a:latin typeface="Calibri"/>
                <a:cs typeface="Calibri"/>
              </a:rPr>
              <a:t>y.</a:t>
            </a:r>
            <a:r>
              <a:rPr sz="1300" b="1" spc="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ow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 tuto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ted.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6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po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70534" algn="l"/>
              </a:tabLst>
            </a:pPr>
            <a:r>
              <a:rPr sz="1300" spc="-5" dirty="0">
                <a:latin typeface="Calibri"/>
                <a:cs typeface="Calibri"/>
              </a:rPr>
              <a:t>Ad </a:t>
            </a:r>
            <a:r>
              <a:rPr sz="1300" spc="-10" dirty="0">
                <a:latin typeface="Calibri"/>
                <a:cs typeface="Calibri"/>
              </a:rPr>
              <a:t>ho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70534" algn="l"/>
              </a:tabLst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8631122"/>
            <a:ext cx="3153410" cy="219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tego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iz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: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4381500" cy="438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33</a:t>
            </a:fld>
            <a:endParaRPr spc="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838834"/>
            <a:ext cx="6598284" cy="346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15" dirty="0">
                <a:latin typeface="Calibri"/>
                <a:cs typeface="Calibri"/>
              </a:rPr>
              <a:t>A</a:t>
            </a:r>
            <a:r>
              <a:rPr sz="1500" b="1" u="heavy" spc="5" dirty="0">
                <a:latin typeface="Calibri"/>
                <a:cs typeface="Calibri"/>
              </a:rPr>
              <a:t>d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c</a:t>
            </a:r>
            <a:r>
              <a:rPr sz="1500" b="1" u="heavy" spc="30" dirty="0">
                <a:latin typeface="Calibri"/>
                <a:cs typeface="Calibri"/>
              </a:rPr>
              <a:t> </a:t>
            </a:r>
            <a:r>
              <a:rPr sz="1500" b="1" u="heavy" spc="-45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7800"/>
              </a:lnSpc>
            </a:pPr>
            <a:r>
              <a:rPr sz="1300" i="1" spc="-25" dirty="0">
                <a:latin typeface="Calibri"/>
                <a:cs typeface="Calibri"/>
              </a:rPr>
              <a:t>"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10" dirty="0">
                <a:latin typeface="Calibri"/>
                <a:cs typeface="Calibri"/>
              </a:rPr>
              <a:t>-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c 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10" dirty="0">
                <a:latin typeface="Calibri"/>
                <a:cs typeface="Calibri"/>
              </a:rPr>
              <a:t>y</a:t>
            </a:r>
            <a:r>
              <a:rPr sz="1300" i="1" spc="0" dirty="0">
                <a:latin typeface="Calibri"/>
                <a:cs typeface="Calibri"/>
              </a:rPr>
              <a:t>m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ph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m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a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f</a:t>
            </a:r>
            <a:r>
              <a:rPr sz="1300" i="1" spc="5" dirty="0">
                <a:latin typeface="Calibri"/>
                <a:cs typeface="Calibri"/>
              </a:rPr>
              <a:t>un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rk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r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app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to</a:t>
            </a:r>
            <a:r>
              <a:rPr sz="1300" i="1" spc="-3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rk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7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v</a:t>
            </a:r>
            <a:r>
              <a:rPr sz="1300" i="1" spc="20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l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d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10" dirty="0">
                <a:latin typeface="Calibri"/>
                <a:cs typeface="Calibri"/>
              </a:rPr>
              <a:t>ff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t 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(</a:t>
            </a:r>
            <a:r>
              <a:rPr sz="1300" i="1" spc="0" dirty="0">
                <a:latin typeface="Calibri"/>
                <a:cs typeface="Calibri"/>
              </a:rPr>
              <a:t>w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ch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0" dirty="0">
                <a:latin typeface="Calibri"/>
                <a:cs typeface="Calibri"/>
              </a:rPr>
              <a:t>x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m</a:t>
            </a:r>
            <a:r>
              <a:rPr sz="1300" i="1" spc="-25" dirty="0">
                <a:latin typeface="Calibri"/>
                <a:cs typeface="Calibri"/>
              </a:rPr>
              <a:t>mo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) </a:t>
            </a:r>
            <a:r>
              <a:rPr sz="1300" i="1" spc="5" dirty="0">
                <a:latin typeface="Calibri"/>
                <a:cs typeface="Calibri"/>
              </a:rPr>
              <a:t>an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ha</a:t>
            </a:r>
            <a:r>
              <a:rPr sz="1300" i="1" spc="-5" dirty="0">
                <a:latin typeface="Calibri"/>
                <a:cs typeface="Calibri"/>
              </a:rPr>
              <a:t>ve</a:t>
            </a:r>
            <a:r>
              <a:rPr sz="1300" i="1" spc="-15" dirty="0">
                <a:latin typeface="Calibri"/>
                <a:cs typeface="Calibri"/>
              </a:rPr>
              <a:t> i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un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el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10" dirty="0">
                <a:latin typeface="Calibri"/>
                <a:cs typeface="Calibri"/>
              </a:rPr>
              <a:t>y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f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r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ch 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.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0" dirty="0">
                <a:latin typeface="Calibri"/>
                <a:cs typeface="Calibri"/>
              </a:rPr>
              <a:t>P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c </a:t>
            </a:r>
            <a:r>
              <a:rPr sz="1300" i="1" spc="5" dirty="0">
                <a:latin typeface="Calibri"/>
                <a:cs typeface="Calibri"/>
              </a:rPr>
              <a:t>po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10" dirty="0">
                <a:latin typeface="Calibri"/>
                <a:cs typeface="Calibri"/>
              </a:rPr>
              <a:t>y</a:t>
            </a:r>
            <a:r>
              <a:rPr sz="1300" i="1" spc="0" dirty="0">
                <a:latin typeface="Calibri"/>
                <a:cs typeface="Calibri"/>
              </a:rPr>
              <a:t>m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ph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m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a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45" dirty="0">
                <a:latin typeface="Calibri"/>
                <a:cs typeface="Calibri"/>
              </a:rPr>
              <a:t>f</a:t>
            </a:r>
            <a:r>
              <a:rPr sz="1300" i="1" spc="5" dirty="0">
                <a:latin typeface="Calibri"/>
                <a:cs typeface="Calibri"/>
              </a:rPr>
              <a:t>un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20" dirty="0">
                <a:latin typeface="Calibri"/>
                <a:cs typeface="Calibri"/>
              </a:rPr>
              <a:t>rk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un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10" dirty="0">
                <a:latin typeface="Calibri"/>
                <a:cs typeface="Calibri"/>
              </a:rPr>
              <a:t>f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10" dirty="0">
                <a:latin typeface="Calibri"/>
                <a:cs typeface="Calibri"/>
              </a:rPr>
              <a:t>r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ang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f 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10" dirty="0">
                <a:latin typeface="Calibri"/>
                <a:cs typeface="Calibri"/>
              </a:rPr>
              <a:t>s; 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10" dirty="0">
                <a:latin typeface="Calibri"/>
                <a:cs typeface="Calibri"/>
              </a:rPr>
              <a:t>r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15" dirty="0">
                <a:latin typeface="Calibri"/>
                <a:cs typeface="Calibri"/>
              </a:rPr>
              <a:t>ll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0" dirty="0">
                <a:latin typeface="Calibri"/>
                <a:cs typeface="Calibri"/>
              </a:rPr>
              <a:t>x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25" dirty="0">
                <a:latin typeface="Calibri"/>
                <a:cs typeface="Calibri"/>
              </a:rPr>
              <a:t>s</a:t>
            </a:r>
            <a:r>
              <a:rPr sz="1300" i="1" spc="-25" dirty="0">
                <a:latin typeface="Calibri"/>
                <a:cs typeface="Calibri"/>
              </a:rPr>
              <a:t>om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2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o</a:t>
            </a:r>
            <a:r>
              <a:rPr sz="1300" i="1" spc="-25" dirty="0">
                <a:latin typeface="Calibri"/>
                <a:cs typeface="Calibri"/>
              </a:rPr>
              <a:t>m</a:t>
            </a:r>
            <a:r>
              <a:rPr sz="1300" i="1" spc="5" dirty="0">
                <a:latin typeface="Calibri"/>
                <a:cs typeface="Calibri"/>
              </a:rPr>
              <a:t>m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n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5" dirty="0">
                <a:latin typeface="Calibri"/>
                <a:cs typeface="Calibri"/>
              </a:rPr>
              <a:t>ct</a:t>
            </a:r>
            <a:r>
              <a:rPr sz="1300" i="1" spc="5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25" dirty="0">
                <a:latin typeface="Calibri"/>
                <a:cs typeface="Calibri"/>
              </a:rPr>
              <a:t>.</a:t>
            </a:r>
            <a:r>
              <a:rPr sz="1300" i="1" spc="-5" dirty="0">
                <a:latin typeface="Calibri"/>
                <a:cs typeface="Calibri"/>
              </a:rPr>
              <a:t>"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– </a:t>
            </a:r>
            <a:r>
              <a:rPr sz="1300" i="1" spc="-2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y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20" dirty="0">
                <a:latin typeface="Calibri"/>
                <a:cs typeface="Calibri"/>
              </a:rPr>
              <a:t>1</a:t>
            </a:r>
            <a:r>
              <a:rPr sz="1300" i="1" spc="-15" dirty="0">
                <a:latin typeface="Calibri"/>
                <a:cs typeface="Calibri"/>
              </a:rPr>
              <a:t>9</a:t>
            </a:r>
            <a:r>
              <a:rPr sz="1300" i="1" spc="20" dirty="0">
                <a:latin typeface="Calibri"/>
                <a:cs typeface="Calibri"/>
              </a:rPr>
              <a:t>6</a:t>
            </a:r>
            <a:r>
              <a:rPr sz="1300" i="1" spc="-5" dirty="0">
                <a:latin typeface="Calibri"/>
                <a:cs typeface="Calibri"/>
              </a:rPr>
              <a:t>7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13664">
              <a:lnSpc>
                <a:spcPct val="136300"/>
              </a:lnSpc>
            </a:pP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 they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on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ed.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u="heavy" spc="-15" dirty="0">
                <a:latin typeface="Calibri"/>
                <a:cs typeface="Calibri"/>
              </a:rPr>
              <a:t>A</a:t>
            </a:r>
            <a:r>
              <a:rPr sz="1500" b="1" u="heavy" spc="5" dirty="0">
                <a:latin typeface="Calibri"/>
                <a:cs typeface="Calibri"/>
              </a:rPr>
              <a:t>d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c</a:t>
            </a:r>
            <a:r>
              <a:rPr sz="1500" b="1" u="heavy" spc="30" dirty="0">
                <a:latin typeface="Calibri"/>
                <a:cs typeface="Calibri"/>
              </a:rPr>
              <a:t> </a:t>
            </a:r>
            <a:r>
              <a:rPr sz="1500" b="1" u="heavy" spc="-45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r>
              <a:rPr sz="1500" b="1" u="heavy" spc="-25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-35" dirty="0">
                <a:latin typeface="Calibri"/>
                <a:cs typeface="Calibri"/>
              </a:rPr>
              <a:t>J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5" dirty="0">
                <a:latin typeface="Calibri"/>
                <a:cs typeface="Calibri"/>
              </a:rPr>
              <a:t>va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18745">
              <a:lnSpc>
                <a:spcPct val="136300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3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fu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do not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“</a:t>
            </a:r>
            <a:r>
              <a:rPr sz="1300" spc="-5" dirty="0">
                <a:latin typeface="Calibri"/>
                <a:cs typeface="Calibri"/>
              </a:rPr>
              <a:t>+”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780" y="44781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780" y="44781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4781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8097" y="447814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352" y="4478146"/>
            <a:ext cx="7008495" cy="68199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ts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15" dirty="0">
                <a:solidFill>
                  <a:srgbClr val="708B00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+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1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int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+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780" y="515962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" y="515962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8097" y="515962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8097" y="5159628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804" y="5333791"/>
            <a:ext cx="6827520" cy="838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2200"/>
              </a:lnSpc>
            </a:pPr>
            <a:r>
              <a:rPr sz="1350" spc="2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20" dirty="0">
                <a:latin typeface="Calibri"/>
                <a:cs typeface="Calibri"/>
              </a:rPr>
              <a:t>f</a:t>
            </a:r>
            <a:r>
              <a:rPr sz="1350" spc="-3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-25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30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-2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25" dirty="0">
                <a:latin typeface="Calibri"/>
                <a:cs typeface="Calibri"/>
              </a:rPr>
              <a:t>i</a:t>
            </a:r>
            <a:r>
              <a:rPr sz="1350" spc="15" dirty="0">
                <a:latin typeface="Calibri"/>
                <a:cs typeface="Calibri"/>
              </a:rPr>
              <a:t>f</a:t>
            </a: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30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, 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l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</a:t>
            </a:r>
            <a:r>
              <a:rPr sz="1350" dirty="0">
                <a:latin typeface="Calibri"/>
                <a:cs typeface="Calibri"/>
              </a:rPr>
              <a:t>un</a:t>
            </a:r>
            <a:r>
              <a:rPr sz="1350" spc="-35" dirty="0">
                <a:latin typeface="Calibri"/>
                <a:cs typeface="Calibri"/>
              </a:rPr>
              <a:t>c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30" dirty="0">
                <a:latin typeface="Calibri"/>
                <a:cs typeface="Calibri"/>
              </a:rPr>
              <a:t>o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dirty="0">
                <a:latin typeface="Calibri"/>
                <a:cs typeface="Calibri"/>
              </a:rPr>
              <a:t>dju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25" dirty="0">
                <a:latin typeface="Calibri"/>
                <a:cs typeface="Calibri"/>
              </a:rPr>
              <a:t>t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-30" dirty="0">
                <a:latin typeface="Calibri"/>
                <a:cs typeface="Calibri"/>
              </a:rPr>
              <a:t>s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25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f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-35" dirty="0">
                <a:latin typeface="Calibri"/>
                <a:cs typeface="Calibri"/>
              </a:rPr>
              <a:t>c</a:t>
            </a:r>
            <a:r>
              <a:rPr sz="1350" spc="5" dirty="0">
                <a:latin typeface="Calibri"/>
                <a:cs typeface="Calibri"/>
              </a:rPr>
              <a:t>co</a:t>
            </a:r>
            <a:r>
              <a:rPr sz="1350" spc="-10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-2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30" dirty="0">
                <a:latin typeface="Calibri"/>
                <a:cs typeface="Calibri"/>
              </a:rPr>
              <a:t>l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5" dirty="0">
                <a:latin typeface="Calibri"/>
                <a:cs typeface="Calibri"/>
              </a:rPr>
              <a:t>.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t</a:t>
            </a:r>
            <a:r>
              <a:rPr sz="1350" spc="95" dirty="0">
                <a:latin typeface="Calibri"/>
                <a:cs typeface="Calibri"/>
              </a:rPr>
              <a:t> 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nd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t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ar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-20" dirty="0">
                <a:latin typeface="Calibri"/>
                <a:cs typeface="Calibri"/>
              </a:rPr>
              <a:t>f</a:t>
            </a:r>
            <a:r>
              <a:rPr sz="1350" spc="15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-30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t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-5" dirty="0">
                <a:latin typeface="Calibri"/>
                <a:cs typeface="Calibri"/>
              </a:rPr>
              <a:t>y</a:t>
            </a:r>
            <a:r>
              <a:rPr sz="1350" spc="-25" dirty="0">
                <a:latin typeface="Calibri"/>
                <a:cs typeface="Calibri"/>
              </a:rPr>
              <a:t>p</a:t>
            </a:r>
            <a:r>
              <a:rPr sz="1350" spc="5" dirty="0">
                <a:latin typeface="Calibri"/>
                <a:cs typeface="Calibri"/>
              </a:rPr>
              <a:t>es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n</a:t>
            </a:r>
            <a:r>
              <a:rPr sz="1350" spc="10" dirty="0">
                <a:latin typeface="Calibri"/>
                <a:cs typeface="Calibri"/>
              </a:rPr>
              <a:t>d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10" dirty="0">
                <a:latin typeface="Calibri"/>
                <a:cs typeface="Calibri"/>
              </a:rPr>
              <a:t>o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h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f</a:t>
            </a:r>
            <a:r>
              <a:rPr sz="1350" spc="5" dirty="0">
                <a:latin typeface="Calibri"/>
                <a:cs typeface="Calibri"/>
              </a:rPr>
              <a:t>o</a:t>
            </a:r>
            <a:r>
              <a:rPr sz="1350" spc="-30" dirty="0">
                <a:latin typeface="Calibri"/>
                <a:cs typeface="Calibri"/>
              </a:rPr>
              <a:t>l</a:t>
            </a:r>
            <a:r>
              <a:rPr sz="1350" spc="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35" dirty="0">
                <a:latin typeface="Calibri"/>
                <a:cs typeface="Calibri"/>
              </a:rPr>
              <a:t>w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</a:t>
            </a:r>
            <a:r>
              <a:rPr sz="1350" spc="-5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nc</a:t>
            </a:r>
            <a:r>
              <a:rPr sz="1350" spc="5" dirty="0">
                <a:latin typeface="Calibri"/>
                <a:cs typeface="Calibri"/>
              </a:rPr>
              <a:t>l</a:t>
            </a:r>
            <a:r>
              <a:rPr sz="1350" spc="-25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10" dirty="0">
                <a:latin typeface="Calibri"/>
                <a:cs typeface="Calibri"/>
              </a:rPr>
              <a:t>d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i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spc="-2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pol</a:t>
            </a:r>
            <a:r>
              <a:rPr sz="1350" spc="-5" dirty="0">
                <a:latin typeface="Calibri"/>
                <a:cs typeface="Calibri"/>
              </a:rPr>
              <a:t>ym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4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ph</a:t>
            </a:r>
            <a:r>
              <a:rPr sz="1350" spc="-25" dirty="0">
                <a:latin typeface="Calibri"/>
                <a:cs typeface="Calibri"/>
              </a:rPr>
              <a:t>i</a:t>
            </a:r>
            <a:r>
              <a:rPr sz="1350" spc="5" dirty="0">
                <a:latin typeface="Calibri"/>
                <a:cs typeface="Calibri"/>
              </a:rPr>
              <a:t>s</a:t>
            </a:r>
            <a:r>
              <a:rPr sz="1350" spc="10" dirty="0">
                <a:latin typeface="Calibri"/>
                <a:cs typeface="Calibri"/>
              </a:rPr>
              <a:t>m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oper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spc="10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or o</a:t>
            </a:r>
            <a:r>
              <a:rPr sz="1350" spc="-5" dirty="0">
                <a:latin typeface="Calibri"/>
                <a:cs typeface="Calibri"/>
              </a:rPr>
              <a:t>v</a:t>
            </a:r>
            <a:r>
              <a:rPr sz="1350" spc="5" dirty="0">
                <a:latin typeface="Calibri"/>
                <a:cs typeface="Calibri"/>
              </a:rPr>
              <a:t>e</a:t>
            </a:r>
            <a:r>
              <a:rPr sz="1350" spc="-5" dirty="0">
                <a:latin typeface="Calibri"/>
                <a:cs typeface="Calibri"/>
              </a:rPr>
              <a:t>r</a:t>
            </a:r>
            <a:r>
              <a:rPr sz="1350" spc="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40" dirty="0">
                <a:latin typeface="Calibri"/>
                <a:cs typeface="Calibri"/>
              </a:rPr>
              <a:t>a</a:t>
            </a:r>
            <a:r>
              <a:rPr sz="1350" spc="5" dirty="0">
                <a:latin typeface="Calibri"/>
                <a:cs typeface="Calibri"/>
              </a:rPr>
              <a:t>d</a:t>
            </a:r>
            <a:r>
              <a:rPr sz="1350" spc="10" dirty="0">
                <a:latin typeface="Calibri"/>
                <a:cs typeface="Calibri"/>
              </a:rPr>
              <a:t>i</a:t>
            </a:r>
            <a:r>
              <a:rPr sz="1350" spc="-25" dirty="0">
                <a:latin typeface="Calibri"/>
                <a:cs typeface="Calibri"/>
              </a:rPr>
              <a:t>n</a:t>
            </a:r>
            <a:r>
              <a:rPr sz="1350" spc="5" dirty="0">
                <a:latin typeface="Calibri"/>
                <a:cs typeface="Calibri"/>
              </a:rPr>
              <a:t>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52" y="6348984"/>
            <a:ext cx="7008495" cy="68199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int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1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-20" dirty="0">
                <a:solidFill>
                  <a:srgbClr val="F5861F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-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3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1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5</a:t>
            </a:r>
            <a:r>
              <a:rPr sz="1350" spc="-15" dirty="0">
                <a:solidFill>
                  <a:srgbClr val="F5861F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-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3</a:t>
            </a:r>
            <a:r>
              <a:rPr sz="1350" spc="-25" dirty="0">
                <a:solidFill>
                  <a:srgbClr val="F5861F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5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9780" y="70304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780" y="70304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8097" y="70304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88097" y="703046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4804" y="7276845"/>
            <a:ext cx="6819265" cy="1221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ila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en *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/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</a:pP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e,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-10" dirty="0">
                <a:latin typeface="Calibri"/>
                <a:cs typeface="Calibri"/>
              </a:rPr>
              <a:t>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ustom 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op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q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“does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suppo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ng</a:t>
            </a:r>
            <a:r>
              <a:rPr sz="1300" spc="0" dirty="0">
                <a:latin typeface="Calibri"/>
                <a:cs typeface="Calibri"/>
              </a:rPr>
              <a:t>?</a:t>
            </a:r>
            <a:r>
              <a:rPr sz="1300" spc="-5" dirty="0">
                <a:latin typeface="Calibri"/>
                <a:cs typeface="Calibri"/>
              </a:rPr>
              <a:t>”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“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es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no”.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34</a:t>
            </a:fld>
            <a:endParaRPr spc="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9234"/>
            <a:ext cx="6771640" cy="2015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ehe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ted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fu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21945">
              <a:lnSpc>
                <a:spcPct val="136300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cl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49860">
              <a:lnSpc>
                <a:spcPct val="136300"/>
              </a:lnSpc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ght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 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3080004"/>
            <a:ext cx="6831330" cy="2389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5" dirty="0">
                <a:latin typeface="Calibri"/>
                <a:cs typeface="Calibri"/>
              </a:rPr>
              <a:t>C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er</a:t>
            </a:r>
            <a:r>
              <a:rPr sz="1500" b="1" u="heavy" spc="20" dirty="0">
                <a:latin typeface="Calibri"/>
                <a:cs typeface="Calibri"/>
              </a:rPr>
              <a:t>c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-30" dirty="0">
                <a:latin typeface="Calibri"/>
                <a:cs typeface="Calibri"/>
              </a:rPr>
              <a:t>y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30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</a:pPr>
            <a:r>
              <a:rPr sz="1300" spc="-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lici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gu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 the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248285">
              <a:lnSpc>
                <a:spcPct val="136300"/>
              </a:lnSpc>
            </a:pP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3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es.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Narr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w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r>
              <a:rPr sz="1300" b="1" spc="-10" dirty="0">
                <a:latin typeface="Calibri"/>
                <a:cs typeface="Calibri"/>
              </a:rPr>
              <a:t> C</a:t>
            </a:r>
            <a:r>
              <a:rPr sz="1300" b="1" spc="-20" dirty="0">
                <a:latin typeface="Calibri"/>
                <a:cs typeface="Calibri"/>
              </a:rPr>
              <a:t>on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spc="30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352" y="5626353"/>
            <a:ext cx="7008495" cy="328930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4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827405" marR="2487295" indent="-379730">
              <a:lnSpc>
                <a:spcPct val="180000"/>
              </a:lnSpc>
              <a:spcBef>
                <a:spcPts val="35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f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it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-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3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2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*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5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/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9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5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200">
              <a:latin typeface="Times New Roman"/>
              <a:cs typeface="Times New Roman"/>
            </a:endParaRPr>
          </a:p>
          <a:p>
            <a:pPr marL="827405" marR="2770505" indent="-379730">
              <a:lnSpc>
                <a:spcPct val="1822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[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])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9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8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4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780" y="891509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780" y="891509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35</a:t>
            </a:fld>
            <a:endParaRPr spc="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9234"/>
            <a:ext cx="6668770" cy="1214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oes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"</a:t>
            </a:r>
            <a:r>
              <a:rPr sz="1300" spc="5" dirty="0">
                <a:latin typeface="Calibri"/>
                <a:cs typeface="Calibri"/>
              </a:rPr>
              <a:t>FT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.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0" dirty="0">
                <a:latin typeface="Calibri"/>
                <a:cs typeface="Calibri"/>
              </a:rPr>
              <a:t>:</a:t>
            </a:r>
            <a:r>
              <a:rPr sz="1300" spc="-15" dirty="0">
                <a:latin typeface="Calibri"/>
                <a:cs typeface="Calibri"/>
              </a:rPr>
              <a:t>7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oC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(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"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0" dirty="0">
                <a:latin typeface="Calibri"/>
                <a:cs typeface="Calibri"/>
              </a:rPr>
              <a:t>W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C</a:t>
            </a:r>
            <a:r>
              <a:rPr sz="1300" b="1" spc="-20" dirty="0">
                <a:latin typeface="Calibri"/>
                <a:cs typeface="Calibri"/>
              </a:rPr>
              <a:t>on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9780" y="1820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780" y="1820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1820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8097" y="182054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4352" y="1820545"/>
            <a:ext cx="7008495" cy="328930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827405" marR="2299970" indent="-379730">
              <a:lnSpc>
                <a:spcPct val="180000"/>
              </a:lnSpc>
              <a:spcBef>
                <a:spcPts val="35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f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f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it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-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3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2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*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5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/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9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5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50">
              <a:latin typeface="Times New Roman"/>
              <a:cs typeface="Times New Roman"/>
            </a:endParaRPr>
          </a:p>
          <a:p>
            <a:pPr marL="827405" marR="2770505" indent="-379730">
              <a:lnSpc>
                <a:spcPct val="1802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[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])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98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9780" y="510933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" y="510933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8097" y="510933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8097" y="510933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804" y="5279242"/>
            <a:ext cx="6439535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86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bo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ode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nt 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ue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’</a:t>
            </a:r>
            <a:r>
              <a:rPr sz="1300" spc="-15" dirty="0">
                <a:latin typeface="Calibri"/>
                <a:cs typeface="Calibri"/>
              </a:rPr>
              <a:t>98</a:t>
            </a:r>
            <a:r>
              <a:rPr sz="1300" spc="-5" dirty="0">
                <a:latin typeface="Calibri"/>
                <a:cs typeface="Calibri"/>
              </a:rPr>
              <a:t>’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5" dirty="0">
                <a:latin typeface="Calibri"/>
                <a:cs typeface="Calibri"/>
              </a:rPr>
              <a:t>val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t.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lici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val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 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ng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9216" y="6875018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3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36</a:t>
            </a:fld>
            <a:endParaRPr spc="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5261"/>
            <a:ext cx="6672580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10" dirty="0">
                <a:latin typeface="Calibri"/>
                <a:cs typeface="Calibri"/>
              </a:rPr>
              <a:t>U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spc="-5" dirty="0">
                <a:latin typeface="Calibri"/>
                <a:cs typeface="Calibri"/>
              </a:rPr>
              <a:t>er</a:t>
            </a:r>
            <a:r>
              <a:rPr sz="1500" b="1" u="heavy" spc="-20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 </a:t>
            </a: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30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</a:pPr>
            <a:r>
              <a:rPr sz="1300" spc="-10" dirty="0">
                <a:latin typeface="Calibri"/>
                <a:cs typeface="Calibri"/>
              </a:rPr>
              <a:t>Un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te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5" dirty="0">
                <a:latin typeface="Calibri"/>
                <a:cs typeface="Calibri"/>
              </a:rPr>
              <a:t>espe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Un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tego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iz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288793"/>
            <a:ext cx="6822440" cy="328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-50" dirty="0">
                <a:latin typeface="Calibri"/>
                <a:cs typeface="Calibri"/>
              </a:rPr>
              <a:t>l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ym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r>
              <a:rPr sz="1500" b="1" u="heavy" spc="-25" dirty="0">
                <a:latin typeface="Calibri"/>
                <a:cs typeface="Calibri"/>
              </a:rPr>
              <a:t> </a:t>
            </a:r>
            <a:r>
              <a:rPr sz="1500" b="1" u="heavy" dirty="0">
                <a:latin typeface="Calibri"/>
                <a:cs typeface="Calibri"/>
              </a:rPr>
              <a:t>(</a:t>
            </a:r>
            <a:r>
              <a:rPr sz="1500" b="1" u="heavy" spc="-35" dirty="0">
                <a:latin typeface="Calibri"/>
                <a:cs typeface="Calibri"/>
              </a:rPr>
              <a:t>s</a:t>
            </a:r>
            <a:r>
              <a:rPr sz="1500" b="1" u="heavy" spc="-15" dirty="0">
                <a:latin typeface="Calibri"/>
                <a:cs typeface="Calibri"/>
              </a:rPr>
              <a:t>u</a:t>
            </a:r>
            <a:r>
              <a:rPr sz="1500" b="1" u="heavy" spc="20" dirty="0">
                <a:latin typeface="Calibri"/>
                <a:cs typeface="Calibri"/>
              </a:rPr>
              <a:t>b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30" dirty="0">
                <a:latin typeface="Calibri"/>
                <a:cs typeface="Calibri"/>
              </a:rPr>
              <a:t>y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r>
              <a:rPr sz="1500" b="1" u="heavy" spc="-25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dirty="0">
                <a:latin typeface="Calibri"/>
                <a:cs typeface="Calibri"/>
              </a:rPr>
              <a:t>m)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304165">
              <a:lnSpc>
                <a:spcPct val="136200"/>
              </a:lnSpc>
            </a:pP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ette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20014">
              <a:lnSpc>
                <a:spcPct val="136200"/>
              </a:lnSpc>
            </a:pPr>
            <a:r>
              <a:rPr sz="1300" i="1" spc="-5" dirty="0">
                <a:latin typeface="Calibri"/>
                <a:cs typeface="Calibri"/>
              </a:rPr>
              <a:t>“</a:t>
            </a:r>
            <a:r>
              <a:rPr sz="1300" i="1" spc="-15" dirty="0">
                <a:latin typeface="Calibri"/>
                <a:cs typeface="Calibri"/>
              </a:rPr>
              <a:t>Le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5" dirty="0">
                <a:latin typeface="Calibri"/>
                <a:cs typeface="Calibri"/>
              </a:rPr>
              <a:t> b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5" dirty="0">
                <a:latin typeface="Calibri"/>
                <a:cs typeface="Calibri"/>
              </a:rPr>
              <a:t>up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r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an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20" dirty="0">
                <a:latin typeface="Calibri"/>
                <a:cs typeface="Calibri"/>
              </a:rPr>
              <a:t> 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i</a:t>
            </a:r>
            <a:r>
              <a:rPr sz="1300" i="1" spc="-5" dirty="0">
                <a:latin typeface="Calibri"/>
                <a:cs typeface="Calibri"/>
              </a:rPr>
              <a:t>ts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5" dirty="0">
                <a:latin typeface="Calibri"/>
                <a:cs typeface="Calibri"/>
              </a:rPr>
              <a:t>ub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y</a:t>
            </a:r>
            <a:r>
              <a:rPr sz="1300" i="1" spc="5" dirty="0">
                <a:latin typeface="Calibri"/>
                <a:cs typeface="Calibri"/>
              </a:rPr>
              <a:t>p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</a:t>
            </a:r>
            <a:r>
              <a:rPr sz="1300" i="1" spc="5" dirty="0">
                <a:latin typeface="Calibri"/>
                <a:cs typeface="Calibri"/>
              </a:rPr>
              <a:t>pa</a:t>
            </a:r>
            <a:r>
              <a:rPr sz="1300" i="1" spc="-20" dirty="0">
                <a:latin typeface="Calibri"/>
                <a:cs typeface="Calibri"/>
              </a:rPr>
              <a:t>r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h</a:t>
            </a:r>
            <a:r>
              <a:rPr sz="1300" i="1" spc="-15" dirty="0">
                <a:latin typeface="Calibri"/>
                <a:cs typeface="Calibri"/>
              </a:rPr>
              <a:t>il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15" dirty="0">
                <a:latin typeface="Calibri"/>
                <a:cs typeface="Calibri"/>
              </a:rPr>
              <a:t>l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ss). </a:t>
            </a:r>
            <a:r>
              <a:rPr sz="1300" i="1" spc="-25" dirty="0">
                <a:latin typeface="Calibri"/>
                <a:cs typeface="Calibri"/>
              </a:rPr>
              <a:t>Th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,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st</a:t>
            </a:r>
            <a:r>
              <a:rPr sz="1300" i="1" spc="0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(</a:t>
            </a:r>
            <a:r>
              <a:rPr sz="1300" i="1" spc="-20" dirty="0">
                <a:latin typeface="Calibri"/>
                <a:cs typeface="Calibri"/>
              </a:rPr>
              <a:t>o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0" dirty="0">
                <a:latin typeface="Calibri"/>
                <a:cs typeface="Calibri"/>
              </a:rPr>
              <a:t>j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cts)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f T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5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n </a:t>
            </a:r>
            <a:r>
              <a:rPr sz="1300" i="1" spc="5" dirty="0">
                <a:latin typeface="Calibri"/>
                <a:cs typeface="Calibri"/>
              </a:rPr>
              <a:t>b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5" dirty="0">
                <a:latin typeface="Calibri"/>
                <a:cs typeface="Calibri"/>
              </a:rPr>
              <a:t>ub</a:t>
            </a:r>
            <a:r>
              <a:rPr sz="1300" i="1" spc="-5" dirty="0">
                <a:latin typeface="Calibri"/>
                <a:cs typeface="Calibri"/>
              </a:rPr>
              <a:t>st</a:t>
            </a:r>
            <a:r>
              <a:rPr sz="1300" i="1" spc="-20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0" dirty="0">
                <a:latin typeface="Calibri"/>
                <a:cs typeface="Calibri"/>
              </a:rPr>
              <a:t>u</a:t>
            </a:r>
            <a:r>
              <a:rPr sz="1300" i="1" spc="-5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d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w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-5" dirty="0">
                <a:latin typeface="Calibri"/>
                <a:cs typeface="Calibri"/>
              </a:rPr>
              <a:t>th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15" dirty="0">
                <a:latin typeface="Calibri"/>
                <a:cs typeface="Calibri"/>
              </a:rPr>
              <a:t>i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st</a:t>
            </a:r>
            <a:r>
              <a:rPr sz="1300" i="1" spc="-30" dirty="0">
                <a:latin typeface="Calibri"/>
                <a:cs typeface="Calibri"/>
              </a:rPr>
              <a:t>a</a:t>
            </a:r>
            <a:r>
              <a:rPr sz="1300" i="1" spc="5" dirty="0">
                <a:latin typeface="Calibri"/>
                <a:cs typeface="Calibri"/>
              </a:rPr>
              <a:t>n</a:t>
            </a:r>
            <a:r>
              <a:rPr sz="1300" i="1" spc="-5" dirty="0">
                <a:latin typeface="Calibri"/>
                <a:cs typeface="Calibri"/>
              </a:rPr>
              <a:t>c</a:t>
            </a:r>
            <a:r>
              <a:rPr sz="1300" i="1" spc="-15" dirty="0">
                <a:latin typeface="Calibri"/>
                <a:cs typeface="Calibri"/>
              </a:rPr>
              <a:t>e</a:t>
            </a:r>
            <a:r>
              <a:rPr sz="1300" i="1" spc="-5" dirty="0">
                <a:latin typeface="Calibri"/>
                <a:cs typeface="Calibri"/>
              </a:rPr>
              <a:t>s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25" dirty="0">
                <a:latin typeface="Calibri"/>
                <a:cs typeface="Calibri"/>
              </a:rPr>
              <a:t>o</a:t>
            </a:r>
            <a:r>
              <a:rPr sz="1300" i="1" spc="-5" dirty="0">
                <a:latin typeface="Calibri"/>
                <a:cs typeface="Calibri"/>
              </a:rPr>
              <a:t>f </a:t>
            </a:r>
            <a:r>
              <a:rPr sz="1300" i="1" spc="-2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.”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37900"/>
              </a:lnSpc>
            </a:pP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laci</a:t>
            </a:r>
            <a:r>
              <a:rPr sz="1300" spc="-5" dirty="0">
                <a:latin typeface="Calibri"/>
                <a:cs typeface="Calibri"/>
              </a:rPr>
              <a:t>ng the supe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’s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sub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’s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2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0" dirty="0">
                <a:latin typeface="Calibri"/>
                <a:cs typeface="Calibri"/>
              </a:rPr>
              <a:t>or su</a:t>
            </a:r>
            <a:r>
              <a:rPr sz="1300" spc="-5" dirty="0">
                <a:latin typeface="Calibri"/>
                <a:cs typeface="Calibri"/>
              </a:rPr>
              <a:t>bt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We w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uss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su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b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ti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tut</a:t>
            </a:r>
            <a:r>
              <a:rPr sz="1300" u="sng" spc="-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n 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spc="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spc="2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e </a:t>
            </a:r>
            <a:r>
              <a:rPr sz="1300" u="sng" spc="-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d</a:t>
            </a:r>
            <a:r>
              <a:rPr sz="1300" u="sng" spc="3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va</a:t>
            </a:r>
            <a:r>
              <a:rPr sz="1300" u="sng" spc="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 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y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300" u="sng" spc="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300" spc="-5" dirty="0">
                <a:latin typeface="Calibri"/>
                <a:cs typeface="Calibri"/>
                <a:hlinkClick r:id="rId2" action="ppaction://hlinksldjump"/>
              </a:rPr>
              <a:t>,</a:t>
            </a:r>
            <a:r>
              <a:rPr sz="1300" spc="25" dirty="0"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ed tuto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ial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/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25" dirty="0">
                <a:latin typeface="Calibri"/>
                <a:cs typeface="Calibri"/>
              </a:rPr>
              <a:t>.</a:t>
            </a:r>
            <a:r>
              <a:rPr sz="1300" spc="-5" dirty="0">
                <a:latin typeface="Calibri"/>
                <a:cs typeface="Calibri"/>
              </a:rPr>
              <a:t>5.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6131052"/>
            <a:ext cx="6852284" cy="255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15" dirty="0">
                <a:latin typeface="Calibri"/>
                <a:cs typeface="Calibri"/>
              </a:rPr>
              <a:t>a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-40" dirty="0">
                <a:latin typeface="Calibri"/>
                <a:cs typeface="Calibri"/>
              </a:rPr>
              <a:t>e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c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y</a:t>
            </a:r>
            <a:r>
              <a:rPr sz="1500" b="1" u="heavy" spc="-35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30" dirty="0">
                <a:latin typeface="Calibri"/>
                <a:cs typeface="Calibri"/>
              </a:rPr>
              <a:t>r</a:t>
            </a:r>
            <a:r>
              <a:rPr sz="1500" b="1" u="heavy" spc="20" dirty="0">
                <a:latin typeface="Calibri"/>
                <a:cs typeface="Calibri"/>
              </a:rPr>
              <a:t>ph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147320">
              <a:lnSpc>
                <a:spcPct val="137800"/>
              </a:lnSpc>
            </a:pP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go,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‘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s’.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q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fu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ed tuto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espe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a 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fe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374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sou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ss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iz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spc="-5" dirty="0">
                <a:latin typeface="Calibri"/>
                <a:cs typeface="Calibri"/>
              </a:rPr>
              <a:t>e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ed.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52" y="8869374"/>
            <a:ext cx="7008495" cy="31115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k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780" y="886937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3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780" y="886937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3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780" y="91802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780" y="91802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37</a:t>
            </a:fld>
            <a:endParaRPr spc="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924" y="462026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352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669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352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2669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804" y="871601"/>
            <a:ext cx="257810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352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2669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352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2669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352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2669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4804" y="1987422"/>
            <a:ext cx="4385310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J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st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();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4352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2669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4352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669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4352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2669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352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2669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25753" y="3103626"/>
            <a:ext cx="240157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090" indent="-58102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id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4352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669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352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669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352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2669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352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2669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25753" y="4594733"/>
            <a:ext cx="315658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nt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x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x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84352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2669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352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2669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52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2669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352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2669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352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2669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52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92669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25753" y="6081521"/>
            <a:ext cx="4192904" cy="172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id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[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]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593090" marR="5080">
              <a:lnSpc>
                <a:spcPct val="180100"/>
              </a:lnSpc>
              <a:spcBef>
                <a:spcPts val="35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J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w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J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 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593090" marR="763905">
              <a:lnSpc>
                <a:spcPct val="180200"/>
              </a:lnSpc>
              <a:spcBef>
                <a:spcPts val="30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);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4352" y="759320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2669" y="759320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352" y="796353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92669" y="796353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352" y="833869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2669" y="833869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606677" y="8318118"/>
            <a:ext cx="3611879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J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w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J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w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1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-2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));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79780" y="89653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9780" y="89653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8924" y="8965386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4352" y="870902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79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2669" y="8709025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93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38</a:t>
            </a:fld>
            <a:endParaRPr spc="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52" y="462026"/>
            <a:ext cx="7008495" cy="142748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234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2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bj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0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50">
              <a:latin typeface="Times New Roman"/>
              <a:cs typeface="Times New Roman"/>
            </a:endParaRPr>
          </a:p>
          <a:p>
            <a:pPr marL="1229995">
              <a:lnSpc>
                <a:spcPct val="100000"/>
              </a:lnSpc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780" y="18891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780" y="18891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8097" y="18891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8097" y="188912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9216" y="2346705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4804" y="2339085"/>
            <a:ext cx="6807834" cy="3382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c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15" dirty="0">
                <a:latin typeface="Calibri"/>
                <a:cs typeface="Calibri"/>
              </a:rPr>
              <a:t>B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nd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5" dirty="0">
                <a:latin typeface="Calibri"/>
                <a:cs typeface="Calibri"/>
              </a:rPr>
              <a:t>g</a:t>
            </a:r>
            <a:r>
              <a:rPr sz="1500" b="1" u="heavy" spc="-15" dirty="0">
                <a:latin typeface="Calibri"/>
                <a:cs typeface="Calibri"/>
              </a:rPr>
              <a:t> 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dirty="0">
                <a:latin typeface="Calibri"/>
                <a:cs typeface="Calibri"/>
              </a:rPr>
              <a:t>s</a:t>
            </a:r>
            <a:r>
              <a:rPr sz="1500" b="1" u="heavy" spc="-10" dirty="0">
                <a:latin typeface="Calibri"/>
                <a:cs typeface="Calibri"/>
              </a:rPr>
              <a:t> </a:t>
            </a:r>
            <a:r>
              <a:rPr sz="1500" b="1" u="heavy" spc="-15" dirty="0">
                <a:latin typeface="Calibri"/>
                <a:cs typeface="Calibri"/>
              </a:rPr>
              <a:t>D</a:t>
            </a:r>
            <a:r>
              <a:rPr sz="1500" b="1" u="heavy" spc="-30" dirty="0">
                <a:latin typeface="Calibri"/>
                <a:cs typeface="Calibri"/>
              </a:rPr>
              <a:t>y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c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15" dirty="0">
                <a:latin typeface="Calibri"/>
                <a:cs typeface="Calibri"/>
              </a:rPr>
              <a:t>B</a:t>
            </a:r>
            <a:r>
              <a:rPr sz="1500" b="1" u="heavy" spc="-15" dirty="0">
                <a:latin typeface="Calibri"/>
                <a:cs typeface="Calibri"/>
              </a:rPr>
              <a:t>in</a:t>
            </a:r>
            <a:r>
              <a:rPr sz="1500" b="1" u="heavy" spc="20" dirty="0">
                <a:latin typeface="Calibri"/>
                <a:cs typeface="Calibri"/>
              </a:rPr>
              <a:t>d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5" dirty="0">
                <a:latin typeface="Calibri"/>
                <a:cs typeface="Calibri"/>
              </a:rPr>
              <a:t>g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ct val="138100"/>
              </a:lnSpc>
            </a:pPr>
            <a:r>
              <a:rPr sz="1300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g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espo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val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s.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eso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eso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call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rr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97790">
              <a:lnSpc>
                <a:spcPct val="137800"/>
              </a:lnSpc>
            </a:pP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spc="-5" dirty="0">
                <a:latin typeface="Calibri"/>
                <a:cs typeface="Calibri"/>
              </a:rPr>
              <a:t>s t</a:t>
            </a:r>
            <a:r>
              <a:rPr sz="1300" spc="-20" dirty="0">
                <a:latin typeface="Calibri"/>
                <a:cs typeface="Calibri"/>
              </a:rPr>
              <a:t>ak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he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de,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 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Whether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thod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3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or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eso</a:t>
            </a:r>
            <a:r>
              <a:rPr sz="1300" spc="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call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od o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0" dirty="0">
                <a:latin typeface="Calibri"/>
                <a:cs typeface="Calibri"/>
              </a:rPr>
              <a:t>sh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9780" y="59006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780" y="59006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88097" y="59006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8097" y="5900673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4352" y="5900673"/>
            <a:ext cx="7008495" cy="328930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4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k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j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v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0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250">
              <a:latin typeface="Times New Roman"/>
              <a:cs typeface="Times New Roman"/>
            </a:endParaRPr>
          </a:p>
          <a:p>
            <a:pPr marL="1229995" marR="2266950" indent="-581025">
              <a:lnSpc>
                <a:spcPct val="1812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id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[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]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al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1050">
              <a:latin typeface="Times New Roman"/>
              <a:cs typeface="Times New Roman"/>
            </a:endParaRPr>
          </a:p>
          <a:p>
            <a:pPr marL="1229995">
              <a:lnSpc>
                <a:spcPct val="100000"/>
              </a:lnSpc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al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9780" y="918941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780" y="9189415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39</a:t>
            </a:fld>
            <a:endParaRPr spc="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00545"/>
            <a:ext cx="5337810" cy="153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1500"/>
              </a:lnSpc>
            </a:pPr>
            <a:r>
              <a:rPr sz="2450" spc="25" dirty="0">
                <a:solidFill>
                  <a:srgbClr val="365F91"/>
                </a:solidFill>
                <a:latin typeface="Calibri"/>
                <a:cs typeface="Calibri"/>
              </a:rPr>
              <a:t>OOP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s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in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Ja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v</a:t>
            </a:r>
            <a:r>
              <a:rPr sz="2450" spc="25" dirty="0">
                <a:solidFill>
                  <a:srgbClr val="365F91"/>
                </a:solidFill>
                <a:latin typeface="Calibri"/>
                <a:cs typeface="Calibri"/>
              </a:rPr>
              <a:t>a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-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20" dirty="0">
                <a:solidFill>
                  <a:srgbClr val="365F91"/>
                </a:solidFill>
                <a:latin typeface="Calibri"/>
                <a:cs typeface="Calibri"/>
              </a:rPr>
              <a:t>E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n</a:t>
            </a:r>
            <a:r>
              <a:rPr sz="2450" spc="35" dirty="0">
                <a:solidFill>
                  <a:srgbClr val="365F91"/>
                </a:solidFill>
                <a:latin typeface="Calibri"/>
                <a:cs typeface="Calibri"/>
              </a:rPr>
              <a:t>c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a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p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s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u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lat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i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sz="2450" spc="30" dirty="0">
                <a:solidFill>
                  <a:srgbClr val="365F91"/>
                </a:solidFill>
                <a:latin typeface="Calibri"/>
                <a:cs typeface="Calibri"/>
              </a:rPr>
              <a:t>n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,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365F91"/>
                </a:solidFill>
                <a:latin typeface="Calibri"/>
                <a:cs typeface="Calibri"/>
              </a:rPr>
              <a:t>I</a:t>
            </a:r>
            <a:r>
              <a:rPr sz="2450" spc="30" dirty="0">
                <a:solidFill>
                  <a:srgbClr val="365F91"/>
                </a:solidFill>
                <a:latin typeface="Calibri"/>
                <a:cs typeface="Calibri"/>
              </a:rPr>
              <a:t>n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h</a:t>
            </a:r>
            <a:r>
              <a:rPr sz="2450" spc="30" dirty="0">
                <a:solidFill>
                  <a:srgbClr val="365F91"/>
                </a:solidFill>
                <a:latin typeface="Calibri"/>
                <a:cs typeface="Calibri"/>
              </a:rPr>
              <a:t>e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ri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t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a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n</a:t>
            </a:r>
            <a:r>
              <a:rPr sz="2450" spc="35" dirty="0">
                <a:solidFill>
                  <a:srgbClr val="365F91"/>
                </a:solidFill>
                <a:latin typeface="Calibri"/>
                <a:cs typeface="Calibri"/>
              </a:rPr>
              <a:t>c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e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, </a:t>
            </a:r>
            <a:r>
              <a:rPr sz="2450" spc="25" dirty="0">
                <a:solidFill>
                  <a:srgbClr val="365F91"/>
                </a:solidFill>
                <a:latin typeface="Calibri"/>
                <a:cs typeface="Calibri"/>
              </a:rPr>
              <a:t>P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ly</a:t>
            </a:r>
            <a:r>
              <a:rPr sz="2450" spc="50" dirty="0">
                <a:solidFill>
                  <a:srgbClr val="365F91"/>
                </a:solidFill>
                <a:latin typeface="Calibri"/>
                <a:cs typeface="Calibri"/>
              </a:rPr>
              <a:t>m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r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phi</a:t>
            </a:r>
            <a:r>
              <a:rPr sz="2450" spc="45" dirty="0">
                <a:solidFill>
                  <a:srgbClr val="365F91"/>
                </a:solidFill>
                <a:latin typeface="Calibri"/>
                <a:cs typeface="Calibri"/>
              </a:rPr>
              <a:t>s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m,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Ab</a:t>
            </a:r>
            <a:r>
              <a:rPr sz="2450" spc="35" dirty="0">
                <a:solidFill>
                  <a:srgbClr val="365F91"/>
                </a:solidFill>
                <a:latin typeface="Calibri"/>
                <a:cs typeface="Calibri"/>
              </a:rPr>
              <a:t>s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tr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a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c</a:t>
            </a:r>
            <a:r>
              <a:rPr sz="2450" dirty="0">
                <a:solidFill>
                  <a:srgbClr val="365F91"/>
                </a:solidFill>
                <a:latin typeface="Calibri"/>
                <a:cs typeface="Calibri"/>
              </a:rPr>
              <a:t>t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i</a:t>
            </a:r>
            <a:r>
              <a:rPr sz="2450" spc="30" dirty="0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n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bj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000" spc="1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ed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pp</a:t>
            </a:r>
            <a:r>
              <a:rPr sz="2000" spc="-2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000" spc="20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08000"/>
                </a:solidFill>
                <a:latin typeface="Calibri"/>
                <a:cs typeface="Calibri"/>
              </a:rPr>
              <a:t>ch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0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000" spc="-15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000" spc="20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008000"/>
                </a:solidFill>
                <a:latin typeface="Calibri"/>
                <a:cs typeface="Calibri"/>
              </a:rPr>
              <a:t>du</a:t>
            </a:r>
            <a:r>
              <a:rPr sz="2000" spc="1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2000" spc="10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000" spc="-35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000" spc="20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000" spc="5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2148916"/>
            <a:ext cx="6746875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500"/>
              </a:lnSpc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OO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10" dirty="0">
                <a:latin typeface="Calibri"/>
                <a:cs typeface="Calibri"/>
              </a:rPr>
              <a:t>b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ra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3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bst</a:t>
            </a:r>
            <a:r>
              <a:rPr sz="1300" spc="4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ul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ex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ged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-d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3363244"/>
            <a:ext cx="6774815" cy="126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4600"/>
              </a:lnSpc>
            </a:pP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.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b="1" spc="25" dirty="0">
                <a:latin typeface="Calibri"/>
                <a:cs typeface="Calibri"/>
              </a:rPr>
              <a:t>e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p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20" dirty="0">
                <a:latin typeface="Calibri"/>
                <a:cs typeface="Calibri"/>
              </a:rPr>
              <a:t>u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10" dirty="0">
                <a:latin typeface="Calibri"/>
                <a:cs typeface="Calibri"/>
              </a:rPr>
              <a:t>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b="1" spc="10" dirty="0">
                <a:latin typeface="Calibri"/>
                <a:cs typeface="Calibri"/>
              </a:rPr>
              <a:t>p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5" dirty="0">
                <a:latin typeface="Calibri"/>
                <a:cs typeface="Calibri"/>
              </a:rPr>
              <a:t>ly</a:t>
            </a:r>
            <a:r>
              <a:rPr sz="1300" b="1" spc="10" dirty="0">
                <a:latin typeface="Calibri"/>
                <a:cs typeface="Calibri"/>
              </a:rPr>
              <a:t>m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20" dirty="0">
                <a:latin typeface="Calibri"/>
                <a:cs typeface="Calibri"/>
              </a:rPr>
              <a:t>ph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1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17804">
              <a:lnSpc>
                <a:spcPct val="124600"/>
              </a:lnSpc>
            </a:pPr>
            <a:r>
              <a:rPr sz="1300" b="1" spc="-20" dirty="0">
                <a:latin typeface="Calibri"/>
                <a:cs typeface="Calibri"/>
              </a:rPr>
              <a:t>OO</a:t>
            </a:r>
            <a:r>
              <a:rPr sz="1300" b="1" spc="-15" dirty="0">
                <a:latin typeface="Calibri"/>
                <a:cs typeface="Calibri"/>
              </a:rPr>
              <a:t>P</a:t>
            </a:r>
            <a:r>
              <a:rPr sz="1300" b="1" spc="-5" dirty="0">
                <a:latin typeface="Calibri"/>
                <a:cs typeface="Calibri"/>
              </a:rPr>
              <a:t>S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ica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.e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 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924" y="462026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352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669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352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2669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804" y="496316"/>
            <a:ext cx="5623560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115">
              <a:lnSpc>
                <a:spcPct val="100000"/>
              </a:lnSpc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4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k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!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5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352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2669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352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2669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352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2669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352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2669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352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2669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4804" y="1987422"/>
            <a:ext cx="2686685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327150" algn="ctr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174115" marR="5080" indent="-581025">
              <a:lnSpc>
                <a:spcPts val="2950"/>
              </a:lnSpc>
              <a:spcBef>
                <a:spcPts val="290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!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 marL="593090">
              <a:lnSpc>
                <a:spcPct val="100000"/>
              </a:lnSpc>
              <a:spcBef>
                <a:spcPts val="975"/>
              </a:spcBef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4352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2669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4352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2669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4804" y="3849115"/>
            <a:ext cx="12128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4352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669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4352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669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352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2669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4352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2669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4352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92669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4804" y="4594733"/>
            <a:ext cx="3519804" cy="1345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3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x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174115" marR="838200" indent="-581025">
              <a:lnSpc>
                <a:spcPts val="2950"/>
              </a:lnSpc>
              <a:spcBef>
                <a:spcPts val="285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Y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!</a:t>
            </a:r>
            <a:r>
              <a:rPr sz="1350" spc="1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 marL="593090">
              <a:lnSpc>
                <a:spcPct val="100000"/>
              </a:lnSpc>
              <a:spcBef>
                <a:spcPts val="980"/>
              </a:spcBef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4352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2669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4352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92669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352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2669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4352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2669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52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392669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780" y="78492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9780" y="78492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924" y="7849234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88097" y="78492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88097" y="7849234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4352" y="7593203"/>
            <a:ext cx="0" cy="251460"/>
          </a:xfrm>
          <a:custGeom>
            <a:avLst/>
            <a:gdLst/>
            <a:ahLst/>
            <a:cxnLst/>
            <a:rect l="l" t="t" r="r" b="b"/>
            <a:pathLst>
              <a:path h="251459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2669" y="7593203"/>
            <a:ext cx="0" cy="251460"/>
          </a:xfrm>
          <a:custGeom>
            <a:avLst/>
            <a:gdLst/>
            <a:ahLst/>
            <a:cxnLst/>
            <a:rect l="l" t="t" r="r" b="b"/>
            <a:pathLst>
              <a:path h="251459">
                <a:moveTo>
                  <a:pt x="0" y="0"/>
                </a:moveTo>
                <a:lnTo>
                  <a:pt x="0" y="25146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44804" y="6456426"/>
            <a:ext cx="3437890" cy="1850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R="224790" algn="ctr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350" b="1" spc="15" dirty="0">
                <a:latin typeface="Segoe UI"/>
                <a:cs typeface="Segoe UI"/>
              </a:rPr>
              <a:t>O</a:t>
            </a:r>
            <a:r>
              <a:rPr sz="1350" b="1" spc="10" dirty="0">
                <a:latin typeface="Segoe UI"/>
                <a:cs typeface="Segoe UI"/>
              </a:rPr>
              <a:t>u</a:t>
            </a:r>
            <a:r>
              <a:rPr sz="1350" b="1" spc="-25" dirty="0">
                <a:latin typeface="Segoe UI"/>
                <a:cs typeface="Segoe UI"/>
              </a:rPr>
              <a:t>t</a:t>
            </a:r>
            <a:r>
              <a:rPr sz="1350" b="1" spc="20" dirty="0">
                <a:latin typeface="Segoe UI"/>
                <a:cs typeface="Segoe UI"/>
              </a:rPr>
              <a:t>p</a:t>
            </a:r>
            <a:r>
              <a:rPr sz="1350" b="1" spc="-30" dirty="0">
                <a:latin typeface="Segoe UI"/>
                <a:cs typeface="Segoe UI"/>
              </a:rPr>
              <a:t>u</a:t>
            </a:r>
            <a:r>
              <a:rPr sz="1350" b="1" spc="10" dirty="0">
                <a:latin typeface="Segoe UI"/>
                <a:cs typeface="Segoe UI"/>
              </a:rPr>
              <a:t>t</a:t>
            </a:r>
            <a:r>
              <a:rPr sz="1350" b="1" dirty="0">
                <a:latin typeface="Segoe UI"/>
                <a:cs typeface="Segoe UI"/>
              </a:rPr>
              <a:t>: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40</a:t>
            </a:fld>
            <a:endParaRPr spc="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514604"/>
            <a:ext cx="335915" cy="762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latin typeface="Segoe UI"/>
                <a:cs typeface="Segoe UI"/>
              </a:rPr>
              <a:t>Yes!</a:t>
            </a:r>
            <a:endParaRPr sz="135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20" dirty="0">
                <a:latin typeface="Segoe UI"/>
                <a:cs typeface="Segoe UI"/>
              </a:rPr>
              <a:t>O</a:t>
            </a:r>
            <a:r>
              <a:rPr sz="1350" spc="5" dirty="0">
                <a:latin typeface="Segoe UI"/>
                <a:cs typeface="Segoe UI"/>
              </a:rPr>
              <a:t>k!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9216" y="1738249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3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804" y="2521966"/>
            <a:ext cx="491109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15" dirty="0">
                <a:latin typeface="Calibri"/>
                <a:cs typeface="Calibri"/>
              </a:rPr>
              <a:t>A</a:t>
            </a:r>
            <a:r>
              <a:rPr sz="1500" b="1" u="heavy" spc="20" dirty="0">
                <a:latin typeface="Calibri"/>
                <a:cs typeface="Calibri"/>
              </a:rPr>
              <a:t>d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dirty="0">
                <a:latin typeface="Calibri"/>
                <a:cs typeface="Calibri"/>
              </a:rPr>
              <a:t>ges</a:t>
            </a:r>
            <a:r>
              <a:rPr sz="1500" b="1" u="heavy" spc="-45" dirty="0">
                <a:latin typeface="Calibri"/>
                <a:cs typeface="Calibri"/>
              </a:rPr>
              <a:t> 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dirty="0">
                <a:latin typeface="Calibri"/>
                <a:cs typeface="Calibri"/>
              </a:rPr>
              <a:t>f</a:t>
            </a:r>
            <a:r>
              <a:rPr sz="1500" b="1" u="heavy" spc="5" dirty="0">
                <a:latin typeface="Calibri"/>
                <a:cs typeface="Calibri"/>
              </a:rPr>
              <a:t> </a:t>
            </a: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-30" dirty="0">
                <a:latin typeface="Calibri"/>
                <a:cs typeface="Calibri"/>
              </a:rPr>
              <a:t>y</a:t>
            </a:r>
            <a:r>
              <a:rPr sz="1500" b="1" u="heavy" dirty="0">
                <a:latin typeface="Calibri"/>
                <a:cs typeface="Calibri"/>
              </a:rPr>
              <a:t>m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-30" dirty="0">
                <a:latin typeface="Calibri"/>
                <a:cs typeface="Calibri"/>
              </a:rPr>
              <a:t>r</a:t>
            </a:r>
            <a:r>
              <a:rPr sz="1500" b="1" u="heavy" spc="-15" dirty="0">
                <a:latin typeface="Calibri"/>
                <a:cs typeface="Calibri"/>
              </a:rPr>
              <a:t>p</a:t>
            </a:r>
            <a:r>
              <a:rPr sz="1500" b="1" u="heavy" spc="20" dirty="0">
                <a:latin typeface="Calibri"/>
                <a:cs typeface="Calibri"/>
              </a:rPr>
              <a:t>h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195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76923"/>
              <a:buFont typeface="Symbol"/>
              <a:buChar char=""/>
              <a:tabLst>
                <a:tab pos="470534" algn="l"/>
              </a:tabLst>
            </a:pPr>
            <a:r>
              <a:rPr sz="1300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ene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endParaRPr sz="13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600"/>
              </a:spcBef>
              <a:buSzPct val="76923"/>
              <a:buFont typeface="Symbol"/>
              <a:buChar char=""/>
              <a:tabLst>
                <a:tab pos="470534" algn="l"/>
              </a:tabLst>
            </a:pPr>
            <a:r>
              <a:rPr sz="1300" spc="0" dirty="0">
                <a:latin typeface="Calibri"/>
                <a:cs typeface="Calibri"/>
              </a:rPr>
              <a:t>Ex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: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Ex</a:t>
            </a:r>
            <a:r>
              <a:rPr sz="1300" spc="-5" dirty="0">
                <a:latin typeface="Calibri"/>
                <a:cs typeface="Calibri"/>
              </a:rPr>
              <a:t>ten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565"/>
              </a:spcBef>
              <a:buSzPct val="76923"/>
              <a:buFont typeface="Symbol"/>
              <a:buChar char=""/>
              <a:tabLst>
                <a:tab pos="470534" algn="l"/>
              </a:tabLst>
            </a:pP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-10" dirty="0">
                <a:latin typeface="Calibri"/>
                <a:cs typeface="Calibri"/>
              </a:rPr>
              <a:t>utte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35520" y="9272154"/>
            <a:ext cx="5016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100" spc="15" dirty="0">
                <a:latin typeface="Cambria"/>
                <a:cs typeface="Cambria"/>
              </a:rPr>
              <a:t>P</a:t>
            </a:r>
            <a:r>
              <a:rPr sz="1100" dirty="0">
                <a:latin typeface="Cambria"/>
                <a:cs typeface="Cambria"/>
              </a:rPr>
              <a:t>a</a:t>
            </a:r>
            <a:r>
              <a:rPr sz="1100" spc="-10" dirty="0">
                <a:latin typeface="Cambria"/>
                <a:cs typeface="Cambria"/>
              </a:rPr>
              <a:t>g</a:t>
            </a:r>
            <a:r>
              <a:rPr sz="1100" spc="5" dirty="0">
                <a:latin typeface="Cambria"/>
                <a:cs typeface="Cambria"/>
              </a:rPr>
              <a:t>e </a:t>
            </a:r>
            <a:r>
              <a:rPr sz="1100" spc="-5" dirty="0">
                <a:latin typeface="Cambria"/>
                <a:cs typeface="Cambria"/>
              </a:rPr>
              <a:t>40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860540" cy="154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6</a:t>
            </a:r>
            <a:r>
              <a:rPr sz="1800" spc="-5" dirty="0">
                <a:solidFill>
                  <a:srgbClr val="545454"/>
                </a:solidFill>
                <a:latin typeface="Cambria"/>
                <a:cs typeface="Cambria"/>
              </a:rPr>
              <a:t>)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C</a:t>
            </a:r>
            <a:r>
              <a:rPr sz="1800" spc="0" dirty="0">
                <a:solidFill>
                  <a:srgbClr val="545454"/>
                </a:solidFill>
                <a:latin typeface="Cambria"/>
                <a:cs typeface="Cambria"/>
              </a:rPr>
              <a:t>o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va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ri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a</a:t>
            </a:r>
            <a:r>
              <a:rPr sz="1800" spc="-5" dirty="0">
                <a:solidFill>
                  <a:srgbClr val="545454"/>
                </a:solidFill>
                <a:latin typeface="Cambria"/>
                <a:cs typeface="Cambria"/>
              </a:rPr>
              <a:t>n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t </a:t>
            </a:r>
            <a:r>
              <a:rPr sz="1800" spc="-10" dirty="0">
                <a:solidFill>
                  <a:srgbClr val="545454"/>
                </a:solidFill>
                <a:latin typeface="Cambria"/>
                <a:cs typeface="Cambria"/>
              </a:rPr>
              <a:t>R</a:t>
            </a:r>
            <a:r>
              <a:rPr sz="1800" spc="-20" dirty="0">
                <a:solidFill>
                  <a:srgbClr val="545454"/>
                </a:solidFill>
                <a:latin typeface="Cambria"/>
                <a:cs typeface="Cambria"/>
              </a:rPr>
              <a:t>e</a:t>
            </a:r>
            <a:r>
              <a:rPr sz="1800" spc="-5" dirty="0">
                <a:solidFill>
                  <a:srgbClr val="545454"/>
                </a:solidFill>
                <a:latin typeface="Cambria"/>
                <a:cs typeface="Cambria"/>
              </a:rPr>
              <a:t>t</a:t>
            </a:r>
            <a:r>
              <a:rPr sz="1800" spc="15" dirty="0">
                <a:solidFill>
                  <a:srgbClr val="545454"/>
                </a:solidFill>
                <a:latin typeface="Cambria"/>
                <a:cs typeface="Cambria"/>
              </a:rPr>
              <a:t>u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rn</a:t>
            </a:r>
            <a:r>
              <a:rPr sz="1800" spc="-5" dirty="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sz="1800" spc="0" dirty="0">
                <a:solidFill>
                  <a:srgbClr val="545454"/>
                </a:solidFill>
                <a:latin typeface="Cambria"/>
                <a:cs typeface="Cambria"/>
              </a:rPr>
              <a:t>T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y</a:t>
            </a:r>
            <a:r>
              <a:rPr sz="1800" spc="5" dirty="0">
                <a:solidFill>
                  <a:srgbClr val="545454"/>
                </a:solidFill>
                <a:latin typeface="Cambria"/>
                <a:cs typeface="Cambria"/>
              </a:rPr>
              <a:t>p</a:t>
            </a:r>
            <a:r>
              <a:rPr sz="1800" spc="-5" dirty="0">
                <a:solidFill>
                  <a:srgbClr val="545454"/>
                </a:solidFill>
                <a:latin typeface="Cambria"/>
                <a:cs typeface="Cambria"/>
              </a:rPr>
              <a:t>e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in</a:t>
            </a:r>
            <a:r>
              <a:rPr sz="1800" spc="5" dirty="0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545454"/>
                </a:solidFill>
                <a:latin typeface="Cambria"/>
                <a:cs typeface="Cambria"/>
              </a:rPr>
              <a:t>J</a:t>
            </a:r>
            <a:r>
              <a:rPr sz="1800" spc="-15" dirty="0">
                <a:solidFill>
                  <a:srgbClr val="545454"/>
                </a:solidFill>
                <a:latin typeface="Cambria"/>
                <a:cs typeface="Cambria"/>
              </a:rPr>
              <a:t>av</a:t>
            </a:r>
            <a:r>
              <a:rPr sz="1800" dirty="0">
                <a:solidFill>
                  <a:srgbClr val="545454"/>
                </a:solidFill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  <a:spcBef>
                <a:spcPts val="1305"/>
              </a:spcBef>
            </a:pPr>
            <a:r>
              <a:rPr sz="1300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dirty="0">
                <a:latin typeface="Calibri"/>
                <a:cs typeface="Calibri"/>
              </a:rPr>
              <a:t>OO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tut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ial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s the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ty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540254"/>
            <a:ext cx="6687184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5" dirty="0">
                <a:latin typeface="Calibri"/>
                <a:cs typeface="Calibri"/>
              </a:rPr>
              <a:t>L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s</a:t>
            </a:r>
            <a:r>
              <a:rPr sz="1500" b="1" u="heavy" spc="-5" dirty="0">
                <a:latin typeface="Calibri"/>
                <a:cs typeface="Calibri"/>
              </a:rPr>
              <a:t>k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spc="-15" dirty="0">
                <a:latin typeface="Calibri"/>
                <a:cs typeface="Calibri"/>
              </a:rPr>
              <a:t> </a:t>
            </a:r>
            <a:r>
              <a:rPr sz="1500" b="1" u="heavy" spc="-30" dirty="0">
                <a:latin typeface="Calibri"/>
                <a:cs typeface="Calibri"/>
              </a:rPr>
              <a:t>S</a:t>
            </a:r>
            <a:r>
              <a:rPr sz="1500" b="1" u="heavy" spc="-15" dirty="0">
                <a:latin typeface="Calibri"/>
                <a:cs typeface="Calibri"/>
              </a:rPr>
              <a:t>u</a:t>
            </a:r>
            <a:r>
              <a:rPr sz="1500" b="1" u="heavy" spc="20" dirty="0">
                <a:latin typeface="Calibri"/>
                <a:cs typeface="Calibri"/>
              </a:rPr>
              <a:t>b</a:t>
            </a:r>
            <a:r>
              <a:rPr sz="1500" b="1" u="heavy" spc="-30" dirty="0">
                <a:latin typeface="Calibri"/>
                <a:cs typeface="Calibri"/>
              </a:rPr>
              <a:t>s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20" dirty="0">
                <a:latin typeface="Calibri"/>
                <a:cs typeface="Calibri"/>
              </a:rPr>
              <a:t>u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 </a:t>
            </a:r>
            <a:r>
              <a:rPr sz="1500" b="1" u="heavy" spc="-10" dirty="0">
                <a:latin typeface="Calibri"/>
                <a:cs typeface="Calibri"/>
              </a:rPr>
              <a:t>P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15" dirty="0">
                <a:latin typeface="Calibri"/>
                <a:cs typeface="Calibri"/>
              </a:rPr>
              <a:t>c</a:t>
            </a:r>
            <a:r>
              <a:rPr sz="1500" b="1" u="heavy" spc="-1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-15" dirty="0">
                <a:latin typeface="Calibri"/>
                <a:cs typeface="Calibri"/>
              </a:rPr>
              <a:t>l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68910">
              <a:lnSpc>
                <a:spcPct val="136200"/>
              </a:lnSpc>
            </a:pP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ette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</a:pP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S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.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en,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(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)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be subs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tuted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</a:t>
            </a:r>
            <a:r>
              <a:rPr sz="1300" spc="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t’s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nst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be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25" dirty="0">
                <a:latin typeface="Calibri"/>
                <a:cs typeface="Calibri"/>
              </a:rPr>
              <a:t>’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thout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085919"/>
            <a:ext cx="657669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5599"/>
              </a:lnSpc>
            </a:pP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2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1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ep</a:t>
            </a:r>
            <a:r>
              <a:rPr sz="1300" spc="-15" dirty="0">
                <a:latin typeface="Calibri"/>
                <a:cs typeface="Calibri"/>
              </a:rPr>
              <a:t>lac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15" dirty="0">
                <a:latin typeface="Calibri"/>
                <a:cs typeface="Calibri"/>
              </a:rPr>
              <a:t> 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ob</a:t>
            </a:r>
            <a:r>
              <a:rPr sz="1300" spc="5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2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4723638"/>
            <a:ext cx="190500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42</a:t>
            </a:fld>
            <a:endParaRPr spc="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216" y="736345"/>
            <a:ext cx="6898640" cy="0"/>
          </a:xfrm>
          <a:custGeom>
            <a:avLst/>
            <a:gdLst/>
            <a:ahLst/>
            <a:cxnLst/>
            <a:rect l="l" t="t" r="r" b="b"/>
            <a:pathLst>
              <a:path w="6898640">
                <a:moveTo>
                  <a:pt x="0" y="0"/>
                </a:moveTo>
                <a:lnTo>
                  <a:pt x="6898513" y="0"/>
                </a:lnTo>
              </a:path>
            </a:pathLst>
          </a:custGeom>
          <a:ln w="9144">
            <a:solidFill>
              <a:srgbClr val="AAA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804" y="1122298"/>
            <a:ext cx="6737984" cy="1287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5" dirty="0">
                <a:latin typeface="Calibri"/>
                <a:cs typeface="Calibri"/>
              </a:rPr>
              <a:t>C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45" dirty="0">
                <a:latin typeface="Calibri"/>
                <a:cs typeface="Calibri"/>
              </a:rPr>
              <a:t>i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dirty="0">
                <a:latin typeface="Calibri"/>
                <a:cs typeface="Calibri"/>
              </a:rPr>
              <a:t>,</a:t>
            </a:r>
            <a:r>
              <a:rPr sz="1500" b="1" u="heavy" spc="-15" dirty="0">
                <a:latin typeface="Calibri"/>
                <a:cs typeface="Calibri"/>
              </a:rPr>
              <a:t> </a:t>
            </a:r>
            <a:r>
              <a:rPr sz="1500" b="1" u="heavy" spc="-5" dirty="0">
                <a:latin typeface="Calibri"/>
                <a:cs typeface="Calibri"/>
              </a:rPr>
              <a:t>C</a:t>
            </a:r>
            <a:r>
              <a:rPr sz="1500" b="1" u="heavy" spc="-20" dirty="0">
                <a:latin typeface="Calibri"/>
                <a:cs typeface="Calibri"/>
              </a:rPr>
              <a:t>o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25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15" dirty="0">
                <a:latin typeface="Calibri"/>
                <a:cs typeface="Calibri"/>
              </a:rPr>
              <a:t>a</a:t>
            </a:r>
            <a:r>
              <a:rPr sz="1500" b="1" u="heavy" spc="-30" dirty="0">
                <a:latin typeface="Calibri"/>
                <a:cs typeface="Calibri"/>
              </a:rPr>
              <a:t>v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spc="5" dirty="0">
                <a:latin typeface="Calibri"/>
                <a:cs typeface="Calibri"/>
              </a:rPr>
              <a:t>d</a:t>
            </a:r>
            <a:r>
              <a:rPr sz="1500" b="1" u="heavy" spc="35" dirty="0">
                <a:latin typeface="Calibri"/>
                <a:cs typeface="Calibri"/>
              </a:rPr>
              <a:t> </a:t>
            </a:r>
            <a:r>
              <a:rPr sz="1500" b="1" u="heavy" spc="-45" dirty="0">
                <a:latin typeface="Calibri"/>
                <a:cs typeface="Calibri"/>
              </a:rPr>
              <a:t>I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spc="-30" dirty="0">
                <a:latin typeface="Calibri"/>
                <a:cs typeface="Calibri"/>
              </a:rPr>
              <a:t>v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10" dirty="0">
                <a:latin typeface="Calibri"/>
                <a:cs typeface="Calibri"/>
              </a:rPr>
              <a:t>i</a:t>
            </a:r>
            <a:r>
              <a:rPr sz="1500" b="1" u="heavy" spc="-25" dirty="0">
                <a:latin typeface="Calibri"/>
                <a:cs typeface="Calibri"/>
              </a:rPr>
              <a:t>a</a:t>
            </a:r>
            <a:r>
              <a:rPr sz="1500" b="1" u="heavy" spc="20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374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L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se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nste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ep</a:t>
            </a:r>
            <a:r>
              <a:rPr sz="1300" spc="-15" dirty="0">
                <a:latin typeface="Calibri"/>
                <a:cs typeface="Calibri"/>
              </a:rPr>
              <a:t>laci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ep</a:t>
            </a:r>
            <a:r>
              <a:rPr sz="1300" spc="-15" dirty="0">
                <a:latin typeface="Calibri"/>
                <a:cs typeface="Calibri"/>
              </a:rPr>
              <a:t>laci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ed the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call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2965704"/>
            <a:ext cx="6845934" cy="310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u="heavy" spc="-5" dirty="0">
                <a:latin typeface="Calibri"/>
                <a:cs typeface="Calibri"/>
              </a:rPr>
              <a:t>C</a:t>
            </a:r>
            <a:r>
              <a:rPr sz="1500" b="1" u="heavy" spc="15" dirty="0">
                <a:latin typeface="Calibri"/>
                <a:cs typeface="Calibri"/>
              </a:rPr>
              <a:t>o</a:t>
            </a:r>
            <a:r>
              <a:rPr sz="1500" b="1" u="heavy" spc="5" dirty="0">
                <a:latin typeface="Calibri"/>
                <a:cs typeface="Calibri"/>
              </a:rPr>
              <a:t>v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5" dirty="0">
                <a:latin typeface="Calibri"/>
                <a:cs typeface="Calibri"/>
              </a:rPr>
              <a:t>r</a:t>
            </a:r>
            <a:r>
              <a:rPr sz="1500" b="1" u="heavy" spc="-45" dirty="0">
                <a:latin typeface="Calibri"/>
                <a:cs typeface="Calibri"/>
              </a:rPr>
              <a:t>i</a:t>
            </a:r>
            <a:r>
              <a:rPr sz="1500" b="1" u="heavy" spc="10" dirty="0">
                <a:latin typeface="Calibri"/>
                <a:cs typeface="Calibri"/>
              </a:rPr>
              <a:t>a</a:t>
            </a:r>
            <a:r>
              <a:rPr sz="1500" b="1" u="heavy" spc="-1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t</a:t>
            </a:r>
            <a:r>
              <a:rPr sz="1500" b="1" u="heavy" spc="-5" dirty="0">
                <a:latin typeface="Calibri"/>
                <a:cs typeface="Calibri"/>
              </a:rPr>
              <a:t> </a:t>
            </a:r>
            <a:r>
              <a:rPr sz="1500" b="1" u="heavy" spc="10" dirty="0">
                <a:latin typeface="Calibri"/>
                <a:cs typeface="Calibri"/>
              </a:rPr>
              <a:t>T</a:t>
            </a:r>
            <a:r>
              <a:rPr sz="1500" b="1" u="heavy" spc="-30" dirty="0">
                <a:latin typeface="Calibri"/>
                <a:cs typeface="Calibri"/>
              </a:rPr>
              <a:t>y</a:t>
            </a:r>
            <a:r>
              <a:rPr sz="1500" b="1" u="heavy" spc="20" dirty="0">
                <a:latin typeface="Calibri"/>
                <a:cs typeface="Calibri"/>
              </a:rPr>
              <a:t>p</a:t>
            </a:r>
            <a:r>
              <a:rPr sz="1500" b="1" u="heavy" spc="5" dirty="0">
                <a:latin typeface="Calibri"/>
                <a:cs typeface="Calibri"/>
              </a:rPr>
              <a:t>e</a:t>
            </a:r>
            <a:r>
              <a:rPr sz="1500" b="1" u="heavy" spc="10" dirty="0">
                <a:latin typeface="Calibri"/>
                <a:cs typeface="Calibri"/>
              </a:rPr>
              <a:t> </a:t>
            </a:r>
            <a:r>
              <a:rPr sz="1500" b="1" u="heavy" spc="-50" dirty="0">
                <a:latin typeface="Calibri"/>
                <a:cs typeface="Calibri"/>
              </a:rPr>
              <a:t>i</a:t>
            </a:r>
            <a:r>
              <a:rPr sz="1500" b="1" u="heavy" spc="5" dirty="0">
                <a:latin typeface="Calibri"/>
                <a:cs typeface="Calibri"/>
              </a:rPr>
              <a:t>n</a:t>
            </a:r>
            <a:r>
              <a:rPr sz="1500" b="1" u="heavy" dirty="0">
                <a:latin typeface="Calibri"/>
                <a:cs typeface="Calibri"/>
              </a:rPr>
              <a:t> J</a:t>
            </a:r>
            <a:r>
              <a:rPr sz="1500" b="1" u="heavy" spc="15" dirty="0">
                <a:latin typeface="Calibri"/>
                <a:cs typeface="Calibri"/>
              </a:rPr>
              <a:t>a</a:t>
            </a:r>
            <a:r>
              <a:rPr sz="1500" b="1" u="heavy" spc="-30" dirty="0">
                <a:latin typeface="Calibri"/>
                <a:cs typeface="Calibri"/>
              </a:rPr>
              <a:t>v</a:t>
            </a:r>
            <a:r>
              <a:rPr sz="1500" b="1" u="heavy" spc="5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76835">
              <a:lnSpc>
                <a:spcPct val="137300"/>
              </a:lnSpc>
            </a:pP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3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-10" dirty="0">
                <a:latin typeface="Calibri"/>
                <a:cs typeface="Calibri"/>
              </a:rPr>
              <a:t>.</a:t>
            </a:r>
            <a:r>
              <a:rPr sz="1300" spc="-20" dirty="0">
                <a:latin typeface="Calibri"/>
                <a:cs typeface="Calibri"/>
              </a:rPr>
              <a:t>5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uc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spc="-15" dirty="0">
                <a:latin typeface="Calibri"/>
                <a:cs typeface="Calibri"/>
              </a:rPr>
              <a:t>ill</a:t>
            </a:r>
            <a:r>
              <a:rPr sz="1300" spc="-10" dirty="0">
                <a:latin typeface="Calibri"/>
                <a:cs typeface="Calibri"/>
              </a:rPr>
              <a:t>ust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ava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,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</a:rPr>
              <a:t>eth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300" u="sng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00" u="sng" spc="0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13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 de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38500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Zoo,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ethod getW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ns ‘W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’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super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ica</a:t>
            </a:r>
            <a:r>
              <a:rPr sz="1300" spc="-5" dirty="0">
                <a:latin typeface="Calibri"/>
                <a:cs typeface="Calibri"/>
              </a:rPr>
              <a:t>Zoo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tends Z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getW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4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etu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ged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20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/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v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12700" marR="149860">
              <a:lnSpc>
                <a:spcPct val="137400"/>
              </a:lnSpc>
              <a:spcBef>
                <a:spcPts val="15"/>
              </a:spcBef>
            </a:pPr>
            <a:r>
              <a:rPr sz="1300" spc="-5" dirty="0">
                <a:latin typeface="Calibri"/>
                <a:cs typeface="Calibri"/>
              </a:rPr>
              <a:t>We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laci</a:t>
            </a:r>
            <a:r>
              <a:rPr sz="1300" spc="-5" dirty="0">
                <a:latin typeface="Calibri"/>
                <a:cs typeface="Calibri"/>
              </a:rPr>
              <a:t>ng the supe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’s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’s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(L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on)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ns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1</a:t>
            </a:r>
            <a:r>
              <a:rPr sz="1300" spc="-10" dirty="0">
                <a:latin typeface="Calibri"/>
                <a:cs typeface="Calibri"/>
              </a:rPr>
              <a:t>.</a:t>
            </a:r>
            <a:r>
              <a:rPr sz="1300" spc="-5" dirty="0">
                <a:latin typeface="Calibri"/>
                <a:cs typeface="Calibri"/>
              </a:rPr>
              <a:t>5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Ind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Z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nst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-10" dirty="0">
                <a:latin typeface="Calibri"/>
                <a:cs typeface="Calibri"/>
              </a:rPr>
              <a:t>nt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9780" y="62529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780" y="62529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8097" y="62529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88097" y="625297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352" y="6252971"/>
            <a:ext cx="7008495" cy="291846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29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W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al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229995" marR="3699510" indent="-581025">
              <a:lnSpc>
                <a:spcPct val="180000"/>
              </a:lnSpc>
              <a:spcBef>
                <a:spcPts val="35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Y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250">
              <a:latin typeface="Times New Roman"/>
              <a:cs typeface="Times New Roman"/>
            </a:endParaRPr>
          </a:p>
          <a:p>
            <a:pPr marL="648970" marR="3790950" indent="-581025">
              <a:lnSpc>
                <a:spcPct val="1802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x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ds</a:t>
            </a:r>
            <a:r>
              <a:rPr sz="1350" spc="-1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W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al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9780" y="917112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780" y="9171127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43</a:t>
            </a:fld>
            <a:endParaRPr spc="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924" y="462026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4352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669" y="466598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19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352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2669" y="89179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4804" y="496316"/>
            <a:ext cx="2513965" cy="974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11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n</a:t>
            </a:r>
            <a:r>
              <a:rPr sz="1350" spc="1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50">
              <a:latin typeface="Times New Roman"/>
              <a:cs typeface="Times New Roman"/>
            </a:endParaRPr>
          </a:p>
          <a:p>
            <a:pPr marL="59309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352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2669" y="12625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352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2669" y="16330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4352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2669" y="200799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4352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2669" y="2378710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4352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2669" y="2753614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352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2669" y="31242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4804" y="1987422"/>
            <a:ext cx="3611879" cy="171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B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2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x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174115" marR="347980" indent="-581025">
              <a:lnSpc>
                <a:spcPts val="2950"/>
              </a:lnSpc>
              <a:spcBef>
                <a:spcPts val="290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ng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708B00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g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l</a:t>
            </a:r>
            <a:r>
              <a:rPr sz="1350" spc="-15" dirty="0">
                <a:solidFill>
                  <a:srgbClr val="708B00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708B00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708B00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708B00"/>
                </a:solidFill>
                <a:latin typeface="Consolas"/>
                <a:cs typeface="Consolas"/>
              </a:rPr>
              <a:t>r</a:t>
            </a:r>
            <a:r>
              <a:rPr sz="1350" spc="15" dirty="0">
                <a:solidFill>
                  <a:srgbClr val="708B00"/>
                </a:solidFill>
                <a:latin typeface="Consolas"/>
                <a:cs typeface="Consolas"/>
              </a:rPr>
              <a:t>"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 marL="593090">
              <a:lnSpc>
                <a:spcPct val="100000"/>
              </a:lnSpc>
              <a:spcBef>
                <a:spcPts val="975"/>
              </a:spcBef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4352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2669" y="349453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352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2669" y="38696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352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2669" y="4240403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352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2669" y="4615307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585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4352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2669" y="4985892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52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92669" y="5360796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71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4804" y="4219828"/>
            <a:ext cx="3140075" cy="1720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64385" algn="ctr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Zoo</a:t>
            </a:r>
            <a:r>
              <a:rPr sz="1350" spc="-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863600" marR="5080" indent="-375285">
              <a:lnSpc>
                <a:spcPct val="180100"/>
              </a:lnSpc>
              <a:spcBef>
                <a:spcPts val="35"/>
              </a:spcBef>
            </a:pP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()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W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4352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2669" y="5731509"/>
            <a:ext cx="0" cy="370840"/>
          </a:xfrm>
          <a:custGeom>
            <a:avLst/>
            <a:gdLst/>
            <a:ahLst/>
            <a:cxnLst/>
            <a:rect l="l" t="t" r="r" b="b"/>
            <a:pathLst>
              <a:path h="370839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4352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2669" y="6101841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5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4352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392669" y="647700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586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4352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392669" y="6847585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4903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4352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92669" y="722249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71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84352" y="759320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92669" y="759320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2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352" y="796353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2669" y="7963534"/>
            <a:ext cx="0" cy="375285"/>
          </a:xfrm>
          <a:custGeom>
            <a:avLst/>
            <a:gdLst/>
            <a:ahLst/>
            <a:cxnLst/>
            <a:rect l="l" t="t" r="r" b="b"/>
            <a:pathLst>
              <a:path h="375284">
                <a:moveTo>
                  <a:pt x="0" y="0"/>
                </a:moveTo>
                <a:lnTo>
                  <a:pt x="0" y="375158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44804" y="6456426"/>
            <a:ext cx="2765425" cy="209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f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x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Zoo</a:t>
            </a:r>
            <a:r>
              <a:rPr sz="1350" spc="-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@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v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F5861F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e</a:t>
            </a:r>
            <a:endParaRPr sz="1350">
              <a:latin typeface="Consolas"/>
              <a:cs typeface="Consolas"/>
            </a:endParaRPr>
          </a:p>
          <a:p>
            <a:pPr marL="863600" marR="191770" indent="-375285">
              <a:lnSpc>
                <a:spcPct val="180200"/>
              </a:lnSpc>
              <a:spcBef>
                <a:spcPts val="30"/>
              </a:spcBef>
            </a:pP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100">
              <a:latin typeface="Times New Roman"/>
              <a:cs typeface="Times New Roman"/>
            </a:endParaRPr>
          </a:p>
          <a:p>
            <a:pPr marL="48831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4352" y="833869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92669" y="8338693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331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9780" y="89653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9780" y="896538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8924" y="8965386"/>
            <a:ext cx="6999605" cy="0"/>
          </a:xfrm>
          <a:custGeom>
            <a:avLst/>
            <a:gdLst/>
            <a:ahLst/>
            <a:cxnLst/>
            <a:rect l="l" t="t" r="r" b="b"/>
            <a:pathLst>
              <a:path w="6999605">
                <a:moveTo>
                  <a:pt x="0" y="0"/>
                </a:moveTo>
                <a:lnTo>
                  <a:pt x="699917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4352" y="8709025"/>
            <a:ext cx="0" cy="252095"/>
          </a:xfrm>
          <a:custGeom>
            <a:avLst/>
            <a:gdLst/>
            <a:ahLst/>
            <a:cxnLst/>
            <a:rect l="l" t="t" r="r" b="b"/>
            <a:pathLst>
              <a:path h="252095">
                <a:moveTo>
                  <a:pt x="0" y="0"/>
                </a:moveTo>
                <a:lnTo>
                  <a:pt x="0" y="25179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92669" y="8709025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4">
                <a:moveTo>
                  <a:pt x="0" y="0"/>
                </a:moveTo>
                <a:lnTo>
                  <a:pt x="0" y="260934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44</a:t>
            </a:fld>
            <a:endParaRPr spc="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9780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88097" y="462026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352" y="462026"/>
            <a:ext cx="7008495" cy="5525770"/>
          </a:xfrm>
          <a:prstGeom prst="rect">
            <a:avLst/>
          </a:prstGeom>
          <a:ln w="9144">
            <a:solidFill>
              <a:srgbClr val="CCCCCC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34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x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oo</a:t>
            </a:r>
            <a:r>
              <a:rPr sz="1350" spc="-15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150">
              <a:latin typeface="Times New Roman"/>
              <a:cs typeface="Times New Roman"/>
            </a:endParaRPr>
          </a:p>
          <a:p>
            <a:pPr marL="544195">
              <a:lnSpc>
                <a:spcPct val="100000"/>
              </a:lnSpc>
            </a:pP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@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O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v</a:t>
            </a:r>
            <a:r>
              <a:rPr sz="1350" spc="-30" dirty="0">
                <a:solidFill>
                  <a:srgbClr val="F5861F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F5861F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F5861F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F5861F"/>
                </a:solidFill>
                <a:latin typeface="Consolas"/>
                <a:cs typeface="Consolas"/>
              </a:rPr>
              <a:t>e</a:t>
            </a:r>
            <a:endParaRPr sz="1350">
              <a:latin typeface="Consolas"/>
              <a:cs typeface="Consolas"/>
            </a:endParaRPr>
          </a:p>
          <a:p>
            <a:pPr marL="919480" marR="3712210" indent="-375285">
              <a:lnSpc>
                <a:spcPts val="2920"/>
              </a:lnSpc>
              <a:spcBef>
                <a:spcPts val="309"/>
              </a:spcBef>
            </a:pP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er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new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B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1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544195">
              <a:lnSpc>
                <a:spcPct val="100000"/>
              </a:lnSpc>
              <a:spcBef>
                <a:spcPts val="1015"/>
              </a:spcBef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105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v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{</a:t>
            </a:r>
            <a:endParaRPr sz="1350">
              <a:latin typeface="Consolas"/>
              <a:cs typeface="Consolas"/>
            </a:endParaRPr>
          </a:p>
          <a:p>
            <a:pPr marL="1229995" marR="2550160" indent="-581025">
              <a:lnSpc>
                <a:spcPts val="2950"/>
              </a:lnSpc>
              <a:spcBef>
                <a:spcPts val="285"/>
              </a:spcBef>
            </a:pP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u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b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8858A8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s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ic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v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id</a:t>
            </a:r>
            <a:r>
              <a:rPr sz="1350" spc="-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g</a:t>
            </a:r>
            <a:r>
              <a:rPr sz="1350" spc="2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[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]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){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f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Z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20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ew</a:t>
            </a:r>
            <a:r>
              <a:rPr sz="1350" spc="-15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f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r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c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1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1229995">
              <a:lnSpc>
                <a:spcPct val="100000"/>
              </a:lnSpc>
              <a:spcBef>
                <a:spcPts val="980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f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 marL="1229995" marR="670560">
              <a:lnSpc>
                <a:spcPct val="180100"/>
              </a:lnSpc>
              <a:spcBef>
                <a:spcPts val="35"/>
              </a:spcBef>
            </a:pP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oo</a:t>
            </a:r>
            <a:r>
              <a:rPr sz="1350" spc="-10" dirty="0">
                <a:solidFill>
                  <a:srgbClr val="4270AD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Z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=</a:t>
            </a:r>
            <a:r>
              <a:rPr sz="1350" spc="-15" dirty="0">
                <a:solidFill>
                  <a:srgbClr val="4D4D4B"/>
                </a:solidFill>
                <a:latin typeface="Consolas"/>
                <a:cs typeface="Consolas"/>
              </a:rPr>
              <a:t> 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8858A8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8858A8"/>
                </a:solidFill>
                <a:latin typeface="Consolas"/>
                <a:cs typeface="Consolas"/>
              </a:rPr>
              <a:t>w</a:t>
            </a:r>
            <a:r>
              <a:rPr sz="1350" spc="20" dirty="0">
                <a:solidFill>
                  <a:srgbClr val="8858A8"/>
                </a:solidFill>
                <a:latin typeface="Consolas"/>
                <a:cs typeface="Consolas"/>
              </a:rPr>
              <a:t> 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a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-20" dirty="0">
                <a:solidFill>
                  <a:srgbClr val="4270AD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(); 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y</a:t>
            </a:r>
            <a:r>
              <a:rPr sz="1350" spc="-30" dirty="0">
                <a:solidFill>
                  <a:srgbClr val="4270AD"/>
                </a:solidFill>
                <a:latin typeface="Consolas"/>
                <a:cs typeface="Consolas"/>
              </a:rPr>
              <a:t>s</a:t>
            </a:r>
            <a:r>
              <a:rPr sz="1350" spc="5" dirty="0">
                <a:solidFill>
                  <a:srgbClr val="4270AD"/>
                </a:solidFill>
                <a:latin typeface="Consolas"/>
                <a:cs typeface="Consolas"/>
              </a:rPr>
              <a:t>t</a:t>
            </a:r>
            <a:r>
              <a:rPr sz="1350" spc="10" dirty="0">
                <a:solidFill>
                  <a:srgbClr val="4270AD"/>
                </a:solidFill>
                <a:latin typeface="Consolas"/>
                <a:cs typeface="Consolas"/>
              </a:rPr>
              <a:t>e</a:t>
            </a:r>
            <a:r>
              <a:rPr sz="1350" spc="-25" dirty="0">
                <a:solidFill>
                  <a:srgbClr val="4270AD"/>
                </a:solidFill>
                <a:latin typeface="Consolas"/>
                <a:cs typeface="Consolas"/>
              </a:rPr>
              <a:t>m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p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Z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g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t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d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n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i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m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l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.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w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h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A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r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e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Y</a:t>
            </a:r>
            <a:r>
              <a:rPr sz="1350" spc="-25" dirty="0">
                <a:solidFill>
                  <a:srgbClr val="4D4D4B"/>
                </a:solidFill>
                <a:latin typeface="Consolas"/>
                <a:cs typeface="Consolas"/>
              </a:rPr>
              <a:t>o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u</a:t>
            </a:r>
            <a:r>
              <a:rPr sz="1350" spc="10" dirty="0">
                <a:solidFill>
                  <a:srgbClr val="4D4D4B"/>
                </a:solidFill>
                <a:latin typeface="Consolas"/>
                <a:cs typeface="Consolas"/>
              </a:rPr>
              <a:t>(</a:t>
            </a:r>
            <a:r>
              <a:rPr sz="1350" spc="-30" dirty="0">
                <a:solidFill>
                  <a:srgbClr val="4D4D4B"/>
                </a:solidFill>
                <a:latin typeface="Consolas"/>
                <a:cs typeface="Consolas"/>
              </a:rPr>
              <a:t>)</a:t>
            </a: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);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115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100">
              <a:latin typeface="Times New Roman"/>
              <a:cs typeface="Times New Roman"/>
            </a:endParaRPr>
          </a:p>
          <a:p>
            <a:pPr marL="67945">
              <a:lnSpc>
                <a:spcPct val="100000"/>
              </a:lnSpc>
            </a:pPr>
            <a:r>
              <a:rPr sz="1350" spc="5" dirty="0">
                <a:solidFill>
                  <a:srgbClr val="4D4D4B"/>
                </a:solidFill>
                <a:latin typeface="Consolas"/>
                <a:cs typeface="Consolas"/>
              </a:rPr>
              <a:t>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780" y="59875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780" y="59875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3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88097" y="59875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88097" y="5987541"/>
            <a:ext cx="9525" cy="0"/>
          </a:xfrm>
          <a:custGeom>
            <a:avLst/>
            <a:gdLst/>
            <a:ahLst/>
            <a:cxnLst/>
            <a:rect l="l" t="t" r="r" b="b"/>
            <a:pathLst>
              <a:path w="9525">
                <a:moveTo>
                  <a:pt x="0" y="0"/>
                </a:moveTo>
                <a:lnTo>
                  <a:pt x="9144" y="0"/>
                </a:lnTo>
              </a:path>
            </a:pathLst>
          </a:custGeom>
          <a:ln w="9144">
            <a:solidFill>
              <a:srgbClr val="CCCCC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45</a:t>
            </a:fld>
            <a:endParaRPr spc="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811" y="3276600"/>
            <a:ext cx="4796789" cy="838200"/>
          </a:xfrm>
        </p:spPr>
        <p:txBody>
          <a:bodyPr/>
          <a:lstStyle/>
          <a:p>
            <a:r>
              <a:rPr lang="en-US" sz="5000" dirty="0" smtClean="0"/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21805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992"/>
            <a:ext cx="6446520" cy="144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2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2050" dirty="0">
                <a:solidFill>
                  <a:srgbClr val="545454"/>
                </a:solidFill>
                <a:latin typeface="Calibri"/>
                <a:cs typeface="Calibri"/>
              </a:rPr>
              <a:t>rincip</a:t>
            </a:r>
            <a:r>
              <a:rPr sz="2050" spc="-1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2050" spc="-1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205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2050" spc="-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2050" spc="-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2050" dirty="0">
                <a:solidFill>
                  <a:srgbClr val="545454"/>
                </a:solidFill>
                <a:latin typeface="Calibri"/>
                <a:cs typeface="Calibri"/>
              </a:rPr>
              <a:t>f</a:t>
            </a:r>
            <a:r>
              <a:rPr sz="2050" spc="-1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2050" spc="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2050" spc="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2050" spc="-2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205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1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17800"/>
              </a:lnSpc>
            </a:pP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en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ca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ps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u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la</a:t>
            </a:r>
            <a:r>
              <a:rPr sz="1300" u="sng" spc="2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n </a:t>
            </a:r>
            <a:r>
              <a:rPr sz="1300" u="sng" spc="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j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2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v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-2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w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th e</a:t>
            </a:r>
            <a:r>
              <a:rPr sz="1300" u="sng" spc="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x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2" action="ppaction://hlinksldjump"/>
              </a:rPr>
              <a:t>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2441265"/>
            <a:ext cx="6774180" cy="837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7400"/>
              </a:lnSpc>
            </a:pP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ge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/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ot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n)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g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ff together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them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5444398"/>
            <a:ext cx="6837680" cy="2230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200"/>
              </a:lnSpc>
            </a:pPr>
            <a:r>
              <a:rPr sz="1300" spc="-5" dirty="0">
                <a:latin typeface="Calibri"/>
                <a:cs typeface="Calibri"/>
              </a:rPr>
              <a:t>When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gn 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O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up 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et.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Pr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en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ter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15" dirty="0">
                <a:latin typeface="Calibri"/>
                <a:cs typeface="Calibri"/>
              </a:rPr>
              <a:t>ai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347980">
              <a:lnSpc>
                <a:spcPct val="124600"/>
              </a:lnSpc>
            </a:pP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ila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spc="-10" dirty="0">
                <a:latin typeface="Calibri"/>
                <a:cs typeface="Calibri"/>
              </a:rPr>
              <a:t> 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e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ed 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ted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sho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fo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tic</a:t>
            </a:r>
            <a:r>
              <a:rPr sz="1300" spc="-10" dirty="0">
                <a:latin typeface="Calibri"/>
                <a:cs typeface="Calibri"/>
              </a:rPr>
              <a:t>s: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59079" indent="-228600">
              <a:lnSpc>
                <a:spcPct val="100000"/>
              </a:lnSpc>
              <a:spcBef>
                <a:spcPts val="835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5" dirty="0">
                <a:latin typeface="Calibri"/>
                <a:cs typeface="Calibri"/>
              </a:rPr>
              <a:t>ow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t.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eg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420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hou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’t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ny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de effe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ode,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 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20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3451859"/>
            <a:ext cx="2381250" cy="1780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5</a:t>
            </a:fld>
            <a:endParaRPr spc="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5761" y="1884552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804" y="773303"/>
            <a:ext cx="6816725" cy="521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nh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74930">
              <a:lnSpc>
                <a:spcPct val="124700"/>
              </a:lnSpc>
            </a:pP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ed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on 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2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y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 o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f</a:t>
            </a:r>
            <a:r>
              <a:rPr sz="1300" u="sng" spc="3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h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300" u="sng" spc="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2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u="sng" spc="-1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nc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e</a:t>
            </a:r>
            <a:r>
              <a:rPr sz="1300" u="sng" spc="3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n </a:t>
            </a:r>
            <a:r>
              <a:rPr sz="1300" u="sng" spc="0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j</a:t>
            </a:r>
            <a:r>
              <a:rPr sz="1300" u="sng" spc="-1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av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a</a:t>
            </a:r>
            <a:r>
              <a:rPr sz="1300" spc="35" dirty="0">
                <a:solidFill>
                  <a:srgbClr val="00800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Why</a:t>
            </a:r>
            <a:r>
              <a:rPr sz="1300" u="sng" spc="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M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u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l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t</a:t>
            </a:r>
            <a:r>
              <a:rPr sz="1300" u="sng" spc="-2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1300" u="sng" spc="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l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e</a:t>
            </a:r>
            <a:r>
              <a:rPr sz="1300" u="sng" spc="3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Inhe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r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t</a:t>
            </a:r>
            <a:r>
              <a:rPr sz="1300" u="sng" spc="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nc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e </a:t>
            </a:r>
            <a:r>
              <a:rPr sz="1300" u="sng" spc="-2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s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N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t</a:t>
            </a:r>
            <a:r>
              <a:rPr sz="1300" u="sng" spc="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 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S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u</a:t>
            </a:r>
            <a:r>
              <a:rPr sz="1300" u="sng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1300" u="sng" spc="-1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p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o</a:t>
            </a:r>
            <a:r>
              <a:rPr sz="1300" u="sng" spc="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r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ted 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i</a:t>
            </a:r>
            <a:r>
              <a:rPr sz="1300" u="sng" spc="-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n </a:t>
            </a:r>
            <a:r>
              <a:rPr sz="1300" u="sng" spc="-2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J</a:t>
            </a:r>
            <a:r>
              <a:rPr sz="1300" u="sng" spc="-1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sz="1300" u="sng" spc="20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v</a:t>
            </a:r>
            <a:r>
              <a:rPr sz="1300" u="sng" spc="5" dirty="0">
                <a:solidFill>
                  <a:srgbClr val="0000FF"/>
                </a:solidFill>
                <a:latin typeface="Calibri"/>
                <a:cs typeface="Calibri"/>
                <a:hlinkClick r:id="rId3" action="ppaction://hlinksldjump"/>
              </a:rPr>
              <a:t>a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"/>
              </a:spcBef>
            </a:pPr>
            <a:endParaRPr sz="1650">
              <a:latin typeface="Times New Roman"/>
              <a:cs typeface="Times New Roman"/>
            </a:endParaRPr>
          </a:p>
          <a:p>
            <a:pPr marL="259079" marR="156845" indent="-228600">
              <a:lnSpc>
                <a:spcPct val="124600"/>
              </a:lnSpc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Inhe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10" dirty="0">
                <a:latin typeface="Calibri"/>
                <a:cs typeface="Calibri"/>
              </a:rPr>
              <a:t>q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other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420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25299"/>
              </a:lnSpc>
            </a:pP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nh</a:t>
            </a:r>
            <a:r>
              <a:rPr sz="1300" b="1" spc="-10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c</a:t>
            </a:r>
            <a:r>
              <a:rPr sz="1300" b="1" spc="-5" dirty="0">
                <a:latin typeface="Calibri"/>
                <a:cs typeface="Calibri"/>
              </a:rPr>
              <a:t>e</a:t>
            </a:r>
            <a:r>
              <a:rPr sz="1300" b="1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fea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es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0" dirty="0">
                <a:latin typeface="Calibri"/>
                <a:cs typeface="Calibri"/>
              </a:rPr>
              <a:t>Pr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mm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10" dirty="0">
                <a:latin typeface="Calibri"/>
                <a:cs typeface="Calibri"/>
              </a:rPr>
              <a:t>(</a:t>
            </a:r>
            <a:r>
              <a:rPr sz="1300" u="sng" dirty="0">
                <a:solidFill>
                  <a:srgbClr val="008000"/>
                </a:solidFill>
                <a:latin typeface="Calibri"/>
                <a:cs typeface="Calibri"/>
                <a:hlinkClick r:id="rId4"/>
              </a:rPr>
              <a:t>OO</a:t>
            </a:r>
            <a:r>
              <a:rPr sz="1300" u="sng" spc="0" dirty="0">
                <a:solidFill>
                  <a:srgbClr val="008000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300" u="sng" spc="-5" dirty="0">
                <a:solidFill>
                  <a:srgbClr val="008000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. Inhe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ss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other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ds</a:t>
            </a:r>
            <a:r>
              <a:rPr sz="1300" spc="-5" dirty="0">
                <a:latin typeface="Calibri"/>
                <a:cs typeface="Calibri"/>
              </a:rPr>
              <a:t>, 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cal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al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su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2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se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ia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3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6675">
              <a:lnSpc>
                <a:spcPct val="124600"/>
              </a:lnSpc>
            </a:pPr>
            <a:r>
              <a:rPr sz="1300" spc="-5" dirty="0">
                <a:latin typeface="Calibri"/>
                <a:cs typeface="Calibri"/>
              </a:rPr>
              <a:t>Inhe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2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um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a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us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J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oes</a:t>
            </a:r>
            <a:r>
              <a:rPr sz="1300" spc="-10" dirty="0">
                <a:latin typeface="Calibri"/>
                <a:cs typeface="Calibri"/>
              </a:rPr>
              <a:t> n</a:t>
            </a:r>
            <a:r>
              <a:rPr sz="1300" spc="-5" dirty="0">
                <a:latin typeface="Calibri"/>
                <a:cs typeface="Calibri"/>
              </a:rPr>
              <a:t>ot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nc</a:t>
            </a:r>
            <a:r>
              <a:rPr sz="1300" spc="-5" dirty="0">
                <a:latin typeface="Calibri"/>
                <a:cs typeface="Calibri"/>
              </a:rPr>
              <a:t>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66675">
              <a:lnSpc>
                <a:spcPct val="124600"/>
              </a:lnSpc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pe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b="1" spc="0" dirty="0">
                <a:latin typeface="Calibri"/>
                <a:cs typeface="Calibri"/>
              </a:rPr>
              <a:t>“</a:t>
            </a:r>
            <a:r>
              <a:rPr sz="1300" b="1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s</a:t>
            </a:r>
            <a:r>
              <a:rPr sz="1300" b="1" spc="-10" dirty="0">
                <a:latin typeface="Calibri"/>
                <a:cs typeface="Calibri"/>
              </a:rPr>
              <a:t>-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5" dirty="0">
                <a:latin typeface="Calibri"/>
                <a:cs typeface="Calibri"/>
              </a:rPr>
              <a:t>”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ons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p bet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een the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et’s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ook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6</a:t>
            </a:fld>
            <a:endParaRPr spc="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738"/>
            <a:ext cx="6818630" cy="1073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3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y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r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</a:pPr>
            <a:r>
              <a:rPr sz="1300" spc="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-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e</a:t>
            </a:r>
            <a:r>
              <a:rPr sz="1300" spc="5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og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OO</a:t>
            </a:r>
            <a:r>
              <a:rPr sz="1300" spc="-5" dirty="0">
                <a:latin typeface="Calibri"/>
                <a:cs typeface="Calibri"/>
              </a:rPr>
              <a:t>P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ef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u="sng" spc="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u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n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e &amp;</a:t>
            </a:r>
            <a:r>
              <a:rPr sz="1300" u="sng" spc="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 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c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il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e 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t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e 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po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l</a:t>
            </a:r>
            <a:r>
              <a:rPr sz="1300" u="sng" spc="-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y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o</a:t>
            </a:r>
            <a:r>
              <a:rPr sz="1300" u="sng" spc="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r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p</a:t>
            </a:r>
            <a:r>
              <a:rPr sz="1300" u="sng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h</a:t>
            </a:r>
            <a:r>
              <a:rPr sz="1300" u="sng" spc="-15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i</a:t>
            </a:r>
            <a:r>
              <a:rPr sz="1300" u="sng" spc="-1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s</a:t>
            </a:r>
            <a:r>
              <a:rPr sz="1300" u="sng" spc="20" dirty="0">
                <a:solidFill>
                  <a:srgbClr val="800080"/>
                </a:solidFill>
                <a:latin typeface="Calibri"/>
                <a:cs typeface="Calibri"/>
                <a:hlinkClick r:id="rId2" action="ppaction://hlinksldjump"/>
              </a:rPr>
              <a:t>m</a:t>
            </a:r>
            <a:r>
              <a:rPr sz="1300" spc="-5" dirty="0">
                <a:latin typeface="Calibri"/>
                <a:cs typeface="Calibri"/>
                <a:hlinkClick r:id="rId2" action="ppaction://hlinksldjump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7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2066925"/>
            <a:ext cx="6858000" cy="3801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079" indent="-228600">
              <a:lnSpc>
                <a:spcPct val="100000"/>
              </a:lnSpc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 to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5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ns</a:t>
            </a:r>
            <a:r>
              <a:rPr sz="1300" spc="-5" dirty="0">
                <a:latin typeface="Calibri"/>
                <a:cs typeface="Calibri"/>
              </a:rPr>
              <a:t>,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 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n.</a:t>
            </a:r>
            <a:endParaRPr sz="1300">
              <a:latin typeface="Calibri"/>
              <a:cs typeface="Calibri"/>
            </a:endParaRPr>
          </a:p>
          <a:p>
            <a:pPr marL="259079" marR="220979">
              <a:lnSpc>
                <a:spcPct val="124700"/>
              </a:lnSpc>
              <a:spcBef>
                <a:spcPts val="35"/>
              </a:spcBef>
            </a:pP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the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tu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.e., 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b</a:t>
            </a:r>
            <a:r>
              <a:rPr sz="1300" spc="0" dirty="0">
                <a:latin typeface="Calibri"/>
                <a:cs typeface="Calibri"/>
              </a:rPr>
              <a:t>j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t)</a:t>
            </a:r>
            <a:endParaRPr sz="1300">
              <a:latin typeface="Calibri"/>
              <a:cs typeface="Calibri"/>
            </a:endParaRPr>
          </a:p>
          <a:p>
            <a:pPr marL="259079" marR="143510" indent="-228600">
              <a:lnSpc>
                <a:spcPct val="124600"/>
              </a:lnSpc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ented 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gn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g</a:t>
            </a:r>
            <a:r>
              <a:rPr sz="1300" spc="-5" dirty="0">
                <a:latin typeface="Calibri"/>
                <a:cs typeface="Calibri"/>
              </a:rPr>
              <a:t>ene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i</a:t>
            </a:r>
            <a:r>
              <a:rPr sz="1300" spc="-10" dirty="0">
                <a:latin typeface="Calibri"/>
                <a:cs typeface="Calibri"/>
              </a:rPr>
              <a:t>nt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es,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</a:t>
            </a:r>
            <a:endParaRPr sz="1300">
              <a:latin typeface="Calibri"/>
              <a:cs typeface="Calibri"/>
            </a:endParaRPr>
          </a:p>
          <a:p>
            <a:pPr marL="259079">
              <a:lnSpc>
                <a:spcPct val="100000"/>
              </a:lnSpc>
              <a:spcBef>
                <a:spcPts val="385"/>
              </a:spcBef>
            </a:pP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24600"/>
              </a:lnSpc>
            </a:pP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oth.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e,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ng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d</a:t>
            </a:r>
            <a:r>
              <a:rPr sz="1300" spc="-15" dirty="0">
                <a:latin typeface="Calibri"/>
                <a:cs typeface="Calibri"/>
              </a:rPr>
              <a:t>y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m.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650">
              <a:latin typeface="Times New Roman"/>
              <a:cs typeface="Times New Roman"/>
            </a:endParaRPr>
          </a:p>
          <a:p>
            <a:pPr marL="259079" marR="109220" indent="-228600">
              <a:lnSpc>
                <a:spcPct val="125899"/>
              </a:lnSpc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</a:t>
            </a:r>
            <a:r>
              <a:rPr sz="1300" b="1" spc="-5" dirty="0">
                <a:latin typeface="Calibri"/>
                <a:cs typeface="Calibri"/>
              </a:rPr>
              <a:t>l</a:t>
            </a: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dirty="0">
                <a:latin typeface="Calibri"/>
                <a:cs typeface="Calibri"/>
              </a:rPr>
              <a:t>a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r>
              <a:rPr sz="1300" b="1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 t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ak</a:t>
            </a:r>
            <a:r>
              <a:rPr sz="1300" spc="-5" dirty="0">
                <a:latin typeface="Calibri"/>
                <a:cs typeface="Calibri"/>
              </a:rPr>
              <a:t>es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ff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ent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t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,</a:t>
            </a:r>
            <a:r>
              <a:rPr sz="1300" dirty="0">
                <a:latin typeface="Calibri"/>
                <a:cs typeface="Calibri"/>
              </a:rPr>
              <a:t> 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on</a:t>
            </a:r>
            <a:endParaRPr sz="1300">
              <a:latin typeface="Calibri"/>
              <a:cs typeface="Calibri"/>
            </a:endParaRPr>
          </a:p>
          <a:p>
            <a:pPr marL="259079" indent="-228600">
              <a:lnSpc>
                <a:spcPct val="100000"/>
              </a:lnSpc>
              <a:spcBef>
                <a:spcPts val="384"/>
              </a:spcBef>
              <a:buSzPct val="76923"/>
              <a:buFont typeface="Wingdings"/>
              <a:buChar char=""/>
              <a:tabLst>
                <a:tab pos="259715" algn="l"/>
              </a:tabLst>
            </a:pPr>
            <a:r>
              <a:rPr sz="1300" b="1" spc="-20" dirty="0">
                <a:latin typeface="Calibri"/>
                <a:cs typeface="Calibri"/>
              </a:rPr>
              <a:t>O</a:t>
            </a:r>
            <a:r>
              <a:rPr sz="1300" b="1" spc="-10" dirty="0">
                <a:latin typeface="Calibri"/>
                <a:cs typeface="Calibri"/>
              </a:rPr>
              <a:t>v</a:t>
            </a:r>
            <a:r>
              <a:rPr sz="1300" b="1" spc="-15" dirty="0">
                <a:latin typeface="Calibri"/>
                <a:cs typeface="Calibri"/>
              </a:rPr>
              <a:t>e</a:t>
            </a:r>
            <a:r>
              <a:rPr sz="1300" b="1" dirty="0">
                <a:latin typeface="Calibri"/>
                <a:cs typeface="Calibri"/>
              </a:rPr>
              <a:t>rr</a:t>
            </a:r>
            <a:r>
              <a:rPr sz="1300" b="1" spc="0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5" dirty="0">
                <a:latin typeface="Calibri"/>
                <a:cs typeface="Calibri"/>
              </a:rPr>
              <a:t>g</a:t>
            </a:r>
            <a:r>
              <a:rPr sz="1300" b="1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su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cla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43483"/>
            <a:ext cx="3608704" cy="1621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25" dirty="0">
                <a:solidFill>
                  <a:srgbClr val="365F91"/>
                </a:solidFill>
                <a:latin typeface="Calibri"/>
                <a:cs typeface="Calibri"/>
              </a:rPr>
              <a:t>OOP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S</a:t>
            </a:r>
            <a:r>
              <a:rPr sz="2450" spc="30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in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Ja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v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a 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wi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t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h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sz="2450" spc="20" dirty="0">
                <a:solidFill>
                  <a:srgbClr val="365F91"/>
                </a:solidFill>
                <a:latin typeface="Calibri"/>
                <a:cs typeface="Calibri"/>
              </a:rPr>
              <a:t>E</a:t>
            </a:r>
            <a:r>
              <a:rPr sz="2450" spc="10" dirty="0">
                <a:solidFill>
                  <a:srgbClr val="365F91"/>
                </a:solidFill>
                <a:latin typeface="Calibri"/>
                <a:cs typeface="Calibri"/>
              </a:rPr>
              <a:t>xam</a:t>
            </a:r>
            <a:r>
              <a:rPr sz="2450" spc="5" dirty="0">
                <a:solidFill>
                  <a:srgbClr val="365F91"/>
                </a:solidFill>
                <a:latin typeface="Calibri"/>
                <a:cs typeface="Calibri"/>
              </a:rPr>
              <a:t>p</a:t>
            </a:r>
            <a:r>
              <a:rPr sz="2450" spc="40" dirty="0">
                <a:solidFill>
                  <a:srgbClr val="365F91"/>
                </a:solidFill>
                <a:latin typeface="Calibri"/>
                <a:cs typeface="Calibri"/>
              </a:rPr>
              <a:t>l</a:t>
            </a:r>
            <a:r>
              <a:rPr sz="2450" spc="15" dirty="0">
                <a:solidFill>
                  <a:srgbClr val="365F91"/>
                </a:solidFill>
                <a:latin typeface="Calibri"/>
                <a:cs typeface="Calibri"/>
              </a:rPr>
              <a:t>e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5454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spc="15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-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800" u="heavy" spc="-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ja</a:t>
            </a:r>
            <a:r>
              <a:rPr sz="1800" u="heavy" spc="15" dirty="0">
                <a:solidFill>
                  <a:srgbClr val="545454"/>
                </a:solidFill>
                <a:latin typeface="Calibri"/>
                <a:cs typeface="Calibri"/>
              </a:rPr>
              <a:t>v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800" u="heavy" spc="1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w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800" u="heavy" spc="5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800" u="heavy" spc="2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800" u="heavy" spc="0" dirty="0">
                <a:solidFill>
                  <a:srgbClr val="545454"/>
                </a:solidFill>
                <a:latin typeface="Calibri"/>
                <a:cs typeface="Calibri"/>
              </a:rPr>
              <a:t>x</a:t>
            </a:r>
            <a:r>
              <a:rPr sz="1800" u="heavy" dirty="0">
                <a:solidFill>
                  <a:srgbClr val="545454"/>
                </a:solidFill>
                <a:latin typeface="Calibri"/>
                <a:cs typeface="Calibri"/>
              </a:rPr>
              <a:t>am</a:t>
            </a:r>
            <a:r>
              <a:rPr sz="1800" u="heavy" spc="-1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800" u="heavy" spc="-20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800" u="heavy" spc="-5" dirty="0">
                <a:solidFill>
                  <a:srgbClr val="545454"/>
                </a:solidFill>
                <a:latin typeface="Calibri"/>
                <a:cs typeface="Calibri"/>
              </a:rPr>
              <a:t>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b="1" u="heavy" spc="5" dirty="0">
                <a:solidFill>
                  <a:srgbClr val="545454"/>
                </a:solidFill>
                <a:latin typeface="Calibri"/>
                <a:cs typeface="Calibri"/>
              </a:rPr>
              <a:t>W</a:t>
            </a:r>
            <a:r>
              <a:rPr sz="1500" b="1" u="heavy" spc="15" dirty="0">
                <a:solidFill>
                  <a:srgbClr val="545454"/>
                </a:solidFill>
                <a:latin typeface="Calibri"/>
                <a:cs typeface="Calibri"/>
              </a:rPr>
              <a:t>h</a:t>
            </a:r>
            <a:r>
              <a:rPr sz="1500" b="1" u="heavy" spc="-2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500" b="1" u="heavy" dirty="0">
                <a:solidFill>
                  <a:srgbClr val="545454"/>
                </a:solidFill>
                <a:latin typeface="Calibri"/>
                <a:cs typeface="Calibri"/>
              </a:rPr>
              <a:t>t</a:t>
            </a:r>
            <a:r>
              <a:rPr sz="1500" b="1" u="heavy" spc="30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b="1" u="heavy" spc="-5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b="1" u="heavy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500" b="1" u="heavy" spc="25" dirty="0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sz="1500" b="1" u="heavy" spc="-40" dirty="0">
                <a:solidFill>
                  <a:srgbClr val="545454"/>
                </a:solidFill>
                <a:latin typeface="Calibri"/>
                <a:cs typeface="Calibri"/>
              </a:rPr>
              <a:t>e</a:t>
            </a:r>
            <a:r>
              <a:rPr sz="1500" b="1" u="heavy" spc="2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b="1" u="heavy" spc="-20" dirty="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sz="1500" b="1" u="heavy" spc="-25" dirty="0">
                <a:solidFill>
                  <a:srgbClr val="545454"/>
                </a:solidFill>
                <a:latin typeface="Calibri"/>
                <a:cs typeface="Calibri"/>
              </a:rPr>
              <a:t>a</a:t>
            </a:r>
            <a:r>
              <a:rPr sz="1500" b="1" u="heavy" spc="20" dirty="0">
                <a:solidFill>
                  <a:srgbClr val="545454"/>
                </a:solidFill>
                <a:latin typeface="Calibri"/>
                <a:cs typeface="Calibri"/>
              </a:rPr>
              <a:t>p</a:t>
            </a:r>
            <a:r>
              <a:rPr sz="1500" b="1" u="heavy" spc="-30" dirty="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sz="1500" b="1" u="heavy" spc="20" dirty="0">
                <a:solidFill>
                  <a:srgbClr val="545454"/>
                </a:solidFill>
                <a:latin typeface="Calibri"/>
                <a:cs typeface="Calibri"/>
              </a:rPr>
              <a:t>u</a:t>
            </a:r>
            <a:r>
              <a:rPr sz="1500" b="1" u="heavy" spc="-15" dirty="0">
                <a:solidFill>
                  <a:srgbClr val="545454"/>
                </a:solidFill>
                <a:latin typeface="Calibri"/>
                <a:cs typeface="Calibri"/>
              </a:rPr>
              <a:t>l</a:t>
            </a:r>
            <a:r>
              <a:rPr sz="1500" b="1" u="heavy" spc="10" dirty="0">
                <a:solidFill>
                  <a:srgbClr val="545454"/>
                </a:solidFill>
                <a:latin typeface="Calibri"/>
                <a:cs typeface="Calibri"/>
              </a:rPr>
              <a:t>at</a:t>
            </a:r>
            <a:r>
              <a:rPr sz="1500" b="1" u="heavy" spc="-50" dirty="0">
                <a:solidFill>
                  <a:srgbClr val="545454"/>
                </a:solidFill>
                <a:latin typeface="Calibri"/>
                <a:cs typeface="Calibri"/>
              </a:rPr>
              <a:t>i</a:t>
            </a:r>
            <a:r>
              <a:rPr sz="1500" b="1" u="heavy" spc="15" dirty="0">
                <a:solidFill>
                  <a:srgbClr val="545454"/>
                </a:solidFill>
                <a:latin typeface="Calibri"/>
                <a:cs typeface="Calibri"/>
              </a:rPr>
              <a:t>o</a:t>
            </a:r>
            <a:r>
              <a:rPr sz="1500" b="1" u="heavy" spc="20" dirty="0">
                <a:solidFill>
                  <a:srgbClr val="545454"/>
                </a:solidFill>
                <a:latin typeface="Calibri"/>
                <a:cs typeface="Calibri"/>
              </a:rPr>
              <a:t>n</a:t>
            </a:r>
            <a:r>
              <a:rPr sz="1500" b="1" u="heavy" spc="5" dirty="0">
                <a:solidFill>
                  <a:srgbClr val="545454"/>
                </a:solidFill>
                <a:latin typeface="Calibri"/>
                <a:cs typeface="Calibri"/>
              </a:rPr>
              <a:t>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8</a:t>
            </a:fld>
            <a:endParaRPr spc="5" dirty="0"/>
          </a:p>
        </p:txBody>
      </p:sp>
      <p:sp>
        <p:nvSpPr>
          <p:cNvPr id="3" name="object 3"/>
          <p:cNvSpPr txBox="1"/>
          <p:nvPr/>
        </p:nvSpPr>
        <p:spPr>
          <a:xfrm>
            <a:off x="444804" y="2205227"/>
            <a:ext cx="6835140" cy="200215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5"/>
              </a:spcBef>
            </a:pP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en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25" dirty="0">
                <a:latin typeface="Calibri"/>
                <a:cs typeface="Calibri"/>
              </a:rPr>
              <a:t>u</a:t>
            </a:r>
            <a:r>
              <a:rPr sz="1300" spc="-15" dirty="0">
                <a:latin typeface="Calibri"/>
                <a:cs typeface="Calibri"/>
              </a:rPr>
              <a:t>la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to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the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et</a:t>
            </a:r>
            <a:r>
              <a:rPr sz="1300" spc="-15" dirty="0">
                <a:latin typeface="Calibri"/>
                <a:cs typeface="Calibri"/>
              </a:rPr>
              <a:t>ail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m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1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ed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n 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20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va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e)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spc="-10" dirty="0">
                <a:latin typeface="Calibri"/>
                <a:cs typeface="Calibri"/>
              </a:rPr>
              <a:t>oth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f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etup </a:t>
            </a: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get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sett</a:t>
            </a:r>
            <a:r>
              <a:rPr sz="1300" spc="-5" dirty="0">
                <a:latin typeface="Calibri"/>
                <a:cs typeface="Calibri"/>
              </a:rPr>
              <a:t>er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 to</a:t>
            </a:r>
            <a:r>
              <a:rPr sz="1300" spc="-10" dirty="0">
                <a:latin typeface="Calibri"/>
                <a:cs typeface="Calibri"/>
              </a:rPr>
              <a:t> u</a:t>
            </a:r>
            <a:r>
              <a:rPr sz="130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e.g. 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set</a:t>
            </a:r>
            <a:r>
              <a:rPr sz="1300" spc="0" dirty="0">
                <a:latin typeface="Calibri"/>
                <a:cs typeface="Calibri"/>
              </a:rPr>
              <a:t>S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s</a:t>
            </a:r>
            <a:r>
              <a:rPr sz="1300" spc="-10" dirty="0">
                <a:latin typeface="Calibri"/>
                <a:cs typeface="Calibri"/>
              </a:rPr>
              <a:t>sn</a:t>
            </a:r>
            <a:r>
              <a:rPr sz="1300" dirty="0">
                <a:latin typeface="Calibri"/>
                <a:cs typeface="Calibri"/>
              </a:rPr>
              <a:t>)</a:t>
            </a:r>
            <a:r>
              <a:rPr sz="1300" spc="-10" dirty="0">
                <a:latin typeface="Calibri"/>
                <a:cs typeface="Calibri"/>
              </a:rPr>
              <a:t>)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d </a:t>
            </a:r>
            <a:r>
              <a:rPr sz="1300" spc="-10" dirty="0">
                <a:latin typeface="Calibri"/>
                <a:cs typeface="Calibri"/>
              </a:rPr>
              <a:t>(fo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e.g.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t get</a:t>
            </a:r>
            <a:r>
              <a:rPr sz="1300" spc="0" dirty="0">
                <a:latin typeface="Calibri"/>
                <a:cs typeface="Calibri"/>
              </a:rPr>
              <a:t>S</a:t>
            </a:r>
            <a:r>
              <a:rPr sz="1300" spc="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(</a:t>
            </a:r>
            <a:r>
              <a:rPr sz="1300" spc="0" dirty="0">
                <a:latin typeface="Calibri"/>
                <a:cs typeface="Calibri"/>
              </a:rPr>
              <a:t>)</a:t>
            </a:r>
            <a:r>
              <a:rPr sz="1300" spc="-5" dirty="0">
                <a:latin typeface="Calibri"/>
                <a:cs typeface="Calibri"/>
              </a:rPr>
              <a:t>)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iva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 the</a:t>
            </a:r>
            <a:endParaRPr sz="1300">
              <a:latin typeface="Calibri"/>
              <a:cs typeface="Calibri"/>
            </a:endParaRPr>
          </a:p>
          <a:p>
            <a:pPr marL="12700" marR="421640">
              <a:lnSpc>
                <a:spcPct val="124700"/>
              </a:lnSpc>
              <a:spcBef>
                <a:spcPts val="35"/>
              </a:spcBef>
            </a:pP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ut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 ca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those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-5" dirty="0">
                <a:latin typeface="Calibri"/>
                <a:cs typeface="Calibri"/>
              </a:rPr>
              <a:t>essed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thus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the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the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i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ent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-10" dirty="0">
                <a:latin typeface="Calibri"/>
                <a:cs typeface="Calibri"/>
              </a:rPr>
              <a:t>for </a:t>
            </a:r>
            <a:r>
              <a:rPr sz="1300" spc="-5" dirty="0">
                <a:latin typeface="Calibri"/>
                <a:cs typeface="Calibri"/>
              </a:rPr>
              <a:t>out</a:t>
            </a:r>
            <a:r>
              <a:rPr sz="1300" spc="-15" dirty="0">
                <a:latin typeface="Calibri"/>
                <a:cs typeface="Calibri"/>
              </a:rPr>
              <a:t>si</a:t>
            </a:r>
            <a:r>
              <a:rPr sz="1300" spc="-5" dirty="0">
                <a:latin typeface="Calibri"/>
                <a:cs typeface="Calibri"/>
              </a:rPr>
              <a:t>de </a:t>
            </a:r>
            <a:r>
              <a:rPr sz="1300" spc="-15" dirty="0">
                <a:latin typeface="Calibri"/>
                <a:cs typeface="Calibri"/>
              </a:rPr>
              <a:t>cl</a:t>
            </a:r>
            <a:r>
              <a:rPr sz="1300" spc="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es.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t’s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hy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psu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k</a:t>
            </a:r>
            <a:r>
              <a:rPr sz="1300" spc="-5" dirty="0">
                <a:latin typeface="Calibri"/>
                <a:cs typeface="Calibri"/>
              </a:rPr>
              <a:t>no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30" dirty="0">
                <a:latin typeface="Calibri"/>
                <a:cs typeface="Calibri"/>
              </a:rPr>
              <a:t>a</a:t>
            </a:r>
            <a:r>
              <a:rPr sz="1300" b="1" spc="-25" dirty="0">
                <a:latin typeface="Calibri"/>
                <a:cs typeface="Calibri"/>
              </a:rPr>
              <a:t>t</a:t>
            </a:r>
            <a:r>
              <a:rPr sz="1300" b="1" spc="-5" dirty="0">
                <a:latin typeface="Calibri"/>
                <a:cs typeface="Calibri"/>
              </a:rPr>
              <a:t>a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300" b="1" spc="-20" dirty="0">
                <a:latin typeface="Calibri"/>
                <a:cs typeface="Calibri"/>
              </a:rPr>
              <a:t>h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d</a:t>
            </a:r>
            <a:r>
              <a:rPr sz="1300" b="1" spc="-5" dirty="0">
                <a:latin typeface="Calibri"/>
                <a:cs typeface="Calibri"/>
              </a:rPr>
              <a:t>i</a:t>
            </a:r>
            <a:r>
              <a:rPr sz="1300" b="1" spc="-20" dirty="0">
                <a:latin typeface="Calibri"/>
                <a:cs typeface="Calibri"/>
              </a:rPr>
              <a:t>n</a:t>
            </a:r>
            <a:r>
              <a:rPr sz="1300" b="1" spc="-10" dirty="0">
                <a:latin typeface="Calibri"/>
                <a:cs typeface="Calibri"/>
              </a:rPr>
              <a:t>g</a:t>
            </a:r>
            <a:r>
              <a:rPr sz="1300" b="1" spc="-5" dirty="0">
                <a:latin typeface="Calibri"/>
                <a:cs typeface="Calibri"/>
              </a:rPr>
              <a:t>.</a:t>
            </a:r>
            <a:r>
              <a:rPr sz="1300" b="1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5" dirty="0">
                <a:latin typeface="Calibri"/>
                <a:cs typeface="Calibri"/>
              </a:rPr>
              <a:t>t’s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n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o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ta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 th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ept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te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4523866"/>
            <a:ext cx="6898640" cy="446024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2065" rIns="0" bIns="0" rtlCol="0">
            <a:spAutoFit/>
          </a:bodyPr>
          <a:lstStyle/>
          <a:p>
            <a:pPr marL="328930" marR="4484370" indent="-311150">
              <a:lnSpc>
                <a:spcPts val="1950"/>
              </a:lnSpc>
              <a:spcBef>
                <a:spcPts val="9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te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 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 marR="4791075">
              <a:lnSpc>
                <a:spcPts val="1939"/>
              </a:lnSpc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te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 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te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in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 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328930" marR="4484370">
              <a:lnSpc>
                <a:spcPct val="147400"/>
              </a:lnSpc>
            </a:pP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/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G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nd</a:t>
            </a:r>
            <a:r>
              <a:rPr sz="1100" spc="-3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r m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808080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h</a:t>
            </a:r>
            <a:r>
              <a:rPr sz="1100" dirty="0">
                <a:solidFill>
                  <a:srgbClr val="80808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8080"/>
                </a:solidFill>
                <a:latin typeface="Consolas"/>
                <a:cs typeface="Consolas"/>
              </a:rPr>
              <a:t>ds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63563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rn 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n;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35635" marR="4484370" indent="-306705">
              <a:lnSpc>
                <a:spcPct val="147300"/>
              </a:lnSpc>
              <a:spcBef>
                <a:spcPts val="71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latin typeface="Consolas"/>
                <a:cs typeface="Consolas"/>
              </a:rPr>
              <a:t>){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rn 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35635" marR="4791075" indent="-306705">
              <a:lnSpc>
                <a:spcPct val="147300"/>
              </a:lnSpc>
              <a:spcBef>
                <a:spcPts val="680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{ 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rn 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216" y="457454"/>
            <a:ext cx="6898640" cy="569976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3335" rIns="0" bIns="0" rtlCol="0">
            <a:spAutoFit/>
          </a:bodyPr>
          <a:lstStyle/>
          <a:p>
            <a:pPr marL="635635" marR="3793490" indent="-306705">
              <a:lnSpc>
                <a:spcPts val="1939"/>
              </a:lnSpc>
              <a:spcBef>
                <a:spcPts val="10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5" dirty="0">
                <a:latin typeface="Consolas"/>
                <a:cs typeface="Consolas"/>
              </a:rPr>
              <a:t>e(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){ 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ge =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e;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45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35635" marR="3487420" indent="-306705">
              <a:lnSpc>
                <a:spcPct val="147300"/>
              </a:lnSpc>
              <a:spcBef>
                <a:spcPts val="71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g 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u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{ 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 =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w</a:t>
            </a:r>
            <a:r>
              <a:rPr sz="1100" spc="-35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35635" marR="3793490" indent="-306705">
              <a:lnSpc>
                <a:spcPct val="150000"/>
              </a:lnSpc>
              <a:spcBef>
                <a:spcPts val="645"/>
              </a:spcBef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v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 </a:t>
            </a:r>
            <a:r>
              <a:rPr sz="1100" spc="-35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m</a:t>
            </a:r>
            <a:r>
              <a:rPr sz="1100" spc="-35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N(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nt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w</a:t>
            </a:r>
            <a:r>
              <a:rPr sz="1100" dirty="0">
                <a:latin typeface="Consolas"/>
                <a:cs typeface="Consolas"/>
              </a:rPr>
              <a:t>V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l</a:t>
            </a:r>
            <a:r>
              <a:rPr sz="1100" spc="5" dirty="0">
                <a:latin typeface="Consolas"/>
                <a:cs typeface="Consolas"/>
              </a:rPr>
              <a:t>u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){ 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= n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w</a:t>
            </a:r>
            <a:r>
              <a:rPr sz="1100" spc="5" dirty="0">
                <a:latin typeface="Consolas"/>
                <a:cs typeface="Consolas"/>
              </a:rPr>
              <a:t>V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l</a:t>
            </a:r>
            <a:r>
              <a:rPr sz="1100" dirty="0">
                <a:latin typeface="Consolas"/>
                <a:cs typeface="Consolas"/>
              </a:rPr>
              <a:t>u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publi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clas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{</a:t>
            </a:r>
            <a:endParaRPr sz="1100">
              <a:latin typeface="Consolas"/>
              <a:cs typeface="Consolas"/>
            </a:endParaRPr>
          </a:p>
          <a:p>
            <a:pPr marL="713105" marR="2489835" indent="-384810">
              <a:lnSpc>
                <a:spcPct val="147300"/>
              </a:lnSpc>
            </a:pP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b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 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c</a:t>
            </a:r>
            <a:r>
              <a:rPr sz="1100" spc="-30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voi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d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ng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r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[</a:t>
            </a:r>
            <a:r>
              <a:rPr sz="1100" spc="-35" dirty="0">
                <a:latin typeface="Consolas"/>
                <a:cs typeface="Consolas"/>
              </a:rPr>
              <a:t>]</a:t>
            </a:r>
            <a:r>
              <a:rPr sz="1100" spc="5" dirty="0">
                <a:latin typeface="Consolas"/>
                <a:cs typeface="Consolas"/>
              </a:rPr>
              <a:t>){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u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mo</a:t>
            </a:r>
            <a:r>
              <a:rPr sz="1100" spc="-3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 =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ne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w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c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n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D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-35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;</a:t>
            </a:r>
            <a:endParaRPr sz="1100">
              <a:latin typeface="Consolas"/>
              <a:cs typeface="Consolas"/>
            </a:endParaRPr>
          </a:p>
          <a:p>
            <a:pPr marL="713105" marR="4337685">
              <a:lnSpc>
                <a:spcPct val="147300"/>
              </a:lnSpc>
              <a:spcBef>
                <a:spcPts val="35"/>
              </a:spcBef>
            </a:pP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e(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o"</a:t>
            </a:r>
            <a:r>
              <a:rPr sz="1100" spc="-35" dirty="0">
                <a:latin typeface="Consolas"/>
                <a:cs typeface="Consolas"/>
              </a:rPr>
              <a:t>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A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2</a:t>
            </a:r>
            <a:r>
              <a:rPr sz="1100" dirty="0">
                <a:latin typeface="Consolas"/>
                <a:cs typeface="Consolas"/>
              </a:rPr>
              <a:t>);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2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1100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713105" marR="1794510">
              <a:lnSpc>
                <a:spcPct val="147300"/>
              </a:lnSpc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N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e: "</a:t>
            </a:r>
            <a:r>
              <a:rPr sz="11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 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-35" dirty="0">
                <a:latin typeface="Consolas"/>
                <a:cs typeface="Consolas"/>
              </a:rPr>
              <a:t>j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g</a:t>
            </a:r>
            <a:r>
              <a:rPr sz="1100" spc="5" dirty="0">
                <a:latin typeface="Consolas"/>
                <a:cs typeface="Consolas"/>
              </a:rPr>
              <a:t>e</a:t>
            </a:r>
            <a:r>
              <a:rPr sz="1100" dirty="0">
                <a:latin typeface="Consolas"/>
                <a:cs typeface="Consolas"/>
              </a:rPr>
              <a:t>t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5" dirty="0">
                <a:latin typeface="Consolas"/>
                <a:cs typeface="Consolas"/>
              </a:rPr>
              <a:t>N</a:t>
            </a:r>
            <a:r>
              <a:rPr sz="1100" spc="-35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);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S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S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N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: "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o</a:t>
            </a:r>
            <a:r>
              <a:rPr sz="1100" dirty="0">
                <a:latin typeface="Consolas"/>
                <a:cs typeface="Consolas"/>
              </a:rPr>
              <a:t>b</a:t>
            </a:r>
            <a:r>
              <a:rPr sz="1100" spc="5" dirty="0">
                <a:latin typeface="Consolas"/>
                <a:cs typeface="Consolas"/>
              </a:rPr>
              <a:t>j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S</a:t>
            </a:r>
            <a:r>
              <a:rPr sz="1100" spc="5" dirty="0">
                <a:latin typeface="Consolas"/>
                <a:cs typeface="Consolas"/>
              </a:rPr>
              <a:t>S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713105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s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dirty="0">
                <a:latin typeface="Consolas"/>
                <a:cs typeface="Consolas"/>
              </a:rPr>
              <a:t>.</a:t>
            </a:r>
            <a:r>
              <a:rPr sz="1100" spc="-35" dirty="0">
                <a:solidFill>
                  <a:srgbClr val="00008A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00008A"/>
                </a:solidFill>
                <a:latin typeface="Consolas"/>
                <a:cs typeface="Consolas"/>
              </a:rPr>
              <a:t>u</a:t>
            </a:r>
            <a:r>
              <a:rPr sz="1100" dirty="0">
                <a:solidFill>
                  <a:srgbClr val="00008A"/>
                </a:solidFill>
                <a:latin typeface="Consolas"/>
                <a:cs typeface="Consolas"/>
              </a:rPr>
              <a:t>t</a:t>
            </a:r>
            <a:r>
              <a:rPr sz="1100" spc="5" dirty="0"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p</a:t>
            </a:r>
            <a:r>
              <a:rPr sz="1100" spc="-35" dirty="0">
                <a:latin typeface="Consolas"/>
                <a:cs typeface="Consolas"/>
              </a:rPr>
              <a:t>r</a:t>
            </a:r>
            <a:r>
              <a:rPr sz="1100" spc="5" dirty="0">
                <a:latin typeface="Consolas"/>
                <a:cs typeface="Consolas"/>
              </a:rPr>
              <a:t>i</a:t>
            </a:r>
            <a:r>
              <a:rPr sz="1100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l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"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p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l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o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e A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g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: "</a:t>
            </a:r>
            <a:r>
              <a:rPr sz="1100" spc="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100" spc="5" dirty="0">
                <a:latin typeface="Consolas"/>
                <a:cs typeface="Consolas"/>
              </a:rPr>
              <a:t>+</a:t>
            </a:r>
            <a:r>
              <a:rPr sz="1100" spc="-30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o</a:t>
            </a:r>
            <a:r>
              <a:rPr sz="1100" spc="5" dirty="0">
                <a:latin typeface="Consolas"/>
                <a:cs typeface="Consolas"/>
              </a:rPr>
              <a:t>b</a:t>
            </a:r>
            <a:r>
              <a:rPr sz="1100" dirty="0">
                <a:latin typeface="Consolas"/>
                <a:cs typeface="Consolas"/>
              </a:rPr>
              <a:t>j</a:t>
            </a:r>
            <a:r>
              <a:rPr sz="1100" spc="-35" dirty="0">
                <a:latin typeface="Consolas"/>
                <a:cs typeface="Consolas"/>
              </a:rPr>
              <a:t>.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t</a:t>
            </a:r>
            <a:r>
              <a:rPr sz="1100" dirty="0">
                <a:latin typeface="Consolas"/>
                <a:cs typeface="Consolas"/>
              </a:rPr>
              <a:t>E</a:t>
            </a:r>
            <a:r>
              <a:rPr sz="1100" spc="-35" dirty="0">
                <a:latin typeface="Consolas"/>
                <a:cs typeface="Consolas"/>
              </a:rPr>
              <a:t>m</a:t>
            </a:r>
            <a:r>
              <a:rPr sz="1100" spc="5" dirty="0">
                <a:latin typeface="Consolas"/>
                <a:cs typeface="Consolas"/>
              </a:rPr>
              <a:t>p</a:t>
            </a:r>
            <a:r>
              <a:rPr sz="1100" dirty="0">
                <a:latin typeface="Consolas"/>
                <a:cs typeface="Consolas"/>
              </a:rPr>
              <a:t>A</a:t>
            </a:r>
            <a:r>
              <a:rPr sz="1100" spc="5" dirty="0">
                <a:latin typeface="Consolas"/>
                <a:cs typeface="Consolas"/>
              </a:rPr>
              <a:t>g</a:t>
            </a:r>
            <a:r>
              <a:rPr sz="1100" spc="-35" dirty="0"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)</a:t>
            </a:r>
            <a:r>
              <a:rPr sz="1100" spc="5" dirty="0">
                <a:latin typeface="Consolas"/>
                <a:cs typeface="Consolas"/>
              </a:rPr>
              <a:t>);</a:t>
            </a:r>
            <a:endParaRPr sz="1100">
              <a:latin typeface="Consolas"/>
              <a:cs typeface="Consolas"/>
            </a:endParaRPr>
          </a:p>
          <a:p>
            <a:pPr marL="328930">
              <a:lnSpc>
                <a:spcPct val="100000"/>
              </a:lnSpc>
              <a:spcBef>
                <a:spcPts val="660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625"/>
              </a:spcBef>
            </a:pPr>
            <a:r>
              <a:rPr sz="1100" spc="5" dirty="0">
                <a:latin typeface="Consolas"/>
                <a:cs typeface="Consolas"/>
              </a:rPr>
              <a:t>}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6465315"/>
            <a:ext cx="534670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Trebuchet MS"/>
                <a:cs typeface="Trebuchet MS"/>
              </a:rPr>
              <a:t>O</a:t>
            </a:r>
            <a:r>
              <a:rPr sz="1100" b="1" spc="-10" dirty="0">
                <a:latin typeface="Trebuchet MS"/>
                <a:cs typeface="Trebuchet MS"/>
              </a:rPr>
              <a:t>ut</a:t>
            </a:r>
            <a:r>
              <a:rPr sz="1100" b="1" spc="5" dirty="0">
                <a:latin typeface="Trebuchet MS"/>
                <a:cs typeface="Trebuchet MS"/>
              </a:rPr>
              <a:t>p</a:t>
            </a:r>
            <a:r>
              <a:rPr sz="1100" b="1" spc="-10" dirty="0">
                <a:latin typeface="Trebuchet MS"/>
                <a:cs typeface="Trebuchet MS"/>
              </a:rPr>
              <a:t>ut</a:t>
            </a:r>
            <a:r>
              <a:rPr sz="1100" b="1" spc="5" dirty="0"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216" y="6792417"/>
            <a:ext cx="6898640" cy="746125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13335" rIns="0" bIns="0" rtlCol="0">
            <a:spAutoFit/>
          </a:bodyPr>
          <a:lstStyle/>
          <a:p>
            <a:pPr marL="17780" marR="5330825">
              <a:lnSpc>
                <a:spcPts val="1939"/>
              </a:lnSpc>
              <a:spcBef>
                <a:spcPts val="105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N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a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r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i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 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</a:t>
            </a:r>
            <a:r>
              <a:rPr sz="1100" dirty="0">
                <a:latin typeface="Consolas"/>
                <a:cs typeface="Consolas"/>
              </a:rPr>
              <a:t>SS</a:t>
            </a:r>
            <a:r>
              <a:rPr sz="1100" spc="-35" dirty="0">
                <a:latin typeface="Consolas"/>
                <a:cs typeface="Consolas"/>
              </a:rPr>
              <a:t>N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1</a:t>
            </a:r>
            <a:r>
              <a:rPr sz="1100" spc="-35" dirty="0">
                <a:solidFill>
                  <a:srgbClr val="800000"/>
                </a:solidFill>
                <a:latin typeface="Consolas"/>
                <a:cs typeface="Consolas"/>
              </a:rPr>
              <a:t>2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2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r>
              <a:rPr sz="1100" spc="5" dirty="0">
                <a:solidFill>
                  <a:srgbClr val="800000"/>
                </a:solidFill>
                <a:latin typeface="Consolas"/>
                <a:cs typeface="Consolas"/>
              </a:rPr>
              <a:t>3</a:t>
            </a:r>
            <a:endParaRPr sz="1100">
              <a:latin typeface="Consolas"/>
              <a:cs typeface="Consolas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m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p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l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o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y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solidFill>
                  <a:srgbClr val="2B91AE"/>
                </a:solidFill>
                <a:latin typeface="Consolas"/>
                <a:cs typeface="Consolas"/>
              </a:rPr>
              <a:t>e </a:t>
            </a:r>
            <a:r>
              <a:rPr sz="1100" dirty="0">
                <a:solidFill>
                  <a:srgbClr val="2B91AE"/>
                </a:solidFill>
                <a:latin typeface="Consolas"/>
                <a:cs typeface="Consolas"/>
              </a:rPr>
              <a:t>Ag</a:t>
            </a:r>
            <a:r>
              <a:rPr sz="1100" spc="-35" dirty="0">
                <a:solidFill>
                  <a:srgbClr val="2B91AE"/>
                </a:solidFill>
                <a:latin typeface="Consolas"/>
                <a:cs typeface="Consolas"/>
              </a:rPr>
              <a:t>e</a:t>
            </a:r>
            <a:r>
              <a:rPr sz="1100" spc="5" dirty="0">
                <a:latin typeface="Consolas"/>
                <a:cs typeface="Consolas"/>
              </a:rPr>
              <a:t>: </a:t>
            </a:r>
            <a:r>
              <a:rPr sz="1100" dirty="0">
                <a:solidFill>
                  <a:srgbClr val="800000"/>
                </a:solidFill>
                <a:latin typeface="Consolas"/>
                <a:cs typeface="Consolas"/>
              </a:rPr>
              <a:t>32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7967" y="8091499"/>
            <a:ext cx="700405" cy="201930"/>
          </a:xfrm>
          <a:custGeom>
            <a:avLst/>
            <a:gdLst/>
            <a:ahLst/>
            <a:cxnLst/>
            <a:rect l="l" t="t" r="r" b="b"/>
            <a:pathLst>
              <a:path w="700404" h="201929">
                <a:moveTo>
                  <a:pt x="0" y="201472"/>
                </a:moveTo>
                <a:lnTo>
                  <a:pt x="699820" y="201472"/>
                </a:lnTo>
                <a:lnTo>
                  <a:pt x="699820" y="0"/>
                </a:lnTo>
                <a:lnTo>
                  <a:pt x="0" y="0"/>
                </a:lnTo>
                <a:lnTo>
                  <a:pt x="0" y="20147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14314" y="8091499"/>
            <a:ext cx="302260" cy="201930"/>
          </a:xfrm>
          <a:custGeom>
            <a:avLst/>
            <a:gdLst/>
            <a:ahLst/>
            <a:cxnLst/>
            <a:rect l="l" t="t" r="r" b="b"/>
            <a:pathLst>
              <a:path w="302260" h="201929">
                <a:moveTo>
                  <a:pt x="0" y="201472"/>
                </a:moveTo>
                <a:lnTo>
                  <a:pt x="302056" y="201472"/>
                </a:lnTo>
                <a:lnTo>
                  <a:pt x="302056" y="0"/>
                </a:lnTo>
                <a:lnTo>
                  <a:pt x="0" y="0"/>
                </a:lnTo>
                <a:lnTo>
                  <a:pt x="0" y="201472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4804" y="7806710"/>
            <a:ext cx="6859905" cy="727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900"/>
              </a:lnSpc>
            </a:pPr>
            <a:r>
              <a:rPr sz="1300" spc="-5" dirty="0">
                <a:latin typeface="Calibri"/>
                <a:cs typeface="Calibri"/>
              </a:rPr>
              <a:t>In </a:t>
            </a:r>
            <a:r>
              <a:rPr sz="1300" spc="-20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o</a:t>
            </a:r>
            <a:r>
              <a:rPr sz="1300" spc="-15" dirty="0">
                <a:latin typeface="Calibri"/>
                <a:cs typeface="Calibri"/>
              </a:rPr>
              <a:t>v</a:t>
            </a:r>
            <a:r>
              <a:rPr sz="1300" spc="-5" dirty="0">
                <a:latin typeface="Calibri"/>
                <a:cs typeface="Calibri"/>
              </a:rPr>
              <a:t>e e</a:t>
            </a:r>
            <a:r>
              <a:rPr sz="1300" spc="0" dirty="0">
                <a:latin typeface="Calibri"/>
                <a:cs typeface="Calibri"/>
              </a:rPr>
              <a:t>x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10" dirty="0">
                <a:latin typeface="Calibri"/>
                <a:cs typeface="Calibri"/>
              </a:rPr>
              <a:t>a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th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ee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5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m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 (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25" dirty="0">
                <a:latin typeface="Calibri"/>
                <a:cs typeface="Calibri"/>
              </a:rPr>
              <a:t>d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)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spc="5" dirty="0">
                <a:latin typeface="Calibri"/>
                <a:cs typeface="Calibri"/>
              </a:rPr>
              <a:t>r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20" dirty="0">
                <a:latin typeface="Calibri"/>
                <a:cs typeface="Calibri"/>
              </a:rPr>
              <a:t>v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te </a:t>
            </a:r>
            <a:r>
              <a:rPr sz="1300" dirty="0">
                <a:latin typeface="Calibri"/>
                <a:cs typeface="Calibri"/>
              </a:rPr>
              <a:t>w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ic</a:t>
            </a:r>
            <a:r>
              <a:rPr sz="1300" spc="-5" dirty="0">
                <a:latin typeface="Calibri"/>
                <a:cs typeface="Calibri"/>
              </a:rPr>
              <a:t>h </a:t>
            </a:r>
            <a:r>
              <a:rPr sz="1300" spc="1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 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essed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c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ly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0" dirty="0">
                <a:latin typeface="Calibri"/>
                <a:cs typeface="Calibri"/>
              </a:rPr>
              <a:t> 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n 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acc</a:t>
            </a:r>
            <a:r>
              <a:rPr sz="1300" spc="-5" dirty="0">
                <a:latin typeface="Calibri"/>
                <a:cs typeface="Calibri"/>
              </a:rPr>
              <a:t>essed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vi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10" dirty="0">
                <a:latin typeface="Calibri"/>
                <a:cs typeface="Calibri"/>
              </a:rPr>
              <a:t>b</a:t>
            </a:r>
            <a:r>
              <a:rPr sz="1300" spc="-15" dirty="0">
                <a:latin typeface="Calibri"/>
                <a:cs typeface="Calibri"/>
              </a:rPr>
              <a:t>li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5" dirty="0">
                <a:latin typeface="Calibri"/>
                <a:cs typeface="Calibri"/>
              </a:rPr>
              <a:t>eth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ds</a:t>
            </a:r>
            <a:r>
              <a:rPr sz="1300" spc="-10" dirty="0">
                <a:latin typeface="Calibri"/>
                <a:cs typeface="Calibri"/>
              </a:rPr>
              <a:t> o</a:t>
            </a:r>
            <a:r>
              <a:rPr sz="1300" spc="-5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20" dirty="0">
                <a:latin typeface="Calibri"/>
                <a:cs typeface="Calibri"/>
              </a:rPr>
              <a:t>y</a:t>
            </a:r>
            <a:r>
              <a:rPr sz="1300" spc="-5" dirty="0">
                <a:latin typeface="Calibri"/>
                <a:cs typeface="Calibri"/>
              </a:rPr>
              <a:t>.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emp</a:t>
            </a:r>
            <a:r>
              <a:rPr sz="1300" spc="-30" dirty="0">
                <a:latin typeface="Courier New"/>
                <a:cs typeface="Courier New"/>
              </a:rPr>
              <a:t>N</a:t>
            </a:r>
            <a:r>
              <a:rPr sz="1300" spc="0" dirty="0">
                <a:latin typeface="Courier New"/>
                <a:cs typeface="Courier New"/>
              </a:rPr>
              <a:t>am</a:t>
            </a:r>
            <a:r>
              <a:rPr sz="1300" spc="10" dirty="0">
                <a:latin typeface="Courier New"/>
                <a:cs typeface="Courier New"/>
              </a:rPr>
              <a:t>e</a:t>
            </a:r>
            <a:r>
              <a:rPr sz="1300" spc="-45" dirty="0">
                <a:latin typeface="Calibri"/>
                <a:cs typeface="Calibri"/>
              </a:rPr>
              <a:t>,</a:t>
            </a:r>
            <a:r>
              <a:rPr sz="1300" spc="0" dirty="0">
                <a:latin typeface="Courier New"/>
                <a:cs typeface="Courier New"/>
              </a:rPr>
              <a:t>ss</a:t>
            </a:r>
            <a:r>
              <a:rPr sz="1300" spc="-5" dirty="0">
                <a:latin typeface="Courier New"/>
                <a:cs typeface="Courier New"/>
              </a:rPr>
              <a:t>n</a:t>
            </a:r>
            <a:r>
              <a:rPr sz="1300" spc="-475" dirty="0">
                <a:latin typeface="Courier New"/>
                <a:cs typeface="Courier New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0" dirty="0">
                <a:latin typeface="Courier New"/>
                <a:cs typeface="Courier New"/>
              </a:rPr>
              <a:t>e</a:t>
            </a:r>
            <a:r>
              <a:rPr sz="1300" spc="-30" dirty="0">
                <a:latin typeface="Courier New"/>
                <a:cs typeface="Courier New"/>
              </a:rPr>
              <a:t>m</a:t>
            </a:r>
            <a:r>
              <a:rPr sz="1300" spc="0" dirty="0">
                <a:latin typeface="Courier New"/>
                <a:cs typeface="Courier New"/>
              </a:rPr>
              <a:t>pA</a:t>
            </a:r>
            <a:r>
              <a:rPr sz="1300" spc="-30" dirty="0">
                <a:latin typeface="Courier New"/>
                <a:cs typeface="Courier New"/>
              </a:rPr>
              <a:t>g</a:t>
            </a:r>
            <a:r>
              <a:rPr sz="1300" spc="-5" dirty="0">
                <a:latin typeface="Courier New"/>
                <a:cs typeface="Courier New"/>
              </a:rPr>
              <a:t>e</a:t>
            </a:r>
            <a:r>
              <a:rPr sz="1300" spc="-470" dirty="0">
                <a:latin typeface="Courier New"/>
                <a:cs typeface="Courier New"/>
              </a:rPr>
              <a:t> 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dirty="0">
                <a:latin typeface="Calibri"/>
                <a:cs typeface="Calibri"/>
              </a:rPr>
              <a:t>m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en 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f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l</a:t>
            </a:r>
            <a:r>
              <a:rPr sz="1300" spc="-10" dirty="0">
                <a:latin typeface="Calibri"/>
                <a:cs typeface="Calibri"/>
              </a:rPr>
              <a:t>d</a:t>
            </a:r>
            <a:r>
              <a:rPr sz="1300" spc="-5" dirty="0">
                <a:latin typeface="Calibri"/>
                <a:cs typeface="Calibri"/>
              </a:rPr>
              <a:t>s 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25" dirty="0">
                <a:latin typeface="Calibri"/>
                <a:cs typeface="Calibri"/>
              </a:rPr>
              <a:t>s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n</a:t>
            </a:r>
            <a:r>
              <a:rPr sz="1300" spc="-5" dirty="0">
                <a:latin typeface="Calibri"/>
                <a:cs typeface="Calibri"/>
              </a:rPr>
              <a:t>g en</a:t>
            </a:r>
            <a:r>
              <a:rPr sz="1300" spc="-15" dirty="0">
                <a:latin typeface="Calibri"/>
                <a:cs typeface="Calibri"/>
              </a:rPr>
              <a:t>ca</a:t>
            </a:r>
            <a:r>
              <a:rPr sz="1300" spc="-10" dirty="0">
                <a:latin typeface="Calibri"/>
                <a:cs typeface="Calibri"/>
              </a:rPr>
              <a:t>ps</a:t>
            </a:r>
            <a:r>
              <a:rPr sz="1300" spc="-5" dirty="0">
                <a:latin typeface="Calibri"/>
                <a:cs typeface="Calibri"/>
              </a:rPr>
              <a:t>u</a:t>
            </a:r>
            <a:r>
              <a:rPr sz="1300" spc="20" dirty="0">
                <a:latin typeface="Calibri"/>
                <a:cs typeface="Calibri"/>
              </a:rPr>
              <a:t>l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-20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n t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10" dirty="0">
                <a:latin typeface="Calibri"/>
                <a:cs typeface="Calibri"/>
              </a:rPr>
              <a:t>q</a:t>
            </a:r>
            <a:r>
              <a:rPr sz="1300" dirty="0">
                <a:latin typeface="Calibri"/>
                <a:cs typeface="Calibri"/>
              </a:rPr>
              <a:t>u</a:t>
            </a:r>
            <a:r>
              <a:rPr sz="1300" spc="-5" dirty="0">
                <a:latin typeface="Calibri"/>
                <a:cs typeface="Calibri"/>
              </a:rPr>
              <a:t>e </a:t>
            </a:r>
            <a:r>
              <a:rPr sz="1300" spc="-10" dirty="0">
                <a:latin typeface="Calibri"/>
                <a:cs typeface="Calibri"/>
              </a:rPr>
              <a:t>o</a:t>
            </a:r>
            <a:r>
              <a:rPr sz="1300" spc="-5" dirty="0">
                <a:latin typeface="Calibri"/>
                <a:cs typeface="Calibri"/>
              </a:rPr>
              <a:t>f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OO</a:t>
            </a:r>
            <a:r>
              <a:rPr sz="1300" spc="0" dirty="0">
                <a:latin typeface="Calibri"/>
                <a:cs typeface="Calibri"/>
              </a:rPr>
              <a:t>P</a:t>
            </a:r>
            <a:r>
              <a:rPr sz="1300" spc="-10" dirty="0">
                <a:latin typeface="Calibri"/>
                <a:cs typeface="Calibri"/>
              </a:rPr>
              <a:t>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dirty="0"/>
              <a:t>OO</a:t>
            </a:r>
            <a:r>
              <a:rPr spc="5" dirty="0"/>
              <a:t>P</a:t>
            </a:r>
            <a:r>
              <a:rPr spc="20" dirty="0"/>
              <a:t> </a:t>
            </a:r>
            <a:r>
              <a:rPr dirty="0"/>
              <a:t>I</a:t>
            </a:r>
            <a:r>
              <a:rPr spc="5" dirty="0"/>
              <a:t>n</a:t>
            </a:r>
            <a:r>
              <a:rPr spc="-40" dirty="0"/>
              <a:t> </a:t>
            </a:r>
            <a:r>
              <a:rPr spc="15" dirty="0"/>
              <a:t>J</a:t>
            </a:r>
            <a:r>
              <a:rPr spc="-40" dirty="0"/>
              <a:t>a</a:t>
            </a:r>
            <a:r>
              <a:rPr spc="15" dirty="0"/>
              <a:t>v</a:t>
            </a:r>
            <a:r>
              <a:rPr spc="5" dirty="0"/>
              <a:t>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225"/>
              </a:lnSpc>
            </a:pPr>
            <a:r>
              <a:rPr spc="15" dirty="0"/>
              <a:t>P</a:t>
            </a:r>
            <a:r>
              <a:rPr dirty="0"/>
              <a:t>a</a:t>
            </a:r>
            <a:r>
              <a:rPr spc="-10" dirty="0"/>
              <a:t>g</a:t>
            </a:r>
            <a:r>
              <a:rPr spc="5" dirty="0"/>
              <a:t>e </a:t>
            </a:r>
            <a:fld id="{81D60167-4931-47E6-BA6A-407CBD079E47}" type="slidenum">
              <a:rPr spc="5" dirty="0"/>
              <a:t>9</a:t>
            </a:fld>
            <a:endParaRPr spc="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6233</Words>
  <Application>Microsoft Office PowerPoint</Application>
  <PresentationFormat>Custom</PresentationFormat>
  <Paragraphs>835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Object Oriented Programming In Java</vt:lpstr>
      <vt:lpstr>PowerPoint Presentation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In Java</dc:title>
  <dc:creator>hloom.com</dc:creator>
  <cp:lastModifiedBy>Ye Win</cp:lastModifiedBy>
  <cp:revision>3</cp:revision>
  <dcterms:created xsi:type="dcterms:W3CDTF">2015-08-19T06:01:15Z</dcterms:created>
  <dcterms:modified xsi:type="dcterms:W3CDTF">2015-08-20T04:46:15Z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2015-03-12T00:00:00Z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2015-08-19T00:00:00Z</vt:filetime>
  </property>
</Properties>
</file>