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10080625" cy="7559675" type="screen4x3"/>
  <p:notesSz cx="7559675" cy="106918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1470" y="-78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3" name="日期占位符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4" name="页脚占位符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5" name="灯片编号占位符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789F1705-94C9-4CE8-BC6E-8AED9263833A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353442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 altLang="zh-CN"/>
          </a:p>
        </p:txBody>
      </p:sp>
      <p:sp>
        <p:nvSpPr>
          <p:cNvPr id="4" name="页眉占位符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roid Sans Fallback" pitchFamily="2"/>
                <a:cs typeface="Droid Sans Fallback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日期占位符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roid Sans Fallback" pitchFamily="2"/>
                <a:cs typeface="Droid Sans Fallback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页脚占位符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roid Sans Fallback" pitchFamily="2"/>
                <a:cs typeface="Droid Sans Fallback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灯片编号占位符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roid Sans Fallback" pitchFamily="2"/>
                <a:cs typeface="Droid Sans Fallback" pitchFamily="2"/>
              </a:defRPr>
            </a:lvl1pPr>
          </a:lstStyle>
          <a:p>
            <a:pPr lvl="0"/>
            <a:fld id="{C612D9A1-ED74-4FE9-B3EF-E79AB52A78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17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altLang="zh-CN" sz="2000" b="0" i="0" u="none" strike="noStrike" kern="1200" cap="none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CD25E43-E6EE-4731-B441-658FA66A54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01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BB4B529-F2FD-4BFB-B3A8-09DB426AE58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32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5B1F534-8CE1-448D-996E-7AC7C7785FC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81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8C22A1E-3D36-4DC8-8EA5-6EEF214ABE4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77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2CE8236-B5CC-45CA-A2CB-6E037C76B1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5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B1D90C0-256D-45B0-B095-E4C837B0143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40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8F935F6-18F6-4A1C-88BB-287B01E1176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88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D570913-FA20-4920-B656-7F12D57A078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35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AE0CA2C-345E-4042-AE37-1DC4776B8F7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81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87F1761-E040-4DD9-805A-A3095E2D7B2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9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D5A9ED4-D093-4FF8-98D4-0DC23B17E2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93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altLang="zh-CN"/>
          </a:p>
        </p:txBody>
      </p:sp>
      <p:sp>
        <p:nvSpPr>
          <p:cNvPr id="3" name="文本占位符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/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roid Sans Fallback" pitchFamily="2"/>
                <a:cs typeface="Droid Sans Fallback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Droid Sans Fallback" pitchFamily="2"/>
                <a:cs typeface="Droid Sans Fallback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灯片编号占位符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roid Sans Fallback" pitchFamily="2"/>
                <a:cs typeface="Droid Sans Fallback" pitchFamily="2"/>
              </a:defRPr>
            </a:lvl1pPr>
          </a:lstStyle>
          <a:p>
            <a:pPr lvl="0"/>
            <a:fld id="{9A5B34D7-2866-4851-8E0F-3AAFCEAC0F8F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rtl="0" hangingPunct="0">
        <a:tabLst/>
        <a:defRPr lang="en-US" altLang="zh-CN" sz="4400" b="0" i="0" u="none" strike="noStrike" kern="1200" cap="none">
          <a:ln>
            <a:noFill/>
          </a:ln>
          <a:latin typeface="Liberation Sans" pitchFamily="18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en-US" altLang="zh-CN" sz="3200" b="0" i="0" u="none" strike="noStrike" kern="1200" cap="none">
          <a:ln>
            <a:noFill/>
          </a:ln>
          <a:latin typeface="Liberation Sans" pitchFamily="18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hangingPunct="1">
              <a:buNone/>
            </a:pPr>
            <a:r>
              <a:rPr lang="zh-CN" altLang="en-US">
                <a:solidFill>
                  <a:srgbClr val="000000"/>
                </a:solidFill>
                <a:latin typeface="微软雅黑" pitchFamily="34"/>
                <a:ea typeface="微软雅黑" pitchFamily="49"/>
              </a:rPr>
              <a:t>答辩</a:t>
            </a:r>
            <a:r>
              <a:rPr lang="en-US">
                <a:solidFill>
                  <a:srgbClr val="000000"/>
                </a:solidFill>
                <a:latin typeface="微软雅黑" pitchFamily="34"/>
                <a:ea typeface="微软雅黑" pitchFamily="49"/>
              </a:rPr>
              <a:t>PPT</a:t>
            </a:r>
          </a:p>
        </p:txBody>
      </p:sp>
      <p:sp>
        <p:nvSpPr>
          <p:cNvPr id="3" name="副标题 2"/>
          <p:cNvSpPr txBox="1">
            <a:spLocks noGrp="1"/>
          </p:cNvSpPr>
          <p:nvPr>
            <p:ph type="subTitle" idx="4294967295"/>
          </p:nvPr>
        </p:nvSpPr>
        <p:spPr/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l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zh-CN" altLang="en-US">
                <a:solidFill>
                  <a:srgbClr val="000000"/>
                </a:solidFill>
                <a:latin typeface="微软雅黑" pitchFamily="34"/>
                <a:ea typeface="微软雅黑" pitchFamily="49"/>
              </a:rPr>
              <a:t>总体架构</a:t>
            </a:r>
          </a:p>
          <a:p>
            <a:pPr marL="0" lvl="0" indent="0" algn="l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zh-CN" altLang="en-US">
                <a:solidFill>
                  <a:srgbClr val="000000"/>
                </a:solidFill>
                <a:latin typeface="微软雅黑" pitchFamily="34"/>
                <a:ea typeface="微软雅黑" pitchFamily="49"/>
              </a:rPr>
              <a:t>数据结构设计</a:t>
            </a:r>
          </a:p>
          <a:p>
            <a:pPr marL="0" lvl="0" indent="0" algn="l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zh-CN" altLang="en-US">
                <a:solidFill>
                  <a:srgbClr val="000000"/>
                </a:solidFill>
                <a:latin typeface="微软雅黑" pitchFamily="34"/>
                <a:ea typeface="微软雅黑" pitchFamily="49"/>
              </a:rPr>
              <a:t>功能设计</a:t>
            </a:r>
          </a:p>
          <a:p>
            <a:pPr marL="0" lvl="0" indent="0" algn="l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zh-CN" altLang="en-US">
                <a:solidFill>
                  <a:srgbClr val="000000"/>
                </a:solidFill>
                <a:latin typeface="微软雅黑" pitchFamily="34"/>
                <a:ea typeface="微软雅黑" pitchFamily="49"/>
              </a:rPr>
              <a:t>性能分析</a:t>
            </a:r>
          </a:p>
          <a:p>
            <a:pPr marL="0" lvl="0" indent="0" algn="l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zh-CN" altLang="en-US">
                <a:solidFill>
                  <a:srgbClr val="000000"/>
                </a:solidFill>
                <a:latin typeface="微软雅黑" pitchFamily="34"/>
                <a:ea typeface="微软雅黑" pitchFamily="49"/>
              </a:rPr>
              <a:t>总结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hangingPunct="1">
              <a:lnSpc>
                <a:spcPct val="90000"/>
              </a:lnSpc>
              <a:spcBef>
                <a:spcPts val="1001"/>
              </a:spcBef>
              <a:buNone/>
            </a:pPr>
            <a:r>
              <a:rPr lang="zh-CN" altLang="en-US" sz="3200">
                <a:solidFill>
                  <a:srgbClr val="000000"/>
                </a:solidFill>
                <a:latin typeface="微软雅黑" pitchFamily="34"/>
                <a:ea typeface="微软雅黑" pitchFamily="49"/>
              </a:rPr>
              <a:t>总体架构</a:t>
            </a:r>
          </a:p>
        </p:txBody>
      </p:sp>
      <p:sp>
        <p:nvSpPr>
          <p:cNvPr id="3" name="副标题 2"/>
          <p:cNvSpPr txBox="1">
            <a:spLocks noGrp="1"/>
          </p:cNvSpPr>
          <p:nvPr>
            <p:ph type="subTitle" idx="4294967295"/>
          </p:nvPr>
        </p:nvSpPr>
        <p:spPr/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ctr">
              <a:buNone/>
            </a:pPr>
            <a:r>
              <a:rPr lang="en-US"/>
              <a:t>B+Tree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hangingPunct="1">
              <a:lnSpc>
                <a:spcPct val="90000"/>
              </a:lnSpc>
              <a:spcBef>
                <a:spcPts val="1001"/>
              </a:spcBef>
              <a:buNone/>
            </a:pPr>
            <a:r>
              <a:rPr lang="zh-CN" altLang="en-US" sz="3200">
                <a:solidFill>
                  <a:srgbClr val="000000"/>
                </a:solidFill>
                <a:latin typeface="微软雅黑" pitchFamily="34"/>
                <a:ea typeface="微软雅黑" pitchFamily="49"/>
              </a:rPr>
              <a:t>数据结构设计</a:t>
            </a:r>
          </a:p>
        </p:txBody>
      </p:sp>
      <p:sp>
        <p:nvSpPr>
          <p:cNvPr id="3" name="副标题 2"/>
          <p:cNvSpPr txBox="1">
            <a:spLocks noGrp="1"/>
          </p:cNvSpPr>
          <p:nvPr>
            <p:ph type="subTitle" idx="4294967295"/>
          </p:nvPr>
        </p:nvSpPr>
        <p:spPr>
          <a:xfrm>
            <a:off x="503999" y="1509479"/>
            <a:ext cx="9071640" cy="4903200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l">
              <a:lnSpc>
                <a:spcPts val="0"/>
              </a:lnSpc>
              <a:buNone/>
            </a:pPr>
            <a:r>
              <a:rPr lang="en-US" sz="800" dirty="0"/>
              <a:t>class </a:t>
            </a:r>
            <a:r>
              <a:rPr lang="en-US" sz="800" dirty="0" err="1"/>
              <a:t>BTree</a:t>
            </a:r>
            <a:r>
              <a:rPr lang="en-US" sz="800" dirty="0"/>
              <a:t>{</a:t>
            </a:r>
          </a:p>
          <a:p>
            <a:pPr marL="0" lvl="0" indent="0" algn="l">
              <a:lnSpc>
                <a:spcPts val="0"/>
              </a:lnSpc>
              <a:buNone/>
            </a:pPr>
            <a:r>
              <a:rPr lang="en-US" sz="800" dirty="0"/>
              <a:t>	private:</a:t>
            </a:r>
          </a:p>
          <a:p>
            <a:pPr marL="0" lvl="0" indent="0" algn="l">
              <a:lnSpc>
                <a:spcPts val="0"/>
              </a:lnSpc>
              <a:buNone/>
            </a:pPr>
            <a:r>
              <a:rPr lang="en-US" sz="800" dirty="0"/>
              <a:t>		string </a:t>
            </a:r>
            <a:r>
              <a:rPr lang="en-US" sz="800" dirty="0" err="1"/>
              <a:t>dtName</a:t>
            </a:r>
            <a:r>
              <a:rPr lang="en-US" sz="800" dirty="0"/>
              <a:t>; </a:t>
            </a:r>
            <a:r>
              <a:rPr lang="zh-CN" altLang="en-US" sz="800" dirty="0"/>
              <a:t>数据库名</a:t>
            </a:r>
          </a:p>
          <a:p>
            <a:pPr marL="0" lvl="0" indent="0" algn="l">
              <a:lnSpc>
                <a:spcPts val="0"/>
              </a:lnSpc>
              <a:buNone/>
            </a:pPr>
            <a:r>
              <a:rPr lang="en-US" sz="800" dirty="0"/>
              <a:t>		FILE * </a:t>
            </a:r>
            <a:r>
              <a:rPr lang="en-US" sz="800" dirty="0" err="1"/>
              <a:t>Bstream</a:t>
            </a:r>
            <a:r>
              <a:rPr lang="en-US" sz="800" dirty="0"/>
              <a:t>; </a:t>
            </a:r>
            <a:r>
              <a:rPr lang="zh-CN" altLang="en-US" sz="800" dirty="0"/>
              <a:t>文件流</a:t>
            </a:r>
          </a:p>
          <a:p>
            <a:pPr marL="0" lvl="0" indent="0" algn="l">
              <a:lnSpc>
                <a:spcPts val="0"/>
              </a:lnSpc>
              <a:buNone/>
            </a:pPr>
            <a:r>
              <a:rPr lang="en-US" sz="800" dirty="0"/>
              <a:t>//file{{{</a:t>
            </a:r>
          </a:p>
          <a:p>
            <a:pPr marL="0" lvl="0" indent="0" algn="l">
              <a:lnSpc>
                <a:spcPts val="0"/>
              </a:lnSpc>
              <a:buNone/>
            </a:pPr>
            <a:r>
              <a:rPr lang="en-US" sz="800" dirty="0"/>
              <a:t>		</a:t>
            </a:r>
            <a:r>
              <a:rPr lang="en-US" sz="800" dirty="0" err="1"/>
              <a:t>typedef</a:t>
            </a:r>
            <a:r>
              <a:rPr lang="en-US" sz="800" dirty="0"/>
              <a:t> </a:t>
            </a:r>
            <a:r>
              <a:rPr lang="en-US" sz="800" dirty="0" err="1"/>
              <a:t>struct</a:t>
            </a:r>
            <a:r>
              <a:rPr lang="en-US" sz="800" dirty="0"/>
              <a:t> </a:t>
            </a:r>
            <a:r>
              <a:rPr lang="en-US" sz="800" dirty="0" err="1"/>
              <a:t>Bdata</a:t>
            </a:r>
            <a:r>
              <a:rPr lang="en-US" sz="800" dirty="0"/>
              <a:t>{</a:t>
            </a:r>
            <a:r>
              <a:rPr lang="zh-CN" altLang="en-US" sz="800" dirty="0"/>
              <a:t>储存数据所用结构体</a:t>
            </a:r>
          </a:p>
          <a:p>
            <a:pPr marL="0" lvl="0" indent="0" algn="l">
              <a:lnSpc>
                <a:spcPts val="0"/>
              </a:lnSpc>
              <a:buNone/>
            </a:pPr>
            <a:r>
              <a:rPr lang="en-US" sz="800" dirty="0"/>
              <a:t>		}BDAT;</a:t>
            </a:r>
          </a:p>
          <a:p>
            <a:pPr marL="0" lvl="0" indent="0" algn="l">
              <a:lnSpc>
                <a:spcPts val="0"/>
              </a:lnSpc>
              <a:buNone/>
            </a:pPr>
            <a:r>
              <a:rPr lang="en-US" sz="800" dirty="0"/>
              <a:t>		void </a:t>
            </a:r>
            <a:r>
              <a:rPr lang="en-US" sz="800" dirty="0" err="1"/>
              <a:t>writef</a:t>
            </a:r>
            <a:r>
              <a:rPr lang="en-US" sz="800" dirty="0"/>
              <a:t>(FILE * </a:t>
            </a:r>
            <a:r>
              <a:rPr lang="en-US" sz="800" dirty="0" err="1"/>
              <a:t>stream,long</a:t>
            </a:r>
            <a:r>
              <a:rPr lang="en-US" sz="800" dirty="0"/>
              <a:t> long </a:t>
            </a:r>
            <a:r>
              <a:rPr lang="en-US" sz="800" dirty="0" err="1"/>
              <a:t>offset,const</a:t>
            </a:r>
            <a:r>
              <a:rPr lang="en-US" sz="800" dirty="0"/>
              <a:t> BDAT * </a:t>
            </a:r>
            <a:r>
              <a:rPr lang="en-US" sz="800" dirty="0" err="1"/>
              <a:t>val</a:t>
            </a:r>
            <a:r>
              <a:rPr lang="en-US" sz="800" dirty="0"/>
              <a:t>) </a:t>
            </a:r>
            <a:r>
              <a:rPr lang="zh-CN" altLang="en-US" sz="800" dirty="0"/>
              <a:t>写数据到文件</a:t>
            </a:r>
          </a:p>
          <a:p>
            <a:pPr marL="0" lvl="0" indent="0" algn="l">
              <a:lnSpc>
                <a:spcPts val="0"/>
              </a:lnSpc>
              <a:buNone/>
            </a:pPr>
            <a:r>
              <a:rPr lang="en-US" sz="800" dirty="0"/>
              <a:t>		void </a:t>
            </a:r>
            <a:r>
              <a:rPr lang="en-US" sz="800" dirty="0" err="1"/>
              <a:t>getf</a:t>
            </a:r>
            <a:r>
              <a:rPr lang="en-US" sz="800" dirty="0"/>
              <a:t>(FILE * </a:t>
            </a:r>
            <a:r>
              <a:rPr lang="en-US" sz="800" dirty="0" err="1"/>
              <a:t>stream,long</a:t>
            </a:r>
            <a:r>
              <a:rPr lang="en-US" sz="800" dirty="0"/>
              <a:t> long </a:t>
            </a:r>
            <a:r>
              <a:rPr lang="en-US" sz="800" dirty="0" err="1"/>
              <a:t>offset,BDAT</a:t>
            </a:r>
            <a:r>
              <a:rPr lang="en-US" sz="800" dirty="0"/>
              <a:t> * </a:t>
            </a:r>
            <a:r>
              <a:rPr lang="en-US" sz="800" dirty="0" err="1"/>
              <a:t>val</a:t>
            </a:r>
            <a:r>
              <a:rPr lang="en-US" sz="800" dirty="0"/>
              <a:t>) </a:t>
            </a:r>
            <a:r>
              <a:rPr lang="en-US" sz="800" dirty="0" err="1"/>
              <a:t>const</a:t>
            </a:r>
            <a:r>
              <a:rPr lang="en-US" sz="800" dirty="0"/>
              <a:t> </a:t>
            </a:r>
            <a:r>
              <a:rPr lang="zh-CN" altLang="en-US" sz="800" dirty="0"/>
              <a:t>读书据到文件</a:t>
            </a:r>
          </a:p>
          <a:p>
            <a:pPr marL="0" lvl="0" indent="0" algn="l">
              <a:lnSpc>
                <a:spcPts val="0"/>
              </a:lnSpc>
              <a:buNone/>
            </a:pPr>
            <a:r>
              <a:rPr lang="en-US" sz="800" dirty="0"/>
              <a:t>		long </a:t>
            </a:r>
            <a:r>
              <a:rPr lang="en-US" sz="800" dirty="0" err="1"/>
              <a:t>long</a:t>
            </a:r>
            <a:r>
              <a:rPr lang="en-US" sz="800" dirty="0"/>
              <a:t> </a:t>
            </a:r>
            <a:r>
              <a:rPr lang="en-US" sz="800" dirty="0" err="1"/>
              <a:t>appf</a:t>
            </a:r>
            <a:r>
              <a:rPr lang="en-US" sz="800" dirty="0"/>
              <a:t>(FILE * </a:t>
            </a:r>
            <a:r>
              <a:rPr lang="en-US" sz="800" dirty="0" err="1"/>
              <a:t>stream,const</a:t>
            </a:r>
            <a:r>
              <a:rPr lang="en-US" sz="800" dirty="0"/>
              <a:t> BDAT * </a:t>
            </a:r>
            <a:r>
              <a:rPr lang="en-US" sz="800" dirty="0" err="1"/>
              <a:t>val</a:t>
            </a:r>
            <a:r>
              <a:rPr lang="en-US" sz="800" dirty="0"/>
              <a:t>) </a:t>
            </a:r>
            <a:r>
              <a:rPr lang="zh-CN" altLang="en-US" sz="800" dirty="0"/>
              <a:t>文件末尾增加数据</a:t>
            </a:r>
          </a:p>
          <a:p>
            <a:pPr marL="0" lvl="0" indent="0" algn="l">
              <a:lnSpc>
                <a:spcPts val="0"/>
              </a:lnSpc>
              <a:buNone/>
            </a:pPr>
            <a:r>
              <a:rPr lang="en-US" sz="800" dirty="0"/>
              <a:t>		</a:t>
            </a:r>
            <a:r>
              <a:rPr lang="en-US" sz="800" dirty="0" err="1"/>
              <a:t>struct</a:t>
            </a:r>
            <a:r>
              <a:rPr lang="en-US" sz="800" dirty="0"/>
              <a:t> </a:t>
            </a:r>
            <a:r>
              <a:rPr lang="en-US" sz="800" dirty="0" err="1"/>
              <a:t>saveNode</a:t>
            </a:r>
            <a:r>
              <a:rPr lang="en-US" sz="800" dirty="0"/>
              <a:t> </a:t>
            </a:r>
            <a:r>
              <a:rPr lang="zh-CN" altLang="en-US" sz="800" dirty="0"/>
              <a:t>储存索引所用结构体</a:t>
            </a:r>
          </a:p>
          <a:p>
            <a:pPr marL="0" lvl="0" indent="0" algn="l">
              <a:lnSpc>
                <a:spcPts val="0"/>
              </a:lnSpc>
              <a:buNone/>
            </a:pPr>
            <a:r>
              <a:rPr lang="en-US" sz="800" dirty="0"/>
              <a:t>//}}}</a:t>
            </a:r>
          </a:p>
          <a:p>
            <a:pPr marL="0" lvl="0" indent="0" algn="l">
              <a:lnSpc>
                <a:spcPts val="0"/>
              </a:lnSpc>
              <a:buNone/>
            </a:pPr>
            <a:r>
              <a:rPr lang="en-US" sz="800" dirty="0"/>
              <a:t>		class </a:t>
            </a:r>
            <a:r>
              <a:rPr lang="en-US" sz="800" dirty="0" err="1"/>
              <a:t>BNode</a:t>
            </a:r>
            <a:r>
              <a:rPr lang="en-US" sz="800" dirty="0"/>
              <a:t> </a:t>
            </a:r>
            <a:r>
              <a:rPr lang="zh-CN" altLang="en-US" sz="800" dirty="0"/>
              <a:t>节点父类</a:t>
            </a:r>
          </a:p>
          <a:p>
            <a:pPr marL="0" lvl="0" indent="0" algn="l">
              <a:lnSpc>
                <a:spcPts val="0"/>
              </a:lnSpc>
              <a:buNone/>
            </a:pPr>
            <a:r>
              <a:rPr lang="en-US" sz="800" dirty="0"/>
              <a:t>		class </a:t>
            </a:r>
            <a:r>
              <a:rPr lang="en-US" sz="800" dirty="0" err="1"/>
              <a:t>MidNode:public</a:t>
            </a:r>
            <a:r>
              <a:rPr lang="en-US" sz="800" dirty="0"/>
              <a:t> </a:t>
            </a:r>
            <a:r>
              <a:rPr lang="en-US" sz="800" dirty="0" err="1"/>
              <a:t>BNode</a:t>
            </a:r>
            <a:r>
              <a:rPr lang="en-US" sz="800" dirty="0"/>
              <a:t> </a:t>
            </a:r>
            <a:r>
              <a:rPr lang="zh-CN" altLang="en-US" sz="800" dirty="0"/>
              <a:t>非叶子节点</a:t>
            </a:r>
          </a:p>
          <a:p>
            <a:pPr marL="0" lvl="0" indent="0" algn="l">
              <a:lnSpc>
                <a:spcPts val="0"/>
              </a:lnSpc>
              <a:buNone/>
            </a:pPr>
            <a:r>
              <a:rPr lang="en-US" sz="800" dirty="0"/>
              <a:t>		class </a:t>
            </a:r>
            <a:r>
              <a:rPr lang="en-US" sz="800" dirty="0" err="1"/>
              <a:t>DataNode:public</a:t>
            </a:r>
            <a:r>
              <a:rPr lang="en-US" sz="800" dirty="0"/>
              <a:t> </a:t>
            </a:r>
            <a:r>
              <a:rPr lang="en-US" sz="800" dirty="0" err="1"/>
              <a:t>BNode</a:t>
            </a:r>
            <a:r>
              <a:rPr lang="en-US" sz="800" dirty="0"/>
              <a:t> </a:t>
            </a:r>
            <a:r>
              <a:rPr lang="zh-CN" altLang="en-US" sz="800" dirty="0"/>
              <a:t>叶子节点</a:t>
            </a:r>
          </a:p>
          <a:p>
            <a:pPr marL="0" lvl="0" indent="0" algn="l">
              <a:lnSpc>
                <a:spcPts val="0"/>
              </a:lnSpc>
              <a:buNone/>
            </a:pPr>
            <a:r>
              <a:rPr lang="en-US" sz="800" dirty="0"/>
              <a:t>		void </a:t>
            </a:r>
            <a:r>
              <a:rPr lang="en-US" sz="800" dirty="0" err="1"/>
              <a:t>freemem</a:t>
            </a:r>
            <a:r>
              <a:rPr lang="en-US" sz="800" dirty="0"/>
              <a:t>(</a:t>
            </a:r>
            <a:r>
              <a:rPr lang="en-US" sz="800" dirty="0" err="1"/>
              <a:t>BNode</a:t>
            </a:r>
            <a:r>
              <a:rPr lang="en-US" sz="800" dirty="0"/>
              <a:t> * </a:t>
            </a:r>
            <a:r>
              <a:rPr lang="en-US" sz="800" dirty="0" err="1"/>
              <a:t>fNode</a:t>
            </a:r>
            <a:r>
              <a:rPr lang="en-US" sz="800" dirty="0"/>
              <a:t>) </a:t>
            </a:r>
            <a:r>
              <a:rPr lang="zh-CN" altLang="en-US" sz="800" dirty="0"/>
              <a:t>释放节点内存</a:t>
            </a:r>
          </a:p>
          <a:p>
            <a:pPr marL="0" lvl="0" indent="0" algn="l">
              <a:lnSpc>
                <a:spcPts val="0"/>
              </a:lnSpc>
              <a:buNone/>
            </a:pPr>
            <a:r>
              <a:rPr lang="en-US" sz="800" dirty="0"/>
              <a:t>		</a:t>
            </a:r>
            <a:r>
              <a:rPr lang="en-US" sz="800" dirty="0" err="1"/>
              <a:t>BNode</a:t>
            </a:r>
            <a:r>
              <a:rPr lang="en-US" sz="800" dirty="0"/>
              <a:t> * </a:t>
            </a:r>
            <a:r>
              <a:rPr lang="en-US" sz="800" dirty="0" err="1"/>
              <a:t>bRoot</a:t>
            </a:r>
            <a:r>
              <a:rPr lang="en-US" sz="800" dirty="0"/>
              <a:t> </a:t>
            </a:r>
            <a:r>
              <a:rPr lang="zh-CN" altLang="en-US" sz="800" dirty="0"/>
              <a:t>根节点</a:t>
            </a:r>
          </a:p>
          <a:p>
            <a:pPr marL="0" lvl="0" indent="0" algn="l">
              <a:lnSpc>
                <a:spcPts val="0"/>
              </a:lnSpc>
              <a:buNone/>
            </a:pPr>
            <a:r>
              <a:rPr lang="en-US" sz="800" dirty="0"/>
              <a:t>		void </a:t>
            </a:r>
            <a:r>
              <a:rPr lang="en-US" sz="800" dirty="0" err="1"/>
              <a:t>printT</a:t>
            </a:r>
            <a:r>
              <a:rPr lang="en-US" sz="800" dirty="0"/>
              <a:t>(</a:t>
            </a:r>
            <a:r>
              <a:rPr lang="en-US" sz="800" dirty="0" err="1"/>
              <a:t>BNode</a:t>
            </a:r>
            <a:r>
              <a:rPr lang="en-US" sz="800" dirty="0"/>
              <a:t> *,</a:t>
            </a:r>
            <a:r>
              <a:rPr lang="en-US" sz="800" dirty="0" err="1"/>
              <a:t>int</a:t>
            </a:r>
            <a:r>
              <a:rPr lang="en-US" sz="800" dirty="0"/>
              <a:t>) </a:t>
            </a:r>
            <a:r>
              <a:rPr lang="zh-CN" altLang="en-US" sz="800" dirty="0"/>
              <a:t>输出节点</a:t>
            </a:r>
          </a:p>
          <a:p>
            <a:pPr marL="0" lvl="0" indent="0" algn="l">
              <a:lnSpc>
                <a:spcPts val="0"/>
              </a:lnSpc>
              <a:buNone/>
            </a:pPr>
            <a:r>
              <a:rPr lang="en-US" sz="800" dirty="0"/>
              <a:t>		void </a:t>
            </a:r>
            <a:r>
              <a:rPr lang="en-US" sz="800" dirty="0" err="1"/>
              <a:t>writeNodef</a:t>
            </a:r>
            <a:r>
              <a:rPr lang="en-US" sz="800" dirty="0"/>
              <a:t>(FILE * </a:t>
            </a:r>
            <a:r>
              <a:rPr lang="en-US" sz="800" dirty="0" err="1"/>
              <a:t>stream,const</a:t>
            </a:r>
            <a:r>
              <a:rPr lang="en-US" sz="800" dirty="0"/>
              <a:t> </a:t>
            </a:r>
            <a:r>
              <a:rPr lang="en-US" sz="800" dirty="0" err="1"/>
              <a:t>BNode</a:t>
            </a:r>
            <a:r>
              <a:rPr lang="en-US" sz="800" dirty="0"/>
              <a:t> * </a:t>
            </a:r>
            <a:r>
              <a:rPr lang="en-US" sz="800" dirty="0" err="1"/>
              <a:t>nNode</a:t>
            </a:r>
            <a:r>
              <a:rPr lang="en-US" sz="800" dirty="0"/>
              <a:t>) </a:t>
            </a:r>
            <a:r>
              <a:rPr lang="zh-CN" altLang="en-US" sz="800" dirty="0"/>
              <a:t>写索引</a:t>
            </a:r>
            <a:r>
              <a:rPr lang="en-US" sz="800" dirty="0"/>
              <a:t>(b+</a:t>
            </a:r>
            <a:r>
              <a:rPr lang="zh-CN" altLang="en-US" sz="800" dirty="0"/>
              <a:t>树</a:t>
            </a:r>
            <a:r>
              <a:rPr lang="en-US" sz="800" dirty="0"/>
              <a:t>)</a:t>
            </a:r>
            <a:r>
              <a:rPr lang="zh-CN" altLang="en-US" sz="800" dirty="0"/>
              <a:t>到文件</a:t>
            </a:r>
          </a:p>
          <a:p>
            <a:pPr marL="0" lvl="0" indent="0" algn="l">
              <a:lnSpc>
                <a:spcPts val="0"/>
              </a:lnSpc>
              <a:buNone/>
            </a:pPr>
            <a:r>
              <a:rPr lang="en-US" sz="800" dirty="0"/>
              <a:t>		</a:t>
            </a:r>
            <a:r>
              <a:rPr lang="en-US" sz="800" dirty="0" err="1"/>
              <a:t>BNode</a:t>
            </a:r>
            <a:r>
              <a:rPr lang="en-US" sz="800" dirty="0"/>
              <a:t> * </a:t>
            </a:r>
            <a:r>
              <a:rPr lang="en-US" sz="800" dirty="0" err="1"/>
              <a:t>getBtreef</a:t>
            </a:r>
            <a:r>
              <a:rPr lang="en-US" sz="800" dirty="0"/>
              <a:t>(FILE * </a:t>
            </a:r>
            <a:r>
              <a:rPr lang="en-US" sz="800" dirty="0" err="1"/>
              <a:t>stream,long</a:t>
            </a:r>
            <a:r>
              <a:rPr lang="en-US" sz="800" dirty="0"/>
              <a:t> long offset) </a:t>
            </a:r>
            <a:r>
              <a:rPr lang="zh-CN" altLang="en-US" sz="800" dirty="0"/>
              <a:t>从文件读</a:t>
            </a:r>
            <a:r>
              <a:rPr lang="en-US" sz="800" dirty="0"/>
              <a:t>b+</a:t>
            </a:r>
            <a:r>
              <a:rPr lang="zh-CN" altLang="en-US" sz="800" dirty="0"/>
              <a:t>树索引</a:t>
            </a:r>
          </a:p>
          <a:p>
            <a:pPr marL="0" lvl="0" indent="0" algn="l">
              <a:lnSpc>
                <a:spcPts val="0"/>
              </a:lnSpc>
              <a:buNone/>
            </a:pPr>
            <a:r>
              <a:rPr lang="en-US" sz="800" dirty="0"/>
              <a:t>	public:</a:t>
            </a:r>
          </a:p>
          <a:p>
            <a:pPr marL="0" lvl="0" indent="0" algn="l">
              <a:lnSpc>
                <a:spcPts val="0"/>
              </a:lnSpc>
              <a:buNone/>
            </a:pPr>
            <a:r>
              <a:rPr lang="en-US" sz="800" dirty="0"/>
              <a:t>		</a:t>
            </a:r>
            <a:r>
              <a:rPr lang="en-US" sz="800" dirty="0" err="1"/>
              <a:t>BTree</a:t>
            </a:r>
            <a:r>
              <a:rPr lang="en-US" sz="800" dirty="0"/>
              <a:t>(string </a:t>
            </a:r>
            <a:r>
              <a:rPr lang="en-US" sz="800" dirty="0" err="1"/>
              <a:t>dtn,bool</a:t>
            </a:r>
            <a:r>
              <a:rPr lang="en-US" sz="800" dirty="0"/>
              <a:t> </a:t>
            </a:r>
            <a:r>
              <a:rPr lang="en-US" sz="800" dirty="0" err="1"/>
              <a:t>newfile</a:t>
            </a:r>
            <a:r>
              <a:rPr lang="en-US" sz="800" dirty="0"/>
              <a:t> = true) </a:t>
            </a:r>
            <a:r>
              <a:rPr lang="zh-CN" altLang="en-US" sz="800" dirty="0"/>
              <a:t>初始化</a:t>
            </a:r>
          </a:p>
          <a:p>
            <a:pPr marL="0" lvl="0" indent="0" algn="l">
              <a:lnSpc>
                <a:spcPts val="0"/>
              </a:lnSpc>
              <a:buNone/>
            </a:pPr>
            <a:r>
              <a:rPr lang="en-US" sz="800" dirty="0"/>
              <a:t>		~</a:t>
            </a:r>
            <a:r>
              <a:rPr lang="en-US" sz="800" dirty="0" err="1"/>
              <a:t>BTree</a:t>
            </a:r>
            <a:r>
              <a:rPr lang="en-US" sz="800" dirty="0"/>
              <a:t>() </a:t>
            </a:r>
            <a:r>
              <a:rPr lang="zh-CN" altLang="en-US" sz="800" dirty="0"/>
              <a:t>析构</a:t>
            </a:r>
          </a:p>
          <a:p>
            <a:pPr marL="0" lvl="0" indent="0" algn="l">
              <a:lnSpc>
                <a:spcPts val="0"/>
              </a:lnSpc>
              <a:buNone/>
            </a:pPr>
            <a:r>
              <a:rPr lang="en-US" sz="800" dirty="0"/>
              <a:t>		</a:t>
            </a:r>
            <a:r>
              <a:rPr lang="en-US" sz="800" dirty="0" err="1"/>
              <a:t>bool</a:t>
            </a:r>
            <a:r>
              <a:rPr lang="en-US" sz="800" dirty="0"/>
              <a:t> insert(</a:t>
            </a:r>
            <a:r>
              <a:rPr lang="en-US" sz="800" dirty="0" err="1"/>
              <a:t>const</a:t>
            </a:r>
            <a:r>
              <a:rPr lang="en-US" sz="800" dirty="0"/>
              <a:t> string &amp;,</a:t>
            </a:r>
            <a:r>
              <a:rPr lang="en-US" sz="800" dirty="0" err="1"/>
              <a:t>const</a:t>
            </a:r>
            <a:r>
              <a:rPr lang="en-US" sz="800" dirty="0"/>
              <a:t> string &amp;) </a:t>
            </a:r>
            <a:r>
              <a:rPr lang="zh-CN" altLang="en-US" sz="800" dirty="0"/>
              <a:t>插入</a:t>
            </a:r>
          </a:p>
          <a:p>
            <a:pPr marL="0" lvl="0" indent="0" algn="l">
              <a:lnSpc>
                <a:spcPts val="0"/>
              </a:lnSpc>
              <a:buNone/>
            </a:pPr>
            <a:r>
              <a:rPr lang="en-US" sz="800" dirty="0"/>
              <a:t>		</a:t>
            </a:r>
            <a:r>
              <a:rPr lang="en-US" sz="800" dirty="0" err="1"/>
              <a:t>bool</a:t>
            </a:r>
            <a:r>
              <a:rPr lang="en-US" sz="800" dirty="0"/>
              <a:t> </a:t>
            </a:r>
            <a:r>
              <a:rPr lang="en-US" sz="800" dirty="0" err="1"/>
              <a:t>deleteKey</a:t>
            </a:r>
            <a:r>
              <a:rPr lang="en-US" sz="800" dirty="0"/>
              <a:t>(</a:t>
            </a:r>
            <a:r>
              <a:rPr lang="en-US" sz="800" dirty="0" err="1"/>
              <a:t>const</a:t>
            </a:r>
            <a:r>
              <a:rPr lang="en-US" sz="800" dirty="0"/>
              <a:t> string &amp;) </a:t>
            </a:r>
            <a:r>
              <a:rPr lang="zh-CN" altLang="en-US" sz="800" dirty="0"/>
              <a:t>删除</a:t>
            </a:r>
          </a:p>
          <a:p>
            <a:pPr marL="0" lvl="0" indent="0" algn="l">
              <a:lnSpc>
                <a:spcPts val="0"/>
              </a:lnSpc>
              <a:buNone/>
            </a:pPr>
            <a:r>
              <a:rPr lang="en-US" sz="800" dirty="0"/>
              <a:t>		string * </a:t>
            </a:r>
            <a:r>
              <a:rPr lang="en-US" sz="800" dirty="0" err="1"/>
              <a:t>findKey</a:t>
            </a:r>
            <a:r>
              <a:rPr lang="en-US" sz="800" dirty="0"/>
              <a:t>(</a:t>
            </a:r>
            <a:r>
              <a:rPr lang="en-US" sz="800" dirty="0" err="1"/>
              <a:t>const</a:t>
            </a:r>
            <a:r>
              <a:rPr lang="en-US" sz="800" dirty="0"/>
              <a:t> string &amp;)</a:t>
            </a:r>
            <a:r>
              <a:rPr lang="en-US" sz="800" dirty="0" err="1"/>
              <a:t>const</a:t>
            </a:r>
            <a:r>
              <a:rPr lang="en-US" sz="800" dirty="0"/>
              <a:t> </a:t>
            </a:r>
            <a:r>
              <a:rPr lang="zh-CN" altLang="en-US" sz="800" dirty="0"/>
              <a:t>查找</a:t>
            </a:r>
          </a:p>
          <a:p>
            <a:pPr marL="0" lvl="0" indent="0" algn="l">
              <a:lnSpc>
                <a:spcPts val="0"/>
              </a:lnSpc>
              <a:buNone/>
            </a:pPr>
            <a:r>
              <a:rPr lang="en-US" sz="800" dirty="0"/>
              <a:t>		</a:t>
            </a:r>
            <a:r>
              <a:rPr lang="en-US" sz="800" dirty="0" err="1"/>
              <a:t>bool</a:t>
            </a:r>
            <a:r>
              <a:rPr lang="en-US" sz="800" dirty="0"/>
              <a:t> replace(</a:t>
            </a:r>
            <a:r>
              <a:rPr lang="en-US" sz="800" dirty="0" err="1"/>
              <a:t>const</a:t>
            </a:r>
            <a:r>
              <a:rPr lang="en-US" sz="800" dirty="0"/>
              <a:t> string &amp;,</a:t>
            </a:r>
            <a:r>
              <a:rPr lang="en-US" sz="800" dirty="0" err="1"/>
              <a:t>const</a:t>
            </a:r>
            <a:r>
              <a:rPr lang="en-US" sz="800" dirty="0"/>
              <a:t> string &amp;) </a:t>
            </a:r>
            <a:r>
              <a:rPr lang="zh-CN" altLang="en-US" sz="800" dirty="0"/>
              <a:t>替代</a:t>
            </a:r>
          </a:p>
          <a:p>
            <a:pPr marL="0" lvl="0" indent="0" algn="l">
              <a:lnSpc>
                <a:spcPts val="0"/>
              </a:lnSpc>
              <a:buNone/>
            </a:pPr>
            <a:r>
              <a:rPr lang="en-US" sz="800" dirty="0"/>
              <a:t>		void </a:t>
            </a:r>
            <a:r>
              <a:rPr lang="en-US" sz="800" dirty="0" err="1"/>
              <a:t>printT</a:t>
            </a:r>
            <a:r>
              <a:rPr lang="en-US" sz="800" dirty="0"/>
              <a:t>() </a:t>
            </a:r>
            <a:r>
              <a:rPr lang="zh-CN" altLang="en-US" sz="800" dirty="0"/>
              <a:t>输出树</a:t>
            </a:r>
          </a:p>
          <a:p>
            <a:pPr marL="0" lvl="0" indent="0" algn="l">
              <a:lnSpc>
                <a:spcPts val="0"/>
              </a:lnSpc>
              <a:buNone/>
            </a:pPr>
            <a:r>
              <a:rPr lang="en-US" sz="800" dirty="0"/>
              <a:t>};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hangingPunct="1">
              <a:lnSpc>
                <a:spcPct val="90000"/>
              </a:lnSpc>
              <a:spcBef>
                <a:spcPts val="1001"/>
              </a:spcBef>
              <a:buNone/>
            </a:pPr>
            <a:r>
              <a:rPr lang="zh-CN" altLang="en-US" sz="3200">
                <a:solidFill>
                  <a:srgbClr val="000000"/>
                </a:solidFill>
                <a:latin typeface="微软雅黑" pitchFamily="34"/>
                <a:ea typeface="微软雅黑" pitchFamily="49"/>
              </a:rPr>
              <a:t>功能设计</a:t>
            </a:r>
          </a:p>
        </p:txBody>
      </p:sp>
      <p:sp>
        <p:nvSpPr>
          <p:cNvPr id="3" name="副标题 2"/>
          <p:cNvSpPr txBox="1">
            <a:spLocks noGrp="1"/>
          </p:cNvSpPr>
          <p:nvPr>
            <p:ph type="subTitle" idx="4294967295"/>
          </p:nvPr>
        </p:nvSpPr>
        <p:spPr>
          <a:xfrm>
            <a:off x="503999" y="1766520"/>
            <a:ext cx="9071640" cy="4384440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l">
              <a:buNone/>
            </a:pPr>
            <a:r>
              <a:rPr lang="en-US" sz="1200" dirty="0" err="1"/>
              <a:t>bool</a:t>
            </a:r>
            <a:r>
              <a:rPr lang="en-US" sz="1200" dirty="0"/>
              <a:t> </a:t>
            </a:r>
            <a:r>
              <a:rPr lang="en-US" sz="1200" dirty="0" err="1"/>
              <a:t>BTree</a:t>
            </a:r>
            <a:r>
              <a:rPr lang="en-US" sz="1200" dirty="0"/>
              <a:t>::insert(</a:t>
            </a:r>
            <a:r>
              <a:rPr lang="en-US" sz="1200" dirty="0" err="1"/>
              <a:t>const</a:t>
            </a:r>
            <a:r>
              <a:rPr lang="en-US" sz="1200" dirty="0"/>
              <a:t> string &amp; </a:t>
            </a:r>
            <a:r>
              <a:rPr lang="en-US" sz="1200" dirty="0" err="1"/>
              <a:t>newKey,const</a:t>
            </a:r>
            <a:r>
              <a:rPr lang="en-US" sz="1200" dirty="0"/>
              <a:t> string &amp; </a:t>
            </a:r>
            <a:r>
              <a:rPr lang="en-US" sz="1200" dirty="0" err="1"/>
              <a:t>newVal</a:t>
            </a:r>
            <a:r>
              <a:rPr lang="en-US" sz="1200" dirty="0"/>
              <a:t>)</a:t>
            </a:r>
          </a:p>
          <a:p>
            <a:pPr marL="0" lvl="0" indent="0" algn="l">
              <a:buNone/>
            </a:pPr>
            <a:r>
              <a:rPr lang="zh-CN" altLang="en-US" sz="1200" dirty="0"/>
              <a:t>不符合长度范围 或 插入值已存在返回</a:t>
            </a:r>
            <a:r>
              <a:rPr lang="en-US" sz="1200" dirty="0"/>
              <a:t>false</a:t>
            </a:r>
          </a:p>
          <a:p>
            <a:pPr marL="0" lvl="0" indent="0" algn="l">
              <a:buNone/>
            </a:pPr>
            <a:r>
              <a:rPr lang="zh-CN" altLang="en-US" sz="1200" dirty="0"/>
              <a:t>正确插入返回</a:t>
            </a:r>
            <a:r>
              <a:rPr lang="en-US" sz="1200" dirty="0"/>
              <a:t>true</a:t>
            </a:r>
          </a:p>
          <a:p>
            <a:pPr marL="0" lvl="0" indent="0" algn="l">
              <a:buNone/>
            </a:pPr>
            <a:endParaRPr lang="en-US" sz="1200" dirty="0"/>
          </a:p>
          <a:p>
            <a:pPr marL="0" lvl="0" indent="0" algn="l">
              <a:buNone/>
            </a:pPr>
            <a:r>
              <a:rPr lang="en-US" sz="1200" dirty="0" err="1"/>
              <a:t>bool</a:t>
            </a:r>
            <a:r>
              <a:rPr lang="en-US" sz="1200" dirty="0"/>
              <a:t> </a:t>
            </a:r>
            <a:r>
              <a:rPr lang="en-US" sz="1200" dirty="0" err="1"/>
              <a:t>BTree</a:t>
            </a:r>
            <a:r>
              <a:rPr lang="en-US" sz="1200" dirty="0"/>
              <a:t>::</a:t>
            </a:r>
            <a:r>
              <a:rPr lang="en-US" sz="1200" dirty="0" err="1"/>
              <a:t>deleteKey</a:t>
            </a:r>
            <a:r>
              <a:rPr lang="en-US" sz="1200" dirty="0"/>
              <a:t>(</a:t>
            </a:r>
            <a:r>
              <a:rPr lang="en-US" sz="1200" dirty="0" err="1"/>
              <a:t>const</a:t>
            </a:r>
            <a:r>
              <a:rPr lang="en-US" sz="1200" dirty="0"/>
              <a:t> string &amp; </a:t>
            </a:r>
            <a:r>
              <a:rPr lang="en-US" sz="1200" dirty="0" err="1"/>
              <a:t>fKey</a:t>
            </a:r>
            <a:r>
              <a:rPr lang="en-US" sz="1200" dirty="0"/>
              <a:t>)</a:t>
            </a:r>
          </a:p>
          <a:p>
            <a:pPr marL="0" lvl="0" indent="0" algn="l">
              <a:buNone/>
            </a:pPr>
            <a:r>
              <a:rPr lang="zh-CN" altLang="en-US" sz="1200" dirty="0"/>
              <a:t>未找到返回</a:t>
            </a:r>
            <a:r>
              <a:rPr lang="en-US" sz="1200" dirty="0"/>
              <a:t>false</a:t>
            </a:r>
          </a:p>
          <a:p>
            <a:pPr marL="0" lvl="0" indent="0" algn="l">
              <a:buNone/>
            </a:pPr>
            <a:r>
              <a:rPr lang="zh-CN" altLang="en-US" sz="1200" dirty="0"/>
              <a:t>正确删除返回</a:t>
            </a:r>
            <a:r>
              <a:rPr lang="en-US" sz="1200" dirty="0"/>
              <a:t>true</a:t>
            </a:r>
          </a:p>
          <a:p>
            <a:pPr marL="0" lvl="0" indent="0" algn="l">
              <a:buNone/>
            </a:pPr>
            <a:endParaRPr lang="en-US" sz="1200" dirty="0"/>
          </a:p>
          <a:p>
            <a:pPr marL="0" lvl="0" indent="0" algn="l">
              <a:buNone/>
            </a:pPr>
            <a:r>
              <a:rPr lang="en-US" sz="1200" dirty="0"/>
              <a:t>string * </a:t>
            </a:r>
            <a:r>
              <a:rPr lang="en-US" sz="1200" dirty="0" err="1"/>
              <a:t>BTree</a:t>
            </a:r>
            <a:r>
              <a:rPr lang="en-US" sz="1200" dirty="0"/>
              <a:t>::</a:t>
            </a:r>
            <a:r>
              <a:rPr lang="en-US" sz="1200" dirty="0" err="1"/>
              <a:t>findKey</a:t>
            </a:r>
            <a:r>
              <a:rPr lang="en-US" sz="1200" dirty="0"/>
              <a:t>(</a:t>
            </a:r>
            <a:r>
              <a:rPr lang="en-US" sz="1200" dirty="0" err="1"/>
              <a:t>const</a:t>
            </a:r>
            <a:r>
              <a:rPr lang="en-US" sz="1200" dirty="0"/>
              <a:t> string &amp; </a:t>
            </a:r>
            <a:r>
              <a:rPr lang="en-US" sz="1200" dirty="0" err="1"/>
              <a:t>fKey</a:t>
            </a:r>
            <a:r>
              <a:rPr lang="en-US" sz="1200" dirty="0"/>
              <a:t>)</a:t>
            </a:r>
            <a:r>
              <a:rPr lang="en-US" sz="1200" dirty="0" err="1"/>
              <a:t>const</a:t>
            </a:r>
            <a:r>
              <a:rPr lang="en-US" sz="1200" dirty="0"/>
              <a:t> {//{{{</a:t>
            </a:r>
          </a:p>
          <a:p>
            <a:pPr marL="0" lvl="0" indent="0" algn="l">
              <a:buNone/>
            </a:pPr>
            <a:r>
              <a:rPr lang="zh-CN" altLang="en-US" sz="1200" dirty="0"/>
              <a:t>找到返回相应</a:t>
            </a:r>
            <a:r>
              <a:rPr lang="en-US" sz="1200" dirty="0" err="1"/>
              <a:t>val</a:t>
            </a:r>
            <a:endParaRPr lang="en-US" sz="1200" dirty="0"/>
          </a:p>
          <a:p>
            <a:pPr marL="0" lvl="0" indent="0" algn="l">
              <a:buNone/>
            </a:pPr>
            <a:r>
              <a:rPr lang="zh-CN" altLang="en-US" sz="1200" dirty="0"/>
              <a:t>未找到返回</a:t>
            </a:r>
            <a:r>
              <a:rPr lang="en-US" sz="1200" dirty="0"/>
              <a:t>NULL</a:t>
            </a:r>
          </a:p>
          <a:p>
            <a:pPr marL="0" lvl="0" indent="0" algn="l">
              <a:buNone/>
            </a:pPr>
            <a:endParaRPr lang="en-US" sz="1200" dirty="0"/>
          </a:p>
          <a:p>
            <a:pPr marL="0" lvl="0" indent="0" algn="l">
              <a:buNone/>
            </a:pPr>
            <a:r>
              <a:rPr lang="en-US" sz="1200" dirty="0" err="1"/>
              <a:t>bool</a:t>
            </a:r>
            <a:r>
              <a:rPr lang="en-US" sz="1200" dirty="0"/>
              <a:t> </a:t>
            </a:r>
            <a:r>
              <a:rPr lang="en-US" sz="1200" dirty="0" err="1"/>
              <a:t>BTree</a:t>
            </a:r>
            <a:r>
              <a:rPr lang="en-US" sz="1200" dirty="0"/>
              <a:t>::replace(</a:t>
            </a:r>
            <a:r>
              <a:rPr lang="en-US" sz="1200" dirty="0" err="1"/>
              <a:t>const</a:t>
            </a:r>
            <a:r>
              <a:rPr lang="en-US" sz="1200" dirty="0"/>
              <a:t> string &amp; </a:t>
            </a:r>
            <a:r>
              <a:rPr lang="en-US" sz="1200" dirty="0" err="1"/>
              <a:t>fKey,const</a:t>
            </a:r>
            <a:r>
              <a:rPr lang="en-US" sz="1200" dirty="0"/>
              <a:t> string &amp; </a:t>
            </a:r>
            <a:r>
              <a:rPr lang="en-US" sz="1200" dirty="0" err="1"/>
              <a:t>newVal</a:t>
            </a:r>
            <a:r>
              <a:rPr lang="en-US" sz="1200" dirty="0"/>
              <a:t>)</a:t>
            </a:r>
          </a:p>
          <a:p>
            <a:pPr marL="0" lvl="0" indent="0" algn="l">
              <a:buNone/>
            </a:pPr>
            <a:r>
              <a:rPr lang="zh-CN" altLang="en-US" sz="1200" dirty="0"/>
              <a:t>不符合长度范围 或 未找到返回</a:t>
            </a:r>
            <a:r>
              <a:rPr lang="en-US" sz="1200" dirty="0"/>
              <a:t>false</a:t>
            </a:r>
          </a:p>
          <a:p>
            <a:pPr marL="0" lvl="0" indent="0" algn="l">
              <a:buNone/>
            </a:pPr>
            <a:r>
              <a:rPr lang="zh-CN" altLang="en-US" sz="1200" dirty="0"/>
              <a:t>正确替代返回</a:t>
            </a:r>
            <a:r>
              <a:rPr lang="en-US" sz="1200" dirty="0"/>
              <a:t>true</a:t>
            </a:r>
          </a:p>
          <a:p>
            <a:pPr marL="0" lvl="0" indent="0" algn="l">
              <a:buNone/>
            </a:pPr>
            <a:endParaRPr lang="en-US" sz="1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hangingPunct="1">
              <a:lnSpc>
                <a:spcPct val="90000"/>
              </a:lnSpc>
              <a:spcBef>
                <a:spcPts val="1001"/>
              </a:spcBef>
              <a:buNone/>
            </a:pPr>
            <a:r>
              <a:rPr lang="zh-CN" altLang="en-US" sz="3200">
                <a:solidFill>
                  <a:srgbClr val="000000"/>
                </a:solidFill>
                <a:latin typeface="微软雅黑" pitchFamily="34"/>
                <a:ea typeface="微软雅黑" pitchFamily="49"/>
              </a:rPr>
              <a:t>性能分析</a:t>
            </a:r>
          </a:p>
        </p:txBody>
      </p:sp>
      <p:sp>
        <p:nvSpPr>
          <p:cNvPr id="3" name="副标题 2"/>
          <p:cNvSpPr txBox="1">
            <a:spLocks noGrp="1"/>
          </p:cNvSpPr>
          <p:nvPr>
            <p:ph type="subTitle" idx="4294967295"/>
          </p:nvPr>
        </p:nvSpPr>
        <p:spPr/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indent="0" algn="ctr"/>
            <a:endParaRPr lang="en-US" altLang="zh-CN"/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882" y="1769040"/>
            <a:ext cx="6809874" cy="43844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</p:pic>
      <p:sp>
        <p:nvSpPr>
          <p:cNvPr id="5" name="TextBox 4"/>
          <p:cNvSpPr txBox="1"/>
          <p:nvPr/>
        </p:nvSpPr>
        <p:spPr>
          <a:xfrm>
            <a:off x="504359" y="1296000"/>
            <a:ext cx="9071640" cy="462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0">
              <a:buNone/>
              <a:tabLst/>
              <a:defRPr sz="1600"/>
            </a:pPr>
            <a:r>
              <a:rPr lang="en-US" sz="16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rPr>
              <a:t>Ubuntu 14.04LTS</a:t>
            </a:r>
            <a:r>
              <a:rPr lang="zh-CN" sz="16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rPr>
              <a:t>下</a:t>
            </a:r>
            <a:r>
              <a:rPr lang="en-US" sz="16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rPr>
              <a:t>ext3</a:t>
            </a:r>
            <a:r>
              <a:rPr lang="zh-CN" sz="16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rPr>
              <a:t>格式磁盘中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hangingPunct="1">
              <a:lnSpc>
                <a:spcPct val="90000"/>
              </a:lnSpc>
              <a:spcBef>
                <a:spcPts val="1001"/>
              </a:spcBef>
              <a:buNone/>
            </a:pPr>
            <a:r>
              <a:rPr lang="zh-CN" altLang="en-US" sz="3200">
                <a:solidFill>
                  <a:srgbClr val="000000"/>
                </a:solidFill>
                <a:latin typeface="微软雅黑" pitchFamily="34"/>
                <a:ea typeface="微软雅黑" pitchFamily="49"/>
              </a:rPr>
              <a:t>总结</a:t>
            </a:r>
          </a:p>
        </p:txBody>
      </p:sp>
      <p:sp>
        <p:nvSpPr>
          <p:cNvPr id="3" name="副标题 2"/>
          <p:cNvSpPr txBox="1">
            <a:spLocks noGrp="1"/>
          </p:cNvSpPr>
          <p:nvPr>
            <p:ph type="subTitle" idx="4294967295"/>
          </p:nvPr>
        </p:nvSpPr>
        <p:spPr/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l">
              <a:buNone/>
            </a:pPr>
            <a:r>
              <a:rPr lang="en-US" sz="2400"/>
              <a:t>	</a:t>
            </a:r>
            <a:r>
              <a:rPr lang="zh-CN" altLang="en-US" sz="2400"/>
              <a:t>虽然随着数据量的增大程序所用时间会变长，但平均每个数据的时间增长却较为缓慢，与理论上的</a:t>
            </a:r>
            <a:r>
              <a:rPr lang="en-US" sz="2400"/>
              <a:t>O(log(n))</a:t>
            </a:r>
            <a:r>
              <a:rPr lang="zh-CN" altLang="en-US" sz="2400"/>
              <a:t>级别相符。可见</a:t>
            </a:r>
            <a:r>
              <a:rPr lang="en-US" sz="2400"/>
              <a:t>B+</a:t>
            </a:r>
            <a:r>
              <a:rPr lang="zh-CN" altLang="en-US" sz="2400"/>
              <a:t>树的平衡性。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112</Words>
  <Application>Microsoft Office PowerPoint</Application>
  <PresentationFormat>全屏显示(4:3)</PresentationFormat>
  <Paragraphs>58</Paragraphs>
  <Slides>6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默认</vt:lpstr>
      <vt:lpstr>答辩PPT</vt:lpstr>
      <vt:lpstr>总体架构</vt:lpstr>
      <vt:lpstr>数据结构设计</vt:lpstr>
      <vt:lpstr>功能设计</vt:lpstr>
      <vt:lpstr>性能分析</vt:lpstr>
      <vt:lpstr>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答辩PPT</dc:title>
  <dc:creator>YeXiaoRain</dc:creator>
  <cp:lastModifiedBy>叶萧</cp:lastModifiedBy>
  <cp:revision>2</cp:revision>
  <dcterms:created xsi:type="dcterms:W3CDTF">2015-01-15T21:07:33Z</dcterms:created>
  <dcterms:modified xsi:type="dcterms:W3CDTF">2015-01-23T11:29:48Z</dcterms:modified>
</cp:coreProperties>
</file>