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3A0-9BA5-A2CF-EFF2-90CE690BA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56DDD-0B3F-E77C-0082-03E5A9E98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B7DB-4DE6-D1F0-59A2-682A46B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2E34-C3B9-62E3-D586-22ECEAEC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E9B7-3F37-6A4C-DC9C-DC34C375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7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957D-0544-BDED-26F8-0B1168E6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19B8D-622B-C3DA-8757-B179D384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F322-897E-152E-9134-B78E8AED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4886-5468-A4FA-0179-0A1478C8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DA38-3DA5-3D42-76E4-2C7271A1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4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5BE46-5FD1-498C-32AA-564D38EDA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D361-595A-6772-F51C-0BF89790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51CC-2497-E99B-EB56-C411B187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EB12-81C0-1779-D9ED-53F8887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A32D-5380-E804-8215-35F4D74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43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EAB6-8338-6F85-4041-74690911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4816-D721-CD66-AF8B-FC7A9947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BD7B-58D2-A4D5-AFF7-61F834EC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6EAB-8CC1-B0D5-58E6-ECE7AE6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8384-C605-53B8-9168-A7D2E6B0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20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3AF5-2B20-28C0-D479-BCE5D77F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EA3D-E290-3B38-1EFB-0E02A022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84FC-9BE9-B1AD-40D9-568703B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48C0-D557-D46E-601C-633C29A6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22F5-A99D-5CD0-F265-04D5ED39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1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3092-4772-100B-A88F-17E681D2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38E8-6A6F-ABDD-1A0C-90B62710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B700E-BE8E-73E9-387B-F072BC7F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A352-2099-B9D1-2A01-2056C86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7054-048B-9309-883F-88B1816F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DD143-17BF-055F-E49F-6B8504A3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85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5458-3D5A-E939-60DE-721E1BC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A54F-7C5F-4794-3E08-DF2D4AE4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D95DB-EAA8-B4BB-DCD9-F489BF64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0F88-00C3-9A1C-D2A8-B0655732B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0929-CA9E-3E62-8415-040CE926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A98E1-5953-CAF4-D37B-BCB37801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86E10-5E89-A079-6676-FFDDEDA9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0B777-DCB5-A83E-AAAD-75D1F6A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27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5B1-C815-59F5-246A-2396422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A9825-CA1F-CD30-1077-F55EEF19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33C9A-58EB-E8DF-C614-8D5B5CF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2624-5CD2-89D1-AEDF-A7CE8C18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97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D3C60-9596-12AA-7793-060906EB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21867-7EF6-E662-70F5-08C88777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A974D-5846-7B9A-1339-ADA78AC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08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5F40-A659-9B65-263F-946528F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163-1922-2F82-7C7A-18007CD7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20FB4-B509-7950-31C8-7BB110AC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F5CD-089A-7441-E315-C25FC9F2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1A88-F760-DCB0-1EEB-DB8B7E10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CA72-CF84-6564-862D-E9EC853A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8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F516-CF82-6AAE-EF60-F454ABCA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5A236-E6BA-B84A-E2F0-0C5869C57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3D591-F00A-7C46-E08A-929FA5EC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7AD4-6231-6E22-457E-AB259EF8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7AA2-BCE2-4DAE-4060-C8EA28F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C402-BF0C-F42F-E2D8-E0E826FB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9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DBDDB-6008-41D6-0902-C4916592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11DEB-E6F2-DE01-BCE7-9B267DAF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E86B-E92D-43E3-5B9D-E9CE04CFD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1F1D0-78B2-4F94-A9B0-EA4CB31C1D8D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A575-7EE0-3D02-8954-C4D0EF67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5A13-1B0D-2FED-B310-2716641C2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D0215-2041-4242-B725-2A3D2F308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5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7631-87B7-AA88-2673-54F20DBF4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46143-F4E0-FC70-C932-C7ACC56DC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Ye </a:t>
            </a:r>
            <a:r>
              <a:rPr lang="en-CA" dirty="0" err="1"/>
              <a:t>Yint</a:t>
            </a:r>
            <a:r>
              <a:rPr lang="en-CA" dirty="0"/>
              <a:t> Zin</a:t>
            </a:r>
          </a:p>
        </p:txBody>
      </p:sp>
    </p:spTree>
    <p:extLst>
      <p:ext uri="{BB962C8B-B14F-4D97-AF65-F5344CB8AC3E}">
        <p14:creationId xmlns:p14="http://schemas.microsoft.com/office/powerpoint/2010/main" val="217664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6FFB-D279-39E8-C232-BB58008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 School Class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0D0F-1658-4393-195A-4F9F8937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System that manages a school class online or remote.</a:t>
            </a:r>
          </a:p>
        </p:txBody>
      </p:sp>
    </p:spTree>
    <p:extLst>
      <p:ext uri="{BB962C8B-B14F-4D97-AF65-F5344CB8AC3E}">
        <p14:creationId xmlns:p14="http://schemas.microsoft.com/office/powerpoint/2010/main" val="204657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395-A0A9-3412-5711-79A9E88D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0ED9-B2B4-6AAA-3799-E8F67A9E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Students can sign up/drop a class</a:t>
            </a:r>
          </a:p>
          <a:p>
            <a:r>
              <a:rPr lang="en-CA" dirty="0"/>
              <a:t>Teachers have a salary and can quit their jobs (wow)</a:t>
            </a:r>
          </a:p>
          <a:p>
            <a:r>
              <a:rPr lang="en-CA" dirty="0"/>
              <a:t>Online/Remote classes</a:t>
            </a:r>
          </a:p>
          <a:p>
            <a:r>
              <a:rPr lang="en-CA" dirty="0"/>
              <a:t>Export in a csv file attendance, and score</a:t>
            </a:r>
          </a:p>
        </p:txBody>
      </p:sp>
    </p:spTree>
    <p:extLst>
      <p:ext uri="{BB962C8B-B14F-4D97-AF65-F5344CB8AC3E}">
        <p14:creationId xmlns:p14="http://schemas.microsoft.com/office/powerpoint/2010/main" val="8612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AE60-AFAB-35C4-591C-553CB70A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program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8FFE-0EF3-EFEE-86FB-CBDF3615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User (Teacher, Student)</a:t>
            </a:r>
          </a:p>
          <a:p>
            <a:r>
              <a:rPr lang="en-CA" dirty="0"/>
              <a:t>Course (Online, Remote)</a:t>
            </a:r>
          </a:p>
          <a:p>
            <a:r>
              <a:rPr lang="en-CA" dirty="0"/>
              <a:t>Interface (Payable): Only the teachers getting paid!@#!@</a:t>
            </a:r>
          </a:p>
          <a:p>
            <a:r>
              <a:rPr lang="en-CA" dirty="0"/>
              <a:t>All of them have polymorphism, </a:t>
            </a:r>
            <a:r>
              <a:rPr lang="en-CA" dirty="0" err="1"/>
              <a:t>showDetail</a:t>
            </a:r>
            <a:r>
              <a:rPr lang="en-CA" dirty="0"/>
              <a:t>(), it shows different stuff depending on if the user is a teacher or student.</a:t>
            </a:r>
          </a:p>
          <a:p>
            <a:r>
              <a:rPr lang="en-CA" dirty="0" err="1"/>
              <a:t>TextIO</a:t>
            </a:r>
            <a:r>
              <a:rPr lang="en-CA" dirty="0"/>
              <a:t> exports the attendance and score of every student in a class</a:t>
            </a:r>
          </a:p>
          <a:p>
            <a:r>
              <a:rPr lang="en-CA" dirty="0"/>
              <a:t>Student implements comparable to sort them by name</a:t>
            </a:r>
          </a:p>
          <a:p>
            <a:r>
              <a:rPr lang="en-CA" dirty="0"/>
              <a:t>Course interface for course to rank them based on average score, or class size</a:t>
            </a:r>
          </a:p>
        </p:txBody>
      </p:sp>
    </p:spTree>
    <p:extLst>
      <p:ext uri="{BB962C8B-B14F-4D97-AF65-F5344CB8AC3E}">
        <p14:creationId xmlns:p14="http://schemas.microsoft.com/office/powerpoint/2010/main" val="35942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C71-930D-0C18-5C07-A513BB5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Deliverable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37A8-B91F-F3FB-9AF3-FD9D58FB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all the classes and the fields</a:t>
            </a:r>
          </a:p>
          <a:p>
            <a:r>
              <a:rPr lang="en-CA" dirty="0"/>
              <a:t>Getter setters</a:t>
            </a:r>
          </a:p>
          <a:p>
            <a:r>
              <a:rPr lang="en-CA" dirty="0"/>
              <a:t>Make documentation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Deliverable 3:</a:t>
            </a:r>
          </a:p>
          <a:p>
            <a:pPr marL="0" indent="0">
              <a:buNone/>
            </a:pPr>
            <a:r>
              <a:rPr lang="en-CA" dirty="0" err="1"/>
              <a:t>TextIO</a:t>
            </a:r>
            <a:r>
              <a:rPr lang="en-CA" dirty="0"/>
              <a:t>, comparable/comparator</a:t>
            </a:r>
          </a:p>
          <a:p>
            <a:pPr marL="0" indent="0">
              <a:buNone/>
            </a:pPr>
            <a:r>
              <a:rPr lang="en-CA" dirty="0"/>
              <a:t>Complete all the methods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8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UML DIAGRAM">
            <a:extLst>
              <a:ext uri="{FF2B5EF4-FFF2-40B4-BE49-F238E27FC236}">
                <a16:creationId xmlns:a16="http://schemas.microsoft.com/office/drawing/2014/main" id="{766EF7E5-FB2A-4CFD-FC0A-5C33FCCE7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5" y="24458"/>
            <a:ext cx="101340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DS Final Project</vt:lpstr>
      <vt:lpstr>Extra School Class Manager</vt:lpstr>
      <vt:lpstr>Design Paradigm</vt:lpstr>
      <vt:lpstr>The program itself</vt:lpstr>
      <vt:lpstr>Deliverable 2: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Yeyint Zin</dc:creator>
  <cp:lastModifiedBy>Yeyint Zin</cp:lastModifiedBy>
  <cp:revision>1</cp:revision>
  <dcterms:created xsi:type="dcterms:W3CDTF">2025-04-20T22:02:20Z</dcterms:created>
  <dcterms:modified xsi:type="dcterms:W3CDTF">2025-04-21T00:51:18Z</dcterms:modified>
</cp:coreProperties>
</file>