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5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7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>
          <a:xfrm>
            <a:off x="833199" y="1007150"/>
            <a:ext cx="12172796" cy="41659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uk-UA" sz="5249" b="1" kern="0" spc="-157" dirty="0">
                <a:solidFill>
                  <a:srgbClr val="FFFFFF"/>
                </a:solidFill>
                <a:ea typeface="Inter" pitchFamily="34" charset="-122"/>
              </a:rPr>
              <a:t>Практика, види практики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5064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 даній презентації ми 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розглянемо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uk-UA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ключове поняття Практики та дослідимо її види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Вивчимо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uk-UA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роль практики у розвитку філософських концепцій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E0E58-A3D7-7FFE-EAC1-6348E6EB417B}"/>
              </a:ext>
            </a:extLst>
          </p:cNvPr>
          <p:cNvSpPr txBox="1"/>
          <p:nvPr/>
        </p:nvSpPr>
        <p:spPr>
          <a:xfrm>
            <a:off x="1099970" y="1989296"/>
            <a:ext cx="465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Підготував студент ІП-11 Головня Олександр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6366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Визначення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148006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16430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k-UA" sz="2800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Практика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069180" y="2000728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6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Практика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матеріальна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чуттєво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-предметна,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цілепокладаюча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діяльність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людини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своїм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змістом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засвоєння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перетворення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природних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соціальних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об'єктів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складає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загальну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основу,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рушійну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силу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розвитку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людського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суспільства</a:t>
            </a:r>
            <a:r>
              <a:rPr lang="ru-RU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пізнання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074E95-C73C-9CD6-B626-1FB964F4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68" y="3752852"/>
            <a:ext cx="6873366" cy="384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3293" y="821769"/>
            <a:ext cx="66819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Структура практики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633293" y="1938099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Об'єкт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те, на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що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спрямована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дія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вплив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Суб'єкт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те,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що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діє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Мета — те,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заради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чого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здійснюється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дія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Результат — те,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що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одержують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по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закінченні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дії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Спосіб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те, як (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послідовність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операцій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та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їх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характеристика) </a:t>
            </a:r>
          </a:p>
          <a:p>
            <a:pPr algn="l">
              <a:lnSpc>
                <a:spcPts val="3149"/>
              </a:lnSpc>
              <a:buSzPct val="100000"/>
            </a:pP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здійснюють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дію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Засіб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те, з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допомогою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чого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здійснюють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дію</a:t>
            </a:r>
            <a:r>
              <a:rPr lang="ru-RU" sz="24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2050" name="Picture 2" descr="Праксеологія">
            <a:extLst>
              <a:ext uri="{FF2B5EF4-FFF2-40B4-BE49-F238E27FC236}">
                <a16:creationId xmlns:a16="http://schemas.microsoft.com/office/drawing/2014/main" id="{01955F2F-B28E-60C9-BC4F-212EA1C2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52" y="5044440"/>
            <a:ext cx="4798696" cy="298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9E1902B0-DC60-5D52-67A6-20031C03F30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9F4C319-2DBE-C19F-9E24-C0AA81F81550}"/>
              </a:ext>
            </a:extLst>
          </p:cNvPr>
          <p:cNvSpPr/>
          <p:nvPr/>
        </p:nvSpPr>
        <p:spPr>
          <a:xfrm>
            <a:off x="633293" y="821769"/>
            <a:ext cx="66819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Проблематика практики: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EA55A-304C-10D0-0EEB-E5542A8F3A54}"/>
              </a:ext>
            </a:extLst>
          </p:cNvPr>
          <p:cNvSpPr txBox="1"/>
          <p:nvPr/>
        </p:nvSpPr>
        <p:spPr>
          <a:xfrm>
            <a:off x="842010" y="1848535"/>
            <a:ext cx="7322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Проблема практики в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пізнанні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проблема </a:t>
            </a:r>
            <a:r>
              <a:rPr lang="ru-RU" sz="24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взаємодії</a:t>
            </a:r>
            <a:r>
              <a:rPr lang="ru-RU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суб'єкта</a:t>
            </a:r>
            <a:r>
              <a:rPr lang="ru-RU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і </a:t>
            </a:r>
            <a:r>
              <a:rPr lang="ru-RU" sz="24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об'єкта</a:t>
            </a:r>
            <a:r>
              <a:rPr lang="ru-RU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1) Об'єкт [object] vs (2) Суб'єкт [subject] – Антін Михайлович Кузнецов –  магістер наук (M.Sc.). UA">
            <a:extLst>
              <a:ext uri="{FF2B5EF4-FFF2-40B4-BE49-F238E27FC236}">
                <a16:creationId xmlns:a16="http://schemas.microsoft.com/office/drawing/2014/main" id="{FAB9973D-4E6D-A5D2-FC17-85193662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80" y="323088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5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4" name="Text 2"/>
          <p:cNvSpPr/>
          <p:nvPr/>
        </p:nvSpPr>
        <p:spPr>
          <a:xfrm>
            <a:off x="635913" y="495895"/>
            <a:ext cx="65661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В</a:t>
            </a:r>
            <a:r>
              <a:rPr lang="ru-RU" sz="44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иди</a:t>
            </a:r>
            <a:r>
              <a:rPr lang="ru-RU" sz="44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практики: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43DF82-7F49-77DD-5610-F16D7955C539}"/>
              </a:ext>
            </a:extLst>
          </p:cNvPr>
          <p:cNvSpPr txBox="1"/>
          <p:nvPr/>
        </p:nvSpPr>
        <p:spPr>
          <a:xfrm>
            <a:off x="561974" y="1528495"/>
            <a:ext cx="14068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природи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людь­ми»                    «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людей людьми»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082" name="Picture 10" descr="Teaching Philosophy of Science... With Science! — Extinct">
            <a:extLst>
              <a:ext uri="{FF2B5EF4-FFF2-40B4-BE49-F238E27FC236}">
                <a16:creationId xmlns:a16="http://schemas.microsoft.com/office/drawing/2014/main" id="{1AFA4D4C-7306-96F4-AFB1-2FA1CBF4B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91" y="2614985"/>
            <a:ext cx="5586789" cy="431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Два человека разговаривают интервью иллюстрация Png вектор PNG , мужчина,  разговаривать, Интервью PNG картинки и пнг PSD рисунок для бесплатной  загрузки">
            <a:extLst>
              <a:ext uri="{FF2B5EF4-FFF2-40B4-BE49-F238E27FC236}">
                <a16:creationId xmlns:a16="http://schemas.microsoft.com/office/drawing/2014/main" id="{2E7FE4A0-C634-ABB8-BB46-42F5C34F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91" y="2614985"/>
            <a:ext cx="5586789" cy="43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55928" y="595907"/>
            <a:ext cx="93042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Інші види практики:</a:t>
            </a:r>
            <a:endParaRPr lang="en-US" sz="4374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1E340-5C2F-DD5C-B654-0CA369BE8547}"/>
              </a:ext>
            </a:extLst>
          </p:cNvPr>
          <p:cNvSpPr txBox="1"/>
          <p:nvPr/>
        </p:nvSpPr>
        <p:spPr>
          <a:xfrm>
            <a:off x="634008" y="1290280"/>
            <a:ext cx="11268432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</a:rPr>
              <a:t>Духовна практика: йога, </a:t>
            </a:r>
            <a:r>
              <a:rPr lang="ru-RU" sz="2400" dirty="0" err="1">
                <a:solidFill>
                  <a:schemeClr val="bg1"/>
                </a:solidFill>
              </a:rPr>
              <a:t>ісіхазм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ru-RU" sz="2400" dirty="0" err="1">
                <a:solidFill>
                  <a:schemeClr val="bg1"/>
                </a:solidFill>
              </a:rPr>
              <a:t>суфізм</a:t>
            </a:r>
            <a:r>
              <a:rPr lang="ru-RU" sz="2400" dirty="0">
                <a:solidFill>
                  <a:schemeClr val="bg1"/>
                </a:solidFill>
              </a:rPr>
              <a:t> — практика </a:t>
            </a:r>
            <a:r>
              <a:rPr lang="ru-RU" sz="2400" dirty="0" err="1">
                <a:solidFill>
                  <a:schemeClr val="bg1"/>
                </a:solidFill>
              </a:rPr>
              <a:t>індивідуального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вдосконалення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bg1"/>
                </a:solidFill>
              </a:rPr>
              <a:t>Релігійна</a:t>
            </a:r>
            <a:r>
              <a:rPr lang="ru-RU" sz="2400" dirty="0">
                <a:solidFill>
                  <a:schemeClr val="bg1"/>
                </a:solidFill>
              </a:rPr>
              <a:t> практика — практика </a:t>
            </a:r>
            <a:r>
              <a:rPr lang="ru-RU" sz="2400" dirty="0" err="1">
                <a:solidFill>
                  <a:schemeClr val="bg1"/>
                </a:solidFill>
              </a:rPr>
              <a:t>колективного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вдосконалення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bg1"/>
                </a:solidFill>
              </a:rPr>
              <a:t>Виробнича</a:t>
            </a:r>
            <a:r>
              <a:rPr lang="ru-RU" sz="2400" dirty="0">
                <a:solidFill>
                  <a:schemeClr val="bg1"/>
                </a:solidFill>
              </a:rPr>
              <a:t> практика — практика </a:t>
            </a:r>
            <a:r>
              <a:rPr lang="ru-RU" sz="2400" dirty="0" err="1">
                <a:solidFill>
                  <a:schemeClr val="bg1"/>
                </a:solidFill>
              </a:rPr>
              <a:t>перетворення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природи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bg1"/>
                </a:solidFill>
              </a:rPr>
              <a:t>Соціальна</a:t>
            </a:r>
            <a:r>
              <a:rPr lang="ru-RU" sz="2400" dirty="0">
                <a:solidFill>
                  <a:schemeClr val="bg1"/>
                </a:solidFill>
              </a:rPr>
              <a:t> практика — практика </a:t>
            </a:r>
            <a:r>
              <a:rPr lang="ru-RU" sz="2400" dirty="0" err="1">
                <a:solidFill>
                  <a:schemeClr val="bg1"/>
                </a:solidFill>
              </a:rPr>
              <a:t>підтримки</a:t>
            </a:r>
            <a:r>
              <a:rPr lang="ru-RU" sz="2400" dirty="0">
                <a:solidFill>
                  <a:schemeClr val="bg1"/>
                </a:solidFill>
              </a:rPr>
              <a:t> та </a:t>
            </a:r>
            <a:r>
              <a:rPr lang="ru-RU" sz="2400" dirty="0" err="1">
                <a:solidFill>
                  <a:schemeClr val="bg1"/>
                </a:solidFill>
              </a:rPr>
              <a:t>розвитку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суспільства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bg1"/>
                </a:solidFill>
              </a:rPr>
              <a:t>Революційна</a:t>
            </a:r>
            <a:r>
              <a:rPr lang="ru-RU" sz="2400" dirty="0">
                <a:solidFill>
                  <a:schemeClr val="bg1"/>
                </a:solidFill>
              </a:rPr>
              <a:t> практика — практика </a:t>
            </a:r>
            <a:r>
              <a:rPr lang="ru-RU" sz="2400" dirty="0" err="1">
                <a:solidFill>
                  <a:schemeClr val="bg1"/>
                </a:solidFill>
              </a:rPr>
              <a:t>перетворення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соціальної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реальності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bg1"/>
                </a:solidFill>
              </a:rPr>
              <a:t>Військова</a:t>
            </a:r>
            <a:r>
              <a:rPr lang="ru-RU" sz="2400" dirty="0">
                <a:solidFill>
                  <a:schemeClr val="bg1"/>
                </a:solidFill>
              </a:rPr>
              <a:t> практика — практика силового </a:t>
            </a:r>
            <a:r>
              <a:rPr lang="ru-RU" sz="2400" dirty="0" err="1">
                <a:solidFill>
                  <a:schemeClr val="bg1"/>
                </a:solidFill>
              </a:rPr>
              <a:t>перетворення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геополітичної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ситуації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bg1"/>
                </a:solidFill>
              </a:rPr>
              <a:t>Навчальна</a:t>
            </a:r>
            <a:r>
              <a:rPr lang="ru-RU" sz="2400" dirty="0">
                <a:solidFill>
                  <a:schemeClr val="bg1"/>
                </a:solidFill>
              </a:rPr>
              <a:t> практика — практика </a:t>
            </a:r>
            <a:r>
              <a:rPr lang="ru-RU" sz="2400" dirty="0" err="1">
                <a:solidFill>
                  <a:schemeClr val="bg1"/>
                </a:solidFill>
              </a:rPr>
              <a:t>формування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суб'єктів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суспільства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bg1"/>
                </a:solidFill>
              </a:rPr>
              <a:t>Медична</a:t>
            </a:r>
            <a:r>
              <a:rPr lang="ru-RU" sz="2400" dirty="0">
                <a:solidFill>
                  <a:schemeClr val="bg1"/>
                </a:solidFill>
              </a:rPr>
              <a:t> практика — практика </a:t>
            </a:r>
            <a:r>
              <a:rPr lang="ru-RU" sz="2400" dirty="0" err="1">
                <a:solidFill>
                  <a:schemeClr val="bg1"/>
                </a:solidFill>
              </a:rPr>
              <a:t>перетворення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людської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природи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</a:rPr>
              <a:t>Практика </a:t>
            </a:r>
            <a:r>
              <a:rPr lang="ru-RU" sz="2400" dirty="0" err="1">
                <a:solidFill>
                  <a:schemeClr val="bg1"/>
                </a:solidFill>
              </a:rPr>
              <a:t>кохання</a:t>
            </a:r>
            <a:r>
              <a:rPr lang="ru-RU" sz="2400" dirty="0">
                <a:solidFill>
                  <a:schemeClr val="bg1"/>
                </a:solidFill>
              </a:rPr>
              <a:t> — практика </a:t>
            </a:r>
            <a:r>
              <a:rPr lang="ru-RU" sz="2400" dirty="0" err="1">
                <a:solidFill>
                  <a:schemeClr val="bg1"/>
                </a:solidFill>
              </a:rPr>
              <a:t>особистих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стосунків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чоловіка</a:t>
            </a:r>
            <a:r>
              <a:rPr lang="ru-RU" sz="2400" dirty="0">
                <a:solidFill>
                  <a:schemeClr val="bg1"/>
                </a:solidFill>
              </a:rPr>
              <a:t> і </a:t>
            </a:r>
            <a:r>
              <a:rPr lang="ru-RU" sz="2400" dirty="0" err="1">
                <a:solidFill>
                  <a:schemeClr val="bg1"/>
                </a:solidFill>
              </a:rPr>
              <a:t>жінки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52964" y="30803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Висновки: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209086" y="545937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370695" y="5459373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8" name="Picture 2" descr="Home - The School of Practical Philosophy">
            <a:extLst>
              <a:ext uri="{FF2B5EF4-FFF2-40B4-BE49-F238E27FC236}">
                <a16:creationId xmlns:a16="http://schemas.microsoft.com/office/drawing/2014/main" id="{F25F952D-C906-1763-C61B-6F5A306C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78" y="609600"/>
            <a:ext cx="82296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250</Words>
  <Application>Microsoft Office PowerPoint</Application>
  <PresentationFormat>Произвольный</PresentationFormat>
  <Paragraphs>35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Олександр Головня</cp:lastModifiedBy>
  <cp:revision>3</cp:revision>
  <dcterms:created xsi:type="dcterms:W3CDTF">2023-11-25T00:24:34Z</dcterms:created>
  <dcterms:modified xsi:type="dcterms:W3CDTF">2023-12-12T11:16:59Z</dcterms:modified>
</cp:coreProperties>
</file>