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5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9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C6924-6EA6-E093-9049-758425D93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A08A18-C427-BBC3-3B29-9F8728C0B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098207-6378-A296-0FDB-6BA0139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5C3A6D-C25D-63DE-BFFA-ABF6CA7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41CAC9-9A69-1E66-32B0-FC7C9103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79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E8739-2655-9A17-A31B-50B2B91F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1C726D-22F3-4E4E-939B-BCC372D6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2DC871-EF24-791C-4E3D-992C2F8C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689BD0-99FB-7D37-20C1-72F8F899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0EE4F-2CBD-3CD0-13E1-858A693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45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A08E8A-F3C2-5FD5-2B7E-B6908306A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2441BF-28E4-2863-6692-68D142EC9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E3E8C2-834C-00B6-E765-FC13A7B2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49ACC-C5DA-851E-5855-008B9055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D54A1-6226-5FF6-5E81-8A81B5C8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1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1F76F-C0FA-F7F5-63BC-66967576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8A8F5-7FFC-C3B8-8BF3-1F800C6A2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156C8A-41BF-D0FC-E57E-D3734A82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8B371E-800D-7A93-DB1E-6ADA65E0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7C616F-ADF0-A4ED-0611-1D8B34FC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44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24429-3D39-CF55-C4F7-3B94D22F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3C987E-0299-4661-E0EE-D6786482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A0BC86-73CF-910D-29F6-ADD3191C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C5F299-2B38-1CF1-CC1B-6CBF333F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F0C0F-6367-9847-0947-55BCB015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0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8B9E7-56CC-9551-B36C-540BBFA6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3DB91-8DCE-724C-2BEC-8A6590D65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2F1A45-243B-7515-12AF-270D730EB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A4751D-E464-69A3-0302-511EED89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A0B8BF-9849-AD1B-09B6-33D59BDA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BBFFE1-137D-971A-AADF-DFE013D0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5821C-75C0-E4F0-A4E0-AAE2437D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C34C8C-021F-B73C-46D6-421C2277A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86873F-CD2C-24AC-9A3D-EF84B9CB8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F86580-8F97-1F67-7069-6B4BCBAA3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749A20-14F3-F24E-C8C9-F157E4065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4F1BD1-48D9-F5EE-7311-9378161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271F1B-7514-04FA-86C2-A68069AD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655F87-7DC2-02B9-0376-CECAF261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8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7D169-97D6-87E3-20A1-D8D57515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3D5B57-3B1D-3DCF-4913-2977F045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6887A0-8E6D-7F6F-AAED-44CA8E33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21F11C-4998-CFB1-581E-2D215FF6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37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9F553B-6073-36AA-A602-9110F7FC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0F67DB-EB9E-D588-AD06-1DA6A10C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75AE0A-95F0-9935-28B7-DA391189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14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F27A7-AF08-A0A0-90CB-AF242D83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DB531-9786-2710-C96E-C76A068C7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55383E-9FAE-7DB0-2227-4AB96FC6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F6CE6-8715-E173-FA0F-BE062AC3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2ED32A-1E64-2685-4D30-F2F53870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C7E0F6-E09E-70CD-78FB-273667FF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5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D8C8F-C46B-B8ED-F76E-FD3C08E5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9CEC9B-A656-230B-8F66-1F3616BCD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831097-720F-5141-2E22-9A9B54F4B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CCD8D5-65FF-90F6-E98E-11DF7357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784F20-2BC9-FCCF-09ED-8A781207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C98AF4-1C62-8CCB-FFC2-879135E8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62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EA1CD-BDCB-935B-5B86-951C7728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007977-1FA7-8408-3F86-091D79B8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18A05-C575-D01E-BA28-036DF3AC3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9E91D-21D2-4369-9855-D7624B74E63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BB2A6D-24BD-667F-6582-0B2CBC587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3451A-E342-CA9F-5857-026B7046E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9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ілософія в університетах: бути чи не бути? | Спільне">
            <a:extLst>
              <a:ext uri="{FF2B5EF4-FFF2-40B4-BE49-F238E27FC236}">
                <a16:creationId xmlns:a16="http://schemas.microsoft.com/office/drawing/2014/main" id="{5BE7CDA1-3023-DF13-D08D-C09B0A05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5" y="3501583"/>
            <a:ext cx="6558306" cy="295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39E40-42A8-0666-1227-90D0AA911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054" y="399804"/>
            <a:ext cx="7905947" cy="1200396"/>
          </a:xfrm>
        </p:spPr>
        <p:txBody>
          <a:bodyPr/>
          <a:lstStyle/>
          <a:p>
            <a:r>
              <a:rPr lang="uk-UA" dirty="0"/>
              <a:t>Філософія – семінар 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25E6B8-E2C1-A68C-BCB5-5F9A81191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7506"/>
            <a:ext cx="9144000" cy="1655762"/>
          </a:xfrm>
        </p:spPr>
        <p:txBody>
          <a:bodyPr/>
          <a:lstStyle/>
          <a:p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Огляд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античних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досягнень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у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сфері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математичних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медичних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та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природничих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наук.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58A0F-8BC5-6E47-74DC-40E8547355D8}"/>
              </a:ext>
            </a:extLst>
          </p:cNvPr>
          <p:cNvSpPr txBox="1"/>
          <p:nvPr/>
        </p:nvSpPr>
        <p:spPr>
          <a:xfrm>
            <a:off x="7079529" y="5448693"/>
            <a:ext cx="453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Підготував студент ІП-11 Головня Олександр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78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Давньогрецька математика — Вікіпедія">
            <a:extLst>
              <a:ext uri="{FF2B5EF4-FFF2-40B4-BE49-F238E27FC236}">
                <a16:creationId xmlns:a16="http://schemas.microsoft.com/office/drawing/2014/main" id="{9078BEE3-4C6B-097E-AF09-741B4825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84" y="365125"/>
            <a:ext cx="4482185" cy="600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92F8A-3284-F049-E3D1-EB4AD138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Антична математика: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8C6549-6E7A-E4AB-C433-12737FA37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244"/>
            <a:ext cx="6765758" cy="3246882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Огляд</a:t>
            </a: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античних</a:t>
            </a: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математичних</a:t>
            </a: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досягнень</a:t>
            </a:r>
            <a:endParaRPr lang="ru-RU" sz="32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Зазначення</a:t>
            </a: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видатних</a:t>
            </a: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математиків</a:t>
            </a:r>
            <a:endParaRPr lang="ru-RU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Висвітлення</a:t>
            </a:r>
            <a:r>
              <a:rPr lang="ru-RU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важливих</a:t>
            </a:r>
            <a:r>
              <a:rPr lang="ru-RU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відкриттів</a:t>
            </a:r>
            <a:r>
              <a:rPr lang="ru-RU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ru-RU" sz="3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геометрії</a:t>
            </a:r>
            <a:r>
              <a:rPr lang="ru-RU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3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арифметиці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Древнегреческая математика">
            <a:extLst>
              <a:ext uri="{FF2B5EF4-FFF2-40B4-BE49-F238E27FC236}">
                <a16:creationId xmlns:a16="http://schemas.microsoft.com/office/drawing/2014/main" id="{7AE7497A-899C-77D8-6AAE-064694AC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20126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24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CA7AE-145E-F6D0-F04E-D7BDEE74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5309936"/>
            <a:ext cx="3125239" cy="847822"/>
          </a:xfrm>
        </p:spPr>
        <p:txBody>
          <a:bodyPr>
            <a:normAutofit/>
          </a:bodyPr>
          <a:lstStyle/>
          <a:p>
            <a:r>
              <a:rPr lang="ru-RU" i="0" dirty="0" err="1">
                <a:effectLst/>
                <a:latin typeface="Arial" panose="020B0604020202020204" pitchFamily="34" charset="0"/>
              </a:rPr>
              <a:t>Піфагор</a:t>
            </a:r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1D6893B-9225-4727-E96F-65C54E2BEA18}"/>
              </a:ext>
            </a:extLst>
          </p:cNvPr>
          <p:cNvSpPr txBox="1">
            <a:spLocks/>
          </p:cNvSpPr>
          <p:nvPr/>
        </p:nvSpPr>
        <p:spPr>
          <a:xfrm>
            <a:off x="4932947" y="5309936"/>
            <a:ext cx="3125239" cy="84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latin typeface="Arial" panose="020B0604020202020204" pitchFamily="34" charset="0"/>
              </a:rPr>
              <a:t>Евклід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B4E7A8A-F06B-8CC1-CDC7-A18F895998A0}"/>
              </a:ext>
            </a:extLst>
          </p:cNvPr>
          <p:cNvSpPr txBox="1">
            <a:spLocks/>
          </p:cNvSpPr>
          <p:nvPr/>
        </p:nvSpPr>
        <p:spPr>
          <a:xfrm>
            <a:off x="8694820" y="5309936"/>
            <a:ext cx="3125239" cy="84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latin typeface="Arial" panose="020B0604020202020204" pitchFamily="34" charset="0"/>
              </a:rPr>
              <a:t>Архімед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419C91-1B65-2F1B-68F4-9FF22823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05" y="461749"/>
            <a:ext cx="3351833" cy="48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EC95273-9E9A-727A-D36C-9D433E4AA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72" y="507274"/>
            <a:ext cx="2574760" cy="480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04476A1-D937-9538-A194-6C46B607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86" y="504552"/>
            <a:ext cx="3636507" cy="480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22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92F8A-3284-F049-E3D1-EB4AD138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Антична медицина: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8C6549-6E7A-E4AB-C433-12737FA37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244"/>
            <a:ext cx="5482389" cy="3246882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Перегляд </a:t>
            </a:r>
            <a:r>
              <a:rPr lang="ru-RU" sz="4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античних</a:t>
            </a:r>
            <a:r>
              <a:rPr lang="ru-RU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медичних</a:t>
            </a:r>
            <a:r>
              <a:rPr lang="ru-RU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досягнень</a:t>
            </a:r>
            <a:r>
              <a:rPr lang="ru-RU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Згадка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імен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видатних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лікарів</a:t>
            </a:r>
            <a:endParaRPr lang="ru-RU" sz="4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Висвітлення</a:t>
            </a:r>
            <a:r>
              <a:rPr lang="ru-RU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внеску</a:t>
            </a:r>
            <a:r>
              <a:rPr lang="ru-RU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античних</a:t>
            </a:r>
            <a:r>
              <a:rPr lang="ru-RU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лікарів</a:t>
            </a:r>
            <a:r>
              <a:rPr lang="ru-RU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80" name="Picture 8" descr="Античная медицина до сих пор жива благодаря мусульманам | Исламосфера">
            <a:extLst>
              <a:ext uri="{FF2B5EF4-FFF2-40B4-BE49-F238E27FC236}">
                <a16:creationId xmlns:a16="http://schemas.microsoft.com/office/drawing/2014/main" id="{EAD1AD3C-6158-309E-A185-CF6279DEA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18" y="4497511"/>
            <a:ext cx="2609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Антична медицина | Частина четверта | Echafaud">
            <a:extLst>
              <a:ext uri="{FF2B5EF4-FFF2-40B4-BE49-F238E27FC236}">
                <a16:creationId xmlns:a16="http://schemas.microsoft.com/office/drawing/2014/main" id="{DEBD216E-74CD-BF8F-5FDF-DAD8E6E3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00" y="530519"/>
            <a:ext cx="5212737" cy="369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Военная медицина в Древнем Риме">
            <a:extLst>
              <a:ext uri="{FF2B5EF4-FFF2-40B4-BE49-F238E27FC236}">
                <a16:creationId xmlns:a16="http://schemas.microsoft.com/office/drawing/2014/main" id="{040562E0-DF3F-2ACD-DB9F-F80BF1101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362" y="4497511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14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CA7AE-145E-F6D0-F04E-D7BDEE74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119" y="5074963"/>
            <a:ext cx="3125239" cy="847822"/>
          </a:xfrm>
        </p:spPr>
        <p:txBody>
          <a:bodyPr>
            <a:normAutofit/>
          </a:bodyPr>
          <a:lstStyle/>
          <a:p>
            <a:r>
              <a:rPr lang="ru-RU" i="0" dirty="0" err="1">
                <a:effectLst/>
                <a:latin typeface="Arial" panose="020B0604020202020204" pitchFamily="34" charset="0"/>
              </a:rPr>
              <a:t>Гіппократ</a:t>
            </a:r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1D6893B-9225-4727-E96F-65C54E2BEA18}"/>
              </a:ext>
            </a:extLst>
          </p:cNvPr>
          <p:cNvSpPr txBox="1">
            <a:spLocks/>
          </p:cNvSpPr>
          <p:nvPr/>
        </p:nvSpPr>
        <p:spPr>
          <a:xfrm>
            <a:off x="8863262" y="5074963"/>
            <a:ext cx="3125239" cy="84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Arial" panose="020B0604020202020204" pitchFamily="34" charset="0"/>
              </a:rPr>
              <a:t>Гален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00C90A-319D-9735-AE1B-D05C34781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00" y="1359125"/>
            <a:ext cx="2631856" cy="367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865E008-917C-795A-9C47-84FDD0EC2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476" y="1359125"/>
            <a:ext cx="2164025" cy="358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Выдающиеся врачи">
            <a:extLst>
              <a:ext uri="{FF2B5EF4-FFF2-40B4-BE49-F238E27FC236}">
                <a16:creationId xmlns:a16="http://schemas.microsoft.com/office/drawing/2014/main" id="{366CD671-D552-9E8D-CEBE-AE96C2FF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26" y="1359126"/>
            <a:ext cx="2755011" cy="358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Гиппократ электронные книги, биография.">
            <a:extLst>
              <a:ext uri="{FF2B5EF4-FFF2-40B4-BE49-F238E27FC236}">
                <a16:creationId xmlns:a16="http://schemas.microsoft.com/office/drawing/2014/main" id="{151FA5DE-CE1E-23FA-7C78-779606655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859" y="1359125"/>
            <a:ext cx="2570651" cy="367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4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92F8A-3284-F049-E3D1-EB4AD138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Античні природничі науки: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8C6549-6E7A-E4AB-C433-12737FA37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244"/>
            <a:ext cx="6179219" cy="3246882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Огляд</a:t>
            </a:r>
            <a:r>
              <a:rPr lang="ru-RU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досягнень</a:t>
            </a:r>
            <a:r>
              <a:rPr lang="ru-RU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ru-RU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природничих</a:t>
            </a:r>
            <a:r>
              <a:rPr lang="ru-RU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науках:</a:t>
            </a:r>
            <a:endParaRPr lang="ru-RU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Вказівка</a:t>
            </a:r>
            <a:r>
              <a:rPr lang="ru-RU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вчення</a:t>
            </a:r>
            <a:r>
              <a:rPr lang="ru-RU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античних</a:t>
            </a:r>
            <a:r>
              <a:rPr lang="ru-RU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філософів</a:t>
            </a:r>
            <a:r>
              <a:rPr lang="ru-RU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Вплив</a:t>
            </a:r>
            <a:r>
              <a:rPr lang="ru-RU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античних</a:t>
            </a:r>
            <a:r>
              <a:rPr lang="ru-RU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досягнень</a:t>
            </a:r>
            <a:endParaRPr lang="ru-RU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Етапи розвитку античної науки">
            <a:extLst>
              <a:ext uri="{FF2B5EF4-FFF2-40B4-BE49-F238E27FC236}">
                <a16:creationId xmlns:a16="http://schemas.microsoft.com/office/drawing/2014/main" id="{C072C170-9214-5377-C16A-9BEA3815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5" y="3888336"/>
            <a:ext cx="2216574" cy="213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Наука в Античності — Вікіпедія">
            <a:extLst>
              <a:ext uri="{FF2B5EF4-FFF2-40B4-BE49-F238E27FC236}">
                <a16:creationId xmlns:a16="http://schemas.microsoft.com/office/drawing/2014/main" id="{02803404-21E7-E63C-408F-0E506AF79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69" y="3888336"/>
            <a:ext cx="2322725" cy="216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✓Наука в епоху античності">
            <a:extLst>
              <a:ext uri="{FF2B5EF4-FFF2-40B4-BE49-F238E27FC236}">
                <a16:creationId xmlns:a16="http://schemas.microsoft.com/office/drawing/2014/main" id="{A8CCEA0C-BCF0-0A5C-D37E-F6703CD90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5" y="302601"/>
            <a:ext cx="4645449" cy="337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40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CA7AE-145E-F6D0-F04E-D7BDEE74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664" y="5747603"/>
            <a:ext cx="4475747" cy="847822"/>
          </a:xfrm>
        </p:spPr>
        <p:txBody>
          <a:bodyPr>
            <a:normAutofit/>
          </a:bodyPr>
          <a:lstStyle/>
          <a:p>
            <a:r>
              <a:rPr lang="ru-RU" i="0" dirty="0">
                <a:effectLst/>
                <a:latin typeface="Arial" panose="020B0604020202020204" pitchFamily="34" charset="0"/>
              </a:rPr>
              <a:t>Аристотель</a:t>
            </a:r>
            <a:endParaRPr lang="ru-RU" dirty="0"/>
          </a:p>
        </p:txBody>
      </p:sp>
      <p:pic>
        <p:nvPicPr>
          <p:cNvPr id="6146" name="Picture 2" descr="Аристотель — Википедия">
            <a:extLst>
              <a:ext uri="{FF2B5EF4-FFF2-40B4-BE49-F238E27FC236}">
                <a16:creationId xmlns:a16="http://schemas.microsoft.com/office/drawing/2014/main" id="{E3FA73DE-2E10-6D3D-B7AA-B2039382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68" y="1199900"/>
            <a:ext cx="26098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Аристотель - биография, философия, факты">
            <a:extLst>
              <a:ext uri="{FF2B5EF4-FFF2-40B4-BE49-F238E27FC236}">
                <a16:creationId xmlns:a16="http://schemas.microsoft.com/office/drawing/2014/main" id="{BC31CC48-4047-F439-A047-C50708FD0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900" y="0"/>
            <a:ext cx="4740442" cy="574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Кто такой Аристотель? | Мир вокруг нас | Дзен">
            <a:extLst>
              <a:ext uri="{FF2B5EF4-FFF2-40B4-BE49-F238E27FC236}">
                <a16:creationId xmlns:a16="http://schemas.microsoft.com/office/drawing/2014/main" id="{6397D1F9-A2F8-8E72-D981-ED6443A31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101" y="1199900"/>
            <a:ext cx="2741802" cy="370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22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Чому античність називають колискою європейської культури? • коротко.info">
            <a:extLst>
              <a:ext uri="{FF2B5EF4-FFF2-40B4-BE49-F238E27FC236}">
                <a16:creationId xmlns:a16="http://schemas.microsoft.com/office/drawing/2014/main" id="{AC5D2F02-2EDC-36A7-24DA-D647D6EA4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60" y="2258094"/>
            <a:ext cx="79776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4D498-FDAA-32A3-5DBC-29746183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uk-UA" dirty="0"/>
              <a:t>Підсумок: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0FDA4F-B43A-D65F-366B-6BFE8984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5" y="1119439"/>
            <a:ext cx="12020287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Античні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математичні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медичні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природничі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досягнення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мали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значний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вплив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сучасну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науку та медицину.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EFBB8-60C9-0C8D-6634-B1421598929C}"/>
              </a:ext>
            </a:extLst>
          </p:cNvPr>
          <p:cNvSpPr txBox="1"/>
          <p:nvPr/>
        </p:nvSpPr>
        <p:spPr>
          <a:xfrm>
            <a:off x="340895" y="2619035"/>
            <a:ext cx="3192428" cy="362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Античні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ідеї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відкриття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відіграли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ключову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роль у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становленні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фундаментальних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принципів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сучасних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наукових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дисциплін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сприяючи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розвитку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зростанню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знань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526D6-D7DA-1608-8929-8BA392DD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764" y="3948698"/>
            <a:ext cx="10515600" cy="1325563"/>
          </a:xfrm>
        </p:spPr>
        <p:txBody>
          <a:bodyPr/>
          <a:lstStyle/>
          <a:p>
            <a:r>
              <a:rPr lang="uk-UA" dirty="0"/>
              <a:t>Дякую за увагу!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92BA41-3FF8-8A89-1A89-F1ECA389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707" y="1583739"/>
            <a:ext cx="3223539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065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123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Times New Roman</vt:lpstr>
      <vt:lpstr>Тема Office</vt:lpstr>
      <vt:lpstr>Філософія – семінар 3</vt:lpstr>
      <vt:lpstr>Антична математика:</vt:lpstr>
      <vt:lpstr>Піфагор</vt:lpstr>
      <vt:lpstr>Антична медицина:</vt:lpstr>
      <vt:lpstr>Гіппократ</vt:lpstr>
      <vt:lpstr>Античні природничі науки:</vt:lpstr>
      <vt:lpstr>Аристотель</vt:lpstr>
      <vt:lpstr>Підсумок: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Філософія – семінар 2</dc:title>
  <dc:creator>Олександр Головня</dc:creator>
  <cp:lastModifiedBy>Олександр Головня</cp:lastModifiedBy>
  <cp:revision>2</cp:revision>
  <dcterms:created xsi:type="dcterms:W3CDTF">2023-09-29T17:45:30Z</dcterms:created>
  <dcterms:modified xsi:type="dcterms:W3CDTF">2023-10-09T20:53:55Z</dcterms:modified>
</cp:coreProperties>
</file>