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CE04F-99F9-4205-9939-54C8A69F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0C4D57-F7FF-40A1-BFEE-6082A1ACE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0516F-92CC-460C-81CF-5772DDF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FB5FD-13BB-4C50-B7B5-9DE07BD5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E3D80-AB3B-404F-98EF-F57158D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745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88DC6-5C99-4F96-BDE4-049CD333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45DB3-AA23-4C19-BD08-00C5644E4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A83199-6AA4-4D4E-9B2B-72EE2C9C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3C819-48D9-49DC-9F1D-4313E8D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D036-9CA6-413F-A315-2EC4C1BD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36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0A0A95-973F-4AC3-9D12-D61C5F7C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6B288F-2484-48CA-A035-94EE163A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25CB2-89AE-4682-B3E0-1ED4BA53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EB92F-6E5B-4096-892E-51D6684A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682974-8C08-4150-A2B0-A4321E4E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90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49A4F-BADA-49EA-9609-DBB8B782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0F3B3-39D3-4F3F-9A76-7C3197DF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47AEF-6FF4-4CEC-BBFE-E4F72C37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7B564-9038-42DA-AFFF-ECCAAF02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64F45-946B-46C9-B9D3-8596B616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0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12BDC-20FA-4473-A837-968574AE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E774F-7481-41BF-9BEF-1996997B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6A988-EDD9-4388-8309-64790B0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6ED50-F3BA-44CA-95BE-C2BEB06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22A92-DF91-435D-875C-46DFF50E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8817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E9F6C-D203-4654-92AB-9CE5B4F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4E95C-FEC4-4799-87CC-84006A006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E4281D-58AB-4B2E-950F-CFA05404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84A5A7-B5BB-48FE-96BC-55886F3D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BB4D1-F9A4-4427-BDB2-DD5DC955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808DF1-3F3A-4842-98BE-60FDFD0C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56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45761-E59E-43DD-9E32-414256CB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EA707-ED8C-4119-8A91-46BC5857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787B2-13BB-4675-9707-E45DFA60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053607-995E-4F94-8C82-14F81F7B0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9B2B34-71B4-401D-87BB-19D51DF0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AAD939-A75A-464B-81FB-6E4E512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1CB6CD-CF22-4EB8-BFCD-7BB83F26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D29A17-EB46-4148-99C9-BFC2D4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1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14E5A-537D-4B2F-809A-1FA1E98B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BE8357-9F2C-4E39-AA44-0452FBB8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5653C6-F2BE-466B-87A4-2DD035BC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4A728E-6D1B-46FF-A4E0-12A5B3D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1234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E35FD0-C9A7-4F96-87C5-2CFEEDA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3AACAC-6514-4EAA-BADA-0714CFF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34D953-4E3D-4143-AF9A-7870B77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54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50A94-40C6-40C6-961F-455FDFF9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E8D43-B3E2-4F55-AD84-EA5DF365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FE8BDD-E6A9-4570-B422-14EABAC3A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87B28-9E54-4442-83BA-7B97D62E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C434D7-84E8-4FEB-8995-76DCA3FE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D0AC0-7B34-4021-B191-7AF180CB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24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EE45B-EAF3-4D59-B313-5F3EDA8F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283FD8-610A-48C1-A9E6-053FFB6E3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F8C030-3B98-490F-9D40-D1D65FA2D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FC5E4-158B-49A5-B064-DEE59F6C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CD10E-72CB-4330-A0B4-C3973C9E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D3C1C-BCAA-4A10-8687-4BDEE3DB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79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63DE5-847E-4B04-B253-75966D01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BC8B94-6EEA-4E83-820A-631B5853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9C5ED-44AF-4EDB-B293-6659E97F1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2D57-A452-4213-AB3F-65CAEC05F189}" type="datetimeFigureOut">
              <a:rPr lang="ru-UA" smtClean="0"/>
              <a:t>19.05.2022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18EAA-F0D0-4749-BF69-67457E26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068ED-8E70-4C73-BF07-BC412C28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B582-3520-4971-AA48-E6250028308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567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467CF-3A6D-4A9A-B1B1-24C4E1EE2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988" y="207041"/>
            <a:ext cx="9632302" cy="148087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Нові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технічні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пристрої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масового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користування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(телеграф, телефон,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радіо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кіно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.),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новації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матеріалах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транспорті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нові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двигуни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Індустрії</a:t>
            </a:r>
            <a: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2.0.</a:t>
            </a:r>
            <a:br>
              <a:rPr lang="ru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00FE0-AF0D-443D-B926-E2D65BBD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188" y="5654773"/>
            <a:ext cx="3999722" cy="1655762"/>
          </a:xfrm>
        </p:spPr>
        <p:txBody>
          <a:bodyPr/>
          <a:lstStyle/>
          <a:p>
            <a:r>
              <a:rPr lang="uk-UA" dirty="0"/>
              <a:t>Підготував студент ІП-11 Головня Олександр</a:t>
            </a:r>
            <a:endParaRPr lang="ru-UA" dirty="0"/>
          </a:p>
        </p:txBody>
      </p:sp>
      <p:pic>
        <p:nvPicPr>
          <p:cNvPr id="1026" name="Picture 2" descr="Телеграф, телефон, радіо: перші кроки на Поділлі | Новини Хмельницького &quot;Є&quot;  | ye.ua">
            <a:extLst>
              <a:ext uri="{FF2B5EF4-FFF2-40B4-BE49-F238E27FC236}">
                <a16:creationId xmlns:a16="http://schemas.microsoft.com/office/drawing/2014/main" id="{0597D4B2-55A8-4660-889D-98B0FB8E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0" y="1687919"/>
            <a:ext cx="6702490" cy="47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0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70B84-2EFD-40C5-A3C0-87B7458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75876"/>
            <a:ext cx="10515600" cy="1325563"/>
          </a:xfrm>
        </p:spPr>
        <p:txBody>
          <a:bodyPr>
            <a:normAutofit/>
          </a:bodyPr>
          <a:lstStyle/>
          <a:p>
            <a:r>
              <a:rPr lang="ru-UA" sz="2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Вражаю</a:t>
            </a:r>
            <a:r>
              <a:rPr lang="uk-UA" sz="2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чі</a:t>
            </a:r>
            <a:r>
              <a:rPr lang="ru-UA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досягнення</a:t>
            </a:r>
            <a:r>
              <a:rPr lang="ru-UA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UA" sz="2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машинобудуванні</a:t>
            </a:r>
            <a:r>
              <a:rPr lang="uk-UA" sz="24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</a:t>
            </a:r>
            <a:r>
              <a:rPr lang="ru-UA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2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авіації</a:t>
            </a:r>
            <a:r>
              <a:rPr lang="ru-UA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UA" sz="2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sz="2400" dirty="0"/>
          </a:p>
        </p:txBody>
      </p:sp>
      <p:pic>
        <p:nvPicPr>
          <p:cNvPr id="2050" name="Picture 2" descr="Обрати професію -Сторінки освітніх програм -ГАЛУЗЕВЕ МАШИНОБУДУВАННЯ.  Машинобудування">
            <a:extLst>
              <a:ext uri="{FF2B5EF4-FFF2-40B4-BE49-F238E27FC236}">
                <a16:creationId xmlns:a16="http://schemas.microsoft.com/office/drawing/2014/main" id="{FEAFF660-D718-499A-9167-FCBF4448E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1013860"/>
            <a:ext cx="5060931" cy="29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Едуар Ньєпор — Вікіпедія">
            <a:extLst>
              <a:ext uri="{FF2B5EF4-FFF2-40B4-BE49-F238E27FC236}">
                <a16:creationId xmlns:a16="http://schemas.microsoft.com/office/drawing/2014/main" id="{BDBF76AC-0A1F-47DA-ADE4-BF74B68E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15" y="1039667"/>
            <a:ext cx="2078846" cy="19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287E4-FD49-44D6-9DE0-0DB67427430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Л. Фармана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F1A06-7DCA-495C-BA9C-DEAB7C629B65}"/>
              </a:ext>
            </a:extLst>
          </p:cNvPr>
          <p:cNvSpPr txBox="1"/>
          <p:nvPr/>
        </p:nvSpPr>
        <p:spPr>
          <a:xfrm>
            <a:off x="9146332" y="307959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Л. Фарман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8F652-7542-4B23-A272-01BFCE5C40E6}"/>
              </a:ext>
            </a:extLst>
          </p:cNvPr>
          <p:cNvSpPr txBox="1"/>
          <p:nvPr/>
        </p:nvSpPr>
        <p:spPr>
          <a:xfrm>
            <a:off x="6540142" y="3040684"/>
            <a:ext cx="154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Е. </a:t>
            </a:r>
            <a:r>
              <a:rPr lang="ru-UA" dirty="0" err="1"/>
              <a:t>Ньєпора</a:t>
            </a:r>
            <a:endParaRPr lang="ru-UA" dirty="0"/>
          </a:p>
        </p:txBody>
      </p:sp>
      <p:pic>
        <p:nvPicPr>
          <p:cNvPr id="2056" name="Picture 8" descr="Салманов, Фарман Курбан оглы — Википедия">
            <a:extLst>
              <a:ext uri="{FF2B5EF4-FFF2-40B4-BE49-F238E27FC236}">
                <a16:creationId xmlns:a16="http://schemas.microsoft.com/office/drawing/2014/main" id="{DB8967EA-6EAB-4FB1-BDB3-25E38E6D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96" y="285009"/>
            <a:ext cx="1933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rman F.70 — Википедия">
            <a:extLst>
              <a:ext uri="{FF2B5EF4-FFF2-40B4-BE49-F238E27FC236}">
                <a16:creationId xmlns:a16="http://schemas.microsoft.com/office/drawing/2014/main" id="{B01DA96F-0DE4-4D6B-8D61-30F5DF71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0" y="4113340"/>
            <a:ext cx="5886740" cy="25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ieuport — Вікіпедія">
            <a:extLst>
              <a:ext uri="{FF2B5EF4-FFF2-40B4-BE49-F238E27FC236}">
                <a16:creationId xmlns:a16="http://schemas.microsoft.com/office/drawing/2014/main" id="{24AB15A8-1650-4181-8767-C7DBABE5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81" y="4039823"/>
            <a:ext cx="3453590" cy="25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21203-E7F4-4739-93A9-422677B4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5" y="18255"/>
            <a:ext cx="10515600" cy="1325563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UA" sz="32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адіотелеграфни</a:t>
            </a:r>
            <a:r>
              <a:rPr lang="uk-UA" sz="3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</a:t>
            </a:r>
            <a:r>
              <a:rPr lang="ru-UA" sz="3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32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зв’яз</a:t>
            </a:r>
            <a:r>
              <a:rPr lang="uk-UA" sz="32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</a:t>
            </a:r>
            <a:r>
              <a:rPr lang="uk-UA" sz="3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</a:t>
            </a:r>
            <a:r>
              <a:rPr lang="ru-UA" sz="3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32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радіомовлення</a:t>
            </a:r>
            <a:endParaRPr lang="ru-UA" sz="3200" dirty="0"/>
          </a:p>
        </p:txBody>
      </p:sp>
      <p:pic>
        <p:nvPicPr>
          <p:cNvPr id="3074" name="Picture 2" descr="Введенський Олександр Іванович — Вікіпедія">
            <a:extLst>
              <a:ext uri="{FF2B5EF4-FFF2-40B4-BE49-F238E27FC236}">
                <a16:creationId xmlns:a16="http://schemas.microsoft.com/office/drawing/2014/main" id="{65A22614-3C32-4E1A-BCB6-7F4E5E2F2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7" y="3299096"/>
            <a:ext cx="1908800" cy="29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ергей Щукин | Артхив">
            <a:extLst>
              <a:ext uri="{FF2B5EF4-FFF2-40B4-BE49-F238E27FC236}">
                <a16:creationId xmlns:a16="http://schemas.microsoft.com/office/drawing/2014/main" id="{8E654F41-3FE3-4F31-8CD8-E2EF8AB0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21" y="3299096"/>
            <a:ext cx="2025887" cy="29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Зоммерфельд, Арнольд — Википедия">
            <a:extLst>
              <a:ext uri="{FF2B5EF4-FFF2-40B4-BE49-F238E27FC236}">
                <a16:creationId xmlns:a16="http://schemas.microsoft.com/office/drawing/2014/main" id="{CBD6B8AD-07E7-45E0-A5D7-2D9C89F0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42" y="3299096"/>
            <a:ext cx="2350140" cy="29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BC716-B1D4-40E5-92A2-5FFC8563409B}"/>
              </a:ext>
            </a:extLst>
          </p:cNvPr>
          <p:cNvSpPr txBox="1"/>
          <p:nvPr/>
        </p:nvSpPr>
        <p:spPr>
          <a:xfrm>
            <a:off x="1689219" y="62890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Б. </a:t>
            </a:r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Введенський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</a:t>
            </a:r>
            <a:r>
              <a:rPr lang="uk-UA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Щукін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А. Зоммерфельд</a:t>
            </a:r>
            <a:endParaRPr lang="ru-UA" dirty="0"/>
          </a:p>
        </p:txBody>
      </p:sp>
      <p:pic>
        <p:nvPicPr>
          <p:cNvPr id="3080" name="Picture 8" descr="Джон Берд — Вікіпедія">
            <a:extLst>
              <a:ext uri="{FF2B5EF4-FFF2-40B4-BE49-F238E27FC236}">
                <a16:creationId xmlns:a16="http://schemas.microsoft.com/office/drawing/2014/main" id="{87694458-B094-4E57-A22E-18B3D680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93" y="2967613"/>
            <a:ext cx="2350140" cy="32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A8ACC-6287-4F8F-B20E-6A0A320551ED}"/>
              </a:ext>
            </a:extLst>
          </p:cNvPr>
          <p:cNvSpPr txBox="1"/>
          <p:nvPr/>
        </p:nvSpPr>
        <p:spPr>
          <a:xfrm>
            <a:off x="8907191" y="6289092"/>
            <a:ext cx="212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Джон </a:t>
            </a:r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Лоджі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Бердт</a:t>
            </a:r>
            <a:endParaRPr lang="ru-UA" dirty="0"/>
          </a:p>
        </p:txBody>
      </p:sp>
      <p:pic>
        <p:nvPicPr>
          <p:cNvPr id="3082" name="Picture 10" descr="Джон Лоджи Бэрд перед экраном одного из первых телепередатчиков - ИА REGNUM">
            <a:extLst>
              <a:ext uri="{FF2B5EF4-FFF2-40B4-BE49-F238E27FC236}">
                <a16:creationId xmlns:a16="http://schemas.microsoft.com/office/drawing/2014/main" id="{117FE273-C5B1-411C-91F3-F69A2593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52" y="199576"/>
            <a:ext cx="2958154" cy="24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В Україні відзначають День працівників радіо, телебачення і зв'язку -  Детектор медіа.">
            <a:extLst>
              <a:ext uri="{FF2B5EF4-FFF2-40B4-BE49-F238E27FC236}">
                <a16:creationId xmlns:a16="http://schemas.microsoft.com/office/drawing/2014/main" id="{9089A797-39D0-4177-B7AD-E3D51497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4" y="1075989"/>
            <a:ext cx="3368963" cy="20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Зміни в СХ мовленні - Ефірне телебачення та радіомовлення в Україні">
            <a:extLst>
              <a:ext uri="{FF2B5EF4-FFF2-40B4-BE49-F238E27FC236}">
                <a16:creationId xmlns:a16="http://schemas.microsoft.com/office/drawing/2014/main" id="{413EB116-08EA-4E05-B47D-EEC33C52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42" y="107598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8C14E-B446-44A0-885D-984BD89E850B}"/>
              </a:ext>
            </a:extLst>
          </p:cNvPr>
          <p:cNvSpPr txBox="1"/>
          <p:nvPr/>
        </p:nvSpPr>
        <p:spPr>
          <a:xfrm>
            <a:off x="517998" y="623234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Ч. </a:t>
            </a:r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Ліндберг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UA" dirty="0"/>
          </a:p>
        </p:txBody>
      </p:sp>
      <p:pic>
        <p:nvPicPr>
          <p:cNvPr id="4098" name="Picture 2" descr="Цей день в історії : 21 травня 1927 : Політ Чарльза Ліндберга">
            <a:extLst>
              <a:ext uri="{FF2B5EF4-FFF2-40B4-BE49-F238E27FC236}">
                <a16:creationId xmlns:a16="http://schemas.microsoft.com/office/drawing/2014/main" id="{46EC06BA-EAFC-4451-984B-A3E4DFB44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8" y="3852099"/>
            <a:ext cx="2428360" cy="24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Чарльз Линдберг - биография летчика, Трансатлантический перелет, похищение  сына, Вторая мировая война, Американец номер 1">
            <a:extLst>
              <a:ext uri="{FF2B5EF4-FFF2-40B4-BE49-F238E27FC236}">
                <a16:creationId xmlns:a16="http://schemas.microsoft.com/office/drawing/2014/main" id="{844E505D-F42F-4A8C-B3DA-1D12598B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5" y="322351"/>
            <a:ext cx="2264919" cy="15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E2C8F-A363-4478-8676-2047C0A59DDA}"/>
              </a:ext>
            </a:extLst>
          </p:cNvPr>
          <p:cNvSpPr txBox="1"/>
          <p:nvPr/>
        </p:nvSpPr>
        <p:spPr>
          <a:xfrm>
            <a:off x="9359289" y="62804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ГЕС Боулдер </a:t>
            </a:r>
            <a:endParaRPr lang="ru-UA" dirty="0"/>
          </a:p>
        </p:txBody>
      </p:sp>
      <p:pic>
        <p:nvPicPr>
          <p:cNvPr id="4102" name="Picture 6" descr="Уникальная плотина Гувера, или дамба Гувера (Hoover Dam). Энциклопедия.  Материал для реферата">
            <a:extLst>
              <a:ext uri="{FF2B5EF4-FFF2-40B4-BE49-F238E27FC236}">
                <a16:creationId xmlns:a16="http://schemas.microsoft.com/office/drawing/2014/main" id="{15468896-612C-413A-A8F3-CAC71873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26" y="3482491"/>
            <a:ext cx="3874446" cy="28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озвиток промисловості УРСР (1950-ті – 1965) • Минуле та теперішнє">
            <a:extLst>
              <a:ext uri="{FF2B5EF4-FFF2-40B4-BE49-F238E27FC236}">
                <a16:creationId xmlns:a16="http://schemas.microsoft.com/office/drawing/2014/main" id="{D1DEDEF2-24A7-404A-A49B-4B5DC126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69" y="695100"/>
            <a:ext cx="3568449" cy="215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История успеха Генри Форда: идеи в складской логистике">
            <a:extLst>
              <a:ext uri="{FF2B5EF4-FFF2-40B4-BE49-F238E27FC236}">
                <a16:creationId xmlns:a16="http://schemas.microsoft.com/office/drawing/2014/main" id="{3ECDAE97-98C3-4314-9C96-2EE9491C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00" y="972521"/>
            <a:ext cx="5583677" cy="27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3CC1F-BFB6-4A6C-9A21-FCF55AAD1D96}"/>
              </a:ext>
            </a:extLst>
          </p:cNvPr>
          <p:cNvSpPr txBox="1"/>
          <p:nvPr/>
        </p:nvSpPr>
        <p:spPr>
          <a:xfrm>
            <a:off x="4872406" y="3784318"/>
            <a:ext cx="753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Генрі</a:t>
            </a:r>
            <a:r>
              <a:rPr lang="ru-UA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Форд </a:t>
            </a:r>
            <a:endParaRPr lang="ru-UA" dirty="0"/>
          </a:p>
        </p:txBody>
      </p:sp>
      <p:pic>
        <p:nvPicPr>
          <p:cNvPr id="4108" name="Picture 12" descr="Генри Форд. Моя жизнь, мои достижения">
            <a:extLst>
              <a:ext uri="{FF2B5EF4-FFF2-40B4-BE49-F238E27FC236}">
                <a16:creationId xmlns:a16="http://schemas.microsoft.com/office/drawing/2014/main" id="{3E268E48-B8FA-44CE-BB6F-130D7FE9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36" y="4299799"/>
            <a:ext cx="4310476" cy="21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Конвейер в мире соц.сетей - Andrey Bogoyavlenskiy — КОНТ">
            <a:extLst>
              <a:ext uri="{FF2B5EF4-FFF2-40B4-BE49-F238E27FC236}">
                <a16:creationId xmlns:a16="http://schemas.microsoft.com/office/drawing/2014/main" id="{CB57FABD-813F-4646-B3E4-7C6ED893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8" y="2090791"/>
            <a:ext cx="2214012" cy="12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7C1EE-E6FC-479F-9884-27F46EF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453D0-957D-419F-B6FE-3CA039E5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2805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Нові технічні пристрої масового користування (телеграф, телефон, радіо, кіно та ін.), новації в матеріалах, транспорті, нові двигуни в Індустрії 2.0. </vt:lpstr>
      <vt:lpstr>Вражаючі досягнення в машинобудуванні та авіації. </vt:lpstr>
      <vt:lpstr>Радіотелеграфний зв’язок та радіомовлення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Нові технічні пристрої масового користування (телеграф, телефон, радіо, кіно та ін.), новації в матеріалах, транспорті, нові двигуни в Індустрії 2.0. </dc:title>
  <dc:creator>Саша Головня</dc:creator>
  <cp:lastModifiedBy>Саша Головня</cp:lastModifiedBy>
  <cp:revision>1</cp:revision>
  <dcterms:created xsi:type="dcterms:W3CDTF">2022-05-19T19:34:41Z</dcterms:created>
  <dcterms:modified xsi:type="dcterms:W3CDTF">2022-05-19T20:07:37Z</dcterms:modified>
</cp:coreProperties>
</file>