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0710-272E-40A9-ABA3-7BD2F8F7B2D4}" type="datetimeFigureOut">
              <a:rPr lang="ru-UA" smtClean="0"/>
              <a:t>20.09.2021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4D7-04A8-460C-A5E9-02A4C5F8A61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6066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0710-272E-40A9-ABA3-7BD2F8F7B2D4}" type="datetimeFigureOut">
              <a:rPr lang="ru-UA" smtClean="0"/>
              <a:t>20.09.2021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4D7-04A8-460C-A5E9-02A4C5F8A61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614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0710-272E-40A9-ABA3-7BD2F8F7B2D4}" type="datetimeFigureOut">
              <a:rPr lang="ru-UA" smtClean="0"/>
              <a:t>20.09.2021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4D7-04A8-460C-A5E9-02A4C5F8A61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0903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0710-272E-40A9-ABA3-7BD2F8F7B2D4}" type="datetimeFigureOut">
              <a:rPr lang="ru-UA" smtClean="0"/>
              <a:t>20.09.2021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4D7-04A8-460C-A5E9-02A4C5F8A61E}" type="slidenum">
              <a:rPr lang="ru-UA" smtClean="0"/>
              <a:t>‹#›</a:t>
            </a:fld>
            <a:endParaRPr lang="ru-U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182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0710-272E-40A9-ABA3-7BD2F8F7B2D4}" type="datetimeFigureOut">
              <a:rPr lang="ru-UA" smtClean="0"/>
              <a:t>20.09.2021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4D7-04A8-460C-A5E9-02A4C5F8A61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7895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0710-272E-40A9-ABA3-7BD2F8F7B2D4}" type="datetimeFigureOut">
              <a:rPr lang="ru-UA" smtClean="0"/>
              <a:t>20.09.2021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4D7-04A8-460C-A5E9-02A4C5F8A61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70986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0710-272E-40A9-ABA3-7BD2F8F7B2D4}" type="datetimeFigureOut">
              <a:rPr lang="ru-UA" smtClean="0"/>
              <a:t>20.09.2021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4D7-04A8-460C-A5E9-02A4C5F8A61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97103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0710-272E-40A9-ABA3-7BD2F8F7B2D4}" type="datetimeFigureOut">
              <a:rPr lang="ru-UA" smtClean="0"/>
              <a:t>20.09.2021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4D7-04A8-460C-A5E9-02A4C5F8A61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20651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0710-272E-40A9-ABA3-7BD2F8F7B2D4}" type="datetimeFigureOut">
              <a:rPr lang="ru-UA" smtClean="0"/>
              <a:t>20.09.2021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4D7-04A8-460C-A5E9-02A4C5F8A61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5201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0710-272E-40A9-ABA3-7BD2F8F7B2D4}" type="datetimeFigureOut">
              <a:rPr lang="ru-UA" smtClean="0"/>
              <a:t>20.09.2021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4D7-04A8-460C-A5E9-02A4C5F8A61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2972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0710-272E-40A9-ABA3-7BD2F8F7B2D4}" type="datetimeFigureOut">
              <a:rPr lang="ru-UA" smtClean="0"/>
              <a:t>20.09.2021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4D7-04A8-460C-A5E9-02A4C5F8A61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3393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0710-272E-40A9-ABA3-7BD2F8F7B2D4}" type="datetimeFigureOut">
              <a:rPr lang="ru-UA" smtClean="0"/>
              <a:t>20.09.2021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4D7-04A8-460C-A5E9-02A4C5F8A61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4386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0710-272E-40A9-ABA3-7BD2F8F7B2D4}" type="datetimeFigureOut">
              <a:rPr lang="ru-UA" smtClean="0"/>
              <a:t>20.09.2021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4D7-04A8-460C-A5E9-02A4C5F8A61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7621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0710-272E-40A9-ABA3-7BD2F8F7B2D4}" type="datetimeFigureOut">
              <a:rPr lang="ru-UA" smtClean="0"/>
              <a:t>20.09.2021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4D7-04A8-460C-A5E9-02A4C5F8A61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4669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0710-272E-40A9-ABA3-7BD2F8F7B2D4}" type="datetimeFigureOut">
              <a:rPr lang="ru-UA" smtClean="0"/>
              <a:t>20.09.2021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4D7-04A8-460C-A5E9-02A4C5F8A61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9070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0710-272E-40A9-ABA3-7BD2F8F7B2D4}" type="datetimeFigureOut">
              <a:rPr lang="ru-UA" smtClean="0"/>
              <a:t>20.09.2021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4D7-04A8-460C-A5E9-02A4C5F8A61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2728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0710-272E-40A9-ABA3-7BD2F8F7B2D4}" type="datetimeFigureOut">
              <a:rPr lang="ru-UA" smtClean="0"/>
              <a:t>20.09.2021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4D7-04A8-460C-A5E9-02A4C5F8A61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549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7C0710-272E-40A9-ABA3-7BD2F8F7B2D4}" type="datetimeFigureOut">
              <a:rPr lang="ru-UA" smtClean="0"/>
              <a:t>20.09.2021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C2F34D7-04A8-460C-A5E9-02A4C5F8A61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73035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685EF-ABDD-428E-8595-A4B7D304B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3292" y="0"/>
            <a:ext cx="9440034" cy="1828801"/>
          </a:xfrm>
        </p:spPr>
        <p:txBody>
          <a:bodyPr/>
          <a:lstStyle/>
          <a:p>
            <a:r>
              <a:rPr lang="ru-RU" dirty="0" err="1"/>
              <a:t>Вплив</a:t>
            </a:r>
            <a:r>
              <a:rPr lang="ru-RU" dirty="0"/>
              <a:t> </a:t>
            </a:r>
            <a:r>
              <a:rPr lang="ru-RU" dirty="0" err="1"/>
              <a:t>тютюнопал</a:t>
            </a:r>
            <a:r>
              <a:rPr lang="uk-UA" dirty="0" err="1"/>
              <a:t>іння</a:t>
            </a:r>
            <a:r>
              <a:rPr lang="uk-UA" dirty="0"/>
              <a:t> на здоров’я людини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D26291-5E9D-451D-913D-DE25A6304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366" y="4788165"/>
            <a:ext cx="9440034" cy="1049867"/>
          </a:xfrm>
        </p:spPr>
        <p:txBody>
          <a:bodyPr/>
          <a:lstStyle/>
          <a:p>
            <a:pPr algn="l"/>
            <a:r>
              <a:rPr lang="uk-UA" dirty="0"/>
              <a:t>Підготував:</a:t>
            </a:r>
            <a:br>
              <a:rPr lang="uk-UA" dirty="0"/>
            </a:br>
            <a:r>
              <a:rPr lang="uk-UA" dirty="0"/>
              <a:t>Головня Олександр</a:t>
            </a:r>
            <a:endParaRPr lang="ru-UA" dirty="0"/>
          </a:p>
        </p:txBody>
      </p:sp>
      <p:pic>
        <p:nvPicPr>
          <p:cNvPr id="1026" name="Picture 2" descr="Сигарета, Курительная трубка PNG клипарт изображения (картинки) с альфа  каналом и прозрачным фоном. Скачать бесплатно.">
            <a:extLst>
              <a:ext uri="{FF2B5EF4-FFF2-40B4-BE49-F238E27FC236}">
                <a16:creationId xmlns:a16="http://schemas.microsoft.com/office/drawing/2014/main" id="{B27072D5-F406-4BD0-A216-EF4469553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154" y="1219206"/>
            <a:ext cx="8572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Наклейка курящий смайл PNG - AVATAN PLUS">
            <a:extLst>
              <a:ext uri="{FF2B5EF4-FFF2-40B4-BE49-F238E27FC236}">
                <a16:creationId xmlns:a16="http://schemas.microsoft.com/office/drawing/2014/main" id="{57D02C3D-673D-40C0-8356-D34E5D40E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9" y="418323"/>
            <a:ext cx="1410478" cy="141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CA08E-10F5-4B7A-9381-E44BD661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60278"/>
            <a:ext cx="10353762" cy="970450"/>
          </a:xfrm>
        </p:spPr>
        <p:txBody>
          <a:bodyPr/>
          <a:lstStyle/>
          <a:p>
            <a:r>
              <a:rPr lang="uk-UA" dirty="0"/>
              <a:t>Що заховано у сигареті: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7C46EE-17A3-4720-8571-B1BE8F776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114" y="2650787"/>
            <a:ext cx="6517397" cy="39459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FE53F6-3745-4C43-A3B1-89EFFB11723B}"/>
              </a:ext>
            </a:extLst>
          </p:cNvPr>
          <p:cNvSpPr txBox="1"/>
          <p:nvPr/>
        </p:nvSpPr>
        <p:spPr>
          <a:xfrm>
            <a:off x="0" y="1098071"/>
            <a:ext cx="5915608" cy="457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початку, що таке сигарета</a:t>
            </a:r>
            <a:endParaRPr lang="uk-UA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uk-UA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</a:t>
            </a:r>
            <a:r>
              <a:rPr lang="ru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тютюновий</a:t>
            </a:r>
            <a:r>
              <a:rPr lang="ru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виріб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куріння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що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являє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собою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циліндр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із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UA" sz="2000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сигаретного </a:t>
            </a:r>
            <a:r>
              <a:rPr lang="ru-UA" sz="2000" strike="noStrik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паперу</a:t>
            </a:r>
            <a:endParaRPr lang="uk-UA" sz="2000" strike="noStrik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йважливішим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компонентом є 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нікотин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uk-U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Регулярне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вживання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нікотину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викликає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тютюнову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залежність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uk-U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Тривале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і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часте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паління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тютюну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завдає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значної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шкоди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здоров'ю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курців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та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оточуючих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їх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людей, 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що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навіть 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палять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Сигарета, Курительная трубка PNG клипарт изображения (картинки) с альфа  каналом и прозрачным фоном. Скачать бесплатно.">
            <a:extLst>
              <a:ext uri="{FF2B5EF4-FFF2-40B4-BE49-F238E27FC236}">
                <a16:creationId xmlns:a16="http://schemas.microsoft.com/office/drawing/2014/main" id="{AA288D7E-B166-4314-B8DC-034975AEE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5063">
            <a:off x="7650165" y="-2458843"/>
            <a:ext cx="6547801" cy="523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8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4140FF0-8D71-422D-878B-79118FBB6F01}"/>
              </a:ext>
            </a:extLst>
          </p:cNvPr>
          <p:cNvSpPr/>
          <p:nvPr/>
        </p:nvSpPr>
        <p:spPr>
          <a:xfrm>
            <a:off x="5856051" y="4124527"/>
            <a:ext cx="6264613" cy="2038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29657E-0A95-4944-AA4F-632D40A5F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314" y="195479"/>
            <a:ext cx="10353762" cy="631232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ru-UA" sz="3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Куріння</a:t>
            </a:r>
            <a:r>
              <a:rPr lang="ru-UA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3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спричиняє</a:t>
            </a:r>
            <a:r>
              <a:rPr lang="ru-UA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3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багато</a:t>
            </a:r>
            <a:r>
              <a:rPr lang="ru-UA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3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UA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3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захворювань</a:t>
            </a:r>
            <a:r>
              <a:rPr lang="ru-UA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хвороб, таких як:</a:t>
            </a:r>
            <a:endParaRPr lang="ru-UA" sz="36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UA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хвороби</a:t>
            </a:r>
            <a:r>
              <a:rPr lang="ru-U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дихальних</a:t>
            </a:r>
            <a:r>
              <a:rPr lang="ru-U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шляхів</a:t>
            </a:r>
            <a:r>
              <a:rPr lang="ru-U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астма</a:t>
            </a:r>
            <a:endParaRPr lang="ru-UA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UA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онкологічні</a:t>
            </a:r>
            <a:r>
              <a:rPr lang="ru-U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захворювання</a:t>
            </a:r>
            <a:r>
              <a:rPr lang="ru-U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U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частин</a:t>
            </a:r>
            <a:r>
              <a:rPr lang="ru-U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тіла</a:t>
            </a:r>
            <a:r>
              <a:rPr lang="ru-U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UA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органів</a:t>
            </a:r>
            <a:r>
              <a:rPr lang="uk-U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це може бути як від </a:t>
            </a:r>
            <a:r>
              <a:rPr lang="uk-UA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робової</a:t>
            </a:r>
            <a:r>
              <a:rPr lang="uk-U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порожнини так і до спинного мозку</a:t>
            </a:r>
            <a:endParaRPr lang="ru-UA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UA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коронарна</a:t>
            </a:r>
            <a:r>
              <a:rPr lang="ru-U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хвороба </a:t>
            </a:r>
            <a:r>
              <a:rPr lang="ru-UA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серця</a:t>
            </a:r>
            <a:r>
              <a:rPr lang="ru-U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UA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інфаркти</a:t>
            </a:r>
            <a:r>
              <a:rPr lang="ru-U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UA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інсульти</a:t>
            </a:r>
            <a:endParaRPr lang="ru-UA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UA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остеопорози</a:t>
            </a:r>
            <a:endParaRPr lang="ru-UA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U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катаракта та </a:t>
            </a:r>
            <a:r>
              <a:rPr lang="ru-UA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сліпота</a:t>
            </a:r>
            <a:endParaRPr lang="ru-UA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UA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парадонтози</a:t>
            </a:r>
            <a:endParaRPr lang="ru-UA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UA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захворювання</a:t>
            </a:r>
            <a:r>
              <a:rPr lang="ru-U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судин</a:t>
            </a:r>
            <a:r>
              <a:rPr lang="ru-U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аневризма </a:t>
            </a:r>
            <a:r>
              <a:rPr lang="ru-UA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аорти</a:t>
            </a:r>
            <a:endParaRPr lang="ru-UA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UA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безпліддя</a:t>
            </a:r>
            <a:r>
              <a:rPr lang="ru-U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UA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імпотенція</a:t>
            </a:r>
            <a:endParaRPr lang="ru-UA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UA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EC6A2-DEB5-485B-9D04-910DACE7B92F}"/>
              </a:ext>
            </a:extLst>
          </p:cNvPr>
          <p:cNvSpPr txBox="1"/>
          <p:nvPr/>
        </p:nvSpPr>
        <p:spPr>
          <a:xfrm>
            <a:off x="5955760" y="4249106"/>
            <a:ext cx="6094378" cy="191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ru-UA" sz="2800" i="1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Захворювання</a:t>
            </a:r>
            <a:r>
              <a:rPr lang="ru-UA" sz="2800" i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2800" i="1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спричиняє</a:t>
            </a:r>
            <a:r>
              <a:rPr lang="ru-UA" sz="2800" i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UA" sz="2800" i="1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UA" sz="2800" i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2800" i="1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активне</a:t>
            </a:r>
            <a:r>
              <a:rPr lang="ru-UA" sz="2800" i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2800" i="1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куріння</a:t>
            </a:r>
            <a:r>
              <a:rPr lang="ru-UA" sz="2800" i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UA" sz="2800" i="1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Пасивні</a:t>
            </a:r>
            <a:r>
              <a:rPr lang="ru-UA" sz="2800" i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2800" i="1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курці</a:t>
            </a:r>
            <a:r>
              <a:rPr lang="ru-UA" sz="2800" i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2800" i="1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UA" sz="2800" i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2800" i="1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підпадають</a:t>
            </a:r>
            <a:r>
              <a:rPr lang="ru-UA" sz="2800" i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2800" i="1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UA" sz="2800" i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2800" i="1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ризик</a:t>
            </a:r>
            <a:r>
              <a:rPr lang="ru-UA" sz="2800" i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2800" i="1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UA" sz="2800" i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одну </a:t>
            </a:r>
            <a:r>
              <a:rPr lang="ru-UA" sz="2800" i="1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UA" sz="2800" i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i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цих</a:t>
            </a:r>
            <a:r>
              <a:rPr lang="ru-UA" sz="2800" i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хвороб.</a:t>
            </a:r>
            <a:endParaRPr lang="ru-UA" sz="2800" i="1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26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B4AF34C-987D-4D9F-8781-4C4ADF15C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89" y="539485"/>
            <a:ext cx="10273832" cy="577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игарета Никотин Зависимость - Бесплатная векторная графика на Pixabay">
            <a:extLst>
              <a:ext uri="{FF2B5EF4-FFF2-40B4-BE49-F238E27FC236}">
                <a16:creationId xmlns:a16="http://schemas.microsoft.com/office/drawing/2014/main" id="{169D768D-6F2D-4728-BA56-1A635A6E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307" y="4892350"/>
            <a:ext cx="3716693" cy="185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Сигарета Никотин Зависимость - Бесплатная векторная графика на Pixabay">
            <a:extLst>
              <a:ext uri="{FF2B5EF4-FFF2-40B4-BE49-F238E27FC236}">
                <a16:creationId xmlns:a16="http://schemas.microsoft.com/office/drawing/2014/main" id="{E5A6DD79-5489-47AA-8822-90DDF907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923451"/>
            <a:ext cx="3716694" cy="185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Сигарета Никотин Зависимость - Бесплатная векторная графика на Pixabay">
            <a:extLst>
              <a:ext uri="{FF2B5EF4-FFF2-40B4-BE49-F238E27FC236}">
                <a16:creationId xmlns:a16="http://schemas.microsoft.com/office/drawing/2014/main" id="{BEE6CF10-5082-46BA-8DD7-FB208EE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1101">
            <a:off x="8677825" y="53233"/>
            <a:ext cx="3716693" cy="185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Сигарета Никотин Зависимость - Бесплатная векторная графика на Pixabay">
            <a:extLst>
              <a:ext uri="{FF2B5EF4-FFF2-40B4-BE49-F238E27FC236}">
                <a16:creationId xmlns:a16="http://schemas.microsoft.com/office/drawing/2014/main" id="{7227FE56-5DE0-4077-B69F-6282EBFEF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37249" flipH="1">
            <a:off x="-188503" y="207019"/>
            <a:ext cx="3716694" cy="185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78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5CE48-50D8-45B5-A09B-4F9688B2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089" y="890509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uk-UA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 ж це за звір такий, електронна сигарета</a:t>
            </a:r>
            <a:br>
              <a:rPr lang="ru-UA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b="1" i="0" cap="all" dirty="0">
                <a:solidFill>
                  <a:srgbClr val="5A5858"/>
                </a:solidFill>
                <a:effectLst/>
                <a:latin typeface="Akrobat-SemiBold"/>
              </a:rPr>
            </a:br>
            <a:endParaRPr lang="ru-UA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DFE1BE-BE6C-4C86-B91F-B6A859D03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3281">
            <a:off x="6499566" y="3362761"/>
            <a:ext cx="6658349" cy="303365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F983F17-FE61-4DA7-A451-59A8328EA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3281">
            <a:off x="8395680" y="1267714"/>
            <a:ext cx="3844081" cy="6053323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8D2AF063-7059-4AF4-8537-813D55CF8CAE}"/>
              </a:ext>
            </a:extLst>
          </p:cNvPr>
          <p:cNvSpPr txBox="1">
            <a:spLocks/>
          </p:cNvSpPr>
          <p:nvPr/>
        </p:nvSpPr>
        <p:spPr>
          <a:xfrm>
            <a:off x="-326215" y="-96020"/>
            <a:ext cx="436627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/>
              <a:t>«</a:t>
            </a:r>
            <a:r>
              <a:rPr lang="uk-UA" dirty="0" err="1"/>
              <a:t>Електронка</a:t>
            </a:r>
            <a:r>
              <a:rPr lang="uk-UA" dirty="0"/>
              <a:t>»</a:t>
            </a:r>
            <a:endParaRPr lang="ru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C3A55-69C6-4A5D-998F-C4D89AD1F2B9}"/>
              </a:ext>
            </a:extLst>
          </p:cNvPr>
          <p:cNvSpPr txBox="1"/>
          <p:nvPr/>
        </p:nvSpPr>
        <p:spPr>
          <a:xfrm>
            <a:off x="150778" y="1348475"/>
            <a:ext cx="7291389" cy="1258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ru-UA" sz="24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Електро́нна</a:t>
            </a:r>
            <a:r>
              <a:rPr lang="ru-UA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сигарета</a:t>
            </a:r>
            <a:r>
              <a:rPr lang="ru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</a:t>
            </a:r>
            <a:r>
              <a:rPr lang="uk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електронний</a:t>
            </a:r>
            <a:r>
              <a:rPr lang="ru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продукт, </a:t>
            </a:r>
            <a:r>
              <a:rPr lang="ru-UA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що</a:t>
            </a:r>
            <a:r>
              <a:rPr lang="ru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іміту</a:t>
            </a:r>
            <a:r>
              <a:rPr lang="uk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є</a:t>
            </a:r>
            <a:r>
              <a:rPr lang="ru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форму і </a:t>
            </a:r>
            <a:r>
              <a:rPr lang="ru-UA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функцію</a:t>
            </a:r>
            <a:r>
              <a:rPr lang="ru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звичайних</a:t>
            </a:r>
            <a:r>
              <a:rPr lang="ru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сигарет</a:t>
            </a:r>
            <a:r>
              <a:rPr lang="uk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тобто імітує акт куріння</a:t>
            </a:r>
            <a:endParaRPr lang="ru-U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9FF4F-89AB-45D7-85A6-7AAA41D277AF}"/>
              </a:ext>
            </a:extLst>
          </p:cNvPr>
          <p:cNvSpPr txBox="1"/>
          <p:nvPr/>
        </p:nvSpPr>
        <p:spPr>
          <a:xfrm>
            <a:off x="414875" y="3080941"/>
            <a:ext cx="4945065" cy="362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Центр з контролю та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профілактики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захворювань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США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вказує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що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цілому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електронні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сигарети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є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менш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шкідливими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 тютюн.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Хоча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складі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рідини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більшість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електронних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виробів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також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містять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нікотин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що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викликає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залежність</a:t>
            </a:r>
            <a:r>
              <a:rPr lang="uk-UA" sz="2400" spc="5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U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9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ADDB77-9910-4DB2-A951-644D84E09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11" y="2848559"/>
            <a:ext cx="4120464" cy="4120464"/>
          </a:xfr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E863AF8-E69C-4880-A399-83AA9934E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03" y="4060189"/>
            <a:ext cx="2788016" cy="278801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B912AFB-B1FC-4BB2-9486-EE240B632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2" y="219122"/>
            <a:ext cx="5156547" cy="29194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8C7064-55CF-41B3-B1BE-A2EA9988C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70626">
            <a:off x="8044541" y="1898455"/>
            <a:ext cx="2604475" cy="18091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45204D-76DD-46D5-B850-6B36955370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11087">
            <a:off x="7788724" y="1019740"/>
            <a:ext cx="2803486" cy="28034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EF9ADC-1EF0-4667-845A-4C664BF8B924}"/>
              </a:ext>
            </a:extLst>
          </p:cNvPr>
          <p:cNvSpPr txBox="1"/>
          <p:nvPr/>
        </p:nvSpPr>
        <p:spPr>
          <a:xfrm>
            <a:off x="261132" y="3719439"/>
            <a:ext cx="4226891" cy="2710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Так, за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даними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Всесвітньої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організації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охорони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здоров'я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щороку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понад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 млн людей в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усьому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світі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помирають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через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хвороби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спричинені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вживанням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тютюну, а в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Україні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куріння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забирає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середньому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85 000 </a:t>
            </a:r>
            <a:r>
              <a:rPr lang="ru-UA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життів</a:t>
            </a:r>
            <a:r>
              <a:rPr lang="ru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12%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загальної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смертності</a:t>
            </a:r>
            <a:r>
              <a:rPr lang="ru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5D490-C97A-4BC5-B324-3F3B96F57156}"/>
              </a:ext>
            </a:extLst>
          </p:cNvPr>
          <p:cNvSpPr txBox="1"/>
          <p:nvPr/>
        </p:nvSpPr>
        <p:spPr>
          <a:xfrm>
            <a:off x="5772840" y="233327"/>
            <a:ext cx="6097554" cy="2151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Оскільки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ми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досі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знаємо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який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ефект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спричинити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довгостроковій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перспективі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електронних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сигарет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краще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утримуватися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uk-UA" sz="2400" spc="55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 і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</a:t>
            </a:r>
            <a:r>
              <a:rPr lang="ru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spc="5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звичайних</a:t>
            </a:r>
            <a:r>
              <a:rPr lang="uk-UA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ru-U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191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72</TotalTime>
  <Words>281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Akrobat-SemiBold</vt:lpstr>
      <vt:lpstr>Calibri</vt:lpstr>
      <vt:lpstr>Calisto MT</vt:lpstr>
      <vt:lpstr>Symbol</vt:lpstr>
      <vt:lpstr>Times New Roman</vt:lpstr>
      <vt:lpstr>Wingdings 2</vt:lpstr>
      <vt:lpstr>Сланец</vt:lpstr>
      <vt:lpstr>Вплив тютюнопаління на здоров’я людини</vt:lpstr>
      <vt:lpstr>Що заховано у сигареті:</vt:lpstr>
      <vt:lpstr>Презентация PowerPoint</vt:lpstr>
      <vt:lpstr>Презентация PowerPoint</vt:lpstr>
      <vt:lpstr>Що ж це за звір такий, електронна сигарета 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Вплив тютюнопаління на здоров’я людини</dc:title>
  <dc:creator>Саша Головня</dc:creator>
  <cp:lastModifiedBy>Саша Головня</cp:lastModifiedBy>
  <cp:revision>4</cp:revision>
  <dcterms:created xsi:type="dcterms:W3CDTF">2021-09-11T23:25:47Z</dcterms:created>
  <dcterms:modified xsi:type="dcterms:W3CDTF">2021-09-20T18:09:51Z</dcterms:modified>
</cp:coreProperties>
</file>