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2739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  <p:txBody>
          <a:bodyPr/>
          <a:lstStyle/>
          <a:p>
            <a:endParaRPr lang="ru-RU" dirty="0"/>
          </a:p>
        </p:txBody>
      </p:sp>
      <p:sp>
        <p:nvSpPr>
          <p:cNvPr id="5" name="Text 2"/>
          <p:cNvSpPr/>
          <p:nvPr/>
        </p:nvSpPr>
        <p:spPr>
          <a:xfrm>
            <a:off x="833199" y="1007150"/>
            <a:ext cx="12172796" cy="41659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57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Феноменологія</a:t>
            </a:r>
            <a:r>
              <a:rPr lang="en-US" sz="5249" b="1" kern="0" spc="-157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Е. Гусерля та фундаментальна онтологія М. Гайдегера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5506403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 даній презентації ми розглянемо ключові концепції феноменології Едмунда Гусерля та фундаментальної онтології Мартіна Гайдегера. Вивчимо їх вплив на сучасну науку та філософський дискурс.</a:t>
            </a:r>
            <a:endParaRPr lang="en-US" sz="17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DE0E58-A3D7-7FFE-EAC1-6348E6EB417B}"/>
              </a:ext>
            </a:extLst>
          </p:cNvPr>
          <p:cNvSpPr txBox="1"/>
          <p:nvPr/>
        </p:nvSpPr>
        <p:spPr>
          <a:xfrm>
            <a:off x="1099970" y="2720816"/>
            <a:ext cx="465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Підготував студент ІП-11 Головня Олександр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15478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Визначення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833199" y="2943106"/>
            <a:ext cx="9306401" cy="1752124"/>
          </a:xfrm>
          <a:prstGeom prst="roundRect">
            <a:avLst>
              <a:gd name="adj" fmla="val 5707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69181" y="317908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Феноменологія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069181" y="3748445"/>
            <a:ext cx="88344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Дослідження явищ, зокрема свідомості, з точки зору їх безпосередньої сприйнятості та внутрішнього досвіду.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833199" y="4917400"/>
            <a:ext cx="9306401" cy="1396722"/>
          </a:xfrm>
          <a:prstGeom prst="roundRect">
            <a:avLst>
              <a:gd name="adj" fmla="val 7159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1069181" y="51533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Онтологія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1069181" y="5722739"/>
            <a:ext cx="883443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Галузь філософії, що вивчає питання про буття, існування та природу реальності.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912388"/>
            <a:ext cx="668190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Принципи феноменології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1188601" y="3940016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Епоха (суспензія суджень)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4428649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Інтенціональність свідомості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88601" y="4917281"/>
            <a:ext cx="7122200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49"/>
              </a:lnSpc>
              <a:buSzPct val="100000"/>
              <a:buChar char="•"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Трансцендентальна редукція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392674"/>
            <a:ext cx="656617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Гусерль і феноменологія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2531388"/>
            <a:ext cx="3295888" cy="20369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8459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Роботи та ідеї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5415320"/>
            <a:ext cx="329588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Головні роботи: "Логічні дослідження" та "Свідомість та світ". Впливовий теоретик феноменології.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137" y="2531388"/>
            <a:ext cx="3296007" cy="203704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667137" y="48460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Процедура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667137" y="541543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Описував явища скінченістю деталей та досліджував свідомість їх сприйняття.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400" y="2531388"/>
            <a:ext cx="3296007" cy="203704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296400" y="484608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Сутність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296400" y="5415439"/>
            <a:ext cx="32960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Феноменологія розкриває сутність явищ, яка змінюється через внутрішні переживання.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136219"/>
            <a:ext cx="930425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Основи фундаментальної онтології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73975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Буття та забуття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73975" y="4080272"/>
            <a:ext cx="28981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Гайдегер підкреслював значення нашого відношення до світу та важливість осмислення "буття".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630228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866209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Аутентичність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866209" y="4080272"/>
            <a:ext cx="28981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Процес забуття свого істинного "буття" та шанс на відродження як автентична людина.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222462" y="3274933"/>
            <a:ext cx="3370064" cy="2818328"/>
          </a:xfrm>
          <a:prstGeom prst="roundRect">
            <a:avLst>
              <a:gd name="adj" fmla="val 3548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458444" y="3510915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Дасайн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458444" y="4080272"/>
            <a:ext cx="289810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Поняття, що описує існування людини та її відношення до світу.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272525"/>
          </a:solidFill>
          <a:ln w="1262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4210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485192" y="3101340"/>
            <a:ext cx="9659898" cy="19063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004"/>
              </a:lnSpc>
              <a:buNone/>
            </a:pPr>
            <a:r>
              <a:rPr lang="en-US" sz="4003" b="1" kern="0" spc="-12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Різниця між феноменологією Гусерля та фундаментальною онтологією Гайдегера</a:t>
            </a:r>
            <a:endParaRPr lang="en-US" sz="4003" dirty="0"/>
          </a:p>
        </p:txBody>
      </p:sp>
      <p:sp>
        <p:nvSpPr>
          <p:cNvPr id="6" name="Text 3"/>
          <p:cNvSpPr/>
          <p:nvPr/>
        </p:nvSpPr>
        <p:spPr>
          <a:xfrm>
            <a:off x="2810470" y="5312688"/>
            <a:ext cx="9334619" cy="7319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82"/>
              </a:lnSpc>
              <a:buSzPct val="100000"/>
              <a:buChar char="•"/>
            </a:pPr>
            <a:r>
              <a:rPr lang="en-US" sz="1601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Феноменологія Гусерля більше уваги приділяє пізнанню світу, тоді як фундаментальна онтологія Гайдегера фокусується на осмисленні буття людини.</a:t>
            </a:r>
            <a:endParaRPr lang="en-US" sz="1601" dirty="0"/>
          </a:p>
        </p:txBody>
      </p:sp>
      <p:sp>
        <p:nvSpPr>
          <p:cNvPr id="7" name="Text 4"/>
          <p:cNvSpPr/>
          <p:nvPr/>
        </p:nvSpPr>
        <p:spPr>
          <a:xfrm>
            <a:off x="2810470" y="6126004"/>
            <a:ext cx="9334619" cy="7319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82"/>
              </a:lnSpc>
              <a:buSzPct val="100000"/>
              <a:buChar char="•"/>
            </a:pPr>
            <a:r>
              <a:rPr lang="en-US" sz="1601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Гусерль розглядає явища в різних аспектах, а Гайдегер сконцентрований на пошуку глибинного сенсу існування.</a:t>
            </a:r>
            <a:endParaRPr lang="en-US" sz="1601" dirty="0"/>
          </a:p>
        </p:txBody>
      </p:sp>
      <p:sp>
        <p:nvSpPr>
          <p:cNvPr id="8" name="Text 5"/>
          <p:cNvSpPr/>
          <p:nvPr/>
        </p:nvSpPr>
        <p:spPr>
          <a:xfrm>
            <a:off x="2810470" y="6939320"/>
            <a:ext cx="9334619" cy="7319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882"/>
              </a:lnSpc>
              <a:buSzPct val="100000"/>
              <a:buChar char="•"/>
            </a:pPr>
            <a:r>
              <a:rPr lang="en-US" sz="1601" kern="0" spc="-32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Гусерль розробляє методологічний підхід до феноменології, тоді як Гайдегер зосереджується на філософському осмисленні.</a:t>
            </a:r>
            <a:endParaRPr lang="en-US" sz="160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083707"/>
            <a:ext cx="568035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Об'єднуючі елементи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228492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4661892" y="2326600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5212913" y="236124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Свідомість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5212913" y="2930604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Як ключовий об'єднувальний елемент, свідомість в автентичних проживаннях має важливе значення для обох філософів.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4490799" y="403717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4642842" y="4078843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5212913" y="4113490"/>
            <a:ext cx="370772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Суб'єкт-об'єктне ставлення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5212913" y="468284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Обидва підкреслюють важливість ставлення між суб'єктом сприйняття та об'єктом пізнання.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4490799" y="578941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639032" y="5831086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5212913" y="5865733"/>
            <a:ext cx="28128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Застосування у науці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5212913" y="643509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Феноменологія та фундаментальна онтологія знаходять застосування в психології, соціології, медицині та інших галузях науки.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284285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Актуальність ідей Гусерля та Гайдеґера в сучасному дискурсі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4675942"/>
            <a:ext cx="1055441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Їхні погляди є актуальними у філософському дослідженні свідомості, сутності людини, іструкційного дизайну та розуміння сучасного технологічного світу.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 w="13811">
            <a:solidFill>
              <a:srgbClr val="565151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37993" y="352210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Застосування феноменології та фундаментальної онтології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2037993" y="541770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09086" y="5459373"/>
            <a:ext cx="1577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5"/>
          <p:cNvSpPr/>
          <p:nvPr/>
        </p:nvSpPr>
        <p:spPr>
          <a:xfrm>
            <a:off x="2760107" y="54940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Психологія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760107" y="6063377"/>
            <a:ext cx="264795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Вивчення станів свідомості та переживань.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541770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82270" y="5459373"/>
            <a:ext cx="1958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9"/>
          <p:cNvSpPr/>
          <p:nvPr/>
        </p:nvSpPr>
        <p:spPr>
          <a:xfrm>
            <a:off x="6352342" y="54940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Соціологія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6352342" y="6063377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Аналіз соціальних взаємодій та індивідуального осмислення дійсності.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9222462" y="5417701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110080"/>
          </a:solidFill>
          <a:ln w="13811">
            <a:solidFill>
              <a:srgbClr val="140099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70695" y="5459373"/>
            <a:ext cx="20347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3"/>
          <p:cNvSpPr/>
          <p:nvPr/>
        </p:nvSpPr>
        <p:spPr>
          <a:xfrm>
            <a:off x="9944576" y="5494020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Медицина</a:t>
            </a:r>
            <a:endParaRPr lang="en-US" sz="2187" dirty="0"/>
          </a:p>
        </p:txBody>
      </p:sp>
      <p:sp>
        <p:nvSpPr>
          <p:cNvPr id="17" name="Text 14"/>
          <p:cNvSpPr/>
          <p:nvPr/>
        </p:nvSpPr>
        <p:spPr>
          <a:xfrm>
            <a:off x="9944576" y="6063377"/>
            <a:ext cx="264795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Дослідження пацієнтського досвіду та суб'єктивного сприйняття проблеми.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362</Words>
  <Application>Microsoft Office PowerPoint</Application>
  <PresentationFormat>Произвольный</PresentationFormat>
  <Paragraphs>61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Inter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Олександр Головня</cp:lastModifiedBy>
  <cp:revision>2</cp:revision>
  <dcterms:created xsi:type="dcterms:W3CDTF">2023-11-25T00:24:34Z</dcterms:created>
  <dcterms:modified xsi:type="dcterms:W3CDTF">2023-11-25T00:29:02Z</dcterms:modified>
</cp:coreProperties>
</file>