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51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833199" y="2434709"/>
            <a:ext cx="93064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Розвиток та занепад емпіричної філософії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434364"/>
            <a:ext cx="93064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Емпірична філософія - це галузь філософії, що акцентує увагу на дослідженні світу через досвід. Давайте розглянемо її розвиток, ідеї великих філософів та причини її занепаду.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833199" y="5400556"/>
            <a:ext cx="139267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uk-UA" sz="2187" b="1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Підготував Головня Олександр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740688"/>
            <a:ext cx="47549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Періоди розвитку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1879402"/>
            <a:ext cx="44410" cy="5609511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280702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0529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6321" y="2094667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101572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Досократовський період (VI ст. до н.е.)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18115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Філософи, такі як Талес та Анаксімандр, стверджували, що основою світу є матерія, а досвід дозволяє розуміти його природу.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391555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1638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271" y="3205520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037993" y="3212425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Елліністичний період (IV - I ст. до н. е.)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28968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З'являються школи епікуреїв та стоїків, які розвивають ідеї емпіричної філософії, акцентуючи увагу на етиці та задоволенні.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285363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05765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3461" y="5099328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106233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Епоха Просвітництва (XVII - XVIII ст.)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602277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Філософи, такі як Джон Локк та Девід Юм, обговорюють роль досвіду та спостереження у формуванні знань.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26833"/>
            <a:ext cx="87632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Ідеї та внесок великих філософів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2701528"/>
            <a:ext cx="3525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Френсіс Бэкон (1561-1626)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Відомий своїм вкладом у розвиток емпіричного методу дослідження та засновник наукового методу.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65546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2267" y="2701528"/>
            <a:ext cx="31397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Джон Локк (1632-1704)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3270885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Пропагував концепцію табули роза, заявляючи, що усі знання народжуються з досвіду та спостереження.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73975" y="5031224"/>
            <a:ext cx="28509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Девід Юм (1711-1776)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Розвинув думку Локка та стверджував, що всі поняття походять зі спостереження та досвіду.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62267" y="5031224"/>
            <a:ext cx="43532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Джон Стюарт Мілль (1806-1873)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Розробив концепцію умовного засвоєння ідеї, вважаючи, що знання залежить від досвіду та причинної зв'язку.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Критика та занепад емпіричної філософії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 часом, емпірична філософія </a:t>
            </a:r>
            <a:r>
              <a:rPr lang="en-US" sz="175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почала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uk-UA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</a:t>
            </a:r>
            <a:r>
              <a:rPr lang="uk-UA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</a:t>
            </a:r>
            <a:r>
              <a:rPr lang="en-US" sz="175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кнутися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з критикою, особливо з проблемами кругового мислення та обмежених можливостей досвіду. Це призвело до занепаду галузі у другій половині XIX століття.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856905"/>
            <a:ext cx="82887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Чинники, що сприяли занепаду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3995618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Відкриття нових методів дослідження (науковий метод, математика тощо).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93394" y="4484251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Зростання інтересу до інших філософських шкіл та напрямків.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972883"/>
            <a:ext cx="101990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Критика емпіричних принципів та розвиток нових філософських думок.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48884"/>
            <a:ext cx="67447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Вплив на інші галузі знань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8611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2902863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9375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Наука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Емпірична філософія сприяла розвитку наукового методу дослідження та посиленню статусу науки як основи знань.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8611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78328" y="2902863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93751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Психологія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Дослідження емпіричної філософії стимулювали розвиток психології та розуміння ментальних процесів людини.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86226" y="5010507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Медицина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6145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Ідеї емпіричної філософії сприяли появі наукових підходів до медицинської практики та досліджень.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66898" y="5010507"/>
            <a:ext cx="21871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Соціологія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6145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Розуміння емпіричної філософії стало основою для розвитку соціології та аналізу людського поведінки.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456628"/>
            <a:ext cx="58084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Висновки та підсумки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484257"/>
            <a:ext cx="1055441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Емпірична філософія відіграла важливу роль у розвитку науки та інших галузей знань, хоча зазнала занепаду. Усі наші знання базуються на досвіді та спостереженні, і це переконливий аргумент на користь значущості емпіричного підходу.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407</Words>
  <Application>Microsoft Office PowerPoint</Application>
  <PresentationFormat>Произвольный</PresentationFormat>
  <Paragraphs>50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Олександр Головня</cp:lastModifiedBy>
  <cp:revision>2</cp:revision>
  <dcterms:created xsi:type="dcterms:W3CDTF">2023-11-12T20:23:31Z</dcterms:created>
  <dcterms:modified xsi:type="dcterms:W3CDTF">2023-11-12T20:27:22Z</dcterms:modified>
</cp:coreProperties>
</file>