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301" r:id="rId4"/>
    <p:sldId id="302" r:id="rId5"/>
    <p:sldId id="303" r:id="rId6"/>
    <p:sldId id="265" r:id="rId7"/>
    <p:sldId id="284" r:id="rId8"/>
    <p:sldId id="299" r:id="rId9"/>
    <p:sldId id="300" r:id="rId10"/>
    <p:sldId id="287" r:id="rId11"/>
    <p:sldId id="264" r:id="rId12"/>
    <p:sldId id="289" r:id="rId13"/>
    <p:sldId id="296" r:id="rId14"/>
    <p:sldId id="270" r:id="rId15"/>
    <p:sldId id="261" r:id="rId16"/>
    <p:sldId id="27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AEDD4F-3148-46B0-8EDF-064680FFB06A}">
  <a:tblStyle styleId="{34AEDD4F-3148-46B0-8EDF-064680FFB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94646"/>
  </p:normalViewPr>
  <p:slideViewPr>
    <p:cSldViewPr snapToGrid="0">
      <p:cViewPr varScale="1">
        <p:scale>
          <a:sx n="138" d="100"/>
          <a:sy n="138" d="100"/>
        </p:scale>
        <p:origin x="11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6efe0169_0_2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6efe0169_0_2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086efe0169_0_2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086efe0169_0_2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1098e987a4d_0_8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1098e987a4d_0_8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db777f2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db777f2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086efe0169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086efe0169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" name="Google Shape;6011;g1098e987a4d_0_8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2" name="Google Shape;6012;g1098e987a4d_0_8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086efe0169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086efe0169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17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086efe0169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086efe0169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086efe0169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086efe0169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0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086efe0169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086efe0169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63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1098e987a4d_0_8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1098e987a4d_0_8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25" y="13912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 SemiBold"/>
              <a:buNone/>
              <a:def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5218685" y="1770487"/>
            <a:ext cx="3083050" cy="2192300"/>
          </a:xfrm>
          <a:custGeom>
            <a:avLst/>
            <a:gdLst/>
            <a:ahLst/>
            <a:cxnLst/>
            <a:rect l="l" t="t" r="r" b="b"/>
            <a:pathLst>
              <a:path w="123322" h="87692" extrusionOk="0">
                <a:moveTo>
                  <a:pt x="50744" y="3857"/>
                </a:moveTo>
                <a:cubicBezTo>
                  <a:pt x="41030" y="4365"/>
                  <a:pt x="33489" y="1063"/>
                  <a:pt x="27695" y="3095"/>
                </a:cubicBezTo>
                <a:cubicBezTo>
                  <a:pt x="21901" y="5127"/>
                  <a:pt x="17638" y="10715"/>
                  <a:pt x="15982" y="16049"/>
                </a:cubicBezTo>
                <a:cubicBezTo>
                  <a:pt x="14326" y="21383"/>
                  <a:pt x="20322" y="27860"/>
                  <a:pt x="17760" y="35099"/>
                </a:cubicBezTo>
                <a:cubicBezTo>
                  <a:pt x="15198" y="42338"/>
                  <a:pt x="2491" y="51990"/>
                  <a:pt x="609" y="59483"/>
                </a:cubicBezTo>
                <a:cubicBezTo>
                  <a:pt x="-1273" y="66976"/>
                  <a:pt x="1359" y="75866"/>
                  <a:pt x="6466" y="80057"/>
                </a:cubicBezTo>
                <a:cubicBezTo>
                  <a:pt x="11574" y="84248"/>
                  <a:pt x="18877" y="83359"/>
                  <a:pt x="31254" y="84629"/>
                </a:cubicBezTo>
                <a:cubicBezTo>
                  <a:pt x="43631" y="85899"/>
                  <a:pt x="66559" y="87550"/>
                  <a:pt x="80729" y="87677"/>
                </a:cubicBezTo>
                <a:cubicBezTo>
                  <a:pt x="94899" y="87804"/>
                  <a:pt x="109252" y="87169"/>
                  <a:pt x="116274" y="85391"/>
                </a:cubicBezTo>
                <a:cubicBezTo>
                  <a:pt x="123296" y="83613"/>
                  <a:pt x="121886" y="81581"/>
                  <a:pt x="122862" y="77009"/>
                </a:cubicBezTo>
                <a:cubicBezTo>
                  <a:pt x="123838" y="72437"/>
                  <a:pt x="123106" y="63928"/>
                  <a:pt x="122130" y="57959"/>
                </a:cubicBezTo>
                <a:cubicBezTo>
                  <a:pt x="121154" y="51990"/>
                  <a:pt x="118078" y="46148"/>
                  <a:pt x="117006" y="41195"/>
                </a:cubicBezTo>
                <a:cubicBezTo>
                  <a:pt x="115934" y="36242"/>
                  <a:pt x="116422" y="33956"/>
                  <a:pt x="115696" y="28241"/>
                </a:cubicBezTo>
                <a:cubicBezTo>
                  <a:pt x="114970" y="22526"/>
                  <a:pt x="117601" y="11604"/>
                  <a:pt x="112648" y="6905"/>
                </a:cubicBezTo>
                <a:cubicBezTo>
                  <a:pt x="107695" y="2206"/>
                  <a:pt x="96295" y="555"/>
                  <a:pt x="85978" y="47"/>
                </a:cubicBezTo>
                <a:cubicBezTo>
                  <a:pt x="75661" y="-461"/>
                  <a:pt x="60458" y="3349"/>
                  <a:pt x="50744" y="38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65200" y="1478600"/>
            <a:ext cx="4359000" cy="15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Win</a:t>
            </a:r>
            <a:br>
              <a:rPr lang="en" sz="5000" b="1" dirty="0"/>
            </a:br>
            <a:r>
              <a:rPr lang="en" sz="5000" b="1" dirty="0"/>
              <a:t>In a Horse Race</a:t>
            </a:r>
            <a:endParaRPr sz="5000" b="1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65200" y="31555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By: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Yijian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Shen,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Fangyi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Wang, Li Liu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26"/>
          <p:cNvGrpSpPr/>
          <p:nvPr/>
        </p:nvGrpSpPr>
        <p:grpSpPr>
          <a:xfrm>
            <a:off x="5755451" y="838887"/>
            <a:ext cx="2190467" cy="3465726"/>
            <a:chOff x="5755451" y="838887"/>
            <a:chExt cx="2190467" cy="3465726"/>
          </a:xfrm>
        </p:grpSpPr>
        <p:sp>
          <p:nvSpPr>
            <p:cNvPr id="135" name="Google Shape;135;p26"/>
            <p:cNvSpPr/>
            <p:nvPr/>
          </p:nvSpPr>
          <p:spPr>
            <a:xfrm>
              <a:off x="6355525" y="2172550"/>
              <a:ext cx="118300" cy="330475"/>
            </a:xfrm>
            <a:custGeom>
              <a:avLst/>
              <a:gdLst/>
              <a:ahLst/>
              <a:cxnLst/>
              <a:rect l="l" t="t" r="r" b="b"/>
              <a:pathLst>
                <a:path w="4732" h="13219" extrusionOk="0">
                  <a:moveTo>
                    <a:pt x="0" y="11867"/>
                  </a:moveTo>
                  <a:lnTo>
                    <a:pt x="2704" y="3380"/>
                  </a:lnTo>
                  <a:lnTo>
                    <a:pt x="3530" y="0"/>
                  </a:lnTo>
                  <a:lnTo>
                    <a:pt x="4732" y="2028"/>
                  </a:lnTo>
                  <a:lnTo>
                    <a:pt x="2028" y="13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grpSp>
          <p:nvGrpSpPr>
            <p:cNvPr id="136" name="Google Shape;136;p26"/>
            <p:cNvGrpSpPr/>
            <p:nvPr/>
          </p:nvGrpSpPr>
          <p:grpSpPr>
            <a:xfrm>
              <a:off x="5755451" y="838887"/>
              <a:ext cx="2190467" cy="3465726"/>
              <a:chOff x="5755400" y="910775"/>
              <a:chExt cx="1953507" cy="3090811"/>
            </a:xfrm>
          </p:grpSpPr>
          <p:sp>
            <p:nvSpPr>
              <p:cNvPr id="137" name="Google Shape;137;p26"/>
              <p:cNvSpPr/>
              <p:nvPr/>
            </p:nvSpPr>
            <p:spPr>
              <a:xfrm>
                <a:off x="5755400" y="1359567"/>
                <a:ext cx="971070" cy="2642019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19056" extrusionOk="0">
                    <a:moveTo>
                      <a:pt x="6166" y="0"/>
                    </a:moveTo>
                    <a:lnTo>
                      <a:pt x="6166" y="0"/>
                    </a:lnTo>
                    <a:cubicBezTo>
                      <a:pt x="6166" y="0"/>
                      <a:pt x="6162" y="2"/>
                      <a:pt x="6155" y="6"/>
                    </a:cubicBezTo>
                    <a:lnTo>
                      <a:pt x="6155" y="6"/>
                    </a:lnTo>
                    <a:cubicBezTo>
                      <a:pt x="6162" y="6"/>
                      <a:pt x="6166" y="4"/>
                      <a:pt x="6166" y="0"/>
                    </a:cubicBezTo>
                    <a:close/>
                    <a:moveTo>
                      <a:pt x="4092" y="9747"/>
                    </a:moveTo>
                    <a:cubicBezTo>
                      <a:pt x="4011" y="9899"/>
                      <a:pt x="3857" y="10188"/>
                      <a:pt x="3655" y="10574"/>
                    </a:cubicBezTo>
                    <a:cubicBezTo>
                      <a:pt x="3599" y="10658"/>
                      <a:pt x="3544" y="10769"/>
                      <a:pt x="3488" y="10853"/>
                    </a:cubicBezTo>
                    <a:cubicBezTo>
                      <a:pt x="3432" y="10881"/>
                      <a:pt x="3404" y="10937"/>
                      <a:pt x="3348" y="10965"/>
                    </a:cubicBezTo>
                    <a:cubicBezTo>
                      <a:pt x="3432" y="10769"/>
                      <a:pt x="3516" y="10602"/>
                      <a:pt x="3571" y="10434"/>
                    </a:cubicBezTo>
                    <a:cubicBezTo>
                      <a:pt x="3759" y="10200"/>
                      <a:pt x="3927" y="9965"/>
                      <a:pt x="4092" y="9747"/>
                    </a:cubicBezTo>
                    <a:close/>
                    <a:moveTo>
                      <a:pt x="6045" y="3"/>
                    </a:moveTo>
                    <a:cubicBezTo>
                      <a:pt x="5948" y="3"/>
                      <a:pt x="5795" y="18"/>
                      <a:pt x="5608" y="112"/>
                    </a:cubicBezTo>
                    <a:cubicBezTo>
                      <a:pt x="5441" y="195"/>
                      <a:pt x="5273" y="335"/>
                      <a:pt x="5106" y="474"/>
                    </a:cubicBezTo>
                    <a:cubicBezTo>
                      <a:pt x="4939" y="642"/>
                      <a:pt x="4799" y="809"/>
                      <a:pt x="4632" y="977"/>
                    </a:cubicBezTo>
                    <a:cubicBezTo>
                      <a:pt x="4325" y="1284"/>
                      <a:pt x="3990" y="1507"/>
                      <a:pt x="3711" y="1674"/>
                    </a:cubicBezTo>
                    <a:cubicBezTo>
                      <a:pt x="3571" y="1758"/>
                      <a:pt x="3460" y="1814"/>
                      <a:pt x="3376" y="1842"/>
                    </a:cubicBezTo>
                    <a:cubicBezTo>
                      <a:pt x="3292" y="1869"/>
                      <a:pt x="3237" y="1897"/>
                      <a:pt x="3237" y="1897"/>
                    </a:cubicBezTo>
                    <a:cubicBezTo>
                      <a:pt x="3237" y="1897"/>
                      <a:pt x="3292" y="1925"/>
                      <a:pt x="3376" y="1925"/>
                    </a:cubicBezTo>
                    <a:cubicBezTo>
                      <a:pt x="3460" y="1953"/>
                      <a:pt x="3599" y="1953"/>
                      <a:pt x="3795" y="1953"/>
                    </a:cubicBezTo>
                    <a:cubicBezTo>
                      <a:pt x="3878" y="1953"/>
                      <a:pt x="3962" y="1925"/>
                      <a:pt x="4074" y="1925"/>
                    </a:cubicBezTo>
                    <a:cubicBezTo>
                      <a:pt x="3460" y="2511"/>
                      <a:pt x="3125" y="3153"/>
                      <a:pt x="3125" y="3153"/>
                    </a:cubicBezTo>
                    <a:cubicBezTo>
                      <a:pt x="3125" y="3153"/>
                      <a:pt x="3348" y="3069"/>
                      <a:pt x="3683" y="2902"/>
                    </a:cubicBezTo>
                    <a:lnTo>
                      <a:pt x="3683" y="2902"/>
                    </a:lnTo>
                    <a:lnTo>
                      <a:pt x="3571" y="3013"/>
                    </a:lnTo>
                    <a:cubicBezTo>
                      <a:pt x="3292" y="3236"/>
                      <a:pt x="3013" y="3432"/>
                      <a:pt x="2762" y="3543"/>
                    </a:cubicBezTo>
                    <a:cubicBezTo>
                      <a:pt x="2651" y="3599"/>
                      <a:pt x="2539" y="3655"/>
                      <a:pt x="2428" y="3683"/>
                    </a:cubicBezTo>
                    <a:cubicBezTo>
                      <a:pt x="2316" y="3711"/>
                      <a:pt x="2232" y="3739"/>
                      <a:pt x="2149" y="3739"/>
                    </a:cubicBezTo>
                    <a:cubicBezTo>
                      <a:pt x="1981" y="3767"/>
                      <a:pt x="1898" y="3767"/>
                      <a:pt x="1898" y="3767"/>
                    </a:cubicBezTo>
                    <a:cubicBezTo>
                      <a:pt x="1898" y="3767"/>
                      <a:pt x="1981" y="3794"/>
                      <a:pt x="2149" y="3850"/>
                    </a:cubicBezTo>
                    <a:cubicBezTo>
                      <a:pt x="2232" y="3850"/>
                      <a:pt x="2316" y="3850"/>
                      <a:pt x="2455" y="3878"/>
                    </a:cubicBezTo>
                    <a:cubicBezTo>
                      <a:pt x="2567" y="3850"/>
                      <a:pt x="2707" y="3850"/>
                      <a:pt x="2874" y="3822"/>
                    </a:cubicBezTo>
                    <a:cubicBezTo>
                      <a:pt x="3125" y="3767"/>
                      <a:pt x="3404" y="3683"/>
                      <a:pt x="3683" y="3488"/>
                    </a:cubicBezTo>
                    <a:lnTo>
                      <a:pt x="3683" y="3488"/>
                    </a:lnTo>
                    <a:cubicBezTo>
                      <a:pt x="3376" y="3767"/>
                      <a:pt x="3041" y="4018"/>
                      <a:pt x="2762" y="4297"/>
                    </a:cubicBezTo>
                    <a:cubicBezTo>
                      <a:pt x="2455" y="4548"/>
                      <a:pt x="2232" y="4799"/>
                      <a:pt x="2037" y="5022"/>
                    </a:cubicBezTo>
                    <a:cubicBezTo>
                      <a:pt x="2009" y="5106"/>
                      <a:pt x="1953" y="5162"/>
                      <a:pt x="1925" y="5217"/>
                    </a:cubicBezTo>
                    <a:cubicBezTo>
                      <a:pt x="1870" y="5273"/>
                      <a:pt x="1842" y="5329"/>
                      <a:pt x="1814" y="5357"/>
                    </a:cubicBezTo>
                    <a:cubicBezTo>
                      <a:pt x="1758" y="5468"/>
                      <a:pt x="1702" y="5552"/>
                      <a:pt x="1674" y="5636"/>
                    </a:cubicBezTo>
                    <a:cubicBezTo>
                      <a:pt x="1619" y="5775"/>
                      <a:pt x="1591" y="5859"/>
                      <a:pt x="1563" y="5859"/>
                    </a:cubicBezTo>
                    <a:cubicBezTo>
                      <a:pt x="1591" y="5859"/>
                      <a:pt x="1646" y="5775"/>
                      <a:pt x="1758" y="5692"/>
                    </a:cubicBezTo>
                    <a:cubicBezTo>
                      <a:pt x="1786" y="5636"/>
                      <a:pt x="1870" y="5552"/>
                      <a:pt x="1953" y="5496"/>
                    </a:cubicBezTo>
                    <a:cubicBezTo>
                      <a:pt x="2009" y="5441"/>
                      <a:pt x="2037" y="5413"/>
                      <a:pt x="2093" y="5357"/>
                    </a:cubicBezTo>
                    <a:cubicBezTo>
                      <a:pt x="2149" y="5329"/>
                      <a:pt x="2204" y="5301"/>
                      <a:pt x="2260" y="5245"/>
                    </a:cubicBezTo>
                    <a:cubicBezTo>
                      <a:pt x="2455" y="5078"/>
                      <a:pt x="2734" y="4883"/>
                      <a:pt x="3069" y="4687"/>
                    </a:cubicBezTo>
                    <a:cubicBezTo>
                      <a:pt x="3209" y="4576"/>
                      <a:pt x="3376" y="4464"/>
                      <a:pt x="3544" y="4352"/>
                    </a:cubicBezTo>
                    <a:lnTo>
                      <a:pt x="3544" y="4352"/>
                    </a:lnTo>
                    <a:cubicBezTo>
                      <a:pt x="3292" y="4576"/>
                      <a:pt x="3069" y="4799"/>
                      <a:pt x="2874" y="5022"/>
                    </a:cubicBezTo>
                    <a:cubicBezTo>
                      <a:pt x="2734" y="5217"/>
                      <a:pt x="2623" y="5385"/>
                      <a:pt x="2511" y="5552"/>
                    </a:cubicBezTo>
                    <a:cubicBezTo>
                      <a:pt x="2455" y="5636"/>
                      <a:pt x="2400" y="5719"/>
                      <a:pt x="2372" y="5803"/>
                    </a:cubicBezTo>
                    <a:cubicBezTo>
                      <a:pt x="2316" y="5887"/>
                      <a:pt x="2288" y="5971"/>
                      <a:pt x="2260" y="6054"/>
                    </a:cubicBezTo>
                    <a:cubicBezTo>
                      <a:pt x="2177" y="6194"/>
                      <a:pt x="2149" y="6361"/>
                      <a:pt x="2121" y="6501"/>
                    </a:cubicBezTo>
                    <a:cubicBezTo>
                      <a:pt x="2093" y="6556"/>
                      <a:pt x="2065" y="6612"/>
                      <a:pt x="2065" y="6668"/>
                    </a:cubicBezTo>
                    <a:cubicBezTo>
                      <a:pt x="2065" y="6724"/>
                      <a:pt x="2065" y="6780"/>
                      <a:pt x="2065" y="6835"/>
                    </a:cubicBezTo>
                    <a:cubicBezTo>
                      <a:pt x="2037" y="7031"/>
                      <a:pt x="2037" y="7114"/>
                      <a:pt x="2037" y="7114"/>
                    </a:cubicBezTo>
                    <a:cubicBezTo>
                      <a:pt x="2037" y="7114"/>
                      <a:pt x="2093" y="7031"/>
                      <a:pt x="2149" y="6863"/>
                    </a:cubicBezTo>
                    <a:cubicBezTo>
                      <a:pt x="2177" y="6808"/>
                      <a:pt x="2177" y="6780"/>
                      <a:pt x="2204" y="6724"/>
                    </a:cubicBezTo>
                    <a:cubicBezTo>
                      <a:pt x="2232" y="6668"/>
                      <a:pt x="2260" y="6612"/>
                      <a:pt x="2288" y="6556"/>
                    </a:cubicBezTo>
                    <a:cubicBezTo>
                      <a:pt x="2344" y="6445"/>
                      <a:pt x="2400" y="6305"/>
                      <a:pt x="2511" y="6194"/>
                    </a:cubicBezTo>
                    <a:cubicBezTo>
                      <a:pt x="2567" y="6138"/>
                      <a:pt x="2595" y="6054"/>
                      <a:pt x="2651" y="5998"/>
                    </a:cubicBezTo>
                    <a:cubicBezTo>
                      <a:pt x="2707" y="5943"/>
                      <a:pt x="2762" y="5859"/>
                      <a:pt x="2846" y="5803"/>
                    </a:cubicBezTo>
                    <a:cubicBezTo>
                      <a:pt x="2930" y="5664"/>
                      <a:pt x="3069" y="5552"/>
                      <a:pt x="3209" y="5413"/>
                    </a:cubicBezTo>
                    <a:lnTo>
                      <a:pt x="3209" y="5413"/>
                    </a:lnTo>
                    <a:cubicBezTo>
                      <a:pt x="2483" y="6808"/>
                      <a:pt x="2093" y="8007"/>
                      <a:pt x="2093" y="8007"/>
                    </a:cubicBezTo>
                    <a:cubicBezTo>
                      <a:pt x="2093" y="8007"/>
                      <a:pt x="2344" y="7756"/>
                      <a:pt x="2679" y="7282"/>
                    </a:cubicBezTo>
                    <a:lnTo>
                      <a:pt x="2679" y="7282"/>
                    </a:lnTo>
                    <a:cubicBezTo>
                      <a:pt x="2455" y="7896"/>
                      <a:pt x="2372" y="8342"/>
                      <a:pt x="2372" y="8342"/>
                    </a:cubicBezTo>
                    <a:cubicBezTo>
                      <a:pt x="2372" y="8342"/>
                      <a:pt x="2595" y="8119"/>
                      <a:pt x="2874" y="7700"/>
                    </a:cubicBezTo>
                    <a:lnTo>
                      <a:pt x="2874" y="7700"/>
                    </a:lnTo>
                    <a:cubicBezTo>
                      <a:pt x="2846" y="7756"/>
                      <a:pt x="2846" y="7784"/>
                      <a:pt x="2818" y="7840"/>
                    </a:cubicBezTo>
                    <a:cubicBezTo>
                      <a:pt x="2595" y="8203"/>
                      <a:pt x="2372" y="8509"/>
                      <a:pt x="2177" y="8760"/>
                    </a:cubicBezTo>
                    <a:cubicBezTo>
                      <a:pt x="1981" y="9012"/>
                      <a:pt x="1786" y="9179"/>
                      <a:pt x="1646" y="9291"/>
                    </a:cubicBezTo>
                    <a:cubicBezTo>
                      <a:pt x="1535" y="9374"/>
                      <a:pt x="1451" y="9458"/>
                      <a:pt x="1423" y="9458"/>
                    </a:cubicBezTo>
                    <a:cubicBezTo>
                      <a:pt x="1451" y="9458"/>
                      <a:pt x="1535" y="9430"/>
                      <a:pt x="1674" y="9374"/>
                    </a:cubicBezTo>
                    <a:cubicBezTo>
                      <a:pt x="1870" y="9291"/>
                      <a:pt x="2093" y="9179"/>
                      <a:pt x="2372" y="8956"/>
                    </a:cubicBezTo>
                    <a:cubicBezTo>
                      <a:pt x="2483" y="8900"/>
                      <a:pt x="2567" y="8816"/>
                      <a:pt x="2651" y="8733"/>
                    </a:cubicBezTo>
                    <a:lnTo>
                      <a:pt x="2651" y="8733"/>
                    </a:lnTo>
                    <a:cubicBezTo>
                      <a:pt x="2595" y="8872"/>
                      <a:pt x="2539" y="9012"/>
                      <a:pt x="2483" y="9123"/>
                    </a:cubicBezTo>
                    <a:cubicBezTo>
                      <a:pt x="2260" y="9570"/>
                      <a:pt x="2149" y="9849"/>
                      <a:pt x="2149" y="9849"/>
                    </a:cubicBezTo>
                    <a:cubicBezTo>
                      <a:pt x="2149" y="9849"/>
                      <a:pt x="2372" y="9653"/>
                      <a:pt x="2707" y="9291"/>
                    </a:cubicBezTo>
                    <a:cubicBezTo>
                      <a:pt x="2790" y="9207"/>
                      <a:pt x="2846" y="9151"/>
                      <a:pt x="2930" y="9067"/>
                    </a:cubicBezTo>
                    <a:lnTo>
                      <a:pt x="2930" y="9067"/>
                    </a:lnTo>
                    <a:cubicBezTo>
                      <a:pt x="2539" y="9597"/>
                      <a:pt x="2204" y="10100"/>
                      <a:pt x="1925" y="10490"/>
                    </a:cubicBezTo>
                    <a:cubicBezTo>
                      <a:pt x="1730" y="10741"/>
                      <a:pt x="1563" y="10937"/>
                      <a:pt x="1479" y="11076"/>
                    </a:cubicBezTo>
                    <a:cubicBezTo>
                      <a:pt x="1367" y="11216"/>
                      <a:pt x="1312" y="11299"/>
                      <a:pt x="1312" y="11327"/>
                    </a:cubicBezTo>
                    <a:cubicBezTo>
                      <a:pt x="1340" y="11299"/>
                      <a:pt x="1395" y="11244"/>
                      <a:pt x="1535" y="11160"/>
                    </a:cubicBezTo>
                    <a:cubicBezTo>
                      <a:pt x="1619" y="11104"/>
                      <a:pt x="1730" y="11020"/>
                      <a:pt x="1842" y="10909"/>
                    </a:cubicBezTo>
                    <a:lnTo>
                      <a:pt x="1842" y="10909"/>
                    </a:lnTo>
                    <a:cubicBezTo>
                      <a:pt x="1758" y="11048"/>
                      <a:pt x="1674" y="11188"/>
                      <a:pt x="1591" y="11299"/>
                    </a:cubicBezTo>
                    <a:cubicBezTo>
                      <a:pt x="1395" y="11634"/>
                      <a:pt x="1256" y="11913"/>
                      <a:pt x="1200" y="12192"/>
                    </a:cubicBezTo>
                    <a:cubicBezTo>
                      <a:pt x="1144" y="12332"/>
                      <a:pt x="1116" y="12443"/>
                      <a:pt x="1116" y="12555"/>
                    </a:cubicBezTo>
                    <a:cubicBezTo>
                      <a:pt x="1088" y="12666"/>
                      <a:pt x="1088" y="12750"/>
                      <a:pt x="1088" y="12834"/>
                    </a:cubicBezTo>
                    <a:cubicBezTo>
                      <a:pt x="1088" y="13001"/>
                      <a:pt x="1088" y="13085"/>
                      <a:pt x="1088" y="13085"/>
                    </a:cubicBezTo>
                    <a:cubicBezTo>
                      <a:pt x="1088" y="13085"/>
                      <a:pt x="1116" y="13001"/>
                      <a:pt x="1172" y="12862"/>
                    </a:cubicBezTo>
                    <a:cubicBezTo>
                      <a:pt x="1200" y="12778"/>
                      <a:pt x="1228" y="12694"/>
                      <a:pt x="1284" y="12611"/>
                    </a:cubicBezTo>
                    <a:cubicBezTo>
                      <a:pt x="1340" y="12527"/>
                      <a:pt x="1395" y="12415"/>
                      <a:pt x="1451" y="12304"/>
                    </a:cubicBezTo>
                    <a:cubicBezTo>
                      <a:pt x="1591" y="12108"/>
                      <a:pt x="1786" y="11857"/>
                      <a:pt x="1981" y="11606"/>
                    </a:cubicBezTo>
                    <a:cubicBezTo>
                      <a:pt x="2037" y="11523"/>
                      <a:pt x="2121" y="11439"/>
                      <a:pt x="2177" y="11355"/>
                    </a:cubicBezTo>
                    <a:lnTo>
                      <a:pt x="2177" y="11355"/>
                    </a:lnTo>
                    <a:cubicBezTo>
                      <a:pt x="2093" y="11523"/>
                      <a:pt x="2037" y="11690"/>
                      <a:pt x="1981" y="11829"/>
                    </a:cubicBezTo>
                    <a:cubicBezTo>
                      <a:pt x="1953" y="11913"/>
                      <a:pt x="1925" y="11997"/>
                      <a:pt x="1898" y="12080"/>
                    </a:cubicBezTo>
                    <a:cubicBezTo>
                      <a:pt x="1870" y="12136"/>
                      <a:pt x="1870" y="12192"/>
                      <a:pt x="1870" y="12248"/>
                    </a:cubicBezTo>
                    <a:cubicBezTo>
                      <a:pt x="1061" y="13392"/>
                      <a:pt x="586" y="14424"/>
                      <a:pt x="558" y="14508"/>
                    </a:cubicBezTo>
                    <a:cubicBezTo>
                      <a:pt x="586" y="14452"/>
                      <a:pt x="1005" y="14089"/>
                      <a:pt x="1535" y="13503"/>
                    </a:cubicBezTo>
                    <a:lnTo>
                      <a:pt x="1535" y="13503"/>
                    </a:lnTo>
                    <a:cubicBezTo>
                      <a:pt x="1479" y="13643"/>
                      <a:pt x="1423" y="13810"/>
                      <a:pt x="1395" y="13978"/>
                    </a:cubicBezTo>
                    <a:cubicBezTo>
                      <a:pt x="1172" y="14312"/>
                      <a:pt x="1005" y="14647"/>
                      <a:pt x="921" y="14954"/>
                    </a:cubicBezTo>
                    <a:cubicBezTo>
                      <a:pt x="921" y="15038"/>
                      <a:pt x="893" y="15121"/>
                      <a:pt x="893" y="15205"/>
                    </a:cubicBezTo>
                    <a:cubicBezTo>
                      <a:pt x="726" y="15456"/>
                      <a:pt x="586" y="15679"/>
                      <a:pt x="447" y="15875"/>
                    </a:cubicBezTo>
                    <a:cubicBezTo>
                      <a:pt x="251" y="16210"/>
                      <a:pt x="112" y="16433"/>
                      <a:pt x="112" y="16433"/>
                    </a:cubicBezTo>
                    <a:cubicBezTo>
                      <a:pt x="112" y="16433"/>
                      <a:pt x="251" y="16377"/>
                      <a:pt x="447" y="16237"/>
                    </a:cubicBezTo>
                    <a:lnTo>
                      <a:pt x="447" y="16237"/>
                    </a:lnTo>
                    <a:lnTo>
                      <a:pt x="419" y="16265"/>
                    </a:lnTo>
                    <a:cubicBezTo>
                      <a:pt x="363" y="16461"/>
                      <a:pt x="335" y="16600"/>
                      <a:pt x="307" y="16712"/>
                    </a:cubicBezTo>
                    <a:cubicBezTo>
                      <a:pt x="279" y="16823"/>
                      <a:pt x="279" y="16879"/>
                      <a:pt x="279" y="16879"/>
                    </a:cubicBezTo>
                    <a:cubicBezTo>
                      <a:pt x="279" y="16879"/>
                      <a:pt x="307" y="16823"/>
                      <a:pt x="391" y="16768"/>
                    </a:cubicBezTo>
                    <a:cubicBezTo>
                      <a:pt x="447" y="16684"/>
                      <a:pt x="558" y="16572"/>
                      <a:pt x="670" y="16433"/>
                    </a:cubicBezTo>
                    <a:lnTo>
                      <a:pt x="698" y="16405"/>
                    </a:lnTo>
                    <a:lnTo>
                      <a:pt x="698" y="16405"/>
                    </a:lnTo>
                    <a:cubicBezTo>
                      <a:pt x="670" y="16461"/>
                      <a:pt x="642" y="16516"/>
                      <a:pt x="614" y="16600"/>
                    </a:cubicBezTo>
                    <a:cubicBezTo>
                      <a:pt x="586" y="16684"/>
                      <a:pt x="558" y="16768"/>
                      <a:pt x="558" y="16851"/>
                    </a:cubicBezTo>
                    <a:cubicBezTo>
                      <a:pt x="558" y="16935"/>
                      <a:pt x="530" y="16991"/>
                      <a:pt x="558" y="17047"/>
                    </a:cubicBezTo>
                    <a:cubicBezTo>
                      <a:pt x="558" y="17158"/>
                      <a:pt x="558" y="17214"/>
                      <a:pt x="558" y="17214"/>
                    </a:cubicBezTo>
                    <a:cubicBezTo>
                      <a:pt x="558" y="17214"/>
                      <a:pt x="586" y="17158"/>
                      <a:pt x="642" y="17074"/>
                    </a:cubicBezTo>
                    <a:cubicBezTo>
                      <a:pt x="642" y="17019"/>
                      <a:pt x="698" y="16963"/>
                      <a:pt x="726" y="16907"/>
                    </a:cubicBezTo>
                    <a:lnTo>
                      <a:pt x="782" y="16823"/>
                    </a:lnTo>
                    <a:lnTo>
                      <a:pt x="782" y="16823"/>
                    </a:lnTo>
                    <a:cubicBezTo>
                      <a:pt x="782" y="16879"/>
                      <a:pt x="782" y="16907"/>
                      <a:pt x="754" y="16963"/>
                    </a:cubicBezTo>
                    <a:cubicBezTo>
                      <a:pt x="754" y="17047"/>
                      <a:pt x="754" y="17074"/>
                      <a:pt x="754" y="17074"/>
                    </a:cubicBezTo>
                    <a:cubicBezTo>
                      <a:pt x="754" y="17074"/>
                      <a:pt x="782" y="17047"/>
                      <a:pt x="837" y="16991"/>
                    </a:cubicBezTo>
                    <a:cubicBezTo>
                      <a:pt x="865" y="16963"/>
                      <a:pt x="921" y="16935"/>
                      <a:pt x="949" y="16907"/>
                    </a:cubicBezTo>
                    <a:cubicBezTo>
                      <a:pt x="1005" y="16879"/>
                      <a:pt x="1033" y="16851"/>
                      <a:pt x="1116" y="16795"/>
                    </a:cubicBezTo>
                    <a:lnTo>
                      <a:pt x="1144" y="16795"/>
                    </a:lnTo>
                    <a:lnTo>
                      <a:pt x="1116" y="16879"/>
                    </a:lnTo>
                    <a:cubicBezTo>
                      <a:pt x="865" y="17102"/>
                      <a:pt x="642" y="17270"/>
                      <a:pt x="447" y="17437"/>
                    </a:cubicBezTo>
                    <a:cubicBezTo>
                      <a:pt x="335" y="17549"/>
                      <a:pt x="168" y="17688"/>
                      <a:pt x="0" y="17828"/>
                    </a:cubicBezTo>
                    <a:lnTo>
                      <a:pt x="140" y="17911"/>
                    </a:lnTo>
                    <a:cubicBezTo>
                      <a:pt x="307" y="17828"/>
                      <a:pt x="475" y="17744"/>
                      <a:pt x="614" y="17688"/>
                    </a:cubicBezTo>
                    <a:cubicBezTo>
                      <a:pt x="698" y="17660"/>
                      <a:pt x="782" y="17632"/>
                      <a:pt x="865" y="17605"/>
                    </a:cubicBezTo>
                    <a:lnTo>
                      <a:pt x="865" y="17605"/>
                    </a:lnTo>
                    <a:lnTo>
                      <a:pt x="782" y="17688"/>
                    </a:lnTo>
                    <a:cubicBezTo>
                      <a:pt x="670" y="17800"/>
                      <a:pt x="586" y="17911"/>
                      <a:pt x="530" y="17995"/>
                    </a:cubicBezTo>
                    <a:cubicBezTo>
                      <a:pt x="475" y="18051"/>
                      <a:pt x="447" y="18079"/>
                      <a:pt x="419" y="18135"/>
                    </a:cubicBezTo>
                    <a:cubicBezTo>
                      <a:pt x="530" y="18218"/>
                      <a:pt x="196" y="18720"/>
                      <a:pt x="56" y="19055"/>
                    </a:cubicBezTo>
                    <a:lnTo>
                      <a:pt x="475" y="19055"/>
                    </a:lnTo>
                    <a:lnTo>
                      <a:pt x="558" y="18999"/>
                    </a:lnTo>
                    <a:cubicBezTo>
                      <a:pt x="614" y="18972"/>
                      <a:pt x="670" y="18916"/>
                      <a:pt x="754" y="18832"/>
                    </a:cubicBezTo>
                    <a:lnTo>
                      <a:pt x="754" y="18832"/>
                    </a:lnTo>
                    <a:cubicBezTo>
                      <a:pt x="754" y="18832"/>
                      <a:pt x="698" y="18916"/>
                      <a:pt x="642" y="19055"/>
                    </a:cubicBezTo>
                    <a:lnTo>
                      <a:pt x="2846" y="19055"/>
                    </a:lnTo>
                    <a:cubicBezTo>
                      <a:pt x="2930" y="18609"/>
                      <a:pt x="3013" y="18051"/>
                      <a:pt x="3041" y="17995"/>
                    </a:cubicBezTo>
                    <a:cubicBezTo>
                      <a:pt x="3655" y="17270"/>
                      <a:pt x="3934" y="16517"/>
                      <a:pt x="3934" y="16516"/>
                    </a:cubicBezTo>
                    <a:lnTo>
                      <a:pt x="3934" y="16516"/>
                    </a:lnTo>
                    <a:cubicBezTo>
                      <a:pt x="3934" y="16517"/>
                      <a:pt x="3237" y="16879"/>
                      <a:pt x="2651" y="17577"/>
                    </a:cubicBezTo>
                    <a:lnTo>
                      <a:pt x="2651" y="17521"/>
                    </a:lnTo>
                    <a:lnTo>
                      <a:pt x="2679" y="17493"/>
                    </a:lnTo>
                    <a:cubicBezTo>
                      <a:pt x="3013" y="17074"/>
                      <a:pt x="3265" y="16684"/>
                      <a:pt x="3376" y="16349"/>
                    </a:cubicBezTo>
                    <a:cubicBezTo>
                      <a:pt x="3488" y="16014"/>
                      <a:pt x="3544" y="15819"/>
                      <a:pt x="3544" y="15819"/>
                    </a:cubicBezTo>
                    <a:lnTo>
                      <a:pt x="3544" y="15819"/>
                    </a:lnTo>
                    <a:cubicBezTo>
                      <a:pt x="3543" y="15819"/>
                      <a:pt x="3376" y="15959"/>
                      <a:pt x="3125" y="16182"/>
                    </a:cubicBezTo>
                    <a:lnTo>
                      <a:pt x="3013" y="16293"/>
                    </a:lnTo>
                    <a:cubicBezTo>
                      <a:pt x="3041" y="15959"/>
                      <a:pt x="3041" y="15735"/>
                      <a:pt x="3041" y="15735"/>
                    </a:cubicBezTo>
                    <a:lnTo>
                      <a:pt x="3041" y="15735"/>
                    </a:lnTo>
                    <a:cubicBezTo>
                      <a:pt x="3041" y="15735"/>
                      <a:pt x="2902" y="15903"/>
                      <a:pt x="2734" y="16182"/>
                    </a:cubicBezTo>
                    <a:cubicBezTo>
                      <a:pt x="2790" y="16070"/>
                      <a:pt x="2818" y="15986"/>
                      <a:pt x="2818" y="15931"/>
                    </a:cubicBezTo>
                    <a:cubicBezTo>
                      <a:pt x="2902" y="15735"/>
                      <a:pt x="2930" y="15596"/>
                      <a:pt x="2930" y="15568"/>
                    </a:cubicBezTo>
                    <a:lnTo>
                      <a:pt x="2930" y="15568"/>
                    </a:lnTo>
                    <a:lnTo>
                      <a:pt x="2874" y="15624"/>
                    </a:lnTo>
                    <a:lnTo>
                      <a:pt x="2874" y="15540"/>
                    </a:lnTo>
                    <a:cubicBezTo>
                      <a:pt x="3069" y="15373"/>
                      <a:pt x="3153" y="15233"/>
                      <a:pt x="3153" y="15233"/>
                    </a:cubicBezTo>
                    <a:lnTo>
                      <a:pt x="3153" y="15233"/>
                    </a:lnTo>
                    <a:cubicBezTo>
                      <a:pt x="3153" y="15233"/>
                      <a:pt x="3069" y="15233"/>
                      <a:pt x="2958" y="15261"/>
                    </a:cubicBezTo>
                    <a:lnTo>
                      <a:pt x="2958" y="15205"/>
                    </a:lnTo>
                    <a:cubicBezTo>
                      <a:pt x="2986" y="15122"/>
                      <a:pt x="2986" y="15038"/>
                      <a:pt x="2986" y="15038"/>
                    </a:cubicBezTo>
                    <a:lnTo>
                      <a:pt x="2986" y="15038"/>
                    </a:lnTo>
                    <a:cubicBezTo>
                      <a:pt x="2986" y="15038"/>
                      <a:pt x="2958" y="15094"/>
                      <a:pt x="2874" y="15177"/>
                    </a:cubicBezTo>
                    <a:cubicBezTo>
                      <a:pt x="2846" y="15233"/>
                      <a:pt x="2790" y="15261"/>
                      <a:pt x="2762" y="15317"/>
                    </a:cubicBezTo>
                    <a:cubicBezTo>
                      <a:pt x="2707" y="15345"/>
                      <a:pt x="2651" y="15373"/>
                      <a:pt x="2595" y="15373"/>
                    </a:cubicBezTo>
                    <a:lnTo>
                      <a:pt x="2623" y="15317"/>
                    </a:lnTo>
                    <a:cubicBezTo>
                      <a:pt x="2762" y="14898"/>
                      <a:pt x="2846" y="14508"/>
                      <a:pt x="2874" y="14145"/>
                    </a:cubicBezTo>
                    <a:lnTo>
                      <a:pt x="2930" y="14089"/>
                    </a:lnTo>
                    <a:cubicBezTo>
                      <a:pt x="3013" y="14006"/>
                      <a:pt x="3069" y="13978"/>
                      <a:pt x="3069" y="13978"/>
                    </a:cubicBezTo>
                    <a:lnTo>
                      <a:pt x="3069" y="13978"/>
                    </a:lnTo>
                    <a:cubicBezTo>
                      <a:pt x="3069" y="13978"/>
                      <a:pt x="3013" y="13978"/>
                      <a:pt x="2902" y="14006"/>
                    </a:cubicBezTo>
                    <a:cubicBezTo>
                      <a:pt x="2930" y="13810"/>
                      <a:pt x="2930" y="13615"/>
                      <a:pt x="2930" y="13448"/>
                    </a:cubicBezTo>
                    <a:cubicBezTo>
                      <a:pt x="2930" y="13224"/>
                      <a:pt x="2930" y="13057"/>
                      <a:pt x="2930" y="12917"/>
                    </a:cubicBezTo>
                    <a:cubicBezTo>
                      <a:pt x="2958" y="12862"/>
                      <a:pt x="2986" y="12778"/>
                      <a:pt x="2986" y="12722"/>
                    </a:cubicBezTo>
                    <a:cubicBezTo>
                      <a:pt x="3041" y="12638"/>
                      <a:pt x="3097" y="12527"/>
                      <a:pt x="3181" y="12415"/>
                    </a:cubicBezTo>
                    <a:cubicBezTo>
                      <a:pt x="3292" y="12220"/>
                      <a:pt x="3404" y="11997"/>
                      <a:pt x="3516" y="11801"/>
                    </a:cubicBezTo>
                    <a:cubicBezTo>
                      <a:pt x="3683" y="11383"/>
                      <a:pt x="3823" y="11020"/>
                      <a:pt x="3934" y="10686"/>
                    </a:cubicBezTo>
                    <a:cubicBezTo>
                      <a:pt x="4070" y="10167"/>
                      <a:pt x="4132" y="9794"/>
                      <a:pt x="4151" y="9670"/>
                    </a:cubicBezTo>
                    <a:lnTo>
                      <a:pt x="4151" y="9670"/>
                    </a:lnTo>
                    <a:cubicBezTo>
                      <a:pt x="4162" y="9655"/>
                      <a:pt x="4174" y="9640"/>
                      <a:pt x="4185" y="9625"/>
                    </a:cubicBezTo>
                    <a:cubicBezTo>
                      <a:pt x="4381" y="9291"/>
                      <a:pt x="4576" y="8956"/>
                      <a:pt x="4660" y="8677"/>
                    </a:cubicBezTo>
                    <a:cubicBezTo>
                      <a:pt x="4743" y="8537"/>
                      <a:pt x="4771" y="8398"/>
                      <a:pt x="4799" y="8286"/>
                    </a:cubicBezTo>
                    <a:cubicBezTo>
                      <a:pt x="4827" y="8175"/>
                      <a:pt x="4855" y="8063"/>
                      <a:pt x="4855" y="7979"/>
                    </a:cubicBezTo>
                    <a:cubicBezTo>
                      <a:pt x="4883" y="7812"/>
                      <a:pt x="4883" y="7728"/>
                      <a:pt x="4883" y="7728"/>
                    </a:cubicBezTo>
                    <a:lnTo>
                      <a:pt x="4883" y="7728"/>
                    </a:lnTo>
                    <a:cubicBezTo>
                      <a:pt x="4883" y="7728"/>
                      <a:pt x="4827" y="7812"/>
                      <a:pt x="4771" y="7951"/>
                    </a:cubicBezTo>
                    <a:cubicBezTo>
                      <a:pt x="4743" y="8035"/>
                      <a:pt x="4687" y="8119"/>
                      <a:pt x="4632" y="8230"/>
                    </a:cubicBezTo>
                    <a:cubicBezTo>
                      <a:pt x="4548" y="8314"/>
                      <a:pt x="4492" y="8426"/>
                      <a:pt x="4408" y="8537"/>
                    </a:cubicBezTo>
                    <a:cubicBezTo>
                      <a:pt x="4269" y="8760"/>
                      <a:pt x="4074" y="8984"/>
                      <a:pt x="3823" y="9263"/>
                    </a:cubicBezTo>
                    <a:cubicBezTo>
                      <a:pt x="3878" y="9179"/>
                      <a:pt x="3906" y="9123"/>
                      <a:pt x="3934" y="9039"/>
                    </a:cubicBezTo>
                    <a:cubicBezTo>
                      <a:pt x="3990" y="8928"/>
                      <a:pt x="4046" y="8816"/>
                      <a:pt x="4074" y="8705"/>
                    </a:cubicBezTo>
                    <a:cubicBezTo>
                      <a:pt x="4102" y="8593"/>
                      <a:pt x="4129" y="8509"/>
                      <a:pt x="4129" y="8426"/>
                    </a:cubicBezTo>
                    <a:cubicBezTo>
                      <a:pt x="4185" y="8286"/>
                      <a:pt x="4185" y="8203"/>
                      <a:pt x="4185" y="8203"/>
                    </a:cubicBezTo>
                    <a:lnTo>
                      <a:pt x="4185" y="8203"/>
                    </a:lnTo>
                    <a:cubicBezTo>
                      <a:pt x="4185" y="8203"/>
                      <a:pt x="4129" y="8286"/>
                      <a:pt x="4046" y="8398"/>
                    </a:cubicBezTo>
                    <a:cubicBezTo>
                      <a:pt x="4018" y="8454"/>
                      <a:pt x="3962" y="8537"/>
                      <a:pt x="3906" y="8593"/>
                    </a:cubicBezTo>
                    <a:cubicBezTo>
                      <a:pt x="4408" y="7812"/>
                      <a:pt x="4715" y="7003"/>
                      <a:pt x="4883" y="6417"/>
                    </a:cubicBezTo>
                    <a:cubicBezTo>
                      <a:pt x="4994" y="6082"/>
                      <a:pt x="5022" y="5831"/>
                      <a:pt x="5078" y="5664"/>
                    </a:cubicBezTo>
                    <a:cubicBezTo>
                      <a:pt x="5106" y="5468"/>
                      <a:pt x="5134" y="5385"/>
                      <a:pt x="5134" y="5385"/>
                    </a:cubicBezTo>
                    <a:lnTo>
                      <a:pt x="5134" y="5385"/>
                    </a:lnTo>
                    <a:cubicBezTo>
                      <a:pt x="5134" y="5385"/>
                      <a:pt x="5078" y="5468"/>
                      <a:pt x="4994" y="5636"/>
                    </a:cubicBezTo>
                    <a:cubicBezTo>
                      <a:pt x="4883" y="5775"/>
                      <a:pt x="4771" y="6026"/>
                      <a:pt x="4632" y="6305"/>
                    </a:cubicBezTo>
                    <a:cubicBezTo>
                      <a:pt x="4492" y="6529"/>
                      <a:pt x="4325" y="6808"/>
                      <a:pt x="4157" y="7114"/>
                    </a:cubicBezTo>
                    <a:lnTo>
                      <a:pt x="4129" y="7142"/>
                    </a:lnTo>
                    <a:lnTo>
                      <a:pt x="4157" y="7087"/>
                    </a:lnTo>
                    <a:cubicBezTo>
                      <a:pt x="4353" y="6668"/>
                      <a:pt x="4492" y="6277"/>
                      <a:pt x="4548" y="5943"/>
                    </a:cubicBezTo>
                    <a:cubicBezTo>
                      <a:pt x="4687" y="5468"/>
                      <a:pt x="4743" y="5162"/>
                      <a:pt x="4743" y="5162"/>
                    </a:cubicBezTo>
                    <a:lnTo>
                      <a:pt x="4743" y="5162"/>
                    </a:lnTo>
                    <a:cubicBezTo>
                      <a:pt x="4743" y="5162"/>
                      <a:pt x="4604" y="5357"/>
                      <a:pt x="4408" y="5664"/>
                    </a:cubicBezTo>
                    <a:lnTo>
                      <a:pt x="4353" y="5719"/>
                    </a:lnTo>
                    <a:cubicBezTo>
                      <a:pt x="4381" y="5636"/>
                      <a:pt x="4408" y="5552"/>
                      <a:pt x="4436" y="5468"/>
                    </a:cubicBezTo>
                    <a:cubicBezTo>
                      <a:pt x="4576" y="5078"/>
                      <a:pt x="4660" y="4715"/>
                      <a:pt x="4771" y="4380"/>
                    </a:cubicBezTo>
                    <a:cubicBezTo>
                      <a:pt x="4799" y="4241"/>
                      <a:pt x="4827" y="4101"/>
                      <a:pt x="4855" y="3962"/>
                    </a:cubicBezTo>
                    <a:cubicBezTo>
                      <a:pt x="4966" y="3878"/>
                      <a:pt x="5050" y="3794"/>
                      <a:pt x="5106" y="3711"/>
                    </a:cubicBezTo>
                    <a:cubicBezTo>
                      <a:pt x="5301" y="3599"/>
                      <a:pt x="5441" y="3515"/>
                      <a:pt x="5580" y="3488"/>
                    </a:cubicBezTo>
                    <a:cubicBezTo>
                      <a:pt x="5664" y="3460"/>
                      <a:pt x="5720" y="3460"/>
                      <a:pt x="5748" y="3432"/>
                    </a:cubicBezTo>
                    <a:lnTo>
                      <a:pt x="5803" y="3432"/>
                    </a:lnTo>
                    <a:lnTo>
                      <a:pt x="5748" y="3404"/>
                    </a:lnTo>
                    <a:cubicBezTo>
                      <a:pt x="5729" y="3404"/>
                      <a:pt x="5686" y="3391"/>
                      <a:pt x="5634" y="3391"/>
                    </a:cubicBezTo>
                    <a:cubicBezTo>
                      <a:pt x="5608" y="3391"/>
                      <a:pt x="5580" y="3395"/>
                      <a:pt x="5552" y="3404"/>
                    </a:cubicBezTo>
                    <a:cubicBezTo>
                      <a:pt x="5538" y="3390"/>
                      <a:pt x="5517" y="3383"/>
                      <a:pt x="5490" y="3383"/>
                    </a:cubicBezTo>
                    <a:cubicBezTo>
                      <a:pt x="5462" y="3383"/>
                      <a:pt x="5427" y="3390"/>
                      <a:pt x="5385" y="3404"/>
                    </a:cubicBezTo>
                    <a:cubicBezTo>
                      <a:pt x="5524" y="3236"/>
                      <a:pt x="5636" y="3097"/>
                      <a:pt x="5720" y="2957"/>
                    </a:cubicBezTo>
                    <a:cubicBezTo>
                      <a:pt x="5775" y="2874"/>
                      <a:pt x="5831" y="2790"/>
                      <a:pt x="5859" y="2706"/>
                    </a:cubicBezTo>
                    <a:cubicBezTo>
                      <a:pt x="5915" y="2623"/>
                      <a:pt x="5943" y="2539"/>
                      <a:pt x="5971" y="2455"/>
                    </a:cubicBezTo>
                    <a:cubicBezTo>
                      <a:pt x="6054" y="2288"/>
                      <a:pt x="6082" y="2148"/>
                      <a:pt x="6138" y="2009"/>
                    </a:cubicBezTo>
                    <a:cubicBezTo>
                      <a:pt x="6138" y="1953"/>
                      <a:pt x="6166" y="1897"/>
                      <a:pt x="6166" y="1842"/>
                    </a:cubicBezTo>
                    <a:lnTo>
                      <a:pt x="6194" y="1758"/>
                    </a:lnTo>
                    <a:lnTo>
                      <a:pt x="6194" y="1674"/>
                    </a:lnTo>
                    <a:cubicBezTo>
                      <a:pt x="6194" y="1479"/>
                      <a:pt x="6222" y="1367"/>
                      <a:pt x="6222" y="1367"/>
                    </a:cubicBezTo>
                    <a:lnTo>
                      <a:pt x="6222" y="1367"/>
                    </a:lnTo>
                    <a:cubicBezTo>
                      <a:pt x="6222" y="1367"/>
                      <a:pt x="6166" y="1479"/>
                      <a:pt x="6110" y="1646"/>
                    </a:cubicBezTo>
                    <a:lnTo>
                      <a:pt x="6054" y="1758"/>
                    </a:lnTo>
                    <a:lnTo>
                      <a:pt x="6054" y="1786"/>
                    </a:lnTo>
                    <a:cubicBezTo>
                      <a:pt x="6027" y="1842"/>
                      <a:pt x="5999" y="1897"/>
                      <a:pt x="5971" y="1953"/>
                    </a:cubicBezTo>
                    <a:cubicBezTo>
                      <a:pt x="5887" y="2065"/>
                      <a:pt x="5831" y="2176"/>
                      <a:pt x="5720" y="2316"/>
                    </a:cubicBezTo>
                    <a:cubicBezTo>
                      <a:pt x="5692" y="2372"/>
                      <a:pt x="5636" y="2427"/>
                      <a:pt x="5580" y="2511"/>
                    </a:cubicBezTo>
                    <a:cubicBezTo>
                      <a:pt x="5524" y="2567"/>
                      <a:pt x="5469" y="2651"/>
                      <a:pt x="5385" y="2706"/>
                    </a:cubicBezTo>
                    <a:cubicBezTo>
                      <a:pt x="5273" y="2846"/>
                      <a:pt x="5134" y="2985"/>
                      <a:pt x="4966" y="3125"/>
                    </a:cubicBezTo>
                    <a:cubicBezTo>
                      <a:pt x="4883" y="3209"/>
                      <a:pt x="4799" y="3292"/>
                      <a:pt x="4687" y="3376"/>
                    </a:cubicBezTo>
                    <a:cubicBezTo>
                      <a:pt x="4799" y="3264"/>
                      <a:pt x="4883" y="3153"/>
                      <a:pt x="4966" y="3069"/>
                    </a:cubicBezTo>
                    <a:cubicBezTo>
                      <a:pt x="5106" y="2930"/>
                      <a:pt x="5218" y="2762"/>
                      <a:pt x="5301" y="2623"/>
                    </a:cubicBezTo>
                    <a:cubicBezTo>
                      <a:pt x="5413" y="2483"/>
                      <a:pt x="5496" y="2344"/>
                      <a:pt x="5580" y="2232"/>
                    </a:cubicBezTo>
                    <a:cubicBezTo>
                      <a:pt x="5692" y="2065"/>
                      <a:pt x="5775" y="1897"/>
                      <a:pt x="5831" y="1786"/>
                    </a:cubicBezTo>
                    <a:cubicBezTo>
                      <a:pt x="5859" y="1730"/>
                      <a:pt x="5887" y="1674"/>
                      <a:pt x="5915" y="1618"/>
                    </a:cubicBezTo>
                    <a:cubicBezTo>
                      <a:pt x="5971" y="1507"/>
                      <a:pt x="6027" y="1423"/>
                      <a:pt x="6027" y="1395"/>
                    </a:cubicBezTo>
                    <a:lnTo>
                      <a:pt x="6027" y="1395"/>
                    </a:lnTo>
                    <a:cubicBezTo>
                      <a:pt x="5999" y="1423"/>
                      <a:pt x="5943" y="1479"/>
                      <a:pt x="5831" y="1563"/>
                    </a:cubicBezTo>
                    <a:cubicBezTo>
                      <a:pt x="5775" y="1646"/>
                      <a:pt x="5692" y="1702"/>
                      <a:pt x="5608" y="1786"/>
                    </a:cubicBezTo>
                    <a:cubicBezTo>
                      <a:pt x="5524" y="1869"/>
                      <a:pt x="5441" y="1953"/>
                      <a:pt x="5357" y="2037"/>
                    </a:cubicBezTo>
                    <a:cubicBezTo>
                      <a:pt x="5245" y="2148"/>
                      <a:pt x="5134" y="2260"/>
                      <a:pt x="5022" y="2372"/>
                    </a:cubicBezTo>
                    <a:cubicBezTo>
                      <a:pt x="4939" y="2427"/>
                      <a:pt x="4855" y="2511"/>
                      <a:pt x="4743" y="2595"/>
                    </a:cubicBezTo>
                    <a:lnTo>
                      <a:pt x="4660" y="2678"/>
                    </a:lnTo>
                    <a:lnTo>
                      <a:pt x="4743" y="2567"/>
                    </a:lnTo>
                    <a:lnTo>
                      <a:pt x="4827" y="2511"/>
                    </a:lnTo>
                    <a:cubicBezTo>
                      <a:pt x="5022" y="2260"/>
                      <a:pt x="5190" y="2037"/>
                      <a:pt x="5357" y="1814"/>
                    </a:cubicBezTo>
                    <a:cubicBezTo>
                      <a:pt x="5441" y="1730"/>
                      <a:pt x="5496" y="1618"/>
                      <a:pt x="5580" y="1535"/>
                    </a:cubicBezTo>
                    <a:cubicBezTo>
                      <a:pt x="5803" y="1256"/>
                      <a:pt x="6027" y="1005"/>
                      <a:pt x="6250" y="809"/>
                    </a:cubicBezTo>
                    <a:cubicBezTo>
                      <a:pt x="6333" y="726"/>
                      <a:pt x="6445" y="642"/>
                      <a:pt x="6529" y="586"/>
                    </a:cubicBezTo>
                    <a:cubicBezTo>
                      <a:pt x="6612" y="502"/>
                      <a:pt x="6696" y="474"/>
                      <a:pt x="6780" y="419"/>
                    </a:cubicBezTo>
                    <a:cubicBezTo>
                      <a:pt x="6919" y="335"/>
                      <a:pt x="7003" y="307"/>
                      <a:pt x="7003" y="307"/>
                    </a:cubicBezTo>
                    <a:lnTo>
                      <a:pt x="7003" y="307"/>
                    </a:lnTo>
                    <a:cubicBezTo>
                      <a:pt x="7003" y="307"/>
                      <a:pt x="6919" y="307"/>
                      <a:pt x="6752" y="335"/>
                    </a:cubicBezTo>
                    <a:cubicBezTo>
                      <a:pt x="6668" y="335"/>
                      <a:pt x="6557" y="363"/>
                      <a:pt x="6445" y="419"/>
                    </a:cubicBezTo>
                    <a:cubicBezTo>
                      <a:pt x="6333" y="447"/>
                      <a:pt x="6194" y="502"/>
                      <a:pt x="6082" y="586"/>
                    </a:cubicBezTo>
                    <a:cubicBezTo>
                      <a:pt x="5831" y="698"/>
                      <a:pt x="5580" y="865"/>
                      <a:pt x="5329" y="1088"/>
                    </a:cubicBezTo>
                    <a:lnTo>
                      <a:pt x="5357" y="1005"/>
                    </a:lnTo>
                    <a:cubicBezTo>
                      <a:pt x="5524" y="753"/>
                      <a:pt x="5636" y="502"/>
                      <a:pt x="5775" y="335"/>
                    </a:cubicBezTo>
                    <a:cubicBezTo>
                      <a:pt x="5831" y="279"/>
                      <a:pt x="5887" y="251"/>
                      <a:pt x="5915" y="195"/>
                    </a:cubicBezTo>
                    <a:lnTo>
                      <a:pt x="5971" y="140"/>
                    </a:lnTo>
                    <a:lnTo>
                      <a:pt x="6054" y="84"/>
                    </a:lnTo>
                    <a:cubicBezTo>
                      <a:pt x="6095" y="43"/>
                      <a:pt x="6136" y="17"/>
                      <a:pt x="6155" y="6"/>
                    </a:cubicBezTo>
                    <a:lnTo>
                      <a:pt x="6155" y="6"/>
                    </a:lnTo>
                    <a:cubicBezTo>
                      <a:pt x="6153" y="6"/>
                      <a:pt x="6150" y="7"/>
                      <a:pt x="6146" y="7"/>
                    </a:cubicBezTo>
                    <a:cubicBezTo>
                      <a:pt x="6126" y="7"/>
                      <a:pt x="6092" y="3"/>
                      <a:pt x="6045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6022291" y="1583894"/>
                <a:ext cx="1686616" cy="2417692"/>
              </a:xfrm>
              <a:custGeom>
                <a:avLst/>
                <a:gdLst/>
                <a:ahLst/>
                <a:cxnLst/>
                <a:rect l="l" t="t" r="r" b="b"/>
                <a:pathLst>
                  <a:path w="12165" h="17438" extrusionOk="0">
                    <a:moveTo>
                      <a:pt x="5915" y="0"/>
                    </a:moveTo>
                    <a:lnTo>
                      <a:pt x="4269" y="140"/>
                    </a:lnTo>
                    <a:lnTo>
                      <a:pt x="4129" y="140"/>
                    </a:lnTo>
                    <a:lnTo>
                      <a:pt x="3906" y="168"/>
                    </a:lnTo>
                    <a:lnTo>
                      <a:pt x="3683" y="168"/>
                    </a:lnTo>
                    <a:lnTo>
                      <a:pt x="3432" y="196"/>
                    </a:lnTo>
                    <a:lnTo>
                      <a:pt x="2874" y="251"/>
                    </a:lnTo>
                    <a:cubicBezTo>
                      <a:pt x="2846" y="503"/>
                      <a:pt x="2846" y="726"/>
                      <a:pt x="2818" y="949"/>
                    </a:cubicBezTo>
                    <a:lnTo>
                      <a:pt x="2818" y="977"/>
                    </a:lnTo>
                    <a:cubicBezTo>
                      <a:pt x="2818" y="1256"/>
                      <a:pt x="2790" y="1507"/>
                      <a:pt x="2762" y="1758"/>
                    </a:cubicBezTo>
                    <a:cubicBezTo>
                      <a:pt x="2707" y="2511"/>
                      <a:pt x="2623" y="3209"/>
                      <a:pt x="2511" y="3850"/>
                    </a:cubicBezTo>
                    <a:cubicBezTo>
                      <a:pt x="2511" y="3906"/>
                      <a:pt x="2511" y="3962"/>
                      <a:pt x="2483" y="4046"/>
                    </a:cubicBezTo>
                    <a:cubicBezTo>
                      <a:pt x="2400" y="4520"/>
                      <a:pt x="2316" y="5022"/>
                      <a:pt x="2232" y="5469"/>
                    </a:cubicBezTo>
                    <a:lnTo>
                      <a:pt x="2232" y="5496"/>
                    </a:lnTo>
                    <a:cubicBezTo>
                      <a:pt x="1367" y="9598"/>
                      <a:pt x="0" y="12220"/>
                      <a:pt x="196" y="16600"/>
                    </a:cubicBezTo>
                    <a:lnTo>
                      <a:pt x="196" y="17437"/>
                    </a:lnTo>
                    <a:lnTo>
                      <a:pt x="11802" y="17437"/>
                    </a:lnTo>
                    <a:lnTo>
                      <a:pt x="11774" y="16600"/>
                    </a:lnTo>
                    <a:cubicBezTo>
                      <a:pt x="12164" y="10658"/>
                      <a:pt x="9291" y="7952"/>
                      <a:pt x="8984" y="251"/>
                    </a:cubicBez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6517390" y="3073073"/>
                <a:ext cx="348276" cy="92850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6697" extrusionOk="0">
                    <a:moveTo>
                      <a:pt x="224" y="0"/>
                    </a:moveTo>
                    <a:cubicBezTo>
                      <a:pt x="0" y="1228"/>
                      <a:pt x="168" y="2149"/>
                      <a:pt x="475" y="3348"/>
                    </a:cubicBezTo>
                    <a:cubicBezTo>
                      <a:pt x="614" y="3823"/>
                      <a:pt x="949" y="4269"/>
                      <a:pt x="1284" y="4743"/>
                    </a:cubicBezTo>
                    <a:cubicBezTo>
                      <a:pt x="1507" y="5050"/>
                      <a:pt x="1898" y="5413"/>
                      <a:pt x="2093" y="5748"/>
                    </a:cubicBezTo>
                    <a:cubicBezTo>
                      <a:pt x="2093" y="5776"/>
                      <a:pt x="2149" y="6194"/>
                      <a:pt x="2205" y="6696"/>
                    </a:cubicBezTo>
                    <a:lnTo>
                      <a:pt x="2511" y="6696"/>
                    </a:lnTo>
                    <a:cubicBezTo>
                      <a:pt x="2428" y="6166"/>
                      <a:pt x="2372" y="5720"/>
                      <a:pt x="2344" y="5692"/>
                    </a:cubicBezTo>
                    <a:lnTo>
                      <a:pt x="2316" y="5608"/>
                    </a:lnTo>
                    <a:cubicBezTo>
                      <a:pt x="2093" y="5273"/>
                      <a:pt x="1702" y="4911"/>
                      <a:pt x="1479" y="4604"/>
                    </a:cubicBezTo>
                    <a:cubicBezTo>
                      <a:pt x="1144" y="4130"/>
                      <a:pt x="837" y="3711"/>
                      <a:pt x="698" y="3293"/>
                    </a:cubicBezTo>
                    <a:cubicBezTo>
                      <a:pt x="391" y="2121"/>
                      <a:pt x="252" y="1200"/>
                      <a:pt x="447" y="56"/>
                    </a:cubicBez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6830726" y="3073073"/>
                <a:ext cx="336630" cy="928506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6697" extrusionOk="0">
                    <a:moveTo>
                      <a:pt x="2232" y="0"/>
                    </a:moveTo>
                    <a:lnTo>
                      <a:pt x="2009" y="56"/>
                    </a:lnTo>
                    <a:cubicBezTo>
                      <a:pt x="2204" y="1200"/>
                      <a:pt x="2065" y="2121"/>
                      <a:pt x="1730" y="3293"/>
                    </a:cubicBezTo>
                    <a:cubicBezTo>
                      <a:pt x="1618" y="3711"/>
                      <a:pt x="1312" y="4130"/>
                      <a:pt x="977" y="4604"/>
                    </a:cubicBezTo>
                    <a:cubicBezTo>
                      <a:pt x="726" y="4911"/>
                      <a:pt x="279" y="5246"/>
                      <a:pt x="56" y="5608"/>
                    </a:cubicBezTo>
                    <a:lnTo>
                      <a:pt x="0" y="5692"/>
                    </a:lnTo>
                    <a:cubicBezTo>
                      <a:pt x="0" y="5720"/>
                      <a:pt x="28" y="6166"/>
                      <a:pt x="56" y="6696"/>
                    </a:cubicBezTo>
                    <a:lnTo>
                      <a:pt x="335" y="6696"/>
                    </a:lnTo>
                    <a:cubicBezTo>
                      <a:pt x="279" y="6194"/>
                      <a:pt x="251" y="5748"/>
                      <a:pt x="251" y="5748"/>
                    </a:cubicBezTo>
                    <a:cubicBezTo>
                      <a:pt x="447" y="5385"/>
                      <a:pt x="949" y="5050"/>
                      <a:pt x="1172" y="4743"/>
                    </a:cubicBezTo>
                    <a:cubicBezTo>
                      <a:pt x="1507" y="4269"/>
                      <a:pt x="1842" y="3823"/>
                      <a:pt x="1953" y="3348"/>
                    </a:cubicBezTo>
                    <a:cubicBezTo>
                      <a:pt x="2288" y="2149"/>
                      <a:pt x="2428" y="1228"/>
                      <a:pt x="2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6331745" y="1742503"/>
                <a:ext cx="239994" cy="1307561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431" extrusionOk="0">
                    <a:moveTo>
                      <a:pt x="224" y="0"/>
                    </a:moveTo>
                    <a:cubicBezTo>
                      <a:pt x="224" y="56"/>
                      <a:pt x="0" y="3376"/>
                      <a:pt x="754" y="5692"/>
                    </a:cubicBezTo>
                    <a:cubicBezTo>
                      <a:pt x="1367" y="7533"/>
                      <a:pt x="1479" y="9402"/>
                      <a:pt x="1479" y="9430"/>
                    </a:cubicBezTo>
                    <a:lnTo>
                      <a:pt x="1730" y="9402"/>
                    </a:lnTo>
                    <a:cubicBezTo>
                      <a:pt x="1730" y="9374"/>
                      <a:pt x="1591" y="7505"/>
                      <a:pt x="977" y="5636"/>
                    </a:cubicBezTo>
                    <a:cubicBezTo>
                      <a:pt x="251" y="3348"/>
                      <a:pt x="447" y="56"/>
                      <a:pt x="447" y="28"/>
                    </a:cubicBez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7116888" y="1742503"/>
                <a:ext cx="239994" cy="1307561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431" extrusionOk="0">
                    <a:moveTo>
                      <a:pt x="1507" y="0"/>
                    </a:moveTo>
                    <a:lnTo>
                      <a:pt x="1256" y="28"/>
                    </a:lnTo>
                    <a:cubicBezTo>
                      <a:pt x="1256" y="56"/>
                      <a:pt x="1480" y="3348"/>
                      <a:pt x="726" y="5636"/>
                    </a:cubicBezTo>
                    <a:cubicBezTo>
                      <a:pt x="112" y="7505"/>
                      <a:pt x="1" y="9374"/>
                      <a:pt x="1" y="9402"/>
                    </a:cubicBezTo>
                    <a:lnTo>
                      <a:pt x="224" y="9430"/>
                    </a:lnTo>
                    <a:cubicBezTo>
                      <a:pt x="252" y="9402"/>
                      <a:pt x="364" y="7533"/>
                      <a:pt x="949" y="5692"/>
                    </a:cubicBezTo>
                    <a:cubicBezTo>
                      <a:pt x="1731" y="3376"/>
                      <a:pt x="1507" y="56"/>
                      <a:pt x="1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6610282" y="3572055"/>
                <a:ext cx="468066" cy="150984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89" extrusionOk="0">
                    <a:moveTo>
                      <a:pt x="0" y="0"/>
                    </a:moveTo>
                    <a:lnTo>
                      <a:pt x="0" y="252"/>
                    </a:lnTo>
                    <a:cubicBezTo>
                      <a:pt x="0" y="698"/>
                      <a:pt x="446" y="1089"/>
                      <a:pt x="1004" y="1089"/>
                    </a:cubicBezTo>
                    <a:lnTo>
                      <a:pt x="2371" y="1089"/>
                    </a:lnTo>
                    <a:cubicBezTo>
                      <a:pt x="2929" y="1089"/>
                      <a:pt x="3376" y="698"/>
                      <a:pt x="3376" y="252"/>
                    </a:cubicBezTo>
                    <a:lnTo>
                      <a:pt x="3376" y="0"/>
                    </a:lnTo>
                    <a:close/>
                  </a:path>
                </a:pathLst>
              </a:custGeom>
              <a:solidFill>
                <a:srgbClr val="8230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6378191" y="1819866"/>
                <a:ext cx="932249" cy="1415843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10212" extrusionOk="0">
                    <a:moveTo>
                      <a:pt x="28" y="0"/>
                    </a:moveTo>
                    <a:cubicBezTo>
                      <a:pt x="28" y="251"/>
                      <a:pt x="0" y="502"/>
                      <a:pt x="0" y="726"/>
                    </a:cubicBezTo>
                    <a:cubicBezTo>
                      <a:pt x="0" y="1479"/>
                      <a:pt x="56" y="2121"/>
                      <a:pt x="140" y="2678"/>
                    </a:cubicBezTo>
                    <a:cubicBezTo>
                      <a:pt x="474" y="4883"/>
                      <a:pt x="1256" y="6277"/>
                      <a:pt x="1283" y="9291"/>
                    </a:cubicBezTo>
                    <a:cubicBezTo>
                      <a:pt x="1283" y="9542"/>
                      <a:pt x="1283" y="9821"/>
                      <a:pt x="1283" y="10100"/>
                    </a:cubicBezTo>
                    <a:lnTo>
                      <a:pt x="3348" y="10211"/>
                    </a:lnTo>
                    <a:lnTo>
                      <a:pt x="5440" y="10100"/>
                    </a:lnTo>
                    <a:cubicBezTo>
                      <a:pt x="5440" y="9821"/>
                      <a:pt x="5440" y="9542"/>
                      <a:pt x="5440" y="9291"/>
                    </a:cubicBezTo>
                    <a:cubicBezTo>
                      <a:pt x="5440" y="6277"/>
                      <a:pt x="6250" y="4883"/>
                      <a:pt x="6584" y="2678"/>
                    </a:cubicBezTo>
                    <a:cubicBezTo>
                      <a:pt x="6668" y="2121"/>
                      <a:pt x="6724" y="1479"/>
                      <a:pt x="6696" y="726"/>
                    </a:cubicBezTo>
                    <a:cubicBezTo>
                      <a:pt x="6696" y="502"/>
                      <a:pt x="6696" y="251"/>
                      <a:pt x="66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6505744" y="3115637"/>
                <a:ext cx="677142" cy="53004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823" extrusionOk="0">
                    <a:moveTo>
                      <a:pt x="419" y="0"/>
                    </a:moveTo>
                    <a:cubicBezTo>
                      <a:pt x="1" y="1088"/>
                      <a:pt x="112" y="2316"/>
                      <a:pt x="615" y="3404"/>
                    </a:cubicBezTo>
                    <a:cubicBezTo>
                      <a:pt x="1200" y="3823"/>
                      <a:pt x="1758" y="3823"/>
                      <a:pt x="2344" y="3823"/>
                    </a:cubicBezTo>
                    <a:lnTo>
                      <a:pt x="2540" y="3823"/>
                    </a:lnTo>
                    <a:cubicBezTo>
                      <a:pt x="3098" y="3823"/>
                      <a:pt x="3683" y="3823"/>
                      <a:pt x="4241" y="3404"/>
                    </a:cubicBezTo>
                    <a:cubicBezTo>
                      <a:pt x="4772" y="2316"/>
                      <a:pt x="4883" y="1088"/>
                      <a:pt x="44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6382073" y="1251286"/>
                <a:ext cx="924485" cy="568722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4102" extrusionOk="0">
                    <a:moveTo>
                      <a:pt x="3320" y="0"/>
                    </a:moveTo>
                    <a:cubicBezTo>
                      <a:pt x="2483" y="0"/>
                      <a:pt x="1618" y="112"/>
                      <a:pt x="670" y="474"/>
                    </a:cubicBezTo>
                    <a:lnTo>
                      <a:pt x="363" y="2148"/>
                    </a:lnTo>
                    <a:lnTo>
                      <a:pt x="0" y="4101"/>
                    </a:lnTo>
                    <a:lnTo>
                      <a:pt x="6668" y="4101"/>
                    </a:lnTo>
                    <a:lnTo>
                      <a:pt x="6305" y="2148"/>
                    </a:lnTo>
                    <a:lnTo>
                      <a:pt x="5998" y="474"/>
                    </a:lnTo>
                    <a:cubicBezTo>
                      <a:pt x="5050" y="112"/>
                      <a:pt x="4157" y="0"/>
                      <a:pt x="3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6215700" y="910775"/>
                <a:ext cx="352158" cy="68490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94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8" y="2093"/>
                      <a:pt x="168" y="3628"/>
                      <a:pt x="1674" y="4939"/>
                    </a:cubicBezTo>
                    <a:lnTo>
                      <a:pt x="2539" y="2847"/>
                    </a:lnTo>
                    <a:cubicBezTo>
                      <a:pt x="1898" y="2121"/>
                      <a:pt x="1005" y="114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7120770" y="910775"/>
                <a:ext cx="352158" cy="68490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940" extrusionOk="0">
                    <a:moveTo>
                      <a:pt x="2540" y="1"/>
                    </a:moveTo>
                    <a:lnTo>
                      <a:pt x="2540" y="1"/>
                    </a:lnTo>
                    <a:cubicBezTo>
                      <a:pt x="1507" y="1145"/>
                      <a:pt x="642" y="2121"/>
                      <a:pt x="1" y="2847"/>
                    </a:cubicBezTo>
                    <a:lnTo>
                      <a:pt x="866" y="4939"/>
                    </a:lnTo>
                    <a:cubicBezTo>
                      <a:pt x="2344" y="3628"/>
                      <a:pt x="2372" y="2093"/>
                      <a:pt x="2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6215700" y="926303"/>
                <a:ext cx="274794" cy="66937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8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0" y="2037"/>
                      <a:pt x="196" y="3544"/>
                      <a:pt x="1646" y="4827"/>
                    </a:cubicBezTo>
                    <a:lnTo>
                      <a:pt x="1981" y="4018"/>
                    </a:lnTo>
                    <a:cubicBezTo>
                      <a:pt x="837" y="2986"/>
                      <a:pt x="391" y="1647"/>
                      <a:pt x="0" y="0"/>
                    </a:cubicBezTo>
                    <a:close/>
                  </a:path>
                </a:pathLst>
              </a:custGeom>
              <a:solidFill>
                <a:srgbClr val="8230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6215700" y="926303"/>
                <a:ext cx="274794" cy="66937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8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0" y="2037"/>
                      <a:pt x="196" y="3544"/>
                      <a:pt x="1646" y="4827"/>
                    </a:cubicBezTo>
                    <a:lnTo>
                      <a:pt x="1981" y="4018"/>
                    </a:lnTo>
                    <a:cubicBezTo>
                      <a:pt x="837" y="2986"/>
                      <a:pt x="391" y="164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7198134" y="926303"/>
                <a:ext cx="274794" cy="66937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828" extrusionOk="0">
                    <a:moveTo>
                      <a:pt x="1982" y="0"/>
                    </a:moveTo>
                    <a:lnTo>
                      <a:pt x="1982" y="0"/>
                    </a:lnTo>
                    <a:cubicBezTo>
                      <a:pt x="1591" y="1647"/>
                      <a:pt x="1145" y="2986"/>
                      <a:pt x="1" y="4018"/>
                    </a:cubicBezTo>
                    <a:lnTo>
                      <a:pt x="308" y="4827"/>
                    </a:lnTo>
                    <a:cubicBezTo>
                      <a:pt x="1786" y="3544"/>
                      <a:pt x="1814" y="2037"/>
                      <a:pt x="1982" y="0"/>
                    </a:cubicBezTo>
                    <a:close/>
                  </a:path>
                </a:pathLst>
              </a:custGeom>
              <a:solidFill>
                <a:srgbClr val="8230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7198134" y="926303"/>
                <a:ext cx="274794" cy="669378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828" extrusionOk="0">
                    <a:moveTo>
                      <a:pt x="1982" y="0"/>
                    </a:moveTo>
                    <a:lnTo>
                      <a:pt x="1982" y="0"/>
                    </a:lnTo>
                    <a:cubicBezTo>
                      <a:pt x="1591" y="1647"/>
                      <a:pt x="1145" y="2986"/>
                      <a:pt x="1" y="4018"/>
                    </a:cubicBezTo>
                    <a:lnTo>
                      <a:pt x="308" y="4827"/>
                    </a:lnTo>
                    <a:cubicBezTo>
                      <a:pt x="1786" y="3544"/>
                      <a:pt x="1814" y="2037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6351016" y="1953797"/>
                <a:ext cx="201313" cy="183566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324" extrusionOk="0">
                    <a:moveTo>
                      <a:pt x="543" y="0"/>
                    </a:moveTo>
                    <a:cubicBezTo>
                      <a:pt x="365" y="0"/>
                      <a:pt x="185" y="88"/>
                      <a:pt x="1" y="262"/>
                    </a:cubicBezTo>
                    <a:cubicBezTo>
                      <a:pt x="204" y="1045"/>
                      <a:pt x="535" y="1323"/>
                      <a:pt x="834" y="1323"/>
                    </a:cubicBezTo>
                    <a:cubicBezTo>
                      <a:pt x="1110" y="1323"/>
                      <a:pt x="1358" y="1086"/>
                      <a:pt x="1452" y="792"/>
                    </a:cubicBezTo>
                    <a:cubicBezTo>
                      <a:pt x="1151" y="262"/>
                      <a:pt x="851" y="0"/>
                      <a:pt x="543" y="0"/>
                    </a:cubicBezTo>
                    <a:close/>
                  </a:path>
                </a:pathLst>
              </a:custGeom>
              <a:solidFill>
                <a:srgbClr val="662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7132416" y="1953797"/>
                <a:ext cx="205195" cy="18356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24" extrusionOk="0">
                    <a:moveTo>
                      <a:pt x="928" y="0"/>
                    </a:moveTo>
                    <a:cubicBezTo>
                      <a:pt x="612" y="0"/>
                      <a:pt x="301" y="262"/>
                      <a:pt x="0" y="792"/>
                    </a:cubicBezTo>
                    <a:cubicBezTo>
                      <a:pt x="108" y="1086"/>
                      <a:pt x="356" y="1323"/>
                      <a:pt x="632" y="1323"/>
                    </a:cubicBezTo>
                    <a:cubicBezTo>
                      <a:pt x="931" y="1323"/>
                      <a:pt x="1261" y="1045"/>
                      <a:pt x="1479" y="262"/>
                    </a:cubicBezTo>
                    <a:cubicBezTo>
                      <a:pt x="1295" y="88"/>
                      <a:pt x="1111" y="0"/>
                      <a:pt x="928" y="0"/>
                    </a:cubicBezTo>
                    <a:close/>
                  </a:path>
                </a:pathLst>
              </a:custGeom>
              <a:solidFill>
                <a:srgbClr val="662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6370427" y="1934525"/>
                <a:ext cx="166374" cy="17136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236" extrusionOk="0">
                    <a:moveTo>
                      <a:pt x="461" y="0"/>
                    </a:moveTo>
                    <a:cubicBezTo>
                      <a:pt x="398" y="0"/>
                      <a:pt x="337" y="13"/>
                      <a:pt x="279" y="38"/>
                    </a:cubicBezTo>
                    <a:cubicBezTo>
                      <a:pt x="56" y="178"/>
                      <a:pt x="0" y="540"/>
                      <a:pt x="168" y="847"/>
                    </a:cubicBezTo>
                    <a:cubicBezTo>
                      <a:pt x="292" y="1095"/>
                      <a:pt x="492" y="1236"/>
                      <a:pt x="689" y="1236"/>
                    </a:cubicBezTo>
                    <a:cubicBezTo>
                      <a:pt x="759" y="1236"/>
                      <a:pt x="828" y="1218"/>
                      <a:pt x="893" y="1182"/>
                    </a:cubicBezTo>
                    <a:cubicBezTo>
                      <a:pt x="1144" y="1070"/>
                      <a:pt x="1200" y="708"/>
                      <a:pt x="1033" y="401"/>
                    </a:cubicBezTo>
                    <a:cubicBezTo>
                      <a:pt x="903" y="142"/>
                      <a:pt x="674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7151688" y="1934525"/>
                <a:ext cx="166513" cy="17136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36" extrusionOk="0">
                    <a:moveTo>
                      <a:pt x="727" y="0"/>
                    </a:moveTo>
                    <a:cubicBezTo>
                      <a:pt x="527" y="0"/>
                      <a:pt x="298" y="142"/>
                      <a:pt x="168" y="401"/>
                    </a:cubicBezTo>
                    <a:cubicBezTo>
                      <a:pt x="1" y="708"/>
                      <a:pt x="57" y="1070"/>
                      <a:pt x="308" y="1182"/>
                    </a:cubicBezTo>
                    <a:cubicBezTo>
                      <a:pt x="366" y="1218"/>
                      <a:pt x="432" y="1236"/>
                      <a:pt x="500" y="1236"/>
                    </a:cubicBezTo>
                    <a:cubicBezTo>
                      <a:pt x="694" y="1236"/>
                      <a:pt x="909" y="1095"/>
                      <a:pt x="1033" y="847"/>
                    </a:cubicBezTo>
                    <a:cubicBezTo>
                      <a:pt x="1201" y="540"/>
                      <a:pt x="1145" y="178"/>
                      <a:pt x="894" y="38"/>
                    </a:cubicBezTo>
                    <a:cubicBezTo>
                      <a:pt x="843" y="13"/>
                      <a:pt x="786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>
                <a:off x="6351016" y="1881702"/>
                <a:ext cx="228348" cy="212959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536" extrusionOk="0">
                    <a:moveTo>
                      <a:pt x="252" y="1"/>
                    </a:moveTo>
                    <a:lnTo>
                      <a:pt x="1" y="782"/>
                    </a:lnTo>
                    <a:cubicBezTo>
                      <a:pt x="145" y="653"/>
                      <a:pt x="292" y="594"/>
                      <a:pt x="439" y="594"/>
                    </a:cubicBezTo>
                    <a:cubicBezTo>
                      <a:pt x="803" y="594"/>
                      <a:pt x="1169" y="958"/>
                      <a:pt x="1507" y="1535"/>
                    </a:cubicBezTo>
                    <a:lnTo>
                      <a:pt x="16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7109263" y="1881702"/>
                <a:ext cx="228348" cy="212959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536" extrusionOk="0">
                    <a:moveTo>
                      <a:pt x="0" y="1"/>
                    </a:moveTo>
                    <a:lnTo>
                      <a:pt x="112" y="1535"/>
                    </a:lnTo>
                    <a:cubicBezTo>
                      <a:pt x="470" y="958"/>
                      <a:pt x="827" y="594"/>
                      <a:pt x="1195" y="594"/>
                    </a:cubicBezTo>
                    <a:cubicBezTo>
                      <a:pt x="1344" y="594"/>
                      <a:pt x="1494" y="653"/>
                      <a:pt x="1646" y="782"/>
                    </a:cubicBez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6389698" y="1974594"/>
                <a:ext cx="27313" cy="6197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447" extrusionOk="0">
                    <a:moveTo>
                      <a:pt x="112" y="0"/>
                    </a:moveTo>
                    <a:cubicBezTo>
                      <a:pt x="57" y="0"/>
                      <a:pt x="1" y="112"/>
                      <a:pt x="1" y="223"/>
                    </a:cubicBezTo>
                    <a:cubicBezTo>
                      <a:pt x="1" y="363"/>
                      <a:pt x="57" y="447"/>
                      <a:pt x="112" y="447"/>
                    </a:cubicBezTo>
                    <a:cubicBezTo>
                      <a:pt x="196" y="447"/>
                      <a:pt x="168" y="363"/>
                      <a:pt x="168" y="223"/>
                    </a:cubicBezTo>
                    <a:cubicBezTo>
                      <a:pt x="168" y="112"/>
                      <a:pt x="196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7271615" y="1974594"/>
                <a:ext cx="23431" cy="6197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447" extrusionOk="0">
                    <a:moveTo>
                      <a:pt x="57" y="0"/>
                    </a:moveTo>
                    <a:cubicBezTo>
                      <a:pt x="1" y="0"/>
                      <a:pt x="1" y="112"/>
                      <a:pt x="1" y="223"/>
                    </a:cubicBezTo>
                    <a:cubicBezTo>
                      <a:pt x="1" y="363"/>
                      <a:pt x="1" y="447"/>
                      <a:pt x="57" y="447"/>
                    </a:cubicBezTo>
                    <a:cubicBezTo>
                      <a:pt x="140" y="447"/>
                      <a:pt x="168" y="363"/>
                      <a:pt x="168" y="223"/>
                    </a:cubicBezTo>
                    <a:cubicBezTo>
                      <a:pt x="168" y="112"/>
                      <a:pt x="140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6733952" y="1545212"/>
                <a:ext cx="216841" cy="1373279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9905" extrusionOk="0">
                    <a:moveTo>
                      <a:pt x="782" y="0"/>
                    </a:moveTo>
                    <a:lnTo>
                      <a:pt x="615" y="307"/>
                    </a:lnTo>
                    <a:cubicBezTo>
                      <a:pt x="196" y="1033"/>
                      <a:pt x="1" y="1870"/>
                      <a:pt x="85" y="2707"/>
                    </a:cubicBezTo>
                    <a:lnTo>
                      <a:pt x="782" y="9905"/>
                    </a:lnTo>
                    <a:lnTo>
                      <a:pt x="1479" y="2707"/>
                    </a:lnTo>
                    <a:cubicBezTo>
                      <a:pt x="1563" y="1870"/>
                      <a:pt x="1396" y="1033"/>
                      <a:pt x="977" y="307"/>
                    </a:cubicBez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6397462" y="2071229"/>
                <a:ext cx="255384" cy="1036787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7478" extrusionOk="0">
                    <a:moveTo>
                      <a:pt x="1507" y="1"/>
                    </a:moveTo>
                    <a:cubicBezTo>
                      <a:pt x="1288" y="637"/>
                      <a:pt x="826" y="928"/>
                      <a:pt x="368" y="928"/>
                    </a:cubicBezTo>
                    <a:cubicBezTo>
                      <a:pt x="243" y="928"/>
                      <a:pt x="120" y="907"/>
                      <a:pt x="1" y="865"/>
                    </a:cubicBezTo>
                    <a:lnTo>
                      <a:pt x="1" y="865"/>
                    </a:lnTo>
                    <a:cubicBezTo>
                      <a:pt x="335" y="3070"/>
                      <a:pt x="1117" y="4464"/>
                      <a:pt x="1144" y="7478"/>
                    </a:cubicBezTo>
                    <a:cubicBezTo>
                      <a:pt x="1758" y="5078"/>
                      <a:pt x="1842" y="2484"/>
                      <a:pt x="15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7035643" y="2071229"/>
                <a:ext cx="255523" cy="1036787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7478" extrusionOk="0">
                    <a:moveTo>
                      <a:pt x="336" y="1"/>
                    </a:moveTo>
                    <a:cubicBezTo>
                      <a:pt x="1" y="2484"/>
                      <a:pt x="85" y="5078"/>
                      <a:pt x="698" y="7478"/>
                    </a:cubicBezTo>
                    <a:cubicBezTo>
                      <a:pt x="698" y="4464"/>
                      <a:pt x="1508" y="3070"/>
                      <a:pt x="1842" y="865"/>
                    </a:cubicBezTo>
                    <a:lnTo>
                      <a:pt x="1842" y="865"/>
                    </a:lnTo>
                    <a:cubicBezTo>
                      <a:pt x="1723" y="907"/>
                      <a:pt x="1599" y="928"/>
                      <a:pt x="1475" y="928"/>
                    </a:cubicBezTo>
                    <a:cubicBezTo>
                      <a:pt x="1017" y="928"/>
                      <a:pt x="555" y="637"/>
                      <a:pt x="3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6378191" y="1476444"/>
                <a:ext cx="197292" cy="49829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3594" extrusionOk="0">
                    <a:moveTo>
                      <a:pt x="800" y="0"/>
                    </a:moveTo>
                    <a:cubicBezTo>
                      <a:pt x="755" y="0"/>
                      <a:pt x="590" y="236"/>
                      <a:pt x="391" y="524"/>
                    </a:cubicBezTo>
                    <a:lnTo>
                      <a:pt x="28" y="2477"/>
                    </a:lnTo>
                    <a:cubicBezTo>
                      <a:pt x="28" y="2728"/>
                      <a:pt x="0" y="2979"/>
                      <a:pt x="0" y="3203"/>
                    </a:cubicBezTo>
                    <a:cubicBezTo>
                      <a:pt x="47" y="3200"/>
                      <a:pt x="93" y="3198"/>
                      <a:pt x="140" y="3198"/>
                    </a:cubicBezTo>
                    <a:cubicBezTo>
                      <a:pt x="567" y="3198"/>
                      <a:pt x="995" y="3316"/>
                      <a:pt x="1423" y="3593"/>
                    </a:cubicBezTo>
                    <a:cubicBezTo>
                      <a:pt x="1367" y="3537"/>
                      <a:pt x="1004" y="3203"/>
                      <a:pt x="809" y="2477"/>
                    </a:cubicBezTo>
                    <a:cubicBezTo>
                      <a:pt x="642" y="1919"/>
                      <a:pt x="586" y="1138"/>
                      <a:pt x="809" y="50"/>
                    </a:cubicBezTo>
                    <a:cubicBezTo>
                      <a:pt x="815" y="16"/>
                      <a:pt x="811" y="0"/>
                      <a:pt x="8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7109263" y="1476444"/>
                <a:ext cx="197292" cy="49829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3594" extrusionOk="0">
                    <a:moveTo>
                      <a:pt x="640" y="0"/>
                    </a:moveTo>
                    <a:cubicBezTo>
                      <a:pt x="631" y="0"/>
                      <a:pt x="630" y="16"/>
                      <a:pt x="642" y="50"/>
                    </a:cubicBezTo>
                    <a:cubicBezTo>
                      <a:pt x="865" y="1138"/>
                      <a:pt x="781" y="1919"/>
                      <a:pt x="642" y="2477"/>
                    </a:cubicBezTo>
                    <a:cubicBezTo>
                      <a:pt x="446" y="3203"/>
                      <a:pt x="56" y="3537"/>
                      <a:pt x="0" y="3593"/>
                    </a:cubicBezTo>
                    <a:cubicBezTo>
                      <a:pt x="428" y="3316"/>
                      <a:pt x="856" y="3198"/>
                      <a:pt x="1283" y="3198"/>
                    </a:cubicBezTo>
                    <a:cubicBezTo>
                      <a:pt x="1330" y="3198"/>
                      <a:pt x="1376" y="3200"/>
                      <a:pt x="1423" y="3203"/>
                    </a:cubicBezTo>
                    <a:cubicBezTo>
                      <a:pt x="1423" y="2979"/>
                      <a:pt x="1423" y="2728"/>
                      <a:pt x="1423" y="2477"/>
                    </a:cubicBezTo>
                    <a:lnTo>
                      <a:pt x="1060" y="524"/>
                    </a:lnTo>
                    <a:cubicBezTo>
                      <a:pt x="860" y="236"/>
                      <a:pt x="678" y="0"/>
                      <a:pt x="6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6556072" y="2918346"/>
                <a:ext cx="239994" cy="216702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563" extrusionOk="0">
                    <a:moveTo>
                      <a:pt x="279" y="1"/>
                    </a:moveTo>
                    <a:lnTo>
                      <a:pt x="279" y="1"/>
                    </a:lnTo>
                    <a:cubicBezTo>
                      <a:pt x="112" y="503"/>
                      <a:pt x="0" y="1005"/>
                      <a:pt x="0" y="1563"/>
                    </a:cubicBezTo>
                    <a:cubicBezTo>
                      <a:pt x="410" y="1201"/>
                      <a:pt x="841" y="1110"/>
                      <a:pt x="1436" y="1110"/>
                    </a:cubicBezTo>
                    <a:cubicBezTo>
                      <a:pt x="1530" y="1110"/>
                      <a:pt x="1628" y="1113"/>
                      <a:pt x="1730" y="1116"/>
                    </a:cubicBezTo>
                    <a:cubicBezTo>
                      <a:pt x="698" y="977"/>
                      <a:pt x="224" y="865"/>
                      <a:pt x="279" y="1"/>
                    </a:cubicBezTo>
                    <a:close/>
                  </a:path>
                </a:pathLst>
              </a:custGeom>
              <a:solidFill>
                <a:srgbClr val="8230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6888680" y="2918346"/>
                <a:ext cx="243877" cy="216702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563" extrusionOk="0">
                    <a:moveTo>
                      <a:pt x="1452" y="1"/>
                    </a:moveTo>
                    <a:lnTo>
                      <a:pt x="1452" y="1"/>
                    </a:lnTo>
                    <a:cubicBezTo>
                      <a:pt x="1535" y="865"/>
                      <a:pt x="1061" y="977"/>
                      <a:pt x="1" y="1116"/>
                    </a:cubicBezTo>
                    <a:cubicBezTo>
                      <a:pt x="107" y="1113"/>
                      <a:pt x="208" y="1110"/>
                      <a:pt x="304" y="1110"/>
                    </a:cubicBezTo>
                    <a:cubicBezTo>
                      <a:pt x="918" y="1110"/>
                      <a:pt x="1349" y="1201"/>
                      <a:pt x="1758" y="1563"/>
                    </a:cubicBezTo>
                    <a:cubicBezTo>
                      <a:pt x="1731" y="1005"/>
                      <a:pt x="1647" y="503"/>
                      <a:pt x="1452" y="1"/>
                    </a:cubicBezTo>
                    <a:close/>
                  </a:path>
                </a:pathLst>
              </a:custGeom>
              <a:solidFill>
                <a:srgbClr val="8230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6532918" y="2940252"/>
                <a:ext cx="618911" cy="171643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1238" extrusionOk="0">
                    <a:moveTo>
                      <a:pt x="1357" y="0"/>
                    </a:moveTo>
                    <a:cubicBezTo>
                      <a:pt x="946" y="0"/>
                      <a:pt x="527" y="78"/>
                      <a:pt x="0" y="456"/>
                    </a:cubicBezTo>
                    <a:lnTo>
                      <a:pt x="84" y="1237"/>
                    </a:lnTo>
                    <a:cubicBezTo>
                      <a:pt x="781" y="735"/>
                      <a:pt x="1562" y="735"/>
                      <a:pt x="2232" y="735"/>
                    </a:cubicBezTo>
                    <a:cubicBezTo>
                      <a:pt x="2929" y="735"/>
                      <a:pt x="3711" y="735"/>
                      <a:pt x="4408" y="1237"/>
                    </a:cubicBezTo>
                    <a:lnTo>
                      <a:pt x="4464" y="456"/>
                    </a:lnTo>
                    <a:cubicBezTo>
                      <a:pt x="3954" y="78"/>
                      <a:pt x="3541" y="0"/>
                      <a:pt x="3128" y="0"/>
                    </a:cubicBezTo>
                    <a:cubicBezTo>
                      <a:pt x="2840" y="0"/>
                      <a:pt x="2553" y="38"/>
                      <a:pt x="2232" y="38"/>
                    </a:cubicBezTo>
                    <a:cubicBezTo>
                      <a:pt x="1923" y="38"/>
                      <a:pt x="1642" y="0"/>
                      <a:pt x="13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6358781" y="1610097"/>
                <a:ext cx="971070" cy="217534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1569" extrusionOk="0">
                    <a:moveTo>
                      <a:pt x="3108" y="1"/>
                    </a:moveTo>
                    <a:cubicBezTo>
                      <a:pt x="740" y="1"/>
                      <a:pt x="83" y="735"/>
                      <a:pt x="56" y="788"/>
                    </a:cubicBezTo>
                    <a:lnTo>
                      <a:pt x="1" y="1569"/>
                    </a:lnTo>
                    <a:cubicBezTo>
                      <a:pt x="27" y="1569"/>
                      <a:pt x="973" y="727"/>
                      <a:pt x="3179" y="727"/>
                    </a:cubicBezTo>
                    <a:cubicBezTo>
                      <a:pt x="3280" y="727"/>
                      <a:pt x="3382" y="728"/>
                      <a:pt x="3488" y="732"/>
                    </a:cubicBezTo>
                    <a:lnTo>
                      <a:pt x="3516" y="732"/>
                    </a:lnTo>
                    <a:cubicBezTo>
                      <a:pt x="3621" y="728"/>
                      <a:pt x="3724" y="727"/>
                      <a:pt x="3825" y="727"/>
                    </a:cubicBezTo>
                    <a:cubicBezTo>
                      <a:pt x="6031" y="727"/>
                      <a:pt x="6977" y="1569"/>
                      <a:pt x="7003" y="1569"/>
                    </a:cubicBezTo>
                    <a:lnTo>
                      <a:pt x="6948" y="788"/>
                    </a:lnTo>
                    <a:cubicBezTo>
                      <a:pt x="6894" y="735"/>
                      <a:pt x="6261" y="1"/>
                      <a:pt x="3872" y="1"/>
                    </a:cubicBezTo>
                    <a:cubicBezTo>
                      <a:pt x="3749" y="1"/>
                      <a:pt x="3621" y="3"/>
                      <a:pt x="3488" y="7"/>
                    </a:cubicBezTo>
                    <a:cubicBezTo>
                      <a:pt x="3357" y="3"/>
                      <a:pt x="3230" y="1"/>
                      <a:pt x="3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6556072" y="3169708"/>
                <a:ext cx="154866" cy="24775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87" extrusionOk="0">
                    <a:moveTo>
                      <a:pt x="614" y="1"/>
                    </a:moveTo>
                    <a:cubicBezTo>
                      <a:pt x="307" y="1"/>
                      <a:pt x="56" y="419"/>
                      <a:pt x="56" y="894"/>
                    </a:cubicBezTo>
                    <a:cubicBezTo>
                      <a:pt x="56" y="1396"/>
                      <a:pt x="307" y="1786"/>
                      <a:pt x="614" y="1786"/>
                    </a:cubicBezTo>
                    <a:cubicBezTo>
                      <a:pt x="921" y="1786"/>
                      <a:pt x="0" y="838"/>
                      <a:pt x="614" y="698"/>
                    </a:cubicBezTo>
                    <a:cubicBezTo>
                      <a:pt x="1116" y="587"/>
                      <a:pt x="921" y="1"/>
                      <a:pt x="6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6973807" y="3169708"/>
                <a:ext cx="154866" cy="24775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787" extrusionOk="0">
                    <a:moveTo>
                      <a:pt x="531" y="1"/>
                    </a:moveTo>
                    <a:cubicBezTo>
                      <a:pt x="196" y="1"/>
                      <a:pt x="1" y="587"/>
                      <a:pt x="531" y="698"/>
                    </a:cubicBezTo>
                    <a:cubicBezTo>
                      <a:pt x="1117" y="838"/>
                      <a:pt x="196" y="1786"/>
                      <a:pt x="531" y="1786"/>
                    </a:cubicBezTo>
                    <a:cubicBezTo>
                      <a:pt x="838" y="1786"/>
                      <a:pt x="1089" y="1396"/>
                      <a:pt x="1089" y="894"/>
                    </a:cubicBezTo>
                    <a:cubicBezTo>
                      <a:pt x="1089" y="419"/>
                      <a:pt x="838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6409108" y="1181548"/>
                <a:ext cx="777660" cy="456558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93" extrusionOk="0">
                    <a:moveTo>
                      <a:pt x="2553" y="1"/>
                    </a:moveTo>
                    <a:cubicBezTo>
                      <a:pt x="2448" y="1"/>
                      <a:pt x="2358" y="15"/>
                      <a:pt x="2288" y="29"/>
                    </a:cubicBezTo>
                    <a:cubicBezTo>
                      <a:pt x="2204" y="57"/>
                      <a:pt x="2121" y="57"/>
                      <a:pt x="2065" y="85"/>
                    </a:cubicBezTo>
                    <a:cubicBezTo>
                      <a:pt x="1998" y="77"/>
                      <a:pt x="1932" y="74"/>
                      <a:pt x="1870" y="74"/>
                    </a:cubicBezTo>
                    <a:cubicBezTo>
                      <a:pt x="1700" y="74"/>
                      <a:pt x="1553" y="99"/>
                      <a:pt x="1451" y="140"/>
                    </a:cubicBezTo>
                    <a:cubicBezTo>
                      <a:pt x="1256" y="224"/>
                      <a:pt x="1116" y="308"/>
                      <a:pt x="1033" y="364"/>
                    </a:cubicBezTo>
                    <a:lnTo>
                      <a:pt x="977" y="391"/>
                    </a:lnTo>
                    <a:lnTo>
                      <a:pt x="921" y="419"/>
                    </a:lnTo>
                    <a:cubicBezTo>
                      <a:pt x="893" y="419"/>
                      <a:pt x="837" y="475"/>
                      <a:pt x="809" y="531"/>
                    </a:cubicBezTo>
                    <a:cubicBezTo>
                      <a:pt x="837" y="615"/>
                      <a:pt x="977" y="698"/>
                      <a:pt x="977" y="810"/>
                    </a:cubicBezTo>
                    <a:cubicBezTo>
                      <a:pt x="949" y="1061"/>
                      <a:pt x="865" y="1368"/>
                      <a:pt x="698" y="1647"/>
                    </a:cubicBezTo>
                    <a:lnTo>
                      <a:pt x="642" y="1731"/>
                    </a:lnTo>
                    <a:lnTo>
                      <a:pt x="558" y="1842"/>
                    </a:lnTo>
                    <a:cubicBezTo>
                      <a:pt x="503" y="1898"/>
                      <a:pt x="475" y="1982"/>
                      <a:pt x="391" y="2037"/>
                    </a:cubicBezTo>
                    <a:cubicBezTo>
                      <a:pt x="335" y="2121"/>
                      <a:pt x="279" y="2205"/>
                      <a:pt x="224" y="2261"/>
                    </a:cubicBezTo>
                    <a:cubicBezTo>
                      <a:pt x="196" y="2344"/>
                      <a:pt x="140" y="2400"/>
                      <a:pt x="112" y="2484"/>
                    </a:cubicBezTo>
                    <a:cubicBezTo>
                      <a:pt x="0" y="2791"/>
                      <a:pt x="84" y="2986"/>
                      <a:pt x="84" y="2986"/>
                    </a:cubicBezTo>
                    <a:cubicBezTo>
                      <a:pt x="84" y="2986"/>
                      <a:pt x="112" y="2930"/>
                      <a:pt x="140" y="2874"/>
                    </a:cubicBezTo>
                    <a:lnTo>
                      <a:pt x="224" y="2763"/>
                    </a:lnTo>
                    <a:cubicBezTo>
                      <a:pt x="251" y="2735"/>
                      <a:pt x="307" y="2707"/>
                      <a:pt x="363" y="2651"/>
                    </a:cubicBezTo>
                    <a:cubicBezTo>
                      <a:pt x="447" y="2595"/>
                      <a:pt x="558" y="2540"/>
                      <a:pt x="698" y="2428"/>
                    </a:cubicBezTo>
                    <a:lnTo>
                      <a:pt x="698" y="2428"/>
                    </a:lnTo>
                    <a:cubicBezTo>
                      <a:pt x="586" y="2930"/>
                      <a:pt x="586" y="3293"/>
                      <a:pt x="586" y="3293"/>
                    </a:cubicBezTo>
                    <a:cubicBezTo>
                      <a:pt x="586" y="3293"/>
                      <a:pt x="809" y="3042"/>
                      <a:pt x="1060" y="2679"/>
                    </a:cubicBezTo>
                    <a:cubicBezTo>
                      <a:pt x="1060" y="2819"/>
                      <a:pt x="1088" y="2930"/>
                      <a:pt x="1116" y="2986"/>
                    </a:cubicBezTo>
                    <a:cubicBezTo>
                      <a:pt x="1172" y="3070"/>
                      <a:pt x="1200" y="3126"/>
                      <a:pt x="1200" y="3126"/>
                    </a:cubicBezTo>
                    <a:cubicBezTo>
                      <a:pt x="1200" y="3126"/>
                      <a:pt x="1200" y="3070"/>
                      <a:pt x="1228" y="2986"/>
                    </a:cubicBezTo>
                    <a:cubicBezTo>
                      <a:pt x="1228" y="2902"/>
                      <a:pt x="1256" y="2791"/>
                      <a:pt x="1339" y="2651"/>
                    </a:cubicBezTo>
                    <a:cubicBezTo>
                      <a:pt x="1423" y="2540"/>
                      <a:pt x="1535" y="2400"/>
                      <a:pt x="1646" y="2233"/>
                    </a:cubicBezTo>
                    <a:lnTo>
                      <a:pt x="1674" y="2205"/>
                    </a:lnTo>
                    <a:lnTo>
                      <a:pt x="1674" y="2316"/>
                    </a:lnTo>
                    <a:cubicBezTo>
                      <a:pt x="1674" y="2568"/>
                      <a:pt x="1702" y="2735"/>
                      <a:pt x="1702" y="2735"/>
                    </a:cubicBezTo>
                    <a:cubicBezTo>
                      <a:pt x="1702" y="2735"/>
                      <a:pt x="1814" y="2623"/>
                      <a:pt x="1953" y="2400"/>
                    </a:cubicBezTo>
                    <a:cubicBezTo>
                      <a:pt x="2093" y="2177"/>
                      <a:pt x="2260" y="1898"/>
                      <a:pt x="2316" y="1479"/>
                    </a:cubicBezTo>
                    <a:cubicBezTo>
                      <a:pt x="2344" y="1256"/>
                      <a:pt x="2316" y="1033"/>
                      <a:pt x="2232" y="866"/>
                    </a:cubicBezTo>
                    <a:cubicBezTo>
                      <a:pt x="2204" y="782"/>
                      <a:pt x="2176" y="698"/>
                      <a:pt x="2121" y="643"/>
                    </a:cubicBezTo>
                    <a:lnTo>
                      <a:pt x="2121" y="643"/>
                    </a:lnTo>
                    <a:cubicBezTo>
                      <a:pt x="2204" y="726"/>
                      <a:pt x="2288" y="838"/>
                      <a:pt x="2344" y="977"/>
                    </a:cubicBezTo>
                    <a:cubicBezTo>
                      <a:pt x="2400" y="1145"/>
                      <a:pt x="2428" y="1368"/>
                      <a:pt x="2400" y="1563"/>
                    </a:cubicBezTo>
                    <a:cubicBezTo>
                      <a:pt x="2372" y="1647"/>
                      <a:pt x="2344" y="1758"/>
                      <a:pt x="2316" y="1842"/>
                    </a:cubicBezTo>
                    <a:cubicBezTo>
                      <a:pt x="2288" y="1954"/>
                      <a:pt x="2260" y="2037"/>
                      <a:pt x="2232" y="2121"/>
                    </a:cubicBezTo>
                    <a:cubicBezTo>
                      <a:pt x="2176" y="2289"/>
                      <a:pt x="2121" y="2428"/>
                      <a:pt x="2093" y="2512"/>
                    </a:cubicBezTo>
                    <a:cubicBezTo>
                      <a:pt x="2037" y="2623"/>
                      <a:pt x="2037" y="2679"/>
                      <a:pt x="2037" y="2679"/>
                    </a:cubicBezTo>
                    <a:cubicBezTo>
                      <a:pt x="2037" y="2679"/>
                      <a:pt x="2065" y="2623"/>
                      <a:pt x="2149" y="2568"/>
                    </a:cubicBezTo>
                    <a:cubicBezTo>
                      <a:pt x="2232" y="2512"/>
                      <a:pt x="2344" y="2400"/>
                      <a:pt x="2483" y="2261"/>
                    </a:cubicBezTo>
                    <a:cubicBezTo>
                      <a:pt x="2567" y="2205"/>
                      <a:pt x="2623" y="2121"/>
                      <a:pt x="2679" y="2037"/>
                    </a:cubicBezTo>
                    <a:cubicBezTo>
                      <a:pt x="2762" y="1926"/>
                      <a:pt x="2818" y="1814"/>
                      <a:pt x="2874" y="1703"/>
                    </a:cubicBezTo>
                    <a:cubicBezTo>
                      <a:pt x="2930" y="1535"/>
                      <a:pt x="2958" y="1368"/>
                      <a:pt x="2958" y="1200"/>
                    </a:cubicBezTo>
                    <a:cubicBezTo>
                      <a:pt x="3013" y="1284"/>
                      <a:pt x="3041" y="1396"/>
                      <a:pt x="3097" y="1479"/>
                    </a:cubicBezTo>
                    <a:cubicBezTo>
                      <a:pt x="3153" y="1563"/>
                      <a:pt x="3209" y="1647"/>
                      <a:pt x="3265" y="1703"/>
                    </a:cubicBezTo>
                    <a:cubicBezTo>
                      <a:pt x="3320" y="1786"/>
                      <a:pt x="3376" y="1842"/>
                      <a:pt x="3432" y="1898"/>
                    </a:cubicBezTo>
                    <a:cubicBezTo>
                      <a:pt x="3544" y="2010"/>
                      <a:pt x="3683" y="2065"/>
                      <a:pt x="3739" y="2121"/>
                    </a:cubicBezTo>
                    <a:cubicBezTo>
                      <a:pt x="3822" y="2149"/>
                      <a:pt x="3850" y="2177"/>
                      <a:pt x="3850" y="2177"/>
                    </a:cubicBezTo>
                    <a:cubicBezTo>
                      <a:pt x="3990" y="2316"/>
                      <a:pt x="4129" y="2400"/>
                      <a:pt x="4269" y="2456"/>
                    </a:cubicBezTo>
                    <a:cubicBezTo>
                      <a:pt x="4325" y="2484"/>
                      <a:pt x="4380" y="2512"/>
                      <a:pt x="4436" y="2512"/>
                    </a:cubicBezTo>
                    <a:cubicBezTo>
                      <a:pt x="4492" y="2540"/>
                      <a:pt x="4548" y="2540"/>
                      <a:pt x="4576" y="2540"/>
                    </a:cubicBezTo>
                    <a:cubicBezTo>
                      <a:pt x="4659" y="2540"/>
                      <a:pt x="4715" y="2512"/>
                      <a:pt x="4715" y="2512"/>
                    </a:cubicBezTo>
                    <a:cubicBezTo>
                      <a:pt x="4715" y="2512"/>
                      <a:pt x="4659" y="2484"/>
                      <a:pt x="4632" y="2456"/>
                    </a:cubicBezTo>
                    <a:lnTo>
                      <a:pt x="4548" y="2344"/>
                    </a:lnTo>
                    <a:cubicBezTo>
                      <a:pt x="4492" y="2316"/>
                      <a:pt x="4464" y="2289"/>
                      <a:pt x="4436" y="2233"/>
                    </a:cubicBezTo>
                    <a:cubicBezTo>
                      <a:pt x="4325" y="2037"/>
                      <a:pt x="4213" y="1758"/>
                      <a:pt x="4074" y="1452"/>
                    </a:cubicBezTo>
                    <a:cubicBezTo>
                      <a:pt x="4018" y="1312"/>
                      <a:pt x="3962" y="1200"/>
                      <a:pt x="3906" y="1061"/>
                    </a:cubicBezTo>
                    <a:lnTo>
                      <a:pt x="3906" y="1061"/>
                    </a:lnTo>
                    <a:cubicBezTo>
                      <a:pt x="4129" y="1284"/>
                      <a:pt x="4325" y="1479"/>
                      <a:pt x="4492" y="1647"/>
                    </a:cubicBezTo>
                    <a:cubicBezTo>
                      <a:pt x="4576" y="1731"/>
                      <a:pt x="4632" y="1814"/>
                      <a:pt x="4659" y="1870"/>
                    </a:cubicBezTo>
                    <a:cubicBezTo>
                      <a:pt x="4715" y="1926"/>
                      <a:pt x="4743" y="1954"/>
                      <a:pt x="4743" y="1954"/>
                    </a:cubicBezTo>
                    <a:cubicBezTo>
                      <a:pt x="4743" y="1954"/>
                      <a:pt x="4743" y="1926"/>
                      <a:pt x="4771" y="1842"/>
                    </a:cubicBezTo>
                    <a:cubicBezTo>
                      <a:pt x="4771" y="1786"/>
                      <a:pt x="4771" y="1675"/>
                      <a:pt x="4771" y="1535"/>
                    </a:cubicBezTo>
                    <a:cubicBezTo>
                      <a:pt x="4883" y="1731"/>
                      <a:pt x="5022" y="1954"/>
                      <a:pt x="5134" y="2121"/>
                    </a:cubicBezTo>
                    <a:cubicBezTo>
                      <a:pt x="5301" y="2400"/>
                      <a:pt x="5413" y="2568"/>
                      <a:pt x="5413" y="2568"/>
                    </a:cubicBezTo>
                    <a:cubicBezTo>
                      <a:pt x="5413" y="2568"/>
                      <a:pt x="5441" y="2344"/>
                      <a:pt x="5413" y="2010"/>
                    </a:cubicBezTo>
                    <a:cubicBezTo>
                      <a:pt x="5385" y="1870"/>
                      <a:pt x="5357" y="1675"/>
                      <a:pt x="5301" y="1479"/>
                    </a:cubicBezTo>
                    <a:lnTo>
                      <a:pt x="5301" y="1479"/>
                    </a:lnTo>
                    <a:lnTo>
                      <a:pt x="5329" y="1507"/>
                    </a:lnTo>
                    <a:cubicBezTo>
                      <a:pt x="5385" y="1591"/>
                      <a:pt x="5441" y="1647"/>
                      <a:pt x="5496" y="1703"/>
                    </a:cubicBezTo>
                    <a:cubicBezTo>
                      <a:pt x="5524" y="1758"/>
                      <a:pt x="5552" y="1786"/>
                      <a:pt x="5552" y="1786"/>
                    </a:cubicBezTo>
                    <a:cubicBezTo>
                      <a:pt x="5552" y="1786"/>
                      <a:pt x="5580" y="1758"/>
                      <a:pt x="5580" y="1675"/>
                    </a:cubicBezTo>
                    <a:cubicBezTo>
                      <a:pt x="5580" y="1619"/>
                      <a:pt x="5608" y="1507"/>
                      <a:pt x="5580" y="1396"/>
                    </a:cubicBezTo>
                    <a:cubicBezTo>
                      <a:pt x="5580" y="1173"/>
                      <a:pt x="5469" y="838"/>
                      <a:pt x="5217" y="587"/>
                    </a:cubicBezTo>
                    <a:cubicBezTo>
                      <a:pt x="4938" y="336"/>
                      <a:pt x="4604" y="252"/>
                      <a:pt x="4380" y="224"/>
                    </a:cubicBezTo>
                    <a:lnTo>
                      <a:pt x="4269" y="252"/>
                    </a:lnTo>
                    <a:cubicBezTo>
                      <a:pt x="4046" y="140"/>
                      <a:pt x="3850" y="112"/>
                      <a:pt x="3683" y="112"/>
                    </a:cubicBezTo>
                    <a:cubicBezTo>
                      <a:pt x="3488" y="112"/>
                      <a:pt x="3348" y="168"/>
                      <a:pt x="3237" y="196"/>
                    </a:cubicBezTo>
                    <a:cubicBezTo>
                      <a:pt x="3209" y="196"/>
                      <a:pt x="3153" y="196"/>
                      <a:pt x="3125" y="224"/>
                    </a:cubicBezTo>
                    <a:lnTo>
                      <a:pt x="3069" y="168"/>
                    </a:lnTo>
                    <a:cubicBezTo>
                      <a:pt x="3013" y="140"/>
                      <a:pt x="2958" y="85"/>
                      <a:pt x="2902" y="57"/>
                    </a:cubicBezTo>
                    <a:cubicBezTo>
                      <a:pt x="2776" y="15"/>
                      <a:pt x="2658" y="1"/>
                      <a:pt x="2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"/>
          <p:cNvSpPr txBox="1">
            <a:spLocks noGrp="1"/>
          </p:cNvSpPr>
          <p:nvPr>
            <p:ph type="title"/>
          </p:nvPr>
        </p:nvSpPr>
        <p:spPr>
          <a:xfrm>
            <a:off x="655348" y="334193"/>
            <a:ext cx="80268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Figure3-</a:t>
            </a:r>
            <a:r>
              <a:rPr lang="en-US" sz="2400" dirty="0"/>
              <a:t>Relationship between weight carried and ranking</a:t>
            </a:r>
            <a:endParaRPr sz="2400" dirty="0"/>
          </a:p>
        </p:txBody>
      </p:sp>
      <p:grpSp>
        <p:nvGrpSpPr>
          <p:cNvPr id="1335" name="Google Shape;1335;p34"/>
          <p:cNvGrpSpPr/>
          <p:nvPr/>
        </p:nvGrpSpPr>
        <p:grpSpPr>
          <a:xfrm>
            <a:off x="158467" y="2849407"/>
            <a:ext cx="1600766" cy="888937"/>
            <a:chOff x="-478882" y="2439848"/>
            <a:chExt cx="1691069" cy="939084"/>
          </a:xfrm>
        </p:grpSpPr>
        <p:sp>
          <p:nvSpPr>
            <p:cNvPr id="1336" name="Google Shape;1336;p34"/>
            <p:cNvSpPr/>
            <p:nvPr/>
          </p:nvSpPr>
          <p:spPr>
            <a:xfrm>
              <a:off x="-212358" y="2740873"/>
              <a:ext cx="355387" cy="329568"/>
            </a:xfrm>
            <a:custGeom>
              <a:avLst/>
              <a:gdLst/>
              <a:ahLst/>
              <a:cxnLst/>
              <a:rect l="l" t="t" r="r" b="b"/>
              <a:pathLst>
                <a:path w="6139" h="5693" extrusionOk="0">
                  <a:moveTo>
                    <a:pt x="3934" y="1"/>
                  </a:moveTo>
                  <a:cubicBezTo>
                    <a:pt x="3097" y="698"/>
                    <a:pt x="2567" y="1563"/>
                    <a:pt x="2483" y="2623"/>
                  </a:cubicBezTo>
                  <a:cubicBezTo>
                    <a:pt x="2455" y="3209"/>
                    <a:pt x="2149" y="3739"/>
                    <a:pt x="1646" y="4046"/>
                  </a:cubicBezTo>
                  <a:lnTo>
                    <a:pt x="0" y="4967"/>
                  </a:lnTo>
                  <a:lnTo>
                    <a:pt x="475" y="5692"/>
                  </a:lnTo>
                  <a:cubicBezTo>
                    <a:pt x="475" y="5692"/>
                    <a:pt x="5552" y="4325"/>
                    <a:pt x="6138" y="2930"/>
                  </a:cubicBezTo>
                  <a:lnTo>
                    <a:pt x="393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-348051" y="3028410"/>
              <a:ext cx="163192" cy="164755"/>
            </a:xfrm>
            <a:custGeom>
              <a:avLst/>
              <a:gdLst/>
              <a:ahLst/>
              <a:cxnLst/>
              <a:rect l="l" t="t" r="r" b="b"/>
              <a:pathLst>
                <a:path w="2819" h="2846" extrusionOk="0">
                  <a:moveTo>
                    <a:pt x="2344" y="0"/>
                  </a:moveTo>
                  <a:lnTo>
                    <a:pt x="140" y="2232"/>
                  </a:lnTo>
                  <a:cubicBezTo>
                    <a:pt x="1" y="2483"/>
                    <a:pt x="112" y="2678"/>
                    <a:pt x="252" y="2846"/>
                  </a:cubicBezTo>
                  <a:lnTo>
                    <a:pt x="2819" y="725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-238235" y="3016659"/>
              <a:ext cx="69526" cy="55169"/>
            </a:xfrm>
            <a:custGeom>
              <a:avLst/>
              <a:gdLst/>
              <a:ahLst/>
              <a:cxnLst/>
              <a:rect l="l" t="t" r="r" b="b"/>
              <a:pathLst>
                <a:path w="1201" h="953" extrusionOk="0">
                  <a:moveTo>
                    <a:pt x="754" y="1"/>
                  </a:moveTo>
                  <a:cubicBezTo>
                    <a:pt x="629" y="1"/>
                    <a:pt x="489" y="50"/>
                    <a:pt x="364" y="147"/>
                  </a:cubicBezTo>
                  <a:cubicBezTo>
                    <a:pt x="85" y="343"/>
                    <a:pt x="1" y="622"/>
                    <a:pt x="113" y="817"/>
                  </a:cubicBezTo>
                  <a:cubicBezTo>
                    <a:pt x="180" y="911"/>
                    <a:pt x="285" y="953"/>
                    <a:pt x="408" y="953"/>
                  </a:cubicBezTo>
                  <a:cubicBezTo>
                    <a:pt x="541" y="953"/>
                    <a:pt x="693" y="904"/>
                    <a:pt x="838" y="817"/>
                  </a:cubicBezTo>
                  <a:cubicBezTo>
                    <a:pt x="1089" y="622"/>
                    <a:pt x="1201" y="315"/>
                    <a:pt x="1061" y="147"/>
                  </a:cubicBezTo>
                  <a:cubicBezTo>
                    <a:pt x="991" y="50"/>
                    <a:pt x="880" y="1"/>
                    <a:pt x="754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-406172" y="3152757"/>
              <a:ext cx="72710" cy="75952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cubicBezTo>
                    <a:pt x="865" y="893"/>
                    <a:pt x="1088" y="781"/>
                    <a:pt x="1256" y="698"/>
                  </a:cubicBezTo>
                  <a:lnTo>
                    <a:pt x="1144" y="84"/>
                  </a:lnTo>
                  <a:cubicBezTo>
                    <a:pt x="977" y="84"/>
                    <a:pt x="782" y="84"/>
                    <a:pt x="614" y="56"/>
                  </a:cubicBezTo>
                  <a:cubicBezTo>
                    <a:pt x="531" y="56"/>
                    <a:pt x="447" y="28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-360961" y="3141410"/>
              <a:ext cx="38844" cy="3884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670" y="1"/>
                  </a:moveTo>
                  <a:cubicBezTo>
                    <a:pt x="642" y="1"/>
                    <a:pt x="475" y="57"/>
                    <a:pt x="307" y="113"/>
                  </a:cubicBezTo>
                  <a:cubicBezTo>
                    <a:pt x="224" y="113"/>
                    <a:pt x="140" y="140"/>
                    <a:pt x="84" y="140"/>
                  </a:cubicBezTo>
                  <a:cubicBezTo>
                    <a:pt x="45" y="121"/>
                    <a:pt x="19" y="101"/>
                    <a:pt x="8" y="101"/>
                  </a:cubicBezTo>
                  <a:cubicBezTo>
                    <a:pt x="4" y="101"/>
                    <a:pt x="2" y="103"/>
                    <a:pt x="1" y="107"/>
                  </a:cubicBezTo>
                  <a:lnTo>
                    <a:pt x="1" y="107"/>
                  </a:lnTo>
                  <a:cubicBezTo>
                    <a:pt x="1" y="106"/>
                    <a:pt x="1" y="105"/>
                    <a:pt x="1" y="105"/>
                  </a:cubicBezTo>
                  <a:cubicBezTo>
                    <a:pt x="1" y="105"/>
                    <a:pt x="1" y="108"/>
                    <a:pt x="1" y="113"/>
                  </a:cubicBezTo>
                  <a:cubicBezTo>
                    <a:pt x="1" y="110"/>
                    <a:pt x="1" y="109"/>
                    <a:pt x="1" y="107"/>
                  </a:cubicBezTo>
                  <a:lnTo>
                    <a:pt x="1" y="107"/>
                  </a:lnTo>
                  <a:cubicBezTo>
                    <a:pt x="3" y="116"/>
                    <a:pt x="8" y="163"/>
                    <a:pt x="28" y="224"/>
                  </a:cubicBezTo>
                  <a:cubicBezTo>
                    <a:pt x="56" y="280"/>
                    <a:pt x="140" y="364"/>
                    <a:pt x="224" y="419"/>
                  </a:cubicBezTo>
                  <a:cubicBezTo>
                    <a:pt x="363" y="559"/>
                    <a:pt x="531" y="671"/>
                    <a:pt x="531" y="671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-351293" y="3133364"/>
              <a:ext cx="35602" cy="38844"/>
            </a:xfrm>
            <a:custGeom>
              <a:avLst/>
              <a:gdLst/>
              <a:ahLst/>
              <a:cxnLst/>
              <a:rect l="l" t="t" r="r" b="b"/>
              <a:pathLst>
                <a:path w="615" h="671" extrusionOk="0">
                  <a:moveTo>
                    <a:pt x="615" y="0"/>
                  </a:moveTo>
                  <a:lnTo>
                    <a:pt x="1" y="196"/>
                  </a:lnTo>
                  <a:lnTo>
                    <a:pt x="447" y="6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-333521" y="3133364"/>
              <a:ext cx="29177" cy="29119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57" y="0"/>
                  </a:moveTo>
                  <a:cubicBezTo>
                    <a:pt x="57" y="0"/>
                    <a:pt x="29" y="112"/>
                    <a:pt x="1" y="252"/>
                  </a:cubicBezTo>
                  <a:cubicBezTo>
                    <a:pt x="1" y="363"/>
                    <a:pt x="29" y="503"/>
                    <a:pt x="29" y="503"/>
                  </a:cubicBezTo>
                  <a:lnTo>
                    <a:pt x="503" y="0"/>
                  </a:lnTo>
                  <a:cubicBezTo>
                    <a:pt x="475" y="0"/>
                    <a:pt x="391" y="0"/>
                    <a:pt x="280" y="28"/>
                  </a:cubicBezTo>
                  <a:cubicBezTo>
                    <a:pt x="168" y="28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-406172" y="3152757"/>
              <a:ext cx="37223" cy="75952"/>
            </a:xfrm>
            <a:custGeom>
              <a:avLst/>
              <a:gdLst/>
              <a:ahLst/>
              <a:cxnLst/>
              <a:rect l="l" t="t" r="r" b="b"/>
              <a:pathLst>
                <a:path w="643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lnTo>
                    <a:pt x="614" y="5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648459" y="2988003"/>
              <a:ext cx="298828" cy="145420"/>
            </a:xfrm>
            <a:custGeom>
              <a:avLst/>
              <a:gdLst/>
              <a:ahLst/>
              <a:cxnLst/>
              <a:rect l="l" t="t" r="r" b="b"/>
              <a:pathLst>
                <a:path w="5162" h="2512" extrusionOk="0">
                  <a:moveTo>
                    <a:pt x="2009" y="1"/>
                  </a:moveTo>
                  <a:lnTo>
                    <a:pt x="1" y="447"/>
                  </a:lnTo>
                  <a:lnTo>
                    <a:pt x="4743" y="2511"/>
                  </a:lnTo>
                  <a:lnTo>
                    <a:pt x="5162" y="206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910119" y="3083289"/>
              <a:ext cx="234223" cy="150282"/>
            </a:xfrm>
            <a:custGeom>
              <a:avLst/>
              <a:gdLst/>
              <a:ahLst/>
              <a:cxnLst/>
              <a:rect l="l" t="t" r="r" b="b"/>
              <a:pathLst>
                <a:path w="4046" h="2596" extrusionOk="0">
                  <a:moveTo>
                    <a:pt x="0" y="1"/>
                  </a:moveTo>
                  <a:lnTo>
                    <a:pt x="84" y="782"/>
                  </a:lnTo>
                  <a:cubicBezTo>
                    <a:pt x="1116" y="1284"/>
                    <a:pt x="2093" y="1954"/>
                    <a:pt x="2734" y="2595"/>
                  </a:cubicBezTo>
                  <a:lnTo>
                    <a:pt x="3711" y="2595"/>
                  </a:lnTo>
                  <a:lnTo>
                    <a:pt x="4046" y="2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879438" y="3080916"/>
              <a:ext cx="83998" cy="58758"/>
            </a:xfrm>
            <a:custGeom>
              <a:avLst/>
              <a:gdLst/>
              <a:ahLst/>
              <a:cxnLst/>
              <a:rect l="l" t="t" r="r" b="b"/>
              <a:pathLst>
                <a:path w="1451" h="1015" extrusionOk="0">
                  <a:moveTo>
                    <a:pt x="529" y="0"/>
                  </a:moveTo>
                  <a:cubicBezTo>
                    <a:pt x="339" y="0"/>
                    <a:pt x="179" y="74"/>
                    <a:pt x="112" y="209"/>
                  </a:cubicBezTo>
                  <a:cubicBezTo>
                    <a:pt x="0" y="432"/>
                    <a:pt x="195" y="739"/>
                    <a:pt x="530" y="906"/>
                  </a:cubicBezTo>
                  <a:cubicBezTo>
                    <a:pt x="674" y="978"/>
                    <a:pt x="822" y="1014"/>
                    <a:pt x="954" y="1014"/>
                  </a:cubicBezTo>
                  <a:cubicBezTo>
                    <a:pt x="1130" y="1014"/>
                    <a:pt x="1275" y="950"/>
                    <a:pt x="1339" y="823"/>
                  </a:cubicBezTo>
                  <a:cubicBezTo>
                    <a:pt x="1451" y="600"/>
                    <a:pt x="1256" y="265"/>
                    <a:pt x="921" y="97"/>
                  </a:cubicBezTo>
                  <a:cubicBezTo>
                    <a:pt x="789" y="31"/>
                    <a:pt x="652" y="0"/>
                    <a:pt x="52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115222" y="3223787"/>
              <a:ext cx="96966" cy="48512"/>
            </a:xfrm>
            <a:custGeom>
              <a:avLst/>
              <a:gdLst/>
              <a:ahLst/>
              <a:cxnLst/>
              <a:rect l="l" t="t" r="r" b="b"/>
              <a:pathLst>
                <a:path w="1675" h="838" extrusionOk="0">
                  <a:moveTo>
                    <a:pt x="503" y="1"/>
                  </a:moveTo>
                  <a:lnTo>
                    <a:pt x="0" y="85"/>
                  </a:lnTo>
                  <a:lnTo>
                    <a:pt x="56" y="168"/>
                  </a:lnTo>
                  <a:lnTo>
                    <a:pt x="168" y="336"/>
                  </a:lnTo>
                  <a:lnTo>
                    <a:pt x="335" y="642"/>
                  </a:lnTo>
                  <a:lnTo>
                    <a:pt x="475" y="838"/>
                  </a:lnTo>
                  <a:lnTo>
                    <a:pt x="1674" y="615"/>
                  </a:lnTo>
                  <a:cubicBezTo>
                    <a:pt x="1507" y="503"/>
                    <a:pt x="1228" y="363"/>
                    <a:pt x="1005" y="224"/>
                  </a:cubicBezTo>
                  <a:cubicBezTo>
                    <a:pt x="782" y="112"/>
                    <a:pt x="586" y="29"/>
                    <a:pt x="50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82919" y="3222166"/>
              <a:ext cx="43649" cy="25240"/>
            </a:xfrm>
            <a:custGeom>
              <a:avLst/>
              <a:gdLst/>
              <a:ahLst/>
              <a:cxnLst/>
              <a:rect l="l" t="t" r="r" b="b"/>
              <a:pathLst>
                <a:path w="754" h="436" extrusionOk="0">
                  <a:moveTo>
                    <a:pt x="56" y="1"/>
                  </a:moveTo>
                  <a:lnTo>
                    <a:pt x="112" y="29"/>
                  </a:lnTo>
                  <a:cubicBezTo>
                    <a:pt x="140" y="57"/>
                    <a:pt x="140" y="85"/>
                    <a:pt x="140" y="140"/>
                  </a:cubicBezTo>
                  <a:cubicBezTo>
                    <a:pt x="140" y="196"/>
                    <a:pt x="112" y="280"/>
                    <a:pt x="84" y="308"/>
                  </a:cubicBezTo>
                  <a:lnTo>
                    <a:pt x="0" y="364"/>
                  </a:lnTo>
                  <a:cubicBezTo>
                    <a:pt x="0" y="364"/>
                    <a:pt x="90" y="435"/>
                    <a:pt x="240" y="435"/>
                  </a:cubicBezTo>
                  <a:cubicBezTo>
                    <a:pt x="277" y="435"/>
                    <a:pt x="318" y="431"/>
                    <a:pt x="363" y="419"/>
                  </a:cubicBezTo>
                  <a:cubicBezTo>
                    <a:pt x="475" y="391"/>
                    <a:pt x="586" y="308"/>
                    <a:pt x="642" y="224"/>
                  </a:cubicBezTo>
                  <a:cubicBezTo>
                    <a:pt x="698" y="140"/>
                    <a:pt x="726" y="85"/>
                    <a:pt x="754" y="5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99071" y="3215741"/>
              <a:ext cx="33981" cy="35602"/>
            </a:xfrm>
            <a:custGeom>
              <a:avLst/>
              <a:gdLst/>
              <a:ahLst/>
              <a:cxnLst/>
              <a:rect l="l" t="t" r="r" b="b"/>
              <a:pathLst>
                <a:path w="587" h="615" extrusionOk="0">
                  <a:moveTo>
                    <a:pt x="168" y="0"/>
                  </a:moveTo>
                  <a:cubicBezTo>
                    <a:pt x="168" y="0"/>
                    <a:pt x="112" y="168"/>
                    <a:pt x="84" y="307"/>
                  </a:cubicBezTo>
                  <a:cubicBezTo>
                    <a:pt x="56" y="363"/>
                    <a:pt x="28" y="447"/>
                    <a:pt x="0" y="502"/>
                  </a:cubicBezTo>
                  <a:cubicBezTo>
                    <a:pt x="0" y="586"/>
                    <a:pt x="28" y="614"/>
                    <a:pt x="28" y="614"/>
                  </a:cubicBezTo>
                  <a:cubicBezTo>
                    <a:pt x="28" y="614"/>
                    <a:pt x="28" y="586"/>
                    <a:pt x="84" y="586"/>
                  </a:cubicBezTo>
                  <a:cubicBezTo>
                    <a:pt x="140" y="586"/>
                    <a:pt x="196" y="586"/>
                    <a:pt x="279" y="558"/>
                  </a:cubicBezTo>
                  <a:lnTo>
                    <a:pt x="586" y="5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116843" y="3218982"/>
              <a:ext cx="25877" cy="38786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307" y="0"/>
                  </a:moveTo>
                  <a:cubicBezTo>
                    <a:pt x="279" y="0"/>
                    <a:pt x="168" y="140"/>
                    <a:pt x="84" y="251"/>
                  </a:cubicBezTo>
                  <a:cubicBezTo>
                    <a:pt x="28" y="391"/>
                    <a:pt x="0" y="530"/>
                    <a:pt x="0" y="530"/>
                  </a:cubicBezTo>
                  <a:cubicBezTo>
                    <a:pt x="0" y="530"/>
                    <a:pt x="140" y="530"/>
                    <a:pt x="251" y="558"/>
                  </a:cubicBezTo>
                  <a:cubicBezTo>
                    <a:pt x="307" y="586"/>
                    <a:pt x="363" y="614"/>
                    <a:pt x="391" y="642"/>
                  </a:cubicBezTo>
                  <a:lnTo>
                    <a:pt x="447" y="67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134615" y="3236755"/>
              <a:ext cx="77573" cy="35544"/>
            </a:xfrm>
            <a:custGeom>
              <a:avLst/>
              <a:gdLst/>
              <a:ahLst/>
              <a:cxnLst/>
              <a:rect l="l" t="t" r="r" b="b"/>
              <a:pathLst>
                <a:path w="1340" h="614" extrusionOk="0">
                  <a:moveTo>
                    <a:pt x="670" y="0"/>
                  </a:moveTo>
                  <a:lnTo>
                    <a:pt x="0" y="418"/>
                  </a:lnTo>
                  <a:lnTo>
                    <a:pt x="140" y="614"/>
                  </a:lnTo>
                  <a:lnTo>
                    <a:pt x="1339" y="391"/>
                  </a:lnTo>
                  <a:cubicBezTo>
                    <a:pt x="1172" y="279"/>
                    <a:pt x="893" y="139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-477261" y="2704287"/>
              <a:ext cx="531430" cy="142467"/>
            </a:xfrm>
            <a:custGeom>
              <a:avLst/>
              <a:gdLst/>
              <a:ahLst/>
              <a:cxnLst/>
              <a:rect l="l" t="t" r="r" b="b"/>
              <a:pathLst>
                <a:path w="9180" h="2461" extrusionOk="0">
                  <a:moveTo>
                    <a:pt x="9080" y="823"/>
                  </a:moveTo>
                  <a:cubicBezTo>
                    <a:pt x="9145" y="878"/>
                    <a:pt x="9180" y="912"/>
                    <a:pt x="9180" y="912"/>
                  </a:cubicBezTo>
                  <a:cubicBezTo>
                    <a:pt x="9180" y="912"/>
                    <a:pt x="9152" y="884"/>
                    <a:pt x="9096" y="828"/>
                  </a:cubicBezTo>
                  <a:cubicBezTo>
                    <a:pt x="9091" y="827"/>
                    <a:pt x="9085" y="825"/>
                    <a:pt x="9080" y="823"/>
                  </a:cubicBezTo>
                  <a:close/>
                  <a:moveTo>
                    <a:pt x="6888" y="0"/>
                  </a:moveTo>
                  <a:cubicBezTo>
                    <a:pt x="6700" y="0"/>
                    <a:pt x="6505" y="16"/>
                    <a:pt x="6306" y="47"/>
                  </a:cubicBezTo>
                  <a:cubicBezTo>
                    <a:pt x="5748" y="131"/>
                    <a:pt x="5162" y="382"/>
                    <a:pt x="4521" y="745"/>
                  </a:cubicBezTo>
                  <a:cubicBezTo>
                    <a:pt x="3879" y="1135"/>
                    <a:pt x="3293" y="1609"/>
                    <a:pt x="2791" y="1916"/>
                  </a:cubicBezTo>
                  <a:cubicBezTo>
                    <a:pt x="2512" y="2056"/>
                    <a:pt x="2289" y="2167"/>
                    <a:pt x="2037" y="2223"/>
                  </a:cubicBezTo>
                  <a:cubicBezTo>
                    <a:pt x="1874" y="2264"/>
                    <a:pt x="1711" y="2290"/>
                    <a:pt x="1547" y="2290"/>
                  </a:cubicBezTo>
                  <a:cubicBezTo>
                    <a:pt x="1488" y="2290"/>
                    <a:pt x="1428" y="2287"/>
                    <a:pt x="1368" y="2279"/>
                  </a:cubicBezTo>
                  <a:cubicBezTo>
                    <a:pt x="949" y="2195"/>
                    <a:pt x="587" y="1944"/>
                    <a:pt x="364" y="1721"/>
                  </a:cubicBezTo>
                  <a:cubicBezTo>
                    <a:pt x="252" y="1609"/>
                    <a:pt x="168" y="1498"/>
                    <a:pt x="112" y="1442"/>
                  </a:cubicBezTo>
                  <a:cubicBezTo>
                    <a:pt x="29" y="1359"/>
                    <a:pt x="1" y="1331"/>
                    <a:pt x="1" y="1330"/>
                  </a:cubicBezTo>
                  <a:lnTo>
                    <a:pt x="1" y="1330"/>
                  </a:lnTo>
                  <a:cubicBezTo>
                    <a:pt x="1" y="1331"/>
                    <a:pt x="29" y="1359"/>
                    <a:pt x="85" y="1442"/>
                  </a:cubicBezTo>
                  <a:cubicBezTo>
                    <a:pt x="140" y="1526"/>
                    <a:pt x="224" y="1637"/>
                    <a:pt x="336" y="1749"/>
                  </a:cubicBezTo>
                  <a:cubicBezTo>
                    <a:pt x="559" y="2000"/>
                    <a:pt x="922" y="2307"/>
                    <a:pt x="1368" y="2419"/>
                  </a:cubicBezTo>
                  <a:cubicBezTo>
                    <a:pt x="1480" y="2446"/>
                    <a:pt x="1598" y="2460"/>
                    <a:pt x="1720" y="2460"/>
                  </a:cubicBezTo>
                  <a:cubicBezTo>
                    <a:pt x="1842" y="2460"/>
                    <a:pt x="1968" y="2446"/>
                    <a:pt x="2093" y="2419"/>
                  </a:cubicBezTo>
                  <a:cubicBezTo>
                    <a:pt x="2316" y="2363"/>
                    <a:pt x="2595" y="2279"/>
                    <a:pt x="2847" y="2112"/>
                  </a:cubicBezTo>
                  <a:cubicBezTo>
                    <a:pt x="3377" y="1833"/>
                    <a:pt x="3935" y="1386"/>
                    <a:pt x="4548" y="1051"/>
                  </a:cubicBezTo>
                  <a:cubicBezTo>
                    <a:pt x="5134" y="689"/>
                    <a:pt x="5720" y="438"/>
                    <a:pt x="6250" y="298"/>
                  </a:cubicBezTo>
                  <a:cubicBezTo>
                    <a:pt x="6529" y="228"/>
                    <a:pt x="6794" y="201"/>
                    <a:pt x="7045" y="201"/>
                  </a:cubicBezTo>
                  <a:cubicBezTo>
                    <a:pt x="7296" y="201"/>
                    <a:pt x="7534" y="228"/>
                    <a:pt x="7757" y="270"/>
                  </a:cubicBezTo>
                  <a:cubicBezTo>
                    <a:pt x="8175" y="354"/>
                    <a:pt x="8538" y="521"/>
                    <a:pt x="8789" y="661"/>
                  </a:cubicBezTo>
                  <a:cubicBezTo>
                    <a:pt x="8920" y="739"/>
                    <a:pt x="9002" y="793"/>
                    <a:pt x="9080" y="823"/>
                  </a:cubicBezTo>
                  <a:lnTo>
                    <a:pt x="9080" y="823"/>
                  </a:lnTo>
                  <a:cubicBezTo>
                    <a:pt x="9014" y="767"/>
                    <a:pt x="8916" y="689"/>
                    <a:pt x="8789" y="605"/>
                  </a:cubicBezTo>
                  <a:cubicBezTo>
                    <a:pt x="8538" y="438"/>
                    <a:pt x="8175" y="242"/>
                    <a:pt x="7757" y="131"/>
                  </a:cubicBezTo>
                  <a:cubicBezTo>
                    <a:pt x="7495" y="44"/>
                    <a:pt x="7201" y="0"/>
                    <a:pt x="688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-423944" y="2730221"/>
              <a:ext cx="458720" cy="145651"/>
            </a:xfrm>
            <a:custGeom>
              <a:avLst/>
              <a:gdLst/>
              <a:ahLst/>
              <a:cxnLst/>
              <a:rect l="l" t="t" r="r" b="b"/>
              <a:pathLst>
                <a:path w="7924" h="2516" extrusionOk="0">
                  <a:moveTo>
                    <a:pt x="6393" y="1"/>
                  </a:moveTo>
                  <a:cubicBezTo>
                    <a:pt x="6128" y="1"/>
                    <a:pt x="5843" y="20"/>
                    <a:pt x="5525" y="73"/>
                  </a:cubicBezTo>
                  <a:cubicBezTo>
                    <a:pt x="5050" y="157"/>
                    <a:pt x="4520" y="324"/>
                    <a:pt x="3962" y="603"/>
                  </a:cubicBezTo>
                  <a:cubicBezTo>
                    <a:pt x="3683" y="743"/>
                    <a:pt x="3376" y="938"/>
                    <a:pt x="3125" y="1134"/>
                  </a:cubicBezTo>
                  <a:cubicBezTo>
                    <a:pt x="2986" y="1217"/>
                    <a:pt x="2846" y="1329"/>
                    <a:pt x="2735" y="1413"/>
                  </a:cubicBezTo>
                  <a:cubicBezTo>
                    <a:pt x="2595" y="1524"/>
                    <a:pt x="2484" y="1608"/>
                    <a:pt x="2372" y="1692"/>
                  </a:cubicBezTo>
                  <a:cubicBezTo>
                    <a:pt x="2149" y="1859"/>
                    <a:pt x="1926" y="2026"/>
                    <a:pt x="1730" y="2138"/>
                  </a:cubicBezTo>
                  <a:cubicBezTo>
                    <a:pt x="1507" y="2250"/>
                    <a:pt x="1312" y="2333"/>
                    <a:pt x="1144" y="2361"/>
                  </a:cubicBezTo>
                  <a:cubicBezTo>
                    <a:pt x="1038" y="2386"/>
                    <a:pt x="937" y="2396"/>
                    <a:pt x="841" y="2396"/>
                  </a:cubicBezTo>
                  <a:cubicBezTo>
                    <a:pt x="609" y="2396"/>
                    <a:pt x="409" y="2337"/>
                    <a:pt x="252" y="2277"/>
                  </a:cubicBezTo>
                  <a:cubicBezTo>
                    <a:pt x="140" y="2222"/>
                    <a:pt x="56" y="2166"/>
                    <a:pt x="1" y="2138"/>
                  </a:cubicBezTo>
                  <a:lnTo>
                    <a:pt x="1" y="2138"/>
                  </a:lnTo>
                  <a:cubicBezTo>
                    <a:pt x="56" y="2166"/>
                    <a:pt x="140" y="2250"/>
                    <a:pt x="252" y="2305"/>
                  </a:cubicBezTo>
                  <a:cubicBezTo>
                    <a:pt x="412" y="2420"/>
                    <a:pt x="666" y="2515"/>
                    <a:pt x="967" y="2515"/>
                  </a:cubicBezTo>
                  <a:cubicBezTo>
                    <a:pt x="1033" y="2515"/>
                    <a:pt x="1102" y="2511"/>
                    <a:pt x="1172" y="2501"/>
                  </a:cubicBezTo>
                  <a:cubicBezTo>
                    <a:pt x="1563" y="2473"/>
                    <a:pt x="1981" y="2222"/>
                    <a:pt x="2456" y="1887"/>
                  </a:cubicBezTo>
                  <a:cubicBezTo>
                    <a:pt x="2567" y="1831"/>
                    <a:pt x="2679" y="1747"/>
                    <a:pt x="2818" y="1636"/>
                  </a:cubicBezTo>
                  <a:cubicBezTo>
                    <a:pt x="2930" y="1552"/>
                    <a:pt x="3042" y="1468"/>
                    <a:pt x="3181" y="1385"/>
                  </a:cubicBezTo>
                  <a:cubicBezTo>
                    <a:pt x="3432" y="1217"/>
                    <a:pt x="3683" y="1050"/>
                    <a:pt x="3934" y="910"/>
                  </a:cubicBezTo>
                  <a:cubicBezTo>
                    <a:pt x="4492" y="631"/>
                    <a:pt x="5022" y="436"/>
                    <a:pt x="5525" y="324"/>
                  </a:cubicBezTo>
                  <a:cubicBezTo>
                    <a:pt x="5999" y="213"/>
                    <a:pt x="6473" y="157"/>
                    <a:pt x="6864" y="157"/>
                  </a:cubicBezTo>
                  <a:cubicBezTo>
                    <a:pt x="7254" y="157"/>
                    <a:pt x="7561" y="213"/>
                    <a:pt x="7729" y="213"/>
                  </a:cubicBezTo>
                  <a:lnTo>
                    <a:pt x="7924" y="213"/>
                  </a:lnTo>
                  <a:cubicBezTo>
                    <a:pt x="7868" y="185"/>
                    <a:pt x="7784" y="185"/>
                    <a:pt x="7701" y="157"/>
                  </a:cubicBezTo>
                  <a:cubicBezTo>
                    <a:pt x="7505" y="129"/>
                    <a:pt x="7198" y="45"/>
                    <a:pt x="6836" y="18"/>
                  </a:cubicBezTo>
                  <a:cubicBezTo>
                    <a:pt x="6693" y="7"/>
                    <a:pt x="6546" y="1"/>
                    <a:pt x="639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-388400" y="2693693"/>
              <a:ext cx="418371" cy="120759"/>
            </a:xfrm>
            <a:custGeom>
              <a:avLst/>
              <a:gdLst/>
              <a:ahLst/>
              <a:cxnLst/>
              <a:rect l="l" t="t" r="r" b="b"/>
              <a:pathLst>
                <a:path w="7227" h="2086" extrusionOk="0">
                  <a:moveTo>
                    <a:pt x="4758" y="0"/>
                  </a:moveTo>
                  <a:cubicBezTo>
                    <a:pt x="4393" y="0"/>
                    <a:pt x="3992" y="62"/>
                    <a:pt x="3571" y="202"/>
                  </a:cubicBezTo>
                  <a:cubicBezTo>
                    <a:pt x="3320" y="314"/>
                    <a:pt x="3069" y="425"/>
                    <a:pt x="2818" y="565"/>
                  </a:cubicBezTo>
                  <a:cubicBezTo>
                    <a:pt x="2762" y="621"/>
                    <a:pt x="2707" y="649"/>
                    <a:pt x="2623" y="676"/>
                  </a:cubicBezTo>
                  <a:cubicBezTo>
                    <a:pt x="2567" y="732"/>
                    <a:pt x="2511" y="760"/>
                    <a:pt x="2455" y="816"/>
                  </a:cubicBezTo>
                  <a:cubicBezTo>
                    <a:pt x="2344" y="900"/>
                    <a:pt x="2232" y="983"/>
                    <a:pt x="2121" y="1039"/>
                  </a:cubicBezTo>
                  <a:cubicBezTo>
                    <a:pt x="1702" y="1374"/>
                    <a:pt x="1312" y="1625"/>
                    <a:pt x="1005" y="1820"/>
                  </a:cubicBezTo>
                  <a:cubicBezTo>
                    <a:pt x="698" y="1988"/>
                    <a:pt x="419" y="2044"/>
                    <a:pt x="224" y="2044"/>
                  </a:cubicBezTo>
                  <a:cubicBezTo>
                    <a:pt x="140" y="2016"/>
                    <a:pt x="56" y="2016"/>
                    <a:pt x="0" y="2016"/>
                  </a:cubicBezTo>
                  <a:cubicBezTo>
                    <a:pt x="56" y="2044"/>
                    <a:pt x="140" y="2044"/>
                    <a:pt x="224" y="2071"/>
                  </a:cubicBezTo>
                  <a:cubicBezTo>
                    <a:pt x="280" y="2080"/>
                    <a:pt x="344" y="2085"/>
                    <a:pt x="414" y="2085"/>
                  </a:cubicBezTo>
                  <a:cubicBezTo>
                    <a:pt x="585" y="2085"/>
                    <a:pt x="795" y="2051"/>
                    <a:pt x="1033" y="1932"/>
                  </a:cubicBezTo>
                  <a:cubicBezTo>
                    <a:pt x="1367" y="1792"/>
                    <a:pt x="1758" y="1541"/>
                    <a:pt x="2176" y="1262"/>
                  </a:cubicBezTo>
                  <a:cubicBezTo>
                    <a:pt x="2288" y="1207"/>
                    <a:pt x="2400" y="1123"/>
                    <a:pt x="2483" y="1067"/>
                  </a:cubicBezTo>
                  <a:cubicBezTo>
                    <a:pt x="2539" y="1011"/>
                    <a:pt x="2595" y="983"/>
                    <a:pt x="2651" y="955"/>
                  </a:cubicBezTo>
                  <a:cubicBezTo>
                    <a:pt x="2707" y="928"/>
                    <a:pt x="2762" y="900"/>
                    <a:pt x="2818" y="844"/>
                  </a:cubicBezTo>
                  <a:cubicBezTo>
                    <a:pt x="3041" y="732"/>
                    <a:pt x="3292" y="621"/>
                    <a:pt x="3516" y="537"/>
                  </a:cubicBezTo>
                  <a:cubicBezTo>
                    <a:pt x="3990" y="342"/>
                    <a:pt x="4436" y="286"/>
                    <a:pt x="4883" y="258"/>
                  </a:cubicBezTo>
                  <a:cubicBezTo>
                    <a:pt x="5301" y="258"/>
                    <a:pt x="5720" y="314"/>
                    <a:pt x="6054" y="397"/>
                  </a:cubicBezTo>
                  <a:cubicBezTo>
                    <a:pt x="6222" y="453"/>
                    <a:pt x="6389" y="509"/>
                    <a:pt x="6529" y="565"/>
                  </a:cubicBezTo>
                  <a:cubicBezTo>
                    <a:pt x="6696" y="621"/>
                    <a:pt x="6808" y="676"/>
                    <a:pt x="6919" y="704"/>
                  </a:cubicBezTo>
                  <a:cubicBezTo>
                    <a:pt x="7115" y="816"/>
                    <a:pt x="7226" y="872"/>
                    <a:pt x="7226" y="872"/>
                  </a:cubicBezTo>
                  <a:cubicBezTo>
                    <a:pt x="7226" y="872"/>
                    <a:pt x="7115" y="788"/>
                    <a:pt x="6919" y="676"/>
                  </a:cubicBezTo>
                  <a:cubicBezTo>
                    <a:pt x="6808" y="621"/>
                    <a:pt x="6696" y="537"/>
                    <a:pt x="6557" y="481"/>
                  </a:cubicBezTo>
                  <a:cubicBezTo>
                    <a:pt x="6417" y="397"/>
                    <a:pt x="6250" y="342"/>
                    <a:pt x="6082" y="258"/>
                  </a:cubicBezTo>
                  <a:cubicBezTo>
                    <a:pt x="5748" y="146"/>
                    <a:pt x="5385" y="35"/>
                    <a:pt x="4966" y="7"/>
                  </a:cubicBezTo>
                  <a:cubicBezTo>
                    <a:pt x="4898" y="2"/>
                    <a:pt x="4829" y="0"/>
                    <a:pt x="47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-327037" y="2720959"/>
              <a:ext cx="353766" cy="157287"/>
            </a:xfrm>
            <a:custGeom>
              <a:avLst/>
              <a:gdLst/>
              <a:ahLst/>
              <a:cxnLst/>
              <a:rect l="l" t="t" r="r" b="b"/>
              <a:pathLst>
                <a:path w="6111" h="2717" extrusionOk="0">
                  <a:moveTo>
                    <a:pt x="5031" y="0"/>
                  </a:moveTo>
                  <a:cubicBezTo>
                    <a:pt x="4467" y="0"/>
                    <a:pt x="3739" y="185"/>
                    <a:pt x="2986" y="847"/>
                  </a:cubicBezTo>
                  <a:cubicBezTo>
                    <a:pt x="2149" y="1461"/>
                    <a:pt x="1451" y="2131"/>
                    <a:pt x="893" y="2410"/>
                  </a:cubicBezTo>
                  <a:cubicBezTo>
                    <a:pt x="837" y="2437"/>
                    <a:pt x="754" y="2465"/>
                    <a:pt x="698" y="2521"/>
                  </a:cubicBezTo>
                  <a:cubicBezTo>
                    <a:pt x="642" y="2549"/>
                    <a:pt x="586" y="2549"/>
                    <a:pt x="531" y="2577"/>
                  </a:cubicBezTo>
                  <a:cubicBezTo>
                    <a:pt x="475" y="2605"/>
                    <a:pt x="419" y="2633"/>
                    <a:pt x="363" y="2633"/>
                  </a:cubicBezTo>
                  <a:cubicBezTo>
                    <a:pt x="335" y="2661"/>
                    <a:pt x="279" y="2661"/>
                    <a:pt x="252" y="2661"/>
                  </a:cubicBezTo>
                  <a:cubicBezTo>
                    <a:pt x="84" y="2689"/>
                    <a:pt x="0" y="2716"/>
                    <a:pt x="0" y="2716"/>
                  </a:cubicBezTo>
                  <a:lnTo>
                    <a:pt x="363" y="2716"/>
                  </a:lnTo>
                  <a:cubicBezTo>
                    <a:pt x="419" y="2689"/>
                    <a:pt x="475" y="2689"/>
                    <a:pt x="531" y="2689"/>
                  </a:cubicBezTo>
                  <a:cubicBezTo>
                    <a:pt x="586" y="2661"/>
                    <a:pt x="642" y="2661"/>
                    <a:pt x="698" y="2633"/>
                  </a:cubicBezTo>
                  <a:cubicBezTo>
                    <a:pt x="754" y="2605"/>
                    <a:pt x="837" y="2577"/>
                    <a:pt x="893" y="2549"/>
                  </a:cubicBezTo>
                  <a:cubicBezTo>
                    <a:pt x="1479" y="2354"/>
                    <a:pt x="2260" y="1684"/>
                    <a:pt x="3069" y="1098"/>
                  </a:cubicBezTo>
                  <a:cubicBezTo>
                    <a:pt x="3975" y="333"/>
                    <a:pt x="4820" y="154"/>
                    <a:pt x="5388" y="154"/>
                  </a:cubicBezTo>
                  <a:cubicBezTo>
                    <a:pt x="5835" y="154"/>
                    <a:pt x="6110" y="265"/>
                    <a:pt x="6110" y="289"/>
                  </a:cubicBezTo>
                  <a:cubicBezTo>
                    <a:pt x="6110" y="244"/>
                    <a:pt x="5680" y="0"/>
                    <a:pt x="503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-478882" y="2716270"/>
              <a:ext cx="525004" cy="144030"/>
            </a:xfrm>
            <a:custGeom>
              <a:avLst/>
              <a:gdLst/>
              <a:ahLst/>
              <a:cxnLst/>
              <a:rect l="l" t="t" r="r" b="b"/>
              <a:pathLst>
                <a:path w="9069" h="2488" extrusionOk="0">
                  <a:moveTo>
                    <a:pt x="8996" y="468"/>
                  </a:moveTo>
                  <a:cubicBezTo>
                    <a:pt x="9043" y="494"/>
                    <a:pt x="9068" y="510"/>
                    <a:pt x="9068" y="510"/>
                  </a:cubicBezTo>
                  <a:cubicBezTo>
                    <a:pt x="9068" y="510"/>
                    <a:pt x="9045" y="492"/>
                    <a:pt x="8996" y="468"/>
                  </a:cubicBezTo>
                  <a:close/>
                  <a:moveTo>
                    <a:pt x="1" y="1486"/>
                  </a:moveTo>
                  <a:cubicBezTo>
                    <a:pt x="29" y="1542"/>
                    <a:pt x="57" y="1570"/>
                    <a:pt x="113" y="1626"/>
                  </a:cubicBezTo>
                  <a:cubicBezTo>
                    <a:pt x="85" y="1570"/>
                    <a:pt x="29" y="1542"/>
                    <a:pt x="1" y="1486"/>
                  </a:cubicBezTo>
                  <a:close/>
                  <a:moveTo>
                    <a:pt x="7463" y="1"/>
                  </a:moveTo>
                  <a:cubicBezTo>
                    <a:pt x="7091" y="1"/>
                    <a:pt x="6667" y="63"/>
                    <a:pt x="6222" y="203"/>
                  </a:cubicBezTo>
                  <a:cubicBezTo>
                    <a:pt x="5692" y="370"/>
                    <a:pt x="5106" y="677"/>
                    <a:pt x="4465" y="1012"/>
                  </a:cubicBezTo>
                  <a:cubicBezTo>
                    <a:pt x="3851" y="1375"/>
                    <a:pt x="3265" y="1709"/>
                    <a:pt x="2707" y="1960"/>
                  </a:cubicBezTo>
                  <a:cubicBezTo>
                    <a:pt x="2222" y="2179"/>
                    <a:pt x="1800" y="2334"/>
                    <a:pt x="1441" y="2334"/>
                  </a:cubicBezTo>
                  <a:cubicBezTo>
                    <a:pt x="1388" y="2334"/>
                    <a:pt x="1335" y="2330"/>
                    <a:pt x="1284" y="2323"/>
                  </a:cubicBezTo>
                  <a:cubicBezTo>
                    <a:pt x="866" y="2295"/>
                    <a:pt x="503" y="2044"/>
                    <a:pt x="280" y="1793"/>
                  </a:cubicBezTo>
                  <a:cubicBezTo>
                    <a:pt x="196" y="1737"/>
                    <a:pt x="168" y="1681"/>
                    <a:pt x="113" y="1626"/>
                  </a:cubicBezTo>
                  <a:lnTo>
                    <a:pt x="113" y="1626"/>
                  </a:lnTo>
                  <a:cubicBezTo>
                    <a:pt x="140" y="1681"/>
                    <a:pt x="196" y="1765"/>
                    <a:pt x="252" y="1821"/>
                  </a:cubicBezTo>
                  <a:cubicBezTo>
                    <a:pt x="475" y="2072"/>
                    <a:pt x="866" y="2407"/>
                    <a:pt x="1312" y="2463"/>
                  </a:cubicBezTo>
                  <a:cubicBezTo>
                    <a:pt x="1401" y="2479"/>
                    <a:pt x="1492" y="2487"/>
                    <a:pt x="1584" y="2487"/>
                  </a:cubicBezTo>
                  <a:cubicBezTo>
                    <a:pt x="1951" y="2487"/>
                    <a:pt x="2339" y="2362"/>
                    <a:pt x="2763" y="2184"/>
                  </a:cubicBezTo>
                  <a:cubicBezTo>
                    <a:pt x="3293" y="1988"/>
                    <a:pt x="3879" y="1654"/>
                    <a:pt x="4493" y="1319"/>
                  </a:cubicBezTo>
                  <a:cubicBezTo>
                    <a:pt x="5079" y="956"/>
                    <a:pt x="5692" y="649"/>
                    <a:pt x="6222" y="454"/>
                  </a:cubicBezTo>
                  <a:cubicBezTo>
                    <a:pt x="6712" y="258"/>
                    <a:pt x="7158" y="170"/>
                    <a:pt x="7543" y="170"/>
                  </a:cubicBezTo>
                  <a:cubicBezTo>
                    <a:pt x="7597" y="170"/>
                    <a:pt x="7650" y="171"/>
                    <a:pt x="7701" y="175"/>
                  </a:cubicBezTo>
                  <a:lnTo>
                    <a:pt x="8008" y="175"/>
                  </a:lnTo>
                  <a:cubicBezTo>
                    <a:pt x="8120" y="203"/>
                    <a:pt x="8203" y="231"/>
                    <a:pt x="8287" y="231"/>
                  </a:cubicBezTo>
                  <a:cubicBezTo>
                    <a:pt x="8454" y="259"/>
                    <a:pt x="8594" y="314"/>
                    <a:pt x="8705" y="370"/>
                  </a:cubicBezTo>
                  <a:cubicBezTo>
                    <a:pt x="8842" y="400"/>
                    <a:pt x="8937" y="439"/>
                    <a:pt x="8996" y="468"/>
                  </a:cubicBezTo>
                  <a:lnTo>
                    <a:pt x="8996" y="468"/>
                  </a:lnTo>
                  <a:cubicBezTo>
                    <a:pt x="8933" y="433"/>
                    <a:pt x="8833" y="378"/>
                    <a:pt x="8705" y="314"/>
                  </a:cubicBezTo>
                  <a:cubicBezTo>
                    <a:pt x="8594" y="259"/>
                    <a:pt x="8426" y="175"/>
                    <a:pt x="8259" y="147"/>
                  </a:cubicBezTo>
                  <a:cubicBezTo>
                    <a:pt x="8175" y="119"/>
                    <a:pt x="8092" y="91"/>
                    <a:pt x="7980" y="63"/>
                  </a:cubicBezTo>
                  <a:cubicBezTo>
                    <a:pt x="7896" y="35"/>
                    <a:pt x="7785" y="35"/>
                    <a:pt x="7673" y="7"/>
                  </a:cubicBezTo>
                  <a:cubicBezTo>
                    <a:pt x="7605" y="3"/>
                    <a:pt x="7535" y="1"/>
                    <a:pt x="74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-378733" y="2725069"/>
              <a:ext cx="413508" cy="158040"/>
            </a:xfrm>
            <a:custGeom>
              <a:avLst/>
              <a:gdLst/>
              <a:ahLst/>
              <a:cxnLst/>
              <a:rect l="l" t="t" r="r" b="b"/>
              <a:pathLst>
                <a:path w="7143" h="2730" extrusionOk="0">
                  <a:moveTo>
                    <a:pt x="5762" y="0"/>
                  </a:moveTo>
                  <a:cubicBezTo>
                    <a:pt x="5500" y="0"/>
                    <a:pt x="5213" y="46"/>
                    <a:pt x="4911" y="107"/>
                  </a:cubicBezTo>
                  <a:cubicBezTo>
                    <a:pt x="4688" y="162"/>
                    <a:pt x="4465" y="246"/>
                    <a:pt x="4241" y="358"/>
                  </a:cubicBezTo>
                  <a:cubicBezTo>
                    <a:pt x="3990" y="469"/>
                    <a:pt x="3767" y="581"/>
                    <a:pt x="3516" y="720"/>
                  </a:cubicBezTo>
                  <a:cubicBezTo>
                    <a:pt x="3265" y="860"/>
                    <a:pt x="3042" y="999"/>
                    <a:pt x="2819" y="1167"/>
                  </a:cubicBezTo>
                  <a:cubicBezTo>
                    <a:pt x="2679" y="1223"/>
                    <a:pt x="2567" y="1306"/>
                    <a:pt x="2456" y="1390"/>
                  </a:cubicBezTo>
                  <a:cubicBezTo>
                    <a:pt x="2400" y="1418"/>
                    <a:pt x="2344" y="1474"/>
                    <a:pt x="2288" y="1502"/>
                  </a:cubicBezTo>
                  <a:cubicBezTo>
                    <a:pt x="2233" y="1529"/>
                    <a:pt x="2177" y="1585"/>
                    <a:pt x="2121" y="1613"/>
                  </a:cubicBezTo>
                  <a:cubicBezTo>
                    <a:pt x="1703" y="1920"/>
                    <a:pt x="1340" y="2171"/>
                    <a:pt x="1033" y="2339"/>
                  </a:cubicBezTo>
                  <a:cubicBezTo>
                    <a:pt x="866" y="2422"/>
                    <a:pt x="726" y="2506"/>
                    <a:pt x="614" y="2562"/>
                  </a:cubicBezTo>
                  <a:cubicBezTo>
                    <a:pt x="475" y="2590"/>
                    <a:pt x="363" y="2645"/>
                    <a:pt x="280" y="2645"/>
                  </a:cubicBezTo>
                  <a:cubicBezTo>
                    <a:pt x="112" y="2701"/>
                    <a:pt x="1" y="2729"/>
                    <a:pt x="1" y="2729"/>
                  </a:cubicBezTo>
                  <a:cubicBezTo>
                    <a:pt x="1" y="2729"/>
                    <a:pt x="112" y="2729"/>
                    <a:pt x="280" y="2701"/>
                  </a:cubicBezTo>
                  <a:cubicBezTo>
                    <a:pt x="391" y="2701"/>
                    <a:pt x="503" y="2673"/>
                    <a:pt x="642" y="2645"/>
                  </a:cubicBezTo>
                  <a:cubicBezTo>
                    <a:pt x="754" y="2590"/>
                    <a:pt x="921" y="2562"/>
                    <a:pt x="1061" y="2478"/>
                  </a:cubicBezTo>
                  <a:cubicBezTo>
                    <a:pt x="1396" y="2339"/>
                    <a:pt x="1758" y="2115"/>
                    <a:pt x="2177" y="1836"/>
                  </a:cubicBezTo>
                  <a:cubicBezTo>
                    <a:pt x="2233" y="1808"/>
                    <a:pt x="2288" y="1781"/>
                    <a:pt x="2344" y="1725"/>
                  </a:cubicBezTo>
                  <a:cubicBezTo>
                    <a:pt x="2400" y="1697"/>
                    <a:pt x="2456" y="1669"/>
                    <a:pt x="2484" y="1641"/>
                  </a:cubicBezTo>
                  <a:cubicBezTo>
                    <a:pt x="2595" y="1557"/>
                    <a:pt x="2707" y="1502"/>
                    <a:pt x="2819" y="1418"/>
                  </a:cubicBezTo>
                  <a:cubicBezTo>
                    <a:pt x="3042" y="1306"/>
                    <a:pt x="3293" y="1167"/>
                    <a:pt x="3544" y="1027"/>
                  </a:cubicBezTo>
                  <a:cubicBezTo>
                    <a:pt x="3795" y="888"/>
                    <a:pt x="4018" y="748"/>
                    <a:pt x="4241" y="637"/>
                  </a:cubicBezTo>
                  <a:cubicBezTo>
                    <a:pt x="4492" y="525"/>
                    <a:pt x="4716" y="441"/>
                    <a:pt x="4939" y="358"/>
                  </a:cubicBezTo>
                  <a:cubicBezTo>
                    <a:pt x="5357" y="218"/>
                    <a:pt x="5776" y="162"/>
                    <a:pt x="6083" y="162"/>
                  </a:cubicBezTo>
                  <a:cubicBezTo>
                    <a:pt x="6417" y="162"/>
                    <a:pt x="6696" y="190"/>
                    <a:pt x="6864" y="246"/>
                  </a:cubicBezTo>
                  <a:cubicBezTo>
                    <a:pt x="7059" y="274"/>
                    <a:pt x="7143" y="330"/>
                    <a:pt x="7143" y="330"/>
                  </a:cubicBezTo>
                  <a:cubicBezTo>
                    <a:pt x="7143" y="330"/>
                    <a:pt x="7031" y="246"/>
                    <a:pt x="6864" y="190"/>
                  </a:cubicBezTo>
                  <a:cubicBezTo>
                    <a:pt x="6669" y="107"/>
                    <a:pt x="6390" y="23"/>
                    <a:pt x="6055" y="23"/>
                  </a:cubicBezTo>
                  <a:cubicBezTo>
                    <a:pt x="5961" y="7"/>
                    <a:pt x="5863" y="0"/>
                    <a:pt x="576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-472398" y="2715807"/>
              <a:ext cx="524947" cy="151151"/>
            </a:xfrm>
            <a:custGeom>
              <a:avLst/>
              <a:gdLst/>
              <a:ahLst/>
              <a:cxnLst/>
              <a:rect l="l" t="t" r="r" b="b"/>
              <a:pathLst>
                <a:path w="9068" h="2611" extrusionOk="0">
                  <a:moveTo>
                    <a:pt x="6899" y="0"/>
                  </a:moveTo>
                  <a:cubicBezTo>
                    <a:pt x="6682" y="0"/>
                    <a:pt x="6454" y="22"/>
                    <a:pt x="6222" y="71"/>
                  </a:cubicBezTo>
                  <a:cubicBezTo>
                    <a:pt x="5664" y="183"/>
                    <a:pt x="5078" y="434"/>
                    <a:pt x="4464" y="797"/>
                  </a:cubicBezTo>
                  <a:cubicBezTo>
                    <a:pt x="4297" y="908"/>
                    <a:pt x="4158" y="1020"/>
                    <a:pt x="3990" y="1104"/>
                  </a:cubicBezTo>
                  <a:cubicBezTo>
                    <a:pt x="3906" y="1159"/>
                    <a:pt x="3851" y="1215"/>
                    <a:pt x="3767" y="1271"/>
                  </a:cubicBezTo>
                  <a:cubicBezTo>
                    <a:pt x="3683" y="1327"/>
                    <a:pt x="3627" y="1383"/>
                    <a:pt x="3544" y="1438"/>
                  </a:cubicBezTo>
                  <a:cubicBezTo>
                    <a:pt x="3237" y="1662"/>
                    <a:pt x="2986" y="1885"/>
                    <a:pt x="2735" y="2052"/>
                  </a:cubicBezTo>
                  <a:cubicBezTo>
                    <a:pt x="2623" y="2136"/>
                    <a:pt x="2511" y="2220"/>
                    <a:pt x="2372" y="2275"/>
                  </a:cubicBezTo>
                  <a:cubicBezTo>
                    <a:pt x="2316" y="2303"/>
                    <a:pt x="2260" y="2331"/>
                    <a:pt x="2205" y="2359"/>
                  </a:cubicBezTo>
                  <a:cubicBezTo>
                    <a:pt x="2149" y="2359"/>
                    <a:pt x="2093" y="2387"/>
                    <a:pt x="2037" y="2387"/>
                  </a:cubicBezTo>
                  <a:cubicBezTo>
                    <a:pt x="1981" y="2415"/>
                    <a:pt x="1926" y="2415"/>
                    <a:pt x="1870" y="2415"/>
                  </a:cubicBezTo>
                  <a:lnTo>
                    <a:pt x="1702" y="2415"/>
                  </a:lnTo>
                  <a:cubicBezTo>
                    <a:pt x="1591" y="2415"/>
                    <a:pt x="1479" y="2387"/>
                    <a:pt x="1368" y="2359"/>
                  </a:cubicBezTo>
                  <a:cubicBezTo>
                    <a:pt x="949" y="2247"/>
                    <a:pt x="614" y="1996"/>
                    <a:pt x="363" y="1773"/>
                  </a:cubicBezTo>
                  <a:cubicBezTo>
                    <a:pt x="141" y="1579"/>
                    <a:pt x="2" y="1413"/>
                    <a:pt x="1" y="1410"/>
                  </a:cubicBezTo>
                  <a:lnTo>
                    <a:pt x="1" y="1410"/>
                  </a:lnTo>
                  <a:cubicBezTo>
                    <a:pt x="2" y="1413"/>
                    <a:pt x="141" y="1579"/>
                    <a:pt x="363" y="1801"/>
                  </a:cubicBezTo>
                  <a:cubicBezTo>
                    <a:pt x="586" y="2024"/>
                    <a:pt x="921" y="2331"/>
                    <a:pt x="1340" y="2499"/>
                  </a:cubicBezTo>
                  <a:cubicBezTo>
                    <a:pt x="1451" y="2554"/>
                    <a:pt x="1563" y="2554"/>
                    <a:pt x="1675" y="2582"/>
                  </a:cubicBezTo>
                  <a:cubicBezTo>
                    <a:pt x="1730" y="2582"/>
                    <a:pt x="1814" y="2610"/>
                    <a:pt x="1870" y="2610"/>
                  </a:cubicBezTo>
                  <a:cubicBezTo>
                    <a:pt x="1926" y="2610"/>
                    <a:pt x="1981" y="2610"/>
                    <a:pt x="2065" y="2582"/>
                  </a:cubicBezTo>
                  <a:cubicBezTo>
                    <a:pt x="2121" y="2582"/>
                    <a:pt x="2177" y="2554"/>
                    <a:pt x="2260" y="2554"/>
                  </a:cubicBezTo>
                  <a:cubicBezTo>
                    <a:pt x="2316" y="2526"/>
                    <a:pt x="2372" y="2499"/>
                    <a:pt x="2456" y="2471"/>
                  </a:cubicBezTo>
                  <a:cubicBezTo>
                    <a:pt x="2595" y="2415"/>
                    <a:pt x="2707" y="2331"/>
                    <a:pt x="2846" y="2247"/>
                  </a:cubicBezTo>
                  <a:cubicBezTo>
                    <a:pt x="3097" y="2080"/>
                    <a:pt x="3348" y="1857"/>
                    <a:pt x="3627" y="1662"/>
                  </a:cubicBezTo>
                  <a:cubicBezTo>
                    <a:pt x="3683" y="1606"/>
                    <a:pt x="3767" y="1578"/>
                    <a:pt x="3823" y="1522"/>
                  </a:cubicBezTo>
                  <a:cubicBezTo>
                    <a:pt x="3906" y="1466"/>
                    <a:pt x="3962" y="1438"/>
                    <a:pt x="4046" y="1383"/>
                  </a:cubicBezTo>
                  <a:cubicBezTo>
                    <a:pt x="4185" y="1299"/>
                    <a:pt x="4325" y="1187"/>
                    <a:pt x="4464" y="1104"/>
                  </a:cubicBezTo>
                  <a:cubicBezTo>
                    <a:pt x="5078" y="741"/>
                    <a:pt x="5636" y="462"/>
                    <a:pt x="6194" y="322"/>
                  </a:cubicBezTo>
                  <a:cubicBezTo>
                    <a:pt x="6525" y="235"/>
                    <a:pt x="6857" y="192"/>
                    <a:pt x="7161" y="192"/>
                  </a:cubicBezTo>
                  <a:cubicBezTo>
                    <a:pt x="7343" y="192"/>
                    <a:pt x="7516" y="207"/>
                    <a:pt x="7673" y="239"/>
                  </a:cubicBezTo>
                  <a:cubicBezTo>
                    <a:pt x="8119" y="294"/>
                    <a:pt x="8454" y="406"/>
                    <a:pt x="8705" y="546"/>
                  </a:cubicBezTo>
                  <a:cubicBezTo>
                    <a:pt x="8928" y="629"/>
                    <a:pt x="9068" y="713"/>
                    <a:pt x="9068" y="713"/>
                  </a:cubicBezTo>
                  <a:cubicBezTo>
                    <a:pt x="9068" y="713"/>
                    <a:pt x="8928" y="601"/>
                    <a:pt x="8677" y="490"/>
                  </a:cubicBezTo>
                  <a:cubicBezTo>
                    <a:pt x="8454" y="350"/>
                    <a:pt x="8091" y="183"/>
                    <a:pt x="7673" y="99"/>
                  </a:cubicBezTo>
                  <a:cubicBezTo>
                    <a:pt x="7438" y="37"/>
                    <a:pt x="7176" y="0"/>
                    <a:pt x="689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-425565" y="2705387"/>
              <a:ext cx="455536" cy="118211"/>
            </a:xfrm>
            <a:custGeom>
              <a:avLst/>
              <a:gdLst/>
              <a:ahLst/>
              <a:cxnLst/>
              <a:rect l="l" t="t" r="r" b="b"/>
              <a:pathLst>
                <a:path w="7869" h="2042" extrusionOk="0">
                  <a:moveTo>
                    <a:pt x="5441" y="0"/>
                  </a:moveTo>
                  <a:cubicBezTo>
                    <a:pt x="5218" y="0"/>
                    <a:pt x="4967" y="28"/>
                    <a:pt x="4716" y="84"/>
                  </a:cubicBezTo>
                  <a:cubicBezTo>
                    <a:pt x="4464" y="140"/>
                    <a:pt x="4213" y="223"/>
                    <a:pt x="3934" y="363"/>
                  </a:cubicBezTo>
                  <a:cubicBezTo>
                    <a:pt x="3376" y="642"/>
                    <a:pt x="2846" y="1005"/>
                    <a:pt x="2372" y="1311"/>
                  </a:cubicBezTo>
                  <a:cubicBezTo>
                    <a:pt x="2149" y="1451"/>
                    <a:pt x="1926" y="1590"/>
                    <a:pt x="1730" y="1674"/>
                  </a:cubicBezTo>
                  <a:cubicBezTo>
                    <a:pt x="1535" y="1786"/>
                    <a:pt x="1340" y="1842"/>
                    <a:pt x="1172" y="1897"/>
                  </a:cubicBezTo>
                  <a:cubicBezTo>
                    <a:pt x="1071" y="1913"/>
                    <a:pt x="974" y="1920"/>
                    <a:pt x="883" y="1920"/>
                  </a:cubicBezTo>
                  <a:cubicBezTo>
                    <a:pt x="647" y="1920"/>
                    <a:pt x="448" y="1874"/>
                    <a:pt x="308" y="1814"/>
                  </a:cubicBezTo>
                  <a:cubicBezTo>
                    <a:pt x="196" y="1758"/>
                    <a:pt x="112" y="1702"/>
                    <a:pt x="84" y="1674"/>
                  </a:cubicBezTo>
                  <a:cubicBezTo>
                    <a:pt x="29" y="1646"/>
                    <a:pt x="1" y="1619"/>
                    <a:pt x="1" y="1618"/>
                  </a:cubicBezTo>
                  <a:lnTo>
                    <a:pt x="1" y="1618"/>
                  </a:lnTo>
                  <a:cubicBezTo>
                    <a:pt x="1" y="1619"/>
                    <a:pt x="29" y="1646"/>
                    <a:pt x="56" y="1674"/>
                  </a:cubicBezTo>
                  <a:cubicBezTo>
                    <a:pt x="112" y="1730"/>
                    <a:pt x="196" y="1786"/>
                    <a:pt x="280" y="1842"/>
                  </a:cubicBezTo>
                  <a:cubicBezTo>
                    <a:pt x="479" y="1941"/>
                    <a:pt x="746" y="2041"/>
                    <a:pt x="1059" y="2041"/>
                  </a:cubicBezTo>
                  <a:cubicBezTo>
                    <a:pt x="1096" y="2041"/>
                    <a:pt x="1134" y="2040"/>
                    <a:pt x="1172" y="2037"/>
                  </a:cubicBezTo>
                  <a:cubicBezTo>
                    <a:pt x="1368" y="2009"/>
                    <a:pt x="1563" y="1953"/>
                    <a:pt x="1786" y="1869"/>
                  </a:cubicBezTo>
                  <a:cubicBezTo>
                    <a:pt x="1981" y="1786"/>
                    <a:pt x="2205" y="1674"/>
                    <a:pt x="2428" y="1535"/>
                  </a:cubicBezTo>
                  <a:cubicBezTo>
                    <a:pt x="2902" y="1256"/>
                    <a:pt x="3376" y="921"/>
                    <a:pt x="3907" y="670"/>
                  </a:cubicBezTo>
                  <a:cubicBezTo>
                    <a:pt x="4158" y="530"/>
                    <a:pt x="4409" y="474"/>
                    <a:pt x="4660" y="391"/>
                  </a:cubicBezTo>
                  <a:cubicBezTo>
                    <a:pt x="4911" y="335"/>
                    <a:pt x="5134" y="279"/>
                    <a:pt x="5357" y="251"/>
                  </a:cubicBezTo>
                  <a:lnTo>
                    <a:pt x="6027" y="251"/>
                  </a:lnTo>
                  <a:cubicBezTo>
                    <a:pt x="6138" y="279"/>
                    <a:pt x="6250" y="279"/>
                    <a:pt x="6334" y="279"/>
                  </a:cubicBezTo>
                  <a:cubicBezTo>
                    <a:pt x="6445" y="307"/>
                    <a:pt x="6529" y="307"/>
                    <a:pt x="6641" y="335"/>
                  </a:cubicBezTo>
                  <a:cubicBezTo>
                    <a:pt x="7003" y="391"/>
                    <a:pt x="7338" y="502"/>
                    <a:pt x="7533" y="558"/>
                  </a:cubicBezTo>
                  <a:cubicBezTo>
                    <a:pt x="7645" y="586"/>
                    <a:pt x="7729" y="614"/>
                    <a:pt x="7784" y="642"/>
                  </a:cubicBezTo>
                  <a:cubicBezTo>
                    <a:pt x="7840" y="642"/>
                    <a:pt x="7868" y="670"/>
                    <a:pt x="7868" y="670"/>
                  </a:cubicBezTo>
                  <a:cubicBezTo>
                    <a:pt x="7868" y="670"/>
                    <a:pt x="7840" y="642"/>
                    <a:pt x="7784" y="614"/>
                  </a:cubicBezTo>
                  <a:cubicBezTo>
                    <a:pt x="7729" y="586"/>
                    <a:pt x="7645" y="558"/>
                    <a:pt x="7533" y="502"/>
                  </a:cubicBezTo>
                  <a:cubicBezTo>
                    <a:pt x="7310" y="419"/>
                    <a:pt x="7003" y="307"/>
                    <a:pt x="6669" y="195"/>
                  </a:cubicBezTo>
                  <a:cubicBezTo>
                    <a:pt x="6557" y="168"/>
                    <a:pt x="6473" y="140"/>
                    <a:pt x="6390" y="112"/>
                  </a:cubicBezTo>
                  <a:cubicBezTo>
                    <a:pt x="6278" y="112"/>
                    <a:pt x="6194" y="84"/>
                    <a:pt x="6083" y="56"/>
                  </a:cubicBezTo>
                  <a:cubicBezTo>
                    <a:pt x="5887" y="28"/>
                    <a:pt x="5664" y="0"/>
                    <a:pt x="5441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-430428" y="2715807"/>
              <a:ext cx="481355" cy="122032"/>
            </a:xfrm>
            <a:custGeom>
              <a:avLst/>
              <a:gdLst/>
              <a:ahLst/>
              <a:cxnLst/>
              <a:rect l="l" t="t" r="r" b="b"/>
              <a:pathLst>
                <a:path w="8315" h="2108" extrusionOk="0">
                  <a:moveTo>
                    <a:pt x="1" y="1634"/>
                  </a:moveTo>
                  <a:cubicBezTo>
                    <a:pt x="1" y="1634"/>
                    <a:pt x="29" y="1662"/>
                    <a:pt x="85" y="1689"/>
                  </a:cubicBezTo>
                  <a:cubicBezTo>
                    <a:pt x="29" y="1634"/>
                    <a:pt x="1" y="1634"/>
                    <a:pt x="1" y="1634"/>
                  </a:cubicBezTo>
                  <a:close/>
                  <a:moveTo>
                    <a:pt x="6787" y="1"/>
                  </a:moveTo>
                  <a:cubicBezTo>
                    <a:pt x="6451" y="1"/>
                    <a:pt x="6081" y="96"/>
                    <a:pt x="5692" y="211"/>
                  </a:cubicBezTo>
                  <a:cubicBezTo>
                    <a:pt x="5190" y="378"/>
                    <a:pt x="4688" y="518"/>
                    <a:pt x="4130" y="741"/>
                  </a:cubicBezTo>
                  <a:cubicBezTo>
                    <a:pt x="3851" y="825"/>
                    <a:pt x="3572" y="964"/>
                    <a:pt x="3321" y="1104"/>
                  </a:cubicBezTo>
                  <a:cubicBezTo>
                    <a:pt x="3042" y="1243"/>
                    <a:pt x="2791" y="1383"/>
                    <a:pt x="2540" y="1522"/>
                  </a:cubicBezTo>
                  <a:cubicBezTo>
                    <a:pt x="2038" y="1773"/>
                    <a:pt x="1619" y="1941"/>
                    <a:pt x="1228" y="1968"/>
                  </a:cubicBezTo>
                  <a:cubicBezTo>
                    <a:pt x="1181" y="1972"/>
                    <a:pt x="1134" y="1974"/>
                    <a:pt x="1087" y="1974"/>
                  </a:cubicBezTo>
                  <a:cubicBezTo>
                    <a:pt x="780" y="1974"/>
                    <a:pt x="505" y="1898"/>
                    <a:pt x="336" y="1801"/>
                  </a:cubicBezTo>
                  <a:cubicBezTo>
                    <a:pt x="224" y="1773"/>
                    <a:pt x="140" y="1717"/>
                    <a:pt x="85" y="1689"/>
                  </a:cubicBezTo>
                  <a:lnTo>
                    <a:pt x="85" y="1689"/>
                  </a:lnTo>
                  <a:cubicBezTo>
                    <a:pt x="140" y="1745"/>
                    <a:pt x="196" y="1801"/>
                    <a:pt x="308" y="1857"/>
                  </a:cubicBezTo>
                  <a:cubicBezTo>
                    <a:pt x="531" y="1968"/>
                    <a:pt x="838" y="2108"/>
                    <a:pt x="1228" y="2108"/>
                  </a:cubicBezTo>
                  <a:cubicBezTo>
                    <a:pt x="1619" y="2108"/>
                    <a:pt x="2065" y="1996"/>
                    <a:pt x="2540" y="1773"/>
                  </a:cubicBezTo>
                  <a:cubicBezTo>
                    <a:pt x="2791" y="1662"/>
                    <a:pt x="3042" y="1522"/>
                    <a:pt x="3293" y="1410"/>
                  </a:cubicBezTo>
                  <a:cubicBezTo>
                    <a:pt x="3544" y="1271"/>
                    <a:pt x="3823" y="1159"/>
                    <a:pt x="4074" y="1048"/>
                  </a:cubicBezTo>
                  <a:cubicBezTo>
                    <a:pt x="4632" y="825"/>
                    <a:pt x="5190" y="657"/>
                    <a:pt x="5692" y="462"/>
                  </a:cubicBezTo>
                  <a:cubicBezTo>
                    <a:pt x="6168" y="287"/>
                    <a:pt x="6554" y="179"/>
                    <a:pt x="6911" y="179"/>
                  </a:cubicBezTo>
                  <a:cubicBezTo>
                    <a:pt x="6951" y="179"/>
                    <a:pt x="6992" y="180"/>
                    <a:pt x="7032" y="183"/>
                  </a:cubicBezTo>
                  <a:cubicBezTo>
                    <a:pt x="7115" y="183"/>
                    <a:pt x="7199" y="183"/>
                    <a:pt x="7310" y="211"/>
                  </a:cubicBezTo>
                  <a:cubicBezTo>
                    <a:pt x="7394" y="211"/>
                    <a:pt x="7478" y="239"/>
                    <a:pt x="7534" y="267"/>
                  </a:cubicBezTo>
                  <a:cubicBezTo>
                    <a:pt x="7701" y="322"/>
                    <a:pt x="7841" y="406"/>
                    <a:pt x="7952" y="462"/>
                  </a:cubicBezTo>
                  <a:cubicBezTo>
                    <a:pt x="8175" y="629"/>
                    <a:pt x="8315" y="769"/>
                    <a:pt x="8315" y="769"/>
                  </a:cubicBezTo>
                  <a:cubicBezTo>
                    <a:pt x="8315" y="769"/>
                    <a:pt x="8175" y="629"/>
                    <a:pt x="7952" y="434"/>
                  </a:cubicBezTo>
                  <a:cubicBezTo>
                    <a:pt x="7841" y="350"/>
                    <a:pt x="7701" y="239"/>
                    <a:pt x="7534" y="183"/>
                  </a:cubicBezTo>
                  <a:cubicBezTo>
                    <a:pt x="7450" y="155"/>
                    <a:pt x="7366" y="99"/>
                    <a:pt x="7283" y="71"/>
                  </a:cubicBezTo>
                  <a:cubicBezTo>
                    <a:pt x="7171" y="43"/>
                    <a:pt x="7087" y="43"/>
                    <a:pt x="7004" y="15"/>
                  </a:cubicBezTo>
                  <a:cubicBezTo>
                    <a:pt x="6933" y="5"/>
                    <a:pt x="6861" y="1"/>
                    <a:pt x="678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-354477" y="2736068"/>
              <a:ext cx="389252" cy="150225"/>
            </a:xfrm>
            <a:custGeom>
              <a:avLst/>
              <a:gdLst/>
              <a:ahLst/>
              <a:cxnLst/>
              <a:rect l="l" t="t" r="r" b="b"/>
              <a:pathLst>
                <a:path w="6724" h="2595" extrusionOk="0">
                  <a:moveTo>
                    <a:pt x="5747" y="0"/>
                  </a:moveTo>
                  <a:cubicBezTo>
                    <a:pt x="5441" y="0"/>
                    <a:pt x="5078" y="56"/>
                    <a:pt x="4687" y="140"/>
                  </a:cubicBezTo>
                  <a:cubicBezTo>
                    <a:pt x="4492" y="196"/>
                    <a:pt x="4269" y="279"/>
                    <a:pt x="4046" y="363"/>
                  </a:cubicBezTo>
                  <a:cubicBezTo>
                    <a:pt x="3990" y="391"/>
                    <a:pt x="3934" y="419"/>
                    <a:pt x="3878" y="447"/>
                  </a:cubicBezTo>
                  <a:cubicBezTo>
                    <a:pt x="3822" y="475"/>
                    <a:pt x="3767" y="475"/>
                    <a:pt x="3711" y="502"/>
                  </a:cubicBezTo>
                  <a:cubicBezTo>
                    <a:pt x="3599" y="558"/>
                    <a:pt x="3488" y="614"/>
                    <a:pt x="3376" y="670"/>
                  </a:cubicBezTo>
                  <a:cubicBezTo>
                    <a:pt x="2455" y="1172"/>
                    <a:pt x="1590" y="1758"/>
                    <a:pt x="977" y="2093"/>
                  </a:cubicBezTo>
                  <a:cubicBezTo>
                    <a:pt x="921" y="2149"/>
                    <a:pt x="837" y="2176"/>
                    <a:pt x="781" y="2232"/>
                  </a:cubicBezTo>
                  <a:cubicBezTo>
                    <a:pt x="698" y="2260"/>
                    <a:pt x="642" y="2288"/>
                    <a:pt x="586" y="2344"/>
                  </a:cubicBezTo>
                  <a:cubicBezTo>
                    <a:pt x="474" y="2400"/>
                    <a:pt x="363" y="2455"/>
                    <a:pt x="279" y="2483"/>
                  </a:cubicBezTo>
                  <a:cubicBezTo>
                    <a:pt x="112" y="2567"/>
                    <a:pt x="0" y="2595"/>
                    <a:pt x="0" y="2595"/>
                  </a:cubicBezTo>
                  <a:cubicBezTo>
                    <a:pt x="0" y="2595"/>
                    <a:pt x="112" y="2567"/>
                    <a:pt x="279" y="2511"/>
                  </a:cubicBezTo>
                  <a:cubicBezTo>
                    <a:pt x="363" y="2511"/>
                    <a:pt x="474" y="2455"/>
                    <a:pt x="614" y="2428"/>
                  </a:cubicBezTo>
                  <a:cubicBezTo>
                    <a:pt x="670" y="2400"/>
                    <a:pt x="726" y="2372"/>
                    <a:pt x="809" y="2344"/>
                  </a:cubicBezTo>
                  <a:cubicBezTo>
                    <a:pt x="865" y="2288"/>
                    <a:pt x="949" y="2260"/>
                    <a:pt x="1005" y="2232"/>
                  </a:cubicBezTo>
                  <a:cubicBezTo>
                    <a:pt x="1172" y="2176"/>
                    <a:pt x="1339" y="2093"/>
                    <a:pt x="1507" y="1981"/>
                  </a:cubicBezTo>
                  <a:cubicBezTo>
                    <a:pt x="1702" y="1897"/>
                    <a:pt x="1869" y="1786"/>
                    <a:pt x="2065" y="1674"/>
                  </a:cubicBezTo>
                  <a:cubicBezTo>
                    <a:pt x="2288" y="1563"/>
                    <a:pt x="2483" y="1451"/>
                    <a:pt x="2706" y="1339"/>
                  </a:cubicBezTo>
                  <a:cubicBezTo>
                    <a:pt x="2930" y="1228"/>
                    <a:pt x="3153" y="1088"/>
                    <a:pt x="3376" y="977"/>
                  </a:cubicBezTo>
                  <a:cubicBezTo>
                    <a:pt x="3515" y="921"/>
                    <a:pt x="3627" y="837"/>
                    <a:pt x="3739" y="781"/>
                  </a:cubicBezTo>
                  <a:cubicBezTo>
                    <a:pt x="3794" y="754"/>
                    <a:pt x="3850" y="754"/>
                    <a:pt x="3906" y="726"/>
                  </a:cubicBezTo>
                  <a:cubicBezTo>
                    <a:pt x="3962" y="698"/>
                    <a:pt x="4018" y="670"/>
                    <a:pt x="4073" y="642"/>
                  </a:cubicBezTo>
                  <a:cubicBezTo>
                    <a:pt x="4297" y="530"/>
                    <a:pt x="4520" y="447"/>
                    <a:pt x="4715" y="391"/>
                  </a:cubicBezTo>
                  <a:cubicBezTo>
                    <a:pt x="5162" y="251"/>
                    <a:pt x="5524" y="168"/>
                    <a:pt x="5831" y="140"/>
                  </a:cubicBezTo>
                  <a:cubicBezTo>
                    <a:pt x="6110" y="112"/>
                    <a:pt x="6361" y="112"/>
                    <a:pt x="6501" y="112"/>
                  </a:cubicBezTo>
                  <a:cubicBezTo>
                    <a:pt x="6640" y="112"/>
                    <a:pt x="6724" y="140"/>
                    <a:pt x="6724" y="140"/>
                  </a:cubicBezTo>
                  <a:cubicBezTo>
                    <a:pt x="6724" y="140"/>
                    <a:pt x="6640" y="84"/>
                    <a:pt x="6473" y="56"/>
                  </a:cubicBezTo>
                  <a:cubicBezTo>
                    <a:pt x="6305" y="28"/>
                    <a:pt x="6054" y="0"/>
                    <a:pt x="57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-7256" y="2702145"/>
              <a:ext cx="730051" cy="327947"/>
            </a:xfrm>
            <a:custGeom>
              <a:avLst/>
              <a:gdLst/>
              <a:ahLst/>
              <a:cxnLst/>
              <a:rect l="l" t="t" r="r" b="b"/>
              <a:pathLst>
                <a:path w="12611" h="5665" extrusionOk="0">
                  <a:moveTo>
                    <a:pt x="11216" y="0"/>
                  </a:moveTo>
                  <a:cubicBezTo>
                    <a:pt x="10100" y="251"/>
                    <a:pt x="9012" y="419"/>
                    <a:pt x="7812" y="475"/>
                  </a:cubicBezTo>
                  <a:cubicBezTo>
                    <a:pt x="7572" y="481"/>
                    <a:pt x="7329" y="484"/>
                    <a:pt x="7083" y="484"/>
                  </a:cubicBezTo>
                  <a:cubicBezTo>
                    <a:pt x="6185" y="484"/>
                    <a:pt x="5242" y="439"/>
                    <a:pt x="4213" y="307"/>
                  </a:cubicBezTo>
                  <a:cubicBezTo>
                    <a:pt x="3627" y="251"/>
                    <a:pt x="3041" y="140"/>
                    <a:pt x="2400" y="56"/>
                  </a:cubicBezTo>
                  <a:cubicBezTo>
                    <a:pt x="2375" y="55"/>
                    <a:pt x="2350" y="55"/>
                    <a:pt x="2324" y="55"/>
                  </a:cubicBezTo>
                  <a:cubicBezTo>
                    <a:pt x="1441" y="55"/>
                    <a:pt x="299" y="523"/>
                    <a:pt x="0" y="1228"/>
                  </a:cubicBezTo>
                  <a:lnTo>
                    <a:pt x="921" y="4074"/>
                  </a:lnTo>
                  <a:cubicBezTo>
                    <a:pt x="1191" y="4035"/>
                    <a:pt x="1453" y="4018"/>
                    <a:pt x="1708" y="4018"/>
                  </a:cubicBezTo>
                  <a:cubicBezTo>
                    <a:pt x="2374" y="4018"/>
                    <a:pt x="2994" y="4135"/>
                    <a:pt x="3599" y="4297"/>
                  </a:cubicBezTo>
                  <a:cubicBezTo>
                    <a:pt x="4743" y="4604"/>
                    <a:pt x="5859" y="5106"/>
                    <a:pt x="7198" y="5413"/>
                  </a:cubicBezTo>
                  <a:cubicBezTo>
                    <a:pt x="7477" y="5497"/>
                    <a:pt x="7784" y="5552"/>
                    <a:pt x="8091" y="5580"/>
                  </a:cubicBezTo>
                  <a:cubicBezTo>
                    <a:pt x="8512" y="5631"/>
                    <a:pt x="8951" y="5665"/>
                    <a:pt x="9415" y="5665"/>
                  </a:cubicBezTo>
                  <a:cubicBezTo>
                    <a:pt x="9966" y="5665"/>
                    <a:pt x="10552" y="5618"/>
                    <a:pt x="11188" y="5497"/>
                  </a:cubicBezTo>
                  <a:cubicBezTo>
                    <a:pt x="11634" y="5413"/>
                    <a:pt x="12109" y="5301"/>
                    <a:pt x="12611" y="5134"/>
                  </a:cubicBezTo>
                  <a:lnTo>
                    <a:pt x="1121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155877" y="2899201"/>
              <a:ext cx="484597" cy="130889"/>
            </a:xfrm>
            <a:custGeom>
              <a:avLst/>
              <a:gdLst/>
              <a:ahLst/>
              <a:cxnLst/>
              <a:rect l="l" t="t" r="r" b="b"/>
              <a:pathLst>
                <a:path w="8371" h="2261" extrusionOk="0">
                  <a:moveTo>
                    <a:pt x="502" y="0"/>
                  </a:moveTo>
                  <a:cubicBezTo>
                    <a:pt x="502" y="446"/>
                    <a:pt x="0" y="725"/>
                    <a:pt x="0" y="725"/>
                  </a:cubicBezTo>
                  <a:lnTo>
                    <a:pt x="781" y="893"/>
                  </a:lnTo>
                  <a:cubicBezTo>
                    <a:pt x="1925" y="1200"/>
                    <a:pt x="3041" y="1702"/>
                    <a:pt x="4380" y="2009"/>
                  </a:cubicBezTo>
                  <a:cubicBezTo>
                    <a:pt x="4659" y="2093"/>
                    <a:pt x="4966" y="2148"/>
                    <a:pt x="5273" y="2176"/>
                  </a:cubicBezTo>
                  <a:cubicBezTo>
                    <a:pt x="5694" y="2227"/>
                    <a:pt x="6133" y="2261"/>
                    <a:pt x="6597" y="2261"/>
                  </a:cubicBezTo>
                  <a:cubicBezTo>
                    <a:pt x="7148" y="2261"/>
                    <a:pt x="7734" y="2214"/>
                    <a:pt x="8370" y="2093"/>
                  </a:cubicBezTo>
                  <a:lnTo>
                    <a:pt x="7673" y="1702"/>
                  </a:lnTo>
                  <a:cubicBezTo>
                    <a:pt x="7155" y="1846"/>
                    <a:pt x="6560" y="1912"/>
                    <a:pt x="5939" y="1912"/>
                  </a:cubicBezTo>
                  <a:cubicBezTo>
                    <a:pt x="3682" y="1912"/>
                    <a:pt x="1071" y="1050"/>
                    <a:pt x="50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54793" y="2556784"/>
              <a:ext cx="229418" cy="101829"/>
            </a:xfrm>
            <a:custGeom>
              <a:avLst/>
              <a:gdLst/>
              <a:ahLst/>
              <a:cxnLst/>
              <a:rect l="l" t="t" r="r" b="b"/>
              <a:pathLst>
                <a:path w="3963" h="1759" extrusionOk="0">
                  <a:moveTo>
                    <a:pt x="475" y="0"/>
                  </a:moveTo>
                  <a:cubicBezTo>
                    <a:pt x="224" y="0"/>
                    <a:pt x="28" y="196"/>
                    <a:pt x="28" y="419"/>
                  </a:cubicBezTo>
                  <a:cubicBezTo>
                    <a:pt x="0" y="670"/>
                    <a:pt x="196" y="865"/>
                    <a:pt x="447" y="893"/>
                  </a:cubicBezTo>
                  <a:lnTo>
                    <a:pt x="2093" y="1758"/>
                  </a:lnTo>
                  <a:lnTo>
                    <a:pt x="3962" y="810"/>
                  </a:lnTo>
                  <a:lnTo>
                    <a:pt x="3823" y="419"/>
                  </a:lnTo>
                  <a:lnTo>
                    <a:pt x="2204" y="9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853561" y="2534150"/>
              <a:ext cx="138994" cy="62174"/>
            </a:xfrm>
            <a:custGeom>
              <a:avLst/>
              <a:gdLst/>
              <a:ahLst/>
              <a:cxnLst/>
              <a:rect l="l" t="t" r="r" b="b"/>
              <a:pathLst>
                <a:path w="2401" h="1074" extrusionOk="0">
                  <a:moveTo>
                    <a:pt x="1" y="1"/>
                  </a:moveTo>
                  <a:cubicBezTo>
                    <a:pt x="1" y="1"/>
                    <a:pt x="140" y="29"/>
                    <a:pt x="335" y="112"/>
                  </a:cubicBezTo>
                  <a:cubicBezTo>
                    <a:pt x="559" y="168"/>
                    <a:pt x="838" y="252"/>
                    <a:pt x="1117" y="391"/>
                  </a:cubicBezTo>
                  <a:cubicBezTo>
                    <a:pt x="1172" y="419"/>
                    <a:pt x="1228" y="447"/>
                    <a:pt x="1284" y="503"/>
                  </a:cubicBezTo>
                  <a:cubicBezTo>
                    <a:pt x="1368" y="531"/>
                    <a:pt x="1424" y="559"/>
                    <a:pt x="1479" y="615"/>
                  </a:cubicBezTo>
                  <a:cubicBezTo>
                    <a:pt x="1563" y="698"/>
                    <a:pt x="1647" y="754"/>
                    <a:pt x="1758" y="866"/>
                  </a:cubicBezTo>
                  <a:cubicBezTo>
                    <a:pt x="1870" y="949"/>
                    <a:pt x="1982" y="1033"/>
                    <a:pt x="2121" y="1061"/>
                  </a:cubicBezTo>
                  <a:cubicBezTo>
                    <a:pt x="2168" y="1070"/>
                    <a:pt x="2211" y="1073"/>
                    <a:pt x="2249" y="1073"/>
                  </a:cubicBezTo>
                  <a:cubicBezTo>
                    <a:pt x="2326" y="1073"/>
                    <a:pt x="2381" y="1061"/>
                    <a:pt x="2400" y="1061"/>
                  </a:cubicBezTo>
                  <a:lnTo>
                    <a:pt x="2233" y="391"/>
                  </a:lnTo>
                  <a:cubicBezTo>
                    <a:pt x="2221" y="403"/>
                    <a:pt x="2205" y="410"/>
                    <a:pt x="2184" y="410"/>
                  </a:cubicBezTo>
                  <a:cubicBezTo>
                    <a:pt x="2154" y="410"/>
                    <a:pt x="2114" y="396"/>
                    <a:pt x="2065" y="364"/>
                  </a:cubicBezTo>
                  <a:cubicBezTo>
                    <a:pt x="1982" y="336"/>
                    <a:pt x="1842" y="252"/>
                    <a:pt x="1675" y="196"/>
                  </a:cubicBezTo>
                  <a:cubicBezTo>
                    <a:pt x="1619" y="168"/>
                    <a:pt x="1535" y="140"/>
                    <a:pt x="1451" y="112"/>
                  </a:cubicBezTo>
                  <a:cubicBezTo>
                    <a:pt x="1368" y="112"/>
                    <a:pt x="1284" y="85"/>
                    <a:pt x="1228" y="57"/>
                  </a:cubicBezTo>
                  <a:cubicBezTo>
                    <a:pt x="893" y="1"/>
                    <a:pt x="587" y="1"/>
                    <a:pt x="36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88956" y="2537739"/>
              <a:ext cx="161571" cy="43302"/>
            </a:xfrm>
            <a:custGeom>
              <a:avLst/>
              <a:gdLst/>
              <a:ahLst/>
              <a:cxnLst/>
              <a:rect l="l" t="t" r="r" b="b"/>
              <a:pathLst>
                <a:path w="2791" h="748" extrusionOk="0">
                  <a:moveTo>
                    <a:pt x="1970" y="0"/>
                  </a:moveTo>
                  <a:cubicBezTo>
                    <a:pt x="1739" y="0"/>
                    <a:pt x="1498" y="46"/>
                    <a:pt x="1256" y="106"/>
                  </a:cubicBezTo>
                  <a:cubicBezTo>
                    <a:pt x="949" y="162"/>
                    <a:pt x="642" y="218"/>
                    <a:pt x="391" y="218"/>
                  </a:cubicBezTo>
                  <a:cubicBezTo>
                    <a:pt x="280" y="218"/>
                    <a:pt x="196" y="218"/>
                    <a:pt x="112" y="190"/>
                  </a:cubicBezTo>
                  <a:cubicBezTo>
                    <a:pt x="57" y="190"/>
                    <a:pt x="1" y="162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57" y="190"/>
                    <a:pt x="112" y="218"/>
                  </a:cubicBezTo>
                  <a:cubicBezTo>
                    <a:pt x="168" y="246"/>
                    <a:pt x="280" y="302"/>
                    <a:pt x="391" y="329"/>
                  </a:cubicBezTo>
                  <a:cubicBezTo>
                    <a:pt x="642" y="385"/>
                    <a:pt x="977" y="413"/>
                    <a:pt x="1284" y="441"/>
                  </a:cubicBezTo>
                  <a:cubicBezTo>
                    <a:pt x="1619" y="441"/>
                    <a:pt x="1926" y="497"/>
                    <a:pt x="2121" y="581"/>
                  </a:cubicBezTo>
                  <a:cubicBezTo>
                    <a:pt x="2316" y="664"/>
                    <a:pt x="2372" y="748"/>
                    <a:pt x="2400" y="748"/>
                  </a:cubicBezTo>
                  <a:lnTo>
                    <a:pt x="2791" y="162"/>
                  </a:lnTo>
                  <a:cubicBezTo>
                    <a:pt x="2763" y="162"/>
                    <a:pt x="2540" y="50"/>
                    <a:pt x="2233" y="23"/>
                  </a:cubicBezTo>
                  <a:cubicBezTo>
                    <a:pt x="2147" y="7"/>
                    <a:pt x="2059" y="0"/>
                    <a:pt x="197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30835" y="2543875"/>
              <a:ext cx="167997" cy="42028"/>
            </a:xfrm>
            <a:custGeom>
              <a:avLst/>
              <a:gdLst/>
              <a:ahLst/>
              <a:cxnLst/>
              <a:rect l="l" t="t" r="r" b="b"/>
              <a:pathLst>
                <a:path w="2902" h="726" extrusionOk="0">
                  <a:moveTo>
                    <a:pt x="2316" y="0"/>
                  </a:moveTo>
                  <a:cubicBezTo>
                    <a:pt x="2149" y="28"/>
                    <a:pt x="1981" y="28"/>
                    <a:pt x="1814" y="84"/>
                  </a:cubicBezTo>
                  <a:cubicBezTo>
                    <a:pt x="1646" y="140"/>
                    <a:pt x="1479" y="196"/>
                    <a:pt x="1312" y="223"/>
                  </a:cubicBezTo>
                  <a:cubicBezTo>
                    <a:pt x="1005" y="335"/>
                    <a:pt x="670" y="363"/>
                    <a:pt x="419" y="391"/>
                  </a:cubicBezTo>
                  <a:cubicBezTo>
                    <a:pt x="279" y="391"/>
                    <a:pt x="168" y="391"/>
                    <a:pt x="112" y="363"/>
                  </a:cubicBezTo>
                  <a:lnTo>
                    <a:pt x="0" y="363"/>
                  </a:lnTo>
                  <a:cubicBezTo>
                    <a:pt x="0" y="363"/>
                    <a:pt x="28" y="363"/>
                    <a:pt x="112" y="391"/>
                  </a:cubicBezTo>
                  <a:cubicBezTo>
                    <a:pt x="168" y="419"/>
                    <a:pt x="279" y="475"/>
                    <a:pt x="391" y="502"/>
                  </a:cubicBezTo>
                  <a:cubicBezTo>
                    <a:pt x="670" y="558"/>
                    <a:pt x="1005" y="586"/>
                    <a:pt x="1367" y="586"/>
                  </a:cubicBezTo>
                  <a:cubicBezTo>
                    <a:pt x="1563" y="558"/>
                    <a:pt x="1730" y="558"/>
                    <a:pt x="1870" y="558"/>
                  </a:cubicBezTo>
                  <a:cubicBezTo>
                    <a:pt x="2037" y="558"/>
                    <a:pt x="2149" y="558"/>
                    <a:pt x="2260" y="586"/>
                  </a:cubicBezTo>
                  <a:cubicBezTo>
                    <a:pt x="2483" y="642"/>
                    <a:pt x="2567" y="726"/>
                    <a:pt x="2595" y="726"/>
                  </a:cubicBezTo>
                  <a:lnTo>
                    <a:pt x="2902" y="112"/>
                  </a:lnTo>
                  <a:cubicBezTo>
                    <a:pt x="2902" y="112"/>
                    <a:pt x="2818" y="84"/>
                    <a:pt x="2734" y="56"/>
                  </a:cubicBezTo>
                  <a:cubicBezTo>
                    <a:pt x="2623" y="28"/>
                    <a:pt x="2483" y="0"/>
                    <a:pt x="231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06580" y="2566452"/>
              <a:ext cx="161571" cy="40465"/>
            </a:xfrm>
            <a:custGeom>
              <a:avLst/>
              <a:gdLst/>
              <a:ahLst/>
              <a:cxnLst/>
              <a:rect l="l" t="t" r="r" b="b"/>
              <a:pathLst>
                <a:path w="2791" h="699" extrusionOk="0">
                  <a:moveTo>
                    <a:pt x="2791" y="1"/>
                  </a:moveTo>
                  <a:cubicBezTo>
                    <a:pt x="2763" y="1"/>
                    <a:pt x="2596" y="29"/>
                    <a:pt x="2344" y="29"/>
                  </a:cubicBezTo>
                  <a:cubicBezTo>
                    <a:pt x="2205" y="43"/>
                    <a:pt x="2051" y="43"/>
                    <a:pt x="1888" y="43"/>
                  </a:cubicBezTo>
                  <a:cubicBezTo>
                    <a:pt x="1724" y="43"/>
                    <a:pt x="1549" y="43"/>
                    <a:pt x="1368" y="57"/>
                  </a:cubicBezTo>
                  <a:cubicBezTo>
                    <a:pt x="1033" y="57"/>
                    <a:pt x="670" y="112"/>
                    <a:pt x="419" y="168"/>
                  </a:cubicBezTo>
                  <a:cubicBezTo>
                    <a:pt x="168" y="224"/>
                    <a:pt x="1" y="280"/>
                    <a:pt x="1" y="280"/>
                  </a:cubicBezTo>
                  <a:cubicBezTo>
                    <a:pt x="1" y="280"/>
                    <a:pt x="168" y="252"/>
                    <a:pt x="419" y="252"/>
                  </a:cubicBezTo>
                  <a:cubicBezTo>
                    <a:pt x="670" y="280"/>
                    <a:pt x="1005" y="308"/>
                    <a:pt x="1340" y="391"/>
                  </a:cubicBezTo>
                  <a:cubicBezTo>
                    <a:pt x="1675" y="447"/>
                    <a:pt x="2010" y="559"/>
                    <a:pt x="2289" y="615"/>
                  </a:cubicBezTo>
                  <a:cubicBezTo>
                    <a:pt x="2540" y="670"/>
                    <a:pt x="2735" y="698"/>
                    <a:pt x="2763" y="698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821259" y="2537391"/>
              <a:ext cx="98587" cy="38844"/>
            </a:xfrm>
            <a:custGeom>
              <a:avLst/>
              <a:gdLst/>
              <a:ahLst/>
              <a:cxnLst/>
              <a:rect l="l" t="t" r="r" b="b"/>
              <a:pathLst>
                <a:path w="1703" h="671" extrusionOk="0">
                  <a:moveTo>
                    <a:pt x="1591" y="1"/>
                  </a:moveTo>
                  <a:cubicBezTo>
                    <a:pt x="1591" y="1"/>
                    <a:pt x="1507" y="29"/>
                    <a:pt x="1368" y="56"/>
                  </a:cubicBezTo>
                  <a:cubicBezTo>
                    <a:pt x="1228" y="84"/>
                    <a:pt x="1033" y="84"/>
                    <a:pt x="838" y="84"/>
                  </a:cubicBezTo>
                  <a:cubicBezTo>
                    <a:pt x="615" y="56"/>
                    <a:pt x="419" y="56"/>
                    <a:pt x="252" y="29"/>
                  </a:cubicBezTo>
                  <a:lnTo>
                    <a:pt x="1" y="29"/>
                  </a:lnTo>
                  <a:cubicBezTo>
                    <a:pt x="1" y="29"/>
                    <a:pt x="84" y="84"/>
                    <a:pt x="224" y="140"/>
                  </a:cubicBezTo>
                  <a:cubicBezTo>
                    <a:pt x="363" y="196"/>
                    <a:pt x="559" y="308"/>
                    <a:pt x="754" y="419"/>
                  </a:cubicBezTo>
                  <a:cubicBezTo>
                    <a:pt x="949" y="503"/>
                    <a:pt x="1145" y="587"/>
                    <a:pt x="1340" y="642"/>
                  </a:cubicBezTo>
                  <a:cubicBezTo>
                    <a:pt x="1535" y="670"/>
                    <a:pt x="1675" y="670"/>
                    <a:pt x="1703" y="670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61368" y="2548680"/>
              <a:ext cx="177722" cy="76010"/>
            </a:xfrm>
            <a:custGeom>
              <a:avLst/>
              <a:gdLst/>
              <a:ahLst/>
              <a:cxnLst/>
              <a:rect l="l" t="t" r="r" b="b"/>
              <a:pathLst>
                <a:path w="3070" h="1313" extrusionOk="0">
                  <a:moveTo>
                    <a:pt x="3042" y="1"/>
                  </a:moveTo>
                  <a:cubicBezTo>
                    <a:pt x="2986" y="29"/>
                    <a:pt x="2121" y="140"/>
                    <a:pt x="1368" y="475"/>
                  </a:cubicBezTo>
                  <a:cubicBezTo>
                    <a:pt x="977" y="643"/>
                    <a:pt x="642" y="838"/>
                    <a:pt x="391" y="1005"/>
                  </a:cubicBezTo>
                  <a:cubicBezTo>
                    <a:pt x="252" y="1089"/>
                    <a:pt x="168" y="1173"/>
                    <a:pt x="84" y="1229"/>
                  </a:cubicBezTo>
                  <a:cubicBezTo>
                    <a:pt x="29" y="1284"/>
                    <a:pt x="1" y="1312"/>
                    <a:pt x="1" y="1312"/>
                  </a:cubicBezTo>
                  <a:cubicBezTo>
                    <a:pt x="1" y="1312"/>
                    <a:pt x="29" y="1312"/>
                    <a:pt x="112" y="1256"/>
                  </a:cubicBezTo>
                  <a:cubicBezTo>
                    <a:pt x="196" y="1229"/>
                    <a:pt x="308" y="1173"/>
                    <a:pt x="447" y="1117"/>
                  </a:cubicBezTo>
                  <a:cubicBezTo>
                    <a:pt x="698" y="1005"/>
                    <a:pt x="1089" y="866"/>
                    <a:pt x="1451" y="810"/>
                  </a:cubicBezTo>
                  <a:cubicBezTo>
                    <a:pt x="1920" y="710"/>
                    <a:pt x="2389" y="690"/>
                    <a:pt x="2701" y="690"/>
                  </a:cubicBezTo>
                  <a:cubicBezTo>
                    <a:pt x="2909" y="690"/>
                    <a:pt x="3047" y="698"/>
                    <a:pt x="3070" y="69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50228" y="2555163"/>
              <a:ext cx="116301" cy="40465"/>
            </a:xfrm>
            <a:custGeom>
              <a:avLst/>
              <a:gdLst/>
              <a:ahLst/>
              <a:cxnLst/>
              <a:rect l="l" t="t" r="r" b="b"/>
              <a:pathLst>
                <a:path w="2009" h="699" extrusionOk="0">
                  <a:moveTo>
                    <a:pt x="0" y="1"/>
                  </a:moveTo>
                  <a:cubicBezTo>
                    <a:pt x="0" y="1"/>
                    <a:pt x="1814" y="670"/>
                    <a:pt x="1869" y="698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33928" y="2564831"/>
              <a:ext cx="156708" cy="56616"/>
            </a:xfrm>
            <a:custGeom>
              <a:avLst/>
              <a:gdLst/>
              <a:ahLst/>
              <a:cxnLst/>
              <a:rect l="l" t="t" r="r" b="b"/>
              <a:pathLst>
                <a:path w="2707" h="978" extrusionOk="0">
                  <a:moveTo>
                    <a:pt x="2707" y="1"/>
                  </a:moveTo>
                  <a:cubicBezTo>
                    <a:pt x="2679" y="29"/>
                    <a:pt x="2483" y="57"/>
                    <a:pt x="2177" y="85"/>
                  </a:cubicBezTo>
                  <a:cubicBezTo>
                    <a:pt x="2121" y="85"/>
                    <a:pt x="2037" y="113"/>
                    <a:pt x="1981" y="113"/>
                  </a:cubicBezTo>
                  <a:cubicBezTo>
                    <a:pt x="1898" y="140"/>
                    <a:pt x="1814" y="168"/>
                    <a:pt x="1730" y="196"/>
                  </a:cubicBezTo>
                  <a:cubicBezTo>
                    <a:pt x="1563" y="224"/>
                    <a:pt x="1395" y="280"/>
                    <a:pt x="1228" y="336"/>
                  </a:cubicBezTo>
                  <a:cubicBezTo>
                    <a:pt x="893" y="475"/>
                    <a:pt x="586" y="615"/>
                    <a:pt x="363" y="754"/>
                  </a:cubicBezTo>
                  <a:cubicBezTo>
                    <a:pt x="140" y="894"/>
                    <a:pt x="0" y="977"/>
                    <a:pt x="0" y="977"/>
                  </a:cubicBezTo>
                  <a:cubicBezTo>
                    <a:pt x="0" y="977"/>
                    <a:pt x="168" y="950"/>
                    <a:pt x="419" y="866"/>
                  </a:cubicBezTo>
                  <a:cubicBezTo>
                    <a:pt x="642" y="754"/>
                    <a:pt x="977" y="726"/>
                    <a:pt x="1312" y="671"/>
                  </a:cubicBezTo>
                  <a:cubicBezTo>
                    <a:pt x="1479" y="643"/>
                    <a:pt x="1646" y="643"/>
                    <a:pt x="1786" y="643"/>
                  </a:cubicBezTo>
                  <a:lnTo>
                    <a:pt x="2009" y="643"/>
                  </a:lnTo>
                  <a:cubicBezTo>
                    <a:pt x="2093" y="643"/>
                    <a:pt x="2149" y="643"/>
                    <a:pt x="2232" y="671"/>
                  </a:cubicBezTo>
                  <a:cubicBezTo>
                    <a:pt x="2483" y="698"/>
                    <a:pt x="2651" y="698"/>
                    <a:pt x="2679" y="69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616156" y="2601996"/>
              <a:ext cx="135752" cy="49206"/>
            </a:xfrm>
            <a:custGeom>
              <a:avLst/>
              <a:gdLst/>
              <a:ahLst/>
              <a:cxnLst/>
              <a:rect l="l" t="t" r="r" b="b"/>
              <a:pathLst>
                <a:path w="2345" h="850" extrusionOk="0">
                  <a:moveTo>
                    <a:pt x="2205" y="1"/>
                  </a:moveTo>
                  <a:cubicBezTo>
                    <a:pt x="2177" y="1"/>
                    <a:pt x="2009" y="56"/>
                    <a:pt x="1814" y="140"/>
                  </a:cubicBezTo>
                  <a:cubicBezTo>
                    <a:pt x="1591" y="224"/>
                    <a:pt x="1340" y="363"/>
                    <a:pt x="1061" y="475"/>
                  </a:cubicBezTo>
                  <a:cubicBezTo>
                    <a:pt x="810" y="587"/>
                    <a:pt x="559" y="698"/>
                    <a:pt x="363" y="726"/>
                  </a:cubicBezTo>
                  <a:cubicBezTo>
                    <a:pt x="252" y="754"/>
                    <a:pt x="168" y="754"/>
                    <a:pt x="112" y="754"/>
                  </a:cubicBezTo>
                  <a:cubicBezTo>
                    <a:pt x="28" y="782"/>
                    <a:pt x="1" y="782"/>
                    <a:pt x="1" y="782"/>
                  </a:cubicBezTo>
                  <a:cubicBezTo>
                    <a:pt x="1" y="782"/>
                    <a:pt x="28" y="782"/>
                    <a:pt x="112" y="810"/>
                  </a:cubicBezTo>
                  <a:cubicBezTo>
                    <a:pt x="168" y="810"/>
                    <a:pt x="252" y="838"/>
                    <a:pt x="363" y="838"/>
                  </a:cubicBezTo>
                  <a:cubicBezTo>
                    <a:pt x="429" y="846"/>
                    <a:pt x="499" y="849"/>
                    <a:pt x="573" y="849"/>
                  </a:cubicBezTo>
                  <a:cubicBezTo>
                    <a:pt x="752" y="849"/>
                    <a:pt x="955" y="829"/>
                    <a:pt x="1172" y="810"/>
                  </a:cubicBezTo>
                  <a:cubicBezTo>
                    <a:pt x="1451" y="782"/>
                    <a:pt x="1730" y="726"/>
                    <a:pt x="1953" y="698"/>
                  </a:cubicBezTo>
                  <a:cubicBezTo>
                    <a:pt x="2177" y="670"/>
                    <a:pt x="2316" y="670"/>
                    <a:pt x="2344" y="670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88717" y="2627873"/>
              <a:ext cx="119543" cy="40407"/>
            </a:xfrm>
            <a:custGeom>
              <a:avLst/>
              <a:gdLst/>
              <a:ahLst/>
              <a:cxnLst/>
              <a:rect l="l" t="t" r="r" b="b"/>
              <a:pathLst>
                <a:path w="2065" h="698" extrusionOk="0">
                  <a:moveTo>
                    <a:pt x="2009" y="0"/>
                  </a:moveTo>
                  <a:cubicBezTo>
                    <a:pt x="1925" y="28"/>
                    <a:pt x="0" y="530"/>
                    <a:pt x="0" y="530"/>
                  </a:cubicBezTo>
                  <a:cubicBezTo>
                    <a:pt x="0" y="530"/>
                    <a:pt x="1981" y="698"/>
                    <a:pt x="2065" y="698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58035" y="2637540"/>
              <a:ext cx="106633" cy="40407"/>
            </a:xfrm>
            <a:custGeom>
              <a:avLst/>
              <a:gdLst/>
              <a:ahLst/>
              <a:cxnLst/>
              <a:rect l="l" t="t" r="r" b="b"/>
              <a:pathLst>
                <a:path w="1842" h="698" extrusionOk="0">
                  <a:moveTo>
                    <a:pt x="1674" y="0"/>
                  </a:moveTo>
                  <a:cubicBezTo>
                    <a:pt x="1646" y="28"/>
                    <a:pt x="1256" y="196"/>
                    <a:pt x="865" y="307"/>
                  </a:cubicBezTo>
                  <a:cubicBezTo>
                    <a:pt x="642" y="363"/>
                    <a:pt x="447" y="419"/>
                    <a:pt x="279" y="419"/>
                  </a:cubicBezTo>
                  <a:cubicBezTo>
                    <a:pt x="112" y="447"/>
                    <a:pt x="0" y="475"/>
                    <a:pt x="0" y="475"/>
                  </a:cubicBezTo>
                  <a:cubicBezTo>
                    <a:pt x="0" y="475"/>
                    <a:pt x="112" y="503"/>
                    <a:pt x="279" y="531"/>
                  </a:cubicBezTo>
                  <a:cubicBezTo>
                    <a:pt x="419" y="586"/>
                    <a:pt x="642" y="614"/>
                    <a:pt x="865" y="642"/>
                  </a:cubicBezTo>
                  <a:cubicBezTo>
                    <a:pt x="1311" y="698"/>
                    <a:pt x="1814" y="698"/>
                    <a:pt x="1842" y="698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30538" y="2656933"/>
              <a:ext cx="111496" cy="39539"/>
            </a:xfrm>
            <a:custGeom>
              <a:avLst/>
              <a:gdLst/>
              <a:ahLst/>
              <a:cxnLst/>
              <a:rect l="l" t="t" r="r" b="b"/>
              <a:pathLst>
                <a:path w="1926" h="683" extrusionOk="0">
                  <a:moveTo>
                    <a:pt x="1731" y="0"/>
                  </a:moveTo>
                  <a:cubicBezTo>
                    <a:pt x="1703" y="0"/>
                    <a:pt x="1619" y="28"/>
                    <a:pt x="1480" y="112"/>
                  </a:cubicBezTo>
                  <a:cubicBezTo>
                    <a:pt x="1396" y="140"/>
                    <a:pt x="1312" y="168"/>
                    <a:pt x="1201" y="196"/>
                  </a:cubicBezTo>
                  <a:cubicBezTo>
                    <a:pt x="1117" y="223"/>
                    <a:pt x="1005" y="251"/>
                    <a:pt x="894" y="279"/>
                  </a:cubicBezTo>
                  <a:cubicBezTo>
                    <a:pt x="670" y="335"/>
                    <a:pt x="447" y="363"/>
                    <a:pt x="280" y="391"/>
                  </a:cubicBezTo>
                  <a:cubicBezTo>
                    <a:pt x="112" y="419"/>
                    <a:pt x="1" y="419"/>
                    <a:pt x="1" y="419"/>
                  </a:cubicBezTo>
                  <a:cubicBezTo>
                    <a:pt x="1" y="419"/>
                    <a:pt x="112" y="447"/>
                    <a:pt x="280" y="502"/>
                  </a:cubicBezTo>
                  <a:cubicBezTo>
                    <a:pt x="447" y="530"/>
                    <a:pt x="670" y="586"/>
                    <a:pt x="894" y="614"/>
                  </a:cubicBezTo>
                  <a:cubicBezTo>
                    <a:pt x="1005" y="642"/>
                    <a:pt x="1117" y="642"/>
                    <a:pt x="1256" y="670"/>
                  </a:cubicBezTo>
                  <a:cubicBezTo>
                    <a:pt x="1331" y="670"/>
                    <a:pt x="1405" y="682"/>
                    <a:pt x="1471" y="682"/>
                  </a:cubicBezTo>
                  <a:cubicBezTo>
                    <a:pt x="1504" y="682"/>
                    <a:pt x="1535" y="679"/>
                    <a:pt x="1563" y="670"/>
                  </a:cubicBezTo>
                  <a:cubicBezTo>
                    <a:pt x="1759" y="670"/>
                    <a:pt x="1898" y="670"/>
                    <a:pt x="1926" y="642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01477" y="2660175"/>
              <a:ext cx="142178" cy="46891"/>
            </a:xfrm>
            <a:custGeom>
              <a:avLst/>
              <a:gdLst/>
              <a:ahLst/>
              <a:cxnLst/>
              <a:rect l="l" t="t" r="r" b="b"/>
              <a:pathLst>
                <a:path w="2456" h="810" extrusionOk="0">
                  <a:moveTo>
                    <a:pt x="2344" y="0"/>
                  </a:moveTo>
                  <a:cubicBezTo>
                    <a:pt x="2288" y="0"/>
                    <a:pt x="1703" y="195"/>
                    <a:pt x="1145" y="391"/>
                  </a:cubicBezTo>
                  <a:cubicBezTo>
                    <a:pt x="977" y="419"/>
                    <a:pt x="838" y="474"/>
                    <a:pt x="726" y="530"/>
                  </a:cubicBezTo>
                  <a:cubicBezTo>
                    <a:pt x="587" y="586"/>
                    <a:pt x="447" y="642"/>
                    <a:pt x="363" y="670"/>
                  </a:cubicBezTo>
                  <a:cubicBezTo>
                    <a:pt x="140" y="753"/>
                    <a:pt x="1" y="809"/>
                    <a:pt x="1" y="809"/>
                  </a:cubicBezTo>
                  <a:cubicBezTo>
                    <a:pt x="1" y="809"/>
                    <a:pt x="168" y="809"/>
                    <a:pt x="391" y="781"/>
                  </a:cubicBezTo>
                  <a:cubicBezTo>
                    <a:pt x="475" y="753"/>
                    <a:pt x="614" y="753"/>
                    <a:pt x="754" y="725"/>
                  </a:cubicBezTo>
                  <a:lnTo>
                    <a:pt x="1200" y="725"/>
                  </a:lnTo>
                  <a:cubicBezTo>
                    <a:pt x="1814" y="698"/>
                    <a:pt x="2428" y="670"/>
                    <a:pt x="2456" y="670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524112" y="2676326"/>
              <a:ext cx="103392" cy="41623"/>
            </a:xfrm>
            <a:custGeom>
              <a:avLst/>
              <a:gdLst/>
              <a:ahLst/>
              <a:cxnLst/>
              <a:rect l="l" t="t" r="r" b="b"/>
              <a:pathLst>
                <a:path w="1786" h="719" extrusionOk="0">
                  <a:moveTo>
                    <a:pt x="1451" y="0"/>
                  </a:moveTo>
                  <a:cubicBezTo>
                    <a:pt x="1451" y="0"/>
                    <a:pt x="1367" y="84"/>
                    <a:pt x="1256" y="140"/>
                  </a:cubicBezTo>
                  <a:cubicBezTo>
                    <a:pt x="1144" y="223"/>
                    <a:pt x="977" y="307"/>
                    <a:pt x="781" y="363"/>
                  </a:cubicBezTo>
                  <a:cubicBezTo>
                    <a:pt x="586" y="419"/>
                    <a:pt x="391" y="419"/>
                    <a:pt x="251" y="419"/>
                  </a:cubicBezTo>
                  <a:lnTo>
                    <a:pt x="56" y="419"/>
                  </a:lnTo>
                  <a:cubicBezTo>
                    <a:pt x="28" y="391"/>
                    <a:pt x="0" y="391"/>
                    <a:pt x="0" y="391"/>
                  </a:cubicBezTo>
                  <a:lnTo>
                    <a:pt x="0" y="391"/>
                  </a:lnTo>
                  <a:lnTo>
                    <a:pt x="56" y="446"/>
                  </a:lnTo>
                  <a:cubicBezTo>
                    <a:pt x="84" y="446"/>
                    <a:pt x="140" y="502"/>
                    <a:pt x="223" y="530"/>
                  </a:cubicBezTo>
                  <a:cubicBezTo>
                    <a:pt x="363" y="586"/>
                    <a:pt x="586" y="670"/>
                    <a:pt x="809" y="697"/>
                  </a:cubicBezTo>
                  <a:cubicBezTo>
                    <a:pt x="921" y="711"/>
                    <a:pt x="1033" y="718"/>
                    <a:pt x="1141" y="718"/>
                  </a:cubicBezTo>
                  <a:cubicBezTo>
                    <a:pt x="1249" y="718"/>
                    <a:pt x="1353" y="711"/>
                    <a:pt x="1451" y="697"/>
                  </a:cubicBezTo>
                  <a:cubicBezTo>
                    <a:pt x="1618" y="670"/>
                    <a:pt x="1758" y="614"/>
                    <a:pt x="1786" y="614"/>
                  </a:cubicBezTo>
                  <a:lnTo>
                    <a:pt x="14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43505" y="2668222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200" y="1"/>
                  </a:moveTo>
                  <a:cubicBezTo>
                    <a:pt x="1172" y="28"/>
                    <a:pt x="0" y="447"/>
                    <a:pt x="0" y="447"/>
                  </a:cubicBezTo>
                  <a:cubicBezTo>
                    <a:pt x="0" y="447"/>
                    <a:pt x="1228" y="698"/>
                    <a:pt x="1256" y="698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46689" y="2679510"/>
              <a:ext cx="67905" cy="40465"/>
            </a:xfrm>
            <a:custGeom>
              <a:avLst/>
              <a:gdLst/>
              <a:ahLst/>
              <a:cxnLst/>
              <a:rect l="l" t="t" r="r" b="b"/>
              <a:pathLst>
                <a:path w="1173" h="699" extrusionOk="0">
                  <a:moveTo>
                    <a:pt x="1173" y="1"/>
                  </a:moveTo>
                  <a:cubicBezTo>
                    <a:pt x="1145" y="1"/>
                    <a:pt x="1" y="308"/>
                    <a:pt x="1" y="308"/>
                  </a:cubicBezTo>
                  <a:cubicBezTo>
                    <a:pt x="1" y="308"/>
                    <a:pt x="1117" y="670"/>
                    <a:pt x="1173" y="698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519249" y="2695661"/>
              <a:ext cx="79194" cy="38844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284" y="1"/>
                  </a:moveTo>
                  <a:cubicBezTo>
                    <a:pt x="1256" y="1"/>
                    <a:pt x="977" y="112"/>
                    <a:pt x="670" y="140"/>
                  </a:cubicBezTo>
                  <a:cubicBezTo>
                    <a:pt x="559" y="140"/>
                    <a:pt x="447" y="153"/>
                    <a:pt x="352" y="153"/>
                  </a:cubicBezTo>
                  <a:cubicBezTo>
                    <a:pt x="304" y="153"/>
                    <a:pt x="261" y="150"/>
                    <a:pt x="224" y="140"/>
                  </a:cubicBezTo>
                  <a:cubicBezTo>
                    <a:pt x="84" y="112"/>
                    <a:pt x="1" y="112"/>
                    <a:pt x="1" y="112"/>
                  </a:cubicBezTo>
                  <a:lnTo>
                    <a:pt x="1" y="112"/>
                  </a:lnTo>
                  <a:cubicBezTo>
                    <a:pt x="1" y="112"/>
                    <a:pt x="84" y="168"/>
                    <a:pt x="168" y="224"/>
                  </a:cubicBezTo>
                  <a:cubicBezTo>
                    <a:pt x="280" y="336"/>
                    <a:pt x="447" y="391"/>
                    <a:pt x="614" y="475"/>
                  </a:cubicBezTo>
                  <a:cubicBezTo>
                    <a:pt x="949" y="615"/>
                    <a:pt x="1340" y="670"/>
                    <a:pt x="1368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96763" y="2521240"/>
              <a:ext cx="66284" cy="66284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31" y="1"/>
                  </a:moveTo>
                  <a:lnTo>
                    <a:pt x="1" y="531"/>
                  </a:lnTo>
                  <a:lnTo>
                    <a:pt x="615" y="1145"/>
                  </a:lnTo>
                  <a:lnTo>
                    <a:pt x="1145" y="642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614535" y="2451831"/>
              <a:ext cx="114738" cy="111496"/>
            </a:xfrm>
            <a:custGeom>
              <a:avLst/>
              <a:gdLst/>
              <a:ahLst/>
              <a:cxnLst/>
              <a:rect l="l" t="t" r="r" b="b"/>
              <a:pathLst>
                <a:path w="1982" h="1926" extrusionOk="0">
                  <a:moveTo>
                    <a:pt x="866" y="0"/>
                  </a:moveTo>
                  <a:cubicBezTo>
                    <a:pt x="419" y="0"/>
                    <a:pt x="29" y="419"/>
                    <a:pt x="1" y="949"/>
                  </a:cubicBezTo>
                  <a:cubicBezTo>
                    <a:pt x="1" y="1479"/>
                    <a:pt x="531" y="1897"/>
                    <a:pt x="977" y="1925"/>
                  </a:cubicBezTo>
                  <a:cubicBezTo>
                    <a:pt x="1423" y="1925"/>
                    <a:pt x="1507" y="1869"/>
                    <a:pt x="1675" y="1283"/>
                  </a:cubicBezTo>
                  <a:cubicBezTo>
                    <a:pt x="1981" y="223"/>
                    <a:pt x="1340" y="28"/>
                    <a:pt x="86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65842" y="2532066"/>
              <a:ext cx="277814" cy="111438"/>
            </a:xfrm>
            <a:custGeom>
              <a:avLst/>
              <a:gdLst/>
              <a:ahLst/>
              <a:cxnLst/>
              <a:rect l="l" t="t" r="r" b="b"/>
              <a:pathLst>
                <a:path w="4799" h="1925" extrusionOk="0">
                  <a:moveTo>
                    <a:pt x="2983" y="0"/>
                  </a:moveTo>
                  <a:cubicBezTo>
                    <a:pt x="2015" y="0"/>
                    <a:pt x="1198" y="162"/>
                    <a:pt x="586" y="511"/>
                  </a:cubicBezTo>
                  <a:cubicBezTo>
                    <a:pt x="586" y="511"/>
                    <a:pt x="0" y="1013"/>
                    <a:pt x="28" y="1292"/>
                  </a:cubicBezTo>
                  <a:cubicBezTo>
                    <a:pt x="65" y="1476"/>
                    <a:pt x="1490" y="1925"/>
                    <a:pt x="2794" y="1925"/>
                  </a:cubicBezTo>
                  <a:cubicBezTo>
                    <a:pt x="3473" y="1925"/>
                    <a:pt x="4119" y="1803"/>
                    <a:pt x="4520" y="1460"/>
                  </a:cubicBezTo>
                  <a:cubicBezTo>
                    <a:pt x="4799" y="762"/>
                    <a:pt x="4436" y="37"/>
                    <a:pt x="3822" y="37"/>
                  </a:cubicBezTo>
                  <a:cubicBezTo>
                    <a:pt x="3532" y="13"/>
                    <a:pt x="3252" y="0"/>
                    <a:pt x="2983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88717" y="2732826"/>
              <a:ext cx="185769" cy="268146"/>
            </a:xfrm>
            <a:custGeom>
              <a:avLst/>
              <a:gdLst/>
              <a:ahLst/>
              <a:cxnLst/>
              <a:rect l="l" t="t" r="r" b="b"/>
              <a:pathLst>
                <a:path w="3209" h="4632" extrusionOk="0">
                  <a:moveTo>
                    <a:pt x="168" y="0"/>
                  </a:moveTo>
                  <a:lnTo>
                    <a:pt x="0" y="4548"/>
                  </a:lnTo>
                  <a:lnTo>
                    <a:pt x="2316" y="4632"/>
                  </a:lnTo>
                  <a:cubicBezTo>
                    <a:pt x="3069" y="4102"/>
                    <a:pt x="3209" y="865"/>
                    <a:pt x="2483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619398" y="2505089"/>
              <a:ext cx="54938" cy="37339"/>
            </a:xfrm>
            <a:custGeom>
              <a:avLst/>
              <a:gdLst/>
              <a:ahLst/>
              <a:cxnLst/>
              <a:rect l="l" t="t" r="r" b="b"/>
              <a:pathLst>
                <a:path w="949" h="645" extrusionOk="0">
                  <a:moveTo>
                    <a:pt x="112" y="1"/>
                  </a:moveTo>
                  <a:lnTo>
                    <a:pt x="0" y="57"/>
                  </a:lnTo>
                  <a:cubicBezTo>
                    <a:pt x="161" y="325"/>
                    <a:pt x="579" y="644"/>
                    <a:pt x="909" y="644"/>
                  </a:cubicBezTo>
                  <a:cubicBezTo>
                    <a:pt x="922" y="644"/>
                    <a:pt x="936" y="643"/>
                    <a:pt x="949" y="642"/>
                  </a:cubicBezTo>
                  <a:lnTo>
                    <a:pt x="949" y="531"/>
                  </a:lnTo>
                  <a:cubicBezTo>
                    <a:pt x="936" y="532"/>
                    <a:pt x="923" y="533"/>
                    <a:pt x="909" y="533"/>
                  </a:cubicBezTo>
                  <a:cubicBezTo>
                    <a:pt x="609" y="533"/>
                    <a:pt x="245" y="241"/>
                    <a:pt x="112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659747" y="2495422"/>
              <a:ext cx="38844" cy="67905"/>
            </a:xfrm>
            <a:custGeom>
              <a:avLst/>
              <a:gdLst/>
              <a:ahLst/>
              <a:cxnLst/>
              <a:rect l="l" t="t" r="r" b="b"/>
              <a:pathLst>
                <a:path w="671" h="1173" extrusionOk="0">
                  <a:moveTo>
                    <a:pt x="1" y="0"/>
                  </a:moveTo>
                  <a:cubicBezTo>
                    <a:pt x="1" y="28"/>
                    <a:pt x="85" y="754"/>
                    <a:pt x="587" y="1172"/>
                  </a:cubicBezTo>
                  <a:lnTo>
                    <a:pt x="670" y="1088"/>
                  </a:lnTo>
                  <a:cubicBezTo>
                    <a:pt x="196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609673" y="2442105"/>
              <a:ext cx="109933" cy="68079"/>
            </a:xfrm>
            <a:custGeom>
              <a:avLst/>
              <a:gdLst/>
              <a:ahLst/>
              <a:cxnLst/>
              <a:rect l="l" t="t" r="r" b="b"/>
              <a:pathLst>
                <a:path w="1899" h="1176" extrusionOk="0">
                  <a:moveTo>
                    <a:pt x="754" y="1"/>
                  </a:moveTo>
                  <a:cubicBezTo>
                    <a:pt x="392" y="56"/>
                    <a:pt x="113" y="280"/>
                    <a:pt x="29" y="838"/>
                  </a:cubicBezTo>
                  <a:cubicBezTo>
                    <a:pt x="1" y="949"/>
                    <a:pt x="1" y="1061"/>
                    <a:pt x="29" y="1145"/>
                  </a:cubicBezTo>
                  <a:cubicBezTo>
                    <a:pt x="121" y="1166"/>
                    <a:pt x="197" y="1175"/>
                    <a:pt x="261" y="1175"/>
                  </a:cubicBezTo>
                  <a:cubicBezTo>
                    <a:pt x="526" y="1175"/>
                    <a:pt x="596" y="1022"/>
                    <a:pt x="866" y="977"/>
                  </a:cubicBezTo>
                  <a:cubicBezTo>
                    <a:pt x="960" y="954"/>
                    <a:pt x="1099" y="945"/>
                    <a:pt x="1254" y="945"/>
                  </a:cubicBezTo>
                  <a:cubicBezTo>
                    <a:pt x="1465" y="945"/>
                    <a:pt x="1705" y="961"/>
                    <a:pt x="1898" y="977"/>
                  </a:cubicBezTo>
                  <a:cubicBezTo>
                    <a:pt x="1898" y="447"/>
                    <a:pt x="1535" y="84"/>
                    <a:pt x="108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11294" y="2493106"/>
              <a:ext cx="108312" cy="17078"/>
            </a:xfrm>
            <a:custGeom>
              <a:avLst/>
              <a:gdLst/>
              <a:ahLst/>
              <a:cxnLst/>
              <a:rect l="l" t="t" r="r" b="b"/>
              <a:pathLst>
                <a:path w="1871" h="295" extrusionOk="0">
                  <a:moveTo>
                    <a:pt x="1110" y="0"/>
                  </a:moveTo>
                  <a:cubicBezTo>
                    <a:pt x="990" y="0"/>
                    <a:pt x="884" y="3"/>
                    <a:pt x="810" y="12"/>
                  </a:cubicBezTo>
                  <a:cubicBezTo>
                    <a:pt x="516" y="61"/>
                    <a:pt x="459" y="218"/>
                    <a:pt x="148" y="218"/>
                  </a:cubicBezTo>
                  <a:cubicBezTo>
                    <a:pt x="104" y="218"/>
                    <a:pt x="56" y="215"/>
                    <a:pt x="1" y="208"/>
                  </a:cubicBezTo>
                  <a:lnTo>
                    <a:pt x="1" y="264"/>
                  </a:lnTo>
                  <a:cubicBezTo>
                    <a:pt x="93" y="285"/>
                    <a:pt x="169" y="294"/>
                    <a:pt x="233" y="294"/>
                  </a:cubicBezTo>
                  <a:cubicBezTo>
                    <a:pt x="498" y="294"/>
                    <a:pt x="568" y="141"/>
                    <a:pt x="838" y="96"/>
                  </a:cubicBezTo>
                  <a:cubicBezTo>
                    <a:pt x="932" y="73"/>
                    <a:pt x="1071" y="64"/>
                    <a:pt x="1226" y="64"/>
                  </a:cubicBezTo>
                  <a:cubicBezTo>
                    <a:pt x="1437" y="64"/>
                    <a:pt x="1677" y="80"/>
                    <a:pt x="1870" y="96"/>
                  </a:cubicBezTo>
                  <a:lnTo>
                    <a:pt x="1870" y="12"/>
                  </a:lnTo>
                  <a:cubicBezTo>
                    <a:pt x="1647" y="12"/>
                    <a:pt x="1349" y="0"/>
                    <a:pt x="111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87245" y="2488938"/>
              <a:ext cx="56559" cy="13951"/>
            </a:xfrm>
            <a:custGeom>
              <a:avLst/>
              <a:gdLst/>
              <a:ahLst/>
              <a:cxnLst/>
              <a:rect l="l" t="t" r="r" b="b"/>
              <a:pathLst>
                <a:path w="977" h="241" extrusionOk="0">
                  <a:moveTo>
                    <a:pt x="558" y="1"/>
                  </a:moveTo>
                  <a:lnTo>
                    <a:pt x="0" y="140"/>
                  </a:lnTo>
                  <a:lnTo>
                    <a:pt x="419" y="196"/>
                  </a:lnTo>
                  <a:cubicBezTo>
                    <a:pt x="537" y="213"/>
                    <a:pt x="646" y="240"/>
                    <a:pt x="756" y="240"/>
                  </a:cubicBezTo>
                  <a:cubicBezTo>
                    <a:pt x="828" y="240"/>
                    <a:pt x="900" y="229"/>
                    <a:pt x="977" y="196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29066" y="2442105"/>
              <a:ext cx="27556" cy="61421"/>
            </a:xfrm>
            <a:custGeom>
              <a:avLst/>
              <a:gdLst/>
              <a:ahLst/>
              <a:cxnLst/>
              <a:rect l="l" t="t" r="r" b="b"/>
              <a:pathLst>
                <a:path w="476" h="1061" extrusionOk="0">
                  <a:moveTo>
                    <a:pt x="419" y="1"/>
                  </a:moveTo>
                  <a:cubicBezTo>
                    <a:pt x="1" y="503"/>
                    <a:pt x="140" y="1061"/>
                    <a:pt x="140" y="1061"/>
                  </a:cubicBezTo>
                  <a:lnTo>
                    <a:pt x="168" y="1061"/>
                  </a:lnTo>
                  <a:cubicBezTo>
                    <a:pt x="168" y="1061"/>
                    <a:pt x="57" y="503"/>
                    <a:pt x="47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658126" y="2442105"/>
              <a:ext cx="35602" cy="51754"/>
            </a:xfrm>
            <a:custGeom>
              <a:avLst/>
              <a:gdLst/>
              <a:ahLst/>
              <a:cxnLst/>
              <a:rect l="l" t="t" r="r" b="b"/>
              <a:pathLst>
                <a:path w="615" h="894" extrusionOk="0">
                  <a:moveTo>
                    <a:pt x="1" y="1"/>
                  </a:moveTo>
                  <a:cubicBezTo>
                    <a:pt x="587" y="335"/>
                    <a:pt x="531" y="893"/>
                    <a:pt x="531" y="893"/>
                  </a:cubicBezTo>
                  <a:lnTo>
                    <a:pt x="559" y="893"/>
                  </a:lnTo>
                  <a:cubicBezTo>
                    <a:pt x="559" y="893"/>
                    <a:pt x="615" y="363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48459" y="2439848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0"/>
                  </a:moveTo>
                  <a:cubicBezTo>
                    <a:pt x="173" y="0"/>
                    <a:pt x="156" y="4"/>
                    <a:pt x="140" y="12"/>
                  </a:cubicBezTo>
                  <a:cubicBezTo>
                    <a:pt x="56" y="12"/>
                    <a:pt x="1" y="40"/>
                    <a:pt x="1" y="68"/>
                  </a:cubicBezTo>
                  <a:cubicBezTo>
                    <a:pt x="1" y="68"/>
                    <a:pt x="56" y="95"/>
                    <a:pt x="140" y="95"/>
                  </a:cubicBezTo>
                  <a:cubicBezTo>
                    <a:pt x="196" y="68"/>
                    <a:pt x="252" y="40"/>
                    <a:pt x="252" y="40"/>
                  </a:cubicBezTo>
                  <a:cubicBezTo>
                    <a:pt x="252" y="20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48847" y="2506710"/>
              <a:ext cx="51754" cy="100208"/>
            </a:xfrm>
            <a:custGeom>
              <a:avLst/>
              <a:gdLst/>
              <a:ahLst/>
              <a:cxnLst/>
              <a:rect l="l" t="t" r="r" b="b"/>
              <a:pathLst>
                <a:path w="894" h="1731" extrusionOk="0">
                  <a:moveTo>
                    <a:pt x="112" y="1"/>
                  </a:moveTo>
                  <a:lnTo>
                    <a:pt x="112" y="1"/>
                  </a:lnTo>
                  <a:cubicBezTo>
                    <a:pt x="57" y="614"/>
                    <a:pt x="1" y="1256"/>
                    <a:pt x="336" y="1730"/>
                  </a:cubicBezTo>
                  <a:lnTo>
                    <a:pt x="894" y="156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56414" y="2564021"/>
              <a:ext cx="460341" cy="328757"/>
            </a:xfrm>
            <a:custGeom>
              <a:avLst/>
              <a:gdLst/>
              <a:ahLst/>
              <a:cxnLst/>
              <a:rect l="l" t="t" r="r" b="b"/>
              <a:pathLst>
                <a:path w="7952" h="5679" extrusionOk="0">
                  <a:moveTo>
                    <a:pt x="6038" y="0"/>
                  </a:moveTo>
                  <a:cubicBezTo>
                    <a:pt x="4392" y="0"/>
                    <a:pt x="2209" y="1050"/>
                    <a:pt x="0" y="2721"/>
                  </a:cubicBezTo>
                  <a:lnTo>
                    <a:pt x="3488" y="5678"/>
                  </a:lnTo>
                  <a:cubicBezTo>
                    <a:pt x="4101" y="4200"/>
                    <a:pt x="6054" y="3084"/>
                    <a:pt x="6919" y="2219"/>
                  </a:cubicBezTo>
                  <a:cubicBezTo>
                    <a:pt x="7366" y="1801"/>
                    <a:pt x="7449" y="1549"/>
                    <a:pt x="7952" y="1103"/>
                  </a:cubicBezTo>
                  <a:lnTo>
                    <a:pt x="7896" y="685"/>
                  </a:lnTo>
                  <a:cubicBezTo>
                    <a:pt x="7418" y="215"/>
                    <a:pt x="6783" y="0"/>
                    <a:pt x="603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64908" y="2564831"/>
              <a:ext cx="289103" cy="230171"/>
            </a:xfrm>
            <a:custGeom>
              <a:avLst/>
              <a:gdLst/>
              <a:ahLst/>
              <a:cxnLst/>
              <a:rect l="l" t="t" r="r" b="b"/>
              <a:pathLst>
                <a:path w="4994" h="3976" extrusionOk="0">
                  <a:moveTo>
                    <a:pt x="530" y="1"/>
                  </a:moveTo>
                  <a:cubicBezTo>
                    <a:pt x="502" y="587"/>
                    <a:pt x="558" y="894"/>
                    <a:pt x="474" y="1312"/>
                  </a:cubicBezTo>
                  <a:cubicBezTo>
                    <a:pt x="139" y="1591"/>
                    <a:pt x="0" y="2038"/>
                    <a:pt x="167" y="2456"/>
                  </a:cubicBezTo>
                  <a:lnTo>
                    <a:pt x="223" y="2540"/>
                  </a:lnTo>
                  <a:cubicBezTo>
                    <a:pt x="279" y="2707"/>
                    <a:pt x="418" y="2819"/>
                    <a:pt x="558" y="2930"/>
                  </a:cubicBezTo>
                  <a:cubicBezTo>
                    <a:pt x="711" y="3033"/>
                    <a:pt x="906" y="3093"/>
                    <a:pt x="1104" y="3093"/>
                  </a:cubicBezTo>
                  <a:cubicBezTo>
                    <a:pt x="1231" y="3093"/>
                    <a:pt x="1359" y="3068"/>
                    <a:pt x="1479" y="3014"/>
                  </a:cubicBezTo>
                  <a:cubicBezTo>
                    <a:pt x="1534" y="3014"/>
                    <a:pt x="1590" y="2986"/>
                    <a:pt x="1646" y="2930"/>
                  </a:cubicBezTo>
                  <a:lnTo>
                    <a:pt x="1730" y="2875"/>
                  </a:lnTo>
                  <a:lnTo>
                    <a:pt x="3097" y="3181"/>
                  </a:lnTo>
                  <a:lnTo>
                    <a:pt x="3404" y="3739"/>
                  </a:lnTo>
                  <a:cubicBezTo>
                    <a:pt x="3497" y="3888"/>
                    <a:pt x="3652" y="3975"/>
                    <a:pt x="3811" y="3975"/>
                  </a:cubicBezTo>
                  <a:cubicBezTo>
                    <a:pt x="3890" y="3975"/>
                    <a:pt x="3971" y="3953"/>
                    <a:pt x="4045" y="3907"/>
                  </a:cubicBezTo>
                  <a:lnTo>
                    <a:pt x="4269" y="3795"/>
                  </a:lnTo>
                  <a:lnTo>
                    <a:pt x="3711" y="3209"/>
                  </a:lnTo>
                  <a:lnTo>
                    <a:pt x="4492" y="3628"/>
                  </a:lnTo>
                  <a:cubicBezTo>
                    <a:pt x="4854" y="3265"/>
                    <a:pt x="4994" y="2930"/>
                    <a:pt x="4854" y="2596"/>
                  </a:cubicBezTo>
                  <a:lnTo>
                    <a:pt x="2650" y="866"/>
                  </a:lnTo>
                  <a:lnTo>
                    <a:pt x="2567" y="671"/>
                  </a:lnTo>
                  <a:lnTo>
                    <a:pt x="1869" y="252"/>
                  </a:lnTo>
                  <a:cubicBezTo>
                    <a:pt x="1590" y="29"/>
                    <a:pt x="1283" y="29"/>
                    <a:pt x="92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927891" y="2501847"/>
              <a:ext cx="48512" cy="98587"/>
            </a:xfrm>
            <a:custGeom>
              <a:avLst/>
              <a:gdLst/>
              <a:ahLst/>
              <a:cxnLst/>
              <a:rect l="l" t="t" r="r" b="b"/>
              <a:pathLst>
                <a:path w="838" h="1703" extrusionOk="0">
                  <a:moveTo>
                    <a:pt x="0" y="1"/>
                  </a:moveTo>
                  <a:cubicBezTo>
                    <a:pt x="0" y="615"/>
                    <a:pt x="0" y="1228"/>
                    <a:pt x="363" y="1703"/>
                  </a:cubicBezTo>
                  <a:lnTo>
                    <a:pt x="809" y="1396"/>
                  </a:lnTo>
                  <a:lnTo>
                    <a:pt x="837" y="1396"/>
                  </a:lnTo>
                  <a:lnTo>
                    <a:pt x="837" y="1368"/>
                  </a:lnTo>
                  <a:lnTo>
                    <a:pt x="84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120084" y="2717486"/>
              <a:ext cx="19393" cy="1765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78" y="0"/>
                  </a:moveTo>
                  <a:cubicBezTo>
                    <a:pt x="140" y="0"/>
                    <a:pt x="98" y="14"/>
                    <a:pt x="56" y="42"/>
                  </a:cubicBezTo>
                  <a:cubicBezTo>
                    <a:pt x="0" y="98"/>
                    <a:pt x="0" y="182"/>
                    <a:pt x="28" y="238"/>
                  </a:cubicBezTo>
                  <a:cubicBezTo>
                    <a:pt x="59" y="284"/>
                    <a:pt x="106" y="304"/>
                    <a:pt x="152" y="304"/>
                  </a:cubicBezTo>
                  <a:cubicBezTo>
                    <a:pt x="190" y="304"/>
                    <a:pt x="226" y="291"/>
                    <a:pt x="251" y="265"/>
                  </a:cubicBezTo>
                  <a:cubicBezTo>
                    <a:pt x="335" y="210"/>
                    <a:pt x="335" y="98"/>
                    <a:pt x="279" y="42"/>
                  </a:cubicBezTo>
                  <a:cubicBezTo>
                    <a:pt x="251" y="14"/>
                    <a:pt x="216" y="0"/>
                    <a:pt x="17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011831" y="2621389"/>
              <a:ext cx="40465" cy="43649"/>
            </a:xfrm>
            <a:custGeom>
              <a:avLst/>
              <a:gdLst/>
              <a:ahLst/>
              <a:cxnLst/>
              <a:rect l="l" t="t" r="r" b="b"/>
              <a:pathLst>
                <a:path w="699" h="754" extrusionOk="0">
                  <a:moveTo>
                    <a:pt x="1" y="0"/>
                  </a:moveTo>
                  <a:lnTo>
                    <a:pt x="698" y="754"/>
                  </a:lnTo>
                  <a:lnTo>
                    <a:pt x="698" y="754"/>
                  </a:lnTo>
                  <a:lnTo>
                    <a:pt x="670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968240" y="2623994"/>
              <a:ext cx="27498" cy="20667"/>
            </a:xfrm>
            <a:custGeom>
              <a:avLst/>
              <a:gdLst/>
              <a:ahLst/>
              <a:cxnLst/>
              <a:rect l="l" t="t" r="r" b="b"/>
              <a:pathLst>
                <a:path w="475" h="357" extrusionOk="0">
                  <a:moveTo>
                    <a:pt x="255" y="1"/>
                  </a:moveTo>
                  <a:cubicBezTo>
                    <a:pt x="225" y="1"/>
                    <a:pt x="196" y="4"/>
                    <a:pt x="168" y="11"/>
                  </a:cubicBezTo>
                  <a:cubicBezTo>
                    <a:pt x="56" y="67"/>
                    <a:pt x="1" y="179"/>
                    <a:pt x="28" y="262"/>
                  </a:cubicBezTo>
                  <a:cubicBezTo>
                    <a:pt x="70" y="325"/>
                    <a:pt x="144" y="356"/>
                    <a:pt x="225" y="356"/>
                  </a:cubicBezTo>
                  <a:cubicBezTo>
                    <a:pt x="252" y="356"/>
                    <a:pt x="280" y="353"/>
                    <a:pt x="307" y="346"/>
                  </a:cubicBezTo>
                  <a:cubicBezTo>
                    <a:pt x="419" y="290"/>
                    <a:pt x="475" y="179"/>
                    <a:pt x="447" y="95"/>
                  </a:cubicBezTo>
                  <a:cubicBezTo>
                    <a:pt x="426" y="32"/>
                    <a:pt x="342" y="1"/>
                    <a:pt x="25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969861" y="2623994"/>
              <a:ext cx="22693" cy="17425"/>
            </a:xfrm>
            <a:custGeom>
              <a:avLst/>
              <a:gdLst/>
              <a:ahLst/>
              <a:cxnLst/>
              <a:rect l="l" t="t" r="r" b="b"/>
              <a:pathLst>
                <a:path w="392" h="301" extrusionOk="0">
                  <a:moveTo>
                    <a:pt x="218" y="1"/>
                  </a:moveTo>
                  <a:cubicBezTo>
                    <a:pt x="194" y="1"/>
                    <a:pt x="168" y="4"/>
                    <a:pt x="140" y="11"/>
                  </a:cubicBezTo>
                  <a:cubicBezTo>
                    <a:pt x="56" y="39"/>
                    <a:pt x="0" y="151"/>
                    <a:pt x="28" y="207"/>
                  </a:cubicBezTo>
                  <a:cubicBezTo>
                    <a:pt x="49" y="269"/>
                    <a:pt x="117" y="301"/>
                    <a:pt x="185" y="301"/>
                  </a:cubicBezTo>
                  <a:cubicBezTo>
                    <a:pt x="208" y="301"/>
                    <a:pt x="231" y="297"/>
                    <a:pt x="252" y="290"/>
                  </a:cubicBezTo>
                  <a:cubicBezTo>
                    <a:pt x="335" y="234"/>
                    <a:pt x="391" y="151"/>
                    <a:pt x="363" y="95"/>
                  </a:cubicBezTo>
                  <a:cubicBezTo>
                    <a:pt x="342" y="32"/>
                    <a:pt x="290" y="1"/>
                    <a:pt x="21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56952" y="2616526"/>
              <a:ext cx="40407" cy="24314"/>
            </a:xfrm>
            <a:custGeom>
              <a:avLst/>
              <a:gdLst/>
              <a:ahLst/>
              <a:cxnLst/>
              <a:rect l="l" t="t" r="r" b="b"/>
              <a:pathLst>
                <a:path w="698" h="420" extrusionOk="0">
                  <a:moveTo>
                    <a:pt x="586" y="1"/>
                  </a:moveTo>
                  <a:cubicBezTo>
                    <a:pt x="279" y="57"/>
                    <a:pt x="112" y="168"/>
                    <a:pt x="0" y="419"/>
                  </a:cubicBezTo>
                  <a:cubicBezTo>
                    <a:pt x="201" y="244"/>
                    <a:pt x="401" y="136"/>
                    <a:pt x="622" y="136"/>
                  </a:cubicBezTo>
                  <a:cubicBezTo>
                    <a:pt x="647" y="136"/>
                    <a:pt x="672" y="137"/>
                    <a:pt x="698" y="140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984391" y="2626252"/>
              <a:ext cx="4921" cy="4863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1" y="0"/>
                  </a:moveTo>
                  <a:lnTo>
                    <a:pt x="1" y="56"/>
                  </a:lnTo>
                  <a:lnTo>
                    <a:pt x="84" y="84"/>
                  </a:lnTo>
                  <a:lnTo>
                    <a:pt x="8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952089" y="2632678"/>
              <a:ext cx="114738" cy="96966"/>
            </a:xfrm>
            <a:custGeom>
              <a:avLst/>
              <a:gdLst/>
              <a:ahLst/>
              <a:cxnLst/>
              <a:rect l="l" t="t" r="r" b="b"/>
              <a:pathLst>
                <a:path w="1982" h="1675" extrusionOk="0">
                  <a:moveTo>
                    <a:pt x="1089" y="1"/>
                  </a:moveTo>
                  <a:cubicBezTo>
                    <a:pt x="1027" y="292"/>
                    <a:pt x="865" y="465"/>
                    <a:pt x="643" y="465"/>
                  </a:cubicBezTo>
                  <a:cubicBezTo>
                    <a:pt x="461" y="465"/>
                    <a:pt x="239" y="349"/>
                    <a:pt x="1" y="84"/>
                  </a:cubicBezTo>
                  <a:lnTo>
                    <a:pt x="1" y="84"/>
                  </a:lnTo>
                  <a:cubicBezTo>
                    <a:pt x="196" y="587"/>
                    <a:pt x="782" y="1061"/>
                    <a:pt x="1981" y="1675"/>
                  </a:cubicBezTo>
                  <a:cubicBezTo>
                    <a:pt x="977" y="921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63287" y="2658554"/>
              <a:ext cx="61421" cy="73810"/>
            </a:xfrm>
            <a:custGeom>
              <a:avLst/>
              <a:gdLst/>
              <a:ahLst/>
              <a:cxnLst/>
              <a:rect l="l" t="t" r="r" b="b"/>
              <a:pathLst>
                <a:path w="1061" h="1275" extrusionOk="0">
                  <a:moveTo>
                    <a:pt x="140" y="0"/>
                  </a:moveTo>
                  <a:cubicBezTo>
                    <a:pt x="28" y="223"/>
                    <a:pt x="0" y="502"/>
                    <a:pt x="84" y="753"/>
                  </a:cubicBezTo>
                  <a:cubicBezTo>
                    <a:pt x="225" y="1084"/>
                    <a:pt x="547" y="1275"/>
                    <a:pt x="879" y="1275"/>
                  </a:cubicBezTo>
                  <a:cubicBezTo>
                    <a:pt x="940" y="1275"/>
                    <a:pt x="1000" y="1268"/>
                    <a:pt x="1060" y="1256"/>
                  </a:cubicBezTo>
                  <a:cubicBezTo>
                    <a:pt x="725" y="1228"/>
                    <a:pt x="363" y="977"/>
                    <a:pt x="195" y="586"/>
                  </a:cubicBezTo>
                  <a:cubicBezTo>
                    <a:pt x="140" y="391"/>
                    <a:pt x="112" y="195"/>
                    <a:pt x="14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057043" y="2668222"/>
              <a:ext cx="56616" cy="67905"/>
            </a:xfrm>
            <a:custGeom>
              <a:avLst/>
              <a:gdLst/>
              <a:ahLst/>
              <a:cxnLst/>
              <a:rect l="l" t="t" r="r" b="b"/>
              <a:pathLst>
                <a:path w="978" h="1173" extrusionOk="0">
                  <a:moveTo>
                    <a:pt x="726" y="1"/>
                  </a:moveTo>
                  <a:lnTo>
                    <a:pt x="1" y="977"/>
                  </a:lnTo>
                  <a:lnTo>
                    <a:pt x="252" y="1172"/>
                  </a:lnTo>
                  <a:lnTo>
                    <a:pt x="977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906877" y="2627873"/>
              <a:ext cx="147041" cy="105012"/>
            </a:xfrm>
            <a:custGeom>
              <a:avLst/>
              <a:gdLst/>
              <a:ahLst/>
              <a:cxnLst/>
              <a:rect l="l" t="t" r="r" b="b"/>
              <a:pathLst>
                <a:path w="2540" h="1814" extrusionOk="0">
                  <a:moveTo>
                    <a:pt x="84" y="0"/>
                  </a:moveTo>
                  <a:lnTo>
                    <a:pt x="0" y="56"/>
                  </a:lnTo>
                  <a:cubicBezTo>
                    <a:pt x="1116" y="1367"/>
                    <a:pt x="2511" y="1813"/>
                    <a:pt x="2511" y="1813"/>
                  </a:cubicBezTo>
                  <a:lnTo>
                    <a:pt x="2539" y="1730"/>
                  </a:lnTo>
                  <a:cubicBezTo>
                    <a:pt x="2539" y="1702"/>
                    <a:pt x="1172" y="1256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906877" y="2584224"/>
              <a:ext cx="98587" cy="40465"/>
            </a:xfrm>
            <a:custGeom>
              <a:avLst/>
              <a:gdLst/>
              <a:ahLst/>
              <a:cxnLst/>
              <a:rect l="l" t="t" r="r" b="b"/>
              <a:pathLst>
                <a:path w="1703" h="699" extrusionOk="0">
                  <a:moveTo>
                    <a:pt x="1563" y="1"/>
                  </a:moveTo>
                  <a:cubicBezTo>
                    <a:pt x="1535" y="29"/>
                    <a:pt x="893" y="224"/>
                    <a:pt x="0" y="615"/>
                  </a:cubicBezTo>
                  <a:lnTo>
                    <a:pt x="84" y="698"/>
                  </a:lnTo>
                  <a:cubicBezTo>
                    <a:pt x="921" y="363"/>
                    <a:pt x="1674" y="140"/>
                    <a:pt x="1702" y="112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039329" y="2721133"/>
              <a:ext cx="33924" cy="45096"/>
            </a:xfrm>
            <a:custGeom>
              <a:avLst/>
              <a:gdLst/>
              <a:ahLst/>
              <a:cxnLst/>
              <a:rect l="l" t="t" r="r" b="b"/>
              <a:pathLst>
                <a:path w="586" h="779" extrusionOk="0">
                  <a:moveTo>
                    <a:pt x="363" y="0"/>
                  </a:moveTo>
                  <a:cubicBezTo>
                    <a:pt x="321" y="0"/>
                    <a:pt x="279" y="21"/>
                    <a:pt x="251" y="63"/>
                  </a:cubicBezTo>
                  <a:lnTo>
                    <a:pt x="223" y="63"/>
                  </a:lnTo>
                  <a:cubicBezTo>
                    <a:pt x="167" y="119"/>
                    <a:pt x="140" y="230"/>
                    <a:pt x="195" y="286"/>
                  </a:cubicBezTo>
                  <a:lnTo>
                    <a:pt x="251" y="342"/>
                  </a:lnTo>
                  <a:cubicBezTo>
                    <a:pt x="112" y="454"/>
                    <a:pt x="56" y="565"/>
                    <a:pt x="0" y="677"/>
                  </a:cubicBezTo>
                  <a:lnTo>
                    <a:pt x="28" y="760"/>
                  </a:lnTo>
                  <a:cubicBezTo>
                    <a:pt x="51" y="772"/>
                    <a:pt x="74" y="779"/>
                    <a:pt x="95" y="779"/>
                  </a:cubicBezTo>
                  <a:cubicBezTo>
                    <a:pt x="125" y="779"/>
                    <a:pt x="151" y="765"/>
                    <a:pt x="167" y="733"/>
                  </a:cubicBezTo>
                  <a:cubicBezTo>
                    <a:pt x="251" y="509"/>
                    <a:pt x="363" y="426"/>
                    <a:pt x="502" y="314"/>
                  </a:cubicBezTo>
                  <a:cubicBezTo>
                    <a:pt x="586" y="258"/>
                    <a:pt x="586" y="175"/>
                    <a:pt x="530" y="119"/>
                  </a:cubicBezTo>
                  <a:lnTo>
                    <a:pt x="474" y="63"/>
                  </a:lnTo>
                  <a:cubicBezTo>
                    <a:pt x="446" y="21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53859" y="2726343"/>
              <a:ext cx="12967" cy="130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84" y="1"/>
                  </a:moveTo>
                  <a:cubicBezTo>
                    <a:pt x="28" y="1"/>
                    <a:pt x="0" y="57"/>
                    <a:pt x="0" y="112"/>
                  </a:cubicBezTo>
                  <a:cubicBezTo>
                    <a:pt x="0" y="196"/>
                    <a:pt x="56" y="224"/>
                    <a:pt x="112" y="224"/>
                  </a:cubicBezTo>
                  <a:cubicBezTo>
                    <a:pt x="195" y="196"/>
                    <a:pt x="223" y="140"/>
                    <a:pt x="223" y="85"/>
                  </a:cubicBezTo>
                  <a:cubicBezTo>
                    <a:pt x="195" y="29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59656" y="2581619"/>
              <a:ext cx="398978" cy="181948"/>
            </a:xfrm>
            <a:custGeom>
              <a:avLst/>
              <a:gdLst/>
              <a:ahLst/>
              <a:cxnLst/>
              <a:rect l="l" t="t" r="r" b="b"/>
              <a:pathLst>
                <a:path w="6892" h="3143" extrusionOk="0">
                  <a:moveTo>
                    <a:pt x="6130" y="0"/>
                  </a:moveTo>
                  <a:cubicBezTo>
                    <a:pt x="4349" y="0"/>
                    <a:pt x="1715" y="1018"/>
                    <a:pt x="0" y="3143"/>
                  </a:cubicBezTo>
                  <a:cubicBezTo>
                    <a:pt x="2440" y="1373"/>
                    <a:pt x="4880" y="67"/>
                    <a:pt x="6676" y="67"/>
                  </a:cubicBezTo>
                  <a:cubicBezTo>
                    <a:pt x="6749" y="67"/>
                    <a:pt x="6821" y="69"/>
                    <a:pt x="6891" y="74"/>
                  </a:cubicBezTo>
                  <a:cubicBezTo>
                    <a:pt x="6662" y="25"/>
                    <a:pt x="6406" y="0"/>
                    <a:pt x="61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671093" y="2652071"/>
              <a:ext cx="138936" cy="226176"/>
            </a:xfrm>
            <a:custGeom>
              <a:avLst/>
              <a:gdLst/>
              <a:ahLst/>
              <a:cxnLst/>
              <a:rect l="l" t="t" r="r" b="b"/>
              <a:pathLst>
                <a:path w="2400" h="3907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1953" y="112"/>
                    <a:pt x="1479" y="363"/>
                    <a:pt x="1032" y="810"/>
                  </a:cubicBezTo>
                  <a:cubicBezTo>
                    <a:pt x="307" y="1479"/>
                    <a:pt x="0" y="2484"/>
                    <a:pt x="168" y="3460"/>
                  </a:cubicBezTo>
                  <a:lnTo>
                    <a:pt x="223" y="3906"/>
                  </a:lnTo>
                  <a:cubicBezTo>
                    <a:pt x="391" y="2205"/>
                    <a:pt x="1786" y="307"/>
                    <a:pt x="239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42124" y="2687615"/>
              <a:ext cx="166434" cy="274630"/>
            </a:xfrm>
            <a:custGeom>
              <a:avLst/>
              <a:gdLst/>
              <a:ahLst/>
              <a:cxnLst/>
              <a:rect l="l" t="t" r="r" b="b"/>
              <a:pathLst>
                <a:path w="2875" h="4744" extrusionOk="0">
                  <a:moveTo>
                    <a:pt x="1982" y="0"/>
                  </a:moveTo>
                  <a:cubicBezTo>
                    <a:pt x="1703" y="781"/>
                    <a:pt x="949" y="1786"/>
                    <a:pt x="475" y="2762"/>
                  </a:cubicBezTo>
                  <a:cubicBezTo>
                    <a:pt x="419" y="2846"/>
                    <a:pt x="363" y="2930"/>
                    <a:pt x="335" y="3013"/>
                  </a:cubicBezTo>
                  <a:cubicBezTo>
                    <a:pt x="84" y="3711"/>
                    <a:pt x="1" y="4297"/>
                    <a:pt x="29" y="4743"/>
                  </a:cubicBezTo>
                  <a:lnTo>
                    <a:pt x="642" y="3013"/>
                  </a:lnTo>
                  <a:lnTo>
                    <a:pt x="642" y="2986"/>
                  </a:lnTo>
                  <a:cubicBezTo>
                    <a:pt x="1117" y="2149"/>
                    <a:pt x="2121" y="1507"/>
                    <a:pt x="2874" y="893"/>
                  </a:cubicBezTo>
                  <a:cubicBezTo>
                    <a:pt x="2818" y="865"/>
                    <a:pt x="2009" y="865"/>
                    <a:pt x="198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92874" y="3075243"/>
              <a:ext cx="87298" cy="234223"/>
            </a:xfrm>
            <a:custGeom>
              <a:avLst/>
              <a:gdLst/>
              <a:ahLst/>
              <a:cxnLst/>
              <a:rect l="l" t="t" r="r" b="b"/>
              <a:pathLst>
                <a:path w="1508" h="4046" extrusionOk="0">
                  <a:moveTo>
                    <a:pt x="698" y="0"/>
                  </a:moveTo>
                  <a:lnTo>
                    <a:pt x="1" y="3599"/>
                  </a:lnTo>
                  <a:lnTo>
                    <a:pt x="419" y="4045"/>
                  </a:lnTo>
                  <a:cubicBezTo>
                    <a:pt x="698" y="2874"/>
                    <a:pt x="977" y="1507"/>
                    <a:pt x="1507" y="809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65377" y="2739310"/>
              <a:ext cx="264905" cy="382827"/>
            </a:xfrm>
            <a:custGeom>
              <a:avLst/>
              <a:gdLst/>
              <a:ahLst/>
              <a:cxnLst/>
              <a:rect l="l" t="t" r="r" b="b"/>
              <a:pathLst>
                <a:path w="4576" h="6613" extrusionOk="0">
                  <a:moveTo>
                    <a:pt x="1507" y="0"/>
                  </a:moveTo>
                  <a:cubicBezTo>
                    <a:pt x="419" y="865"/>
                    <a:pt x="363" y="2065"/>
                    <a:pt x="698" y="3069"/>
                  </a:cubicBezTo>
                  <a:cubicBezTo>
                    <a:pt x="893" y="3627"/>
                    <a:pt x="1228" y="4101"/>
                    <a:pt x="893" y="4603"/>
                  </a:cubicBezTo>
                  <a:lnTo>
                    <a:pt x="0" y="6138"/>
                  </a:lnTo>
                  <a:lnTo>
                    <a:pt x="1032" y="6612"/>
                  </a:lnTo>
                  <a:cubicBezTo>
                    <a:pt x="1032" y="6612"/>
                    <a:pt x="4185" y="3934"/>
                    <a:pt x="4576" y="1814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98384" y="2879808"/>
              <a:ext cx="331131" cy="160992"/>
            </a:xfrm>
            <a:custGeom>
              <a:avLst/>
              <a:gdLst/>
              <a:ahLst/>
              <a:cxnLst/>
              <a:rect l="l" t="t" r="r" b="b"/>
              <a:pathLst>
                <a:path w="5720" h="2781" extrusionOk="0">
                  <a:moveTo>
                    <a:pt x="1702" y="0"/>
                  </a:moveTo>
                  <a:lnTo>
                    <a:pt x="1" y="1507"/>
                  </a:lnTo>
                  <a:cubicBezTo>
                    <a:pt x="252" y="2204"/>
                    <a:pt x="921" y="2595"/>
                    <a:pt x="1786" y="2762"/>
                  </a:cubicBezTo>
                  <a:cubicBezTo>
                    <a:pt x="1856" y="2774"/>
                    <a:pt x="1930" y="2781"/>
                    <a:pt x="2003" y="2781"/>
                  </a:cubicBezTo>
                  <a:cubicBezTo>
                    <a:pt x="2106" y="2781"/>
                    <a:pt x="2207" y="2767"/>
                    <a:pt x="2288" y="2734"/>
                  </a:cubicBezTo>
                  <a:lnTo>
                    <a:pt x="5664" y="1730"/>
                  </a:lnTo>
                  <a:cubicBezTo>
                    <a:pt x="5664" y="1618"/>
                    <a:pt x="5692" y="1535"/>
                    <a:pt x="5692" y="1423"/>
                  </a:cubicBezTo>
                  <a:cubicBezTo>
                    <a:pt x="5720" y="1284"/>
                    <a:pt x="5692" y="1144"/>
                    <a:pt x="5692" y="1033"/>
                  </a:cubicBezTo>
                  <a:lnTo>
                    <a:pt x="4018" y="1228"/>
                  </a:lnTo>
                  <a:cubicBezTo>
                    <a:pt x="3929" y="1241"/>
                    <a:pt x="3840" y="1247"/>
                    <a:pt x="3751" y="1247"/>
                  </a:cubicBezTo>
                  <a:cubicBezTo>
                    <a:pt x="3258" y="1247"/>
                    <a:pt x="2783" y="1053"/>
                    <a:pt x="2428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906877" y="2947654"/>
              <a:ext cx="56559" cy="221313"/>
            </a:xfrm>
            <a:custGeom>
              <a:avLst/>
              <a:gdLst/>
              <a:ahLst/>
              <a:cxnLst/>
              <a:rect l="l" t="t" r="r" b="b"/>
              <a:pathLst>
                <a:path w="977" h="3823" extrusionOk="0">
                  <a:moveTo>
                    <a:pt x="419" y="0"/>
                  </a:moveTo>
                  <a:cubicBezTo>
                    <a:pt x="419" y="1144"/>
                    <a:pt x="307" y="2371"/>
                    <a:pt x="0" y="3236"/>
                  </a:cubicBezTo>
                  <a:lnTo>
                    <a:pt x="475" y="3822"/>
                  </a:lnTo>
                  <a:lnTo>
                    <a:pt x="698" y="3125"/>
                  </a:lnTo>
                  <a:lnTo>
                    <a:pt x="977" y="530"/>
                  </a:lnTo>
                  <a:cubicBezTo>
                    <a:pt x="782" y="363"/>
                    <a:pt x="614" y="167"/>
                    <a:pt x="41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71860" y="3072001"/>
              <a:ext cx="50133" cy="66400"/>
            </a:xfrm>
            <a:custGeom>
              <a:avLst/>
              <a:gdLst/>
              <a:ahLst/>
              <a:cxnLst/>
              <a:rect l="l" t="t" r="r" b="b"/>
              <a:pathLst>
                <a:path w="866" h="1147" extrusionOk="0">
                  <a:moveTo>
                    <a:pt x="447" y="0"/>
                  </a:moveTo>
                  <a:cubicBezTo>
                    <a:pt x="224" y="0"/>
                    <a:pt x="28" y="251"/>
                    <a:pt x="28" y="558"/>
                  </a:cubicBezTo>
                  <a:cubicBezTo>
                    <a:pt x="1" y="893"/>
                    <a:pt x="196" y="1144"/>
                    <a:pt x="419" y="1144"/>
                  </a:cubicBezTo>
                  <a:cubicBezTo>
                    <a:pt x="430" y="1146"/>
                    <a:pt x="442" y="1146"/>
                    <a:pt x="453" y="1146"/>
                  </a:cubicBezTo>
                  <a:cubicBezTo>
                    <a:pt x="662" y="1146"/>
                    <a:pt x="838" y="904"/>
                    <a:pt x="838" y="586"/>
                  </a:cubicBezTo>
                  <a:cubicBezTo>
                    <a:pt x="865" y="279"/>
                    <a:pt x="670" y="0"/>
                    <a:pt x="44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90726" y="2937118"/>
              <a:ext cx="82435" cy="53953"/>
            </a:xfrm>
            <a:custGeom>
              <a:avLst/>
              <a:gdLst/>
              <a:ahLst/>
              <a:cxnLst/>
              <a:rect l="l" t="t" r="r" b="b"/>
              <a:pathLst>
                <a:path w="1424" h="932" extrusionOk="0">
                  <a:moveTo>
                    <a:pt x="627" y="1"/>
                  </a:moveTo>
                  <a:cubicBezTo>
                    <a:pt x="334" y="1"/>
                    <a:pt x="79" y="113"/>
                    <a:pt x="56" y="322"/>
                  </a:cubicBezTo>
                  <a:cubicBezTo>
                    <a:pt x="0" y="573"/>
                    <a:pt x="251" y="824"/>
                    <a:pt x="614" y="907"/>
                  </a:cubicBezTo>
                  <a:cubicBezTo>
                    <a:pt x="691" y="924"/>
                    <a:pt x="766" y="932"/>
                    <a:pt x="837" y="932"/>
                  </a:cubicBezTo>
                  <a:cubicBezTo>
                    <a:pt x="1126" y="932"/>
                    <a:pt x="1351" y="802"/>
                    <a:pt x="1395" y="601"/>
                  </a:cubicBezTo>
                  <a:cubicBezTo>
                    <a:pt x="1423" y="349"/>
                    <a:pt x="1172" y="98"/>
                    <a:pt x="809" y="15"/>
                  </a:cubicBezTo>
                  <a:cubicBezTo>
                    <a:pt x="748" y="5"/>
                    <a:pt x="687" y="1"/>
                    <a:pt x="6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864908" y="2561647"/>
              <a:ext cx="42028" cy="64663"/>
            </a:xfrm>
            <a:custGeom>
              <a:avLst/>
              <a:gdLst/>
              <a:ahLst/>
              <a:cxnLst/>
              <a:rect l="l" t="t" r="r" b="b"/>
              <a:pathLst>
                <a:path w="726" h="1117" extrusionOk="0">
                  <a:moveTo>
                    <a:pt x="84" y="0"/>
                  </a:moveTo>
                  <a:lnTo>
                    <a:pt x="0" y="56"/>
                  </a:lnTo>
                  <a:cubicBezTo>
                    <a:pt x="307" y="781"/>
                    <a:pt x="642" y="1116"/>
                    <a:pt x="670" y="1116"/>
                  </a:cubicBezTo>
                  <a:lnTo>
                    <a:pt x="725" y="1032"/>
                  </a:lnTo>
                  <a:cubicBezTo>
                    <a:pt x="697" y="1032"/>
                    <a:pt x="391" y="698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131602" y="3283587"/>
              <a:ext cx="63042" cy="95345"/>
            </a:xfrm>
            <a:custGeom>
              <a:avLst/>
              <a:gdLst/>
              <a:ahLst/>
              <a:cxnLst/>
              <a:rect l="l" t="t" r="r" b="b"/>
              <a:pathLst>
                <a:path w="1089" h="1647" extrusionOk="0">
                  <a:moveTo>
                    <a:pt x="698" y="0"/>
                  </a:moveTo>
                  <a:cubicBezTo>
                    <a:pt x="475" y="140"/>
                    <a:pt x="223" y="279"/>
                    <a:pt x="0" y="335"/>
                  </a:cubicBezTo>
                  <a:lnTo>
                    <a:pt x="363" y="1646"/>
                  </a:lnTo>
                  <a:cubicBezTo>
                    <a:pt x="502" y="1479"/>
                    <a:pt x="614" y="1283"/>
                    <a:pt x="754" y="1088"/>
                  </a:cubicBezTo>
                  <a:cubicBezTo>
                    <a:pt x="893" y="837"/>
                    <a:pt x="1005" y="614"/>
                    <a:pt x="1088" y="446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107405" y="3262573"/>
              <a:ext cx="42086" cy="54938"/>
            </a:xfrm>
            <a:custGeom>
              <a:avLst/>
              <a:gdLst/>
              <a:ahLst/>
              <a:cxnLst/>
              <a:rect l="l" t="t" r="r" b="b"/>
              <a:pathLst>
                <a:path w="727" h="949" extrusionOk="0">
                  <a:moveTo>
                    <a:pt x="1" y="193"/>
                  </a:moveTo>
                  <a:cubicBezTo>
                    <a:pt x="1" y="193"/>
                    <a:pt x="1" y="194"/>
                    <a:pt x="1" y="196"/>
                  </a:cubicBezTo>
                  <a:cubicBezTo>
                    <a:pt x="1" y="196"/>
                    <a:pt x="2" y="196"/>
                    <a:pt x="4" y="196"/>
                  </a:cubicBezTo>
                  <a:lnTo>
                    <a:pt x="4" y="196"/>
                  </a:lnTo>
                  <a:cubicBezTo>
                    <a:pt x="3" y="194"/>
                    <a:pt x="2" y="193"/>
                    <a:pt x="1" y="193"/>
                  </a:cubicBezTo>
                  <a:close/>
                  <a:moveTo>
                    <a:pt x="531" y="0"/>
                  </a:moveTo>
                  <a:lnTo>
                    <a:pt x="475" y="56"/>
                  </a:lnTo>
                  <a:lnTo>
                    <a:pt x="419" y="112"/>
                  </a:lnTo>
                  <a:lnTo>
                    <a:pt x="336" y="168"/>
                  </a:lnTo>
                  <a:cubicBezTo>
                    <a:pt x="266" y="196"/>
                    <a:pt x="182" y="203"/>
                    <a:pt x="116" y="203"/>
                  </a:cubicBezTo>
                  <a:cubicBezTo>
                    <a:pt x="60" y="203"/>
                    <a:pt x="16" y="198"/>
                    <a:pt x="4" y="196"/>
                  </a:cubicBezTo>
                  <a:lnTo>
                    <a:pt x="4" y="196"/>
                  </a:lnTo>
                  <a:cubicBezTo>
                    <a:pt x="19" y="221"/>
                    <a:pt x="83" y="382"/>
                    <a:pt x="252" y="503"/>
                  </a:cubicBezTo>
                  <a:cubicBezTo>
                    <a:pt x="280" y="530"/>
                    <a:pt x="336" y="558"/>
                    <a:pt x="391" y="586"/>
                  </a:cubicBezTo>
                  <a:cubicBezTo>
                    <a:pt x="447" y="614"/>
                    <a:pt x="559" y="921"/>
                    <a:pt x="587" y="949"/>
                  </a:cubicBezTo>
                  <a:cubicBezTo>
                    <a:pt x="670" y="809"/>
                    <a:pt x="698" y="726"/>
                    <a:pt x="726" y="55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121935" y="3272241"/>
              <a:ext cx="38844" cy="40465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670" y="1"/>
                  </a:moveTo>
                  <a:cubicBezTo>
                    <a:pt x="670" y="1"/>
                    <a:pt x="531" y="84"/>
                    <a:pt x="363" y="112"/>
                  </a:cubicBezTo>
                  <a:cubicBezTo>
                    <a:pt x="280" y="112"/>
                    <a:pt x="168" y="112"/>
                    <a:pt x="112" y="84"/>
                  </a:cubicBezTo>
                  <a:cubicBezTo>
                    <a:pt x="29" y="84"/>
                    <a:pt x="1" y="57"/>
                    <a:pt x="1" y="57"/>
                  </a:cubicBezTo>
                  <a:lnTo>
                    <a:pt x="1" y="57"/>
                  </a:lnTo>
                  <a:cubicBezTo>
                    <a:pt x="1" y="57"/>
                    <a:pt x="1" y="112"/>
                    <a:pt x="56" y="168"/>
                  </a:cubicBezTo>
                  <a:cubicBezTo>
                    <a:pt x="84" y="252"/>
                    <a:pt x="140" y="336"/>
                    <a:pt x="224" y="419"/>
                  </a:cubicBezTo>
                  <a:cubicBezTo>
                    <a:pt x="308" y="503"/>
                    <a:pt x="419" y="587"/>
                    <a:pt x="503" y="615"/>
                  </a:cubicBezTo>
                  <a:cubicBezTo>
                    <a:pt x="614" y="670"/>
                    <a:pt x="670" y="698"/>
                    <a:pt x="670" y="698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99300" y="3252848"/>
              <a:ext cx="27498" cy="40465"/>
            </a:xfrm>
            <a:custGeom>
              <a:avLst/>
              <a:gdLst/>
              <a:ahLst/>
              <a:cxnLst/>
              <a:rect l="l" t="t" r="r" b="b"/>
              <a:pathLst>
                <a:path w="475" h="699" extrusionOk="0">
                  <a:moveTo>
                    <a:pt x="447" y="1"/>
                  </a:moveTo>
                  <a:lnTo>
                    <a:pt x="391" y="57"/>
                  </a:lnTo>
                  <a:cubicBezTo>
                    <a:pt x="363" y="85"/>
                    <a:pt x="335" y="113"/>
                    <a:pt x="251" y="140"/>
                  </a:cubicBezTo>
                  <a:cubicBezTo>
                    <a:pt x="140" y="196"/>
                    <a:pt x="0" y="224"/>
                    <a:pt x="0" y="224"/>
                  </a:cubicBezTo>
                  <a:cubicBezTo>
                    <a:pt x="0" y="224"/>
                    <a:pt x="28" y="252"/>
                    <a:pt x="28" y="308"/>
                  </a:cubicBezTo>
                  <a:cubicBezTo>
                    <a:pt x="56" y="364"/>
                    <a:pt x="112" y="419"/>
                    <a:pt x="168" y="475"/>
                  </a:cubicBezTo>
                  <a:cubicBezTo>
                    <a:pt x="279" y="615"/>
                    <a:pt x="447" y="698"/>
                    <a:pt x="475" y="698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887484" y="3138227"/>
              <a:ext cx="46891" cy="90482"/>
            </a:xfrm>
            <a:custGeom>
              <a:avLst/>
              <a:gdLst/>
              <a:ahLst/>
              <a:cxnLst/>
              <a:rect l="l" t="t" r="r" b="b"/>
              <a:pathLst>
                <a:path w="810" h="1563" extrusionOk="0">
                  <a:moveTo>
                    <a:pt x="726" y="0"/>
                  </a:moveTo>
                  <a:lnTo>
                    <a:pt x="475" y="168"/>
                  </a:lnTo>
                  <a:lnTo>
                    <a:pt x="252" y="335"/>
                  </a:lnTo>
                  <a:lnTo>
                    <a:pt x="1" y="530"/>
                  </a:lnTo>
                  <a:lnTo>
                    <a:pt x="140" y="1563"/>
                  </a:lnTo>
                  <a:cubicBezTo>
                    <a:pt x="363" y="1451"/>
                    <a:pt x="503" y="1200"/>
                    <a:pt x="642" y="1005"/>
                  </a:cubicBezTo>
                  <a:cubicBezTo>
                    <a:pt x="726" y="809"/>
                    <a:pt x="782" y="642"/>
                    <a:pt x="810" y="530"/>
                  </a:cubicBezTo>
                  <a:lnTo>
                    <a:pt x="782" y="33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00394" y="3134985"/>
              <a:ext cx="38844" cy="42028"/>
            </a:xfrm>
            <a:custGeom>
              <a:avLst/>
              <a:gdLst/>
              <a:ahLst/>
              <a:cxnLst/>
              <a:rect l="l" t="t" r="r" b="b"/>
              <a:pathLst>
                <a:path w="671" h="726" extrusionOk="0">
                  <a:moveTo>
                    <a:pt x="1" y="0"/>
                  </a:moveTo>
                  <a:cubicBezTo>
                    <a:pt x="1" y="0"/>
                    <a:pt x="1" y="28"/>
                    <a:pt x="29" y="112"/>
                  </a:cubicBezTo>
                  <a:cubicBezTo>
                    <a:pt x="57" y="168"/>
                    <a:pt x="84" y="251"/>
                    <a:pt x="140" y="363"/>
                  </a:cubicBezTo>
                  <a:cubicBezTo>
                    <a:pt x="224" y="530"/>
                    <a:pt x="419" y="698"/>
                    <a:pt x="447" y="726"/>
                  </a:cubicBezTo>
                  <a:lnTo>
                    <a:pt x="670" y="56"/>
                  </a:lnTo>
                  <a:cubicBezTo>
                    <a:pt x="648" y="56"/>
                    <a:pt x="572" y="92"/>
                    <a:pt x="457" y="92"/>
                  </a:cubicBezTo>
                  <a:cubicBezTo>
                    <a:pt x="428" y="92"/>
                    <a:pt x="397" y="90"/>
                    <a:pt x="363" y="84"/>
                  </a:cubicBezTo>
                  <a:cubicBezTo>
                    <a:pt x="280" y="56"/>
                    <a:pt x="168" y="56"/>
                    <a:pt x="112" y="28"/>
                  </a:cubicBezTo>
                  <a:cubicBezTo>
                    <a:pt x="2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00394" y="3113971"/>
              <a:ext cx="21072" cy="40465"/>
            </a:xfrm>
            <a:custGeom>
              <a:avLst/>
              <a:gdLst/>
              <a:ahLst/>
              <a:cxnLst/>
              <a:rect l="l" t="t" r="r" b="b"/>
              <a:pathLst>
                <a:path w="364" h="699" extrusionOk="0">
                  <a:moveTo>
                    <a:pt x="363" y="1"/>
                  </a:moveTo>
                  <a:cubicBezTo>
                    <a:pt x="363" y="1"/>
                    <a:pt x="308" y="84"/>
                    <a:pt x="224" y="140"/>
                  </a:cubicBezTo>
                  <a:cubicBezTo>
                    <a:pt x="182" y="168"/>
                    <a:pt x="126" y="175"/>
                    <a:pt x="81" y="175"/>
                  </a:cubicBezTo>
                  <a:cubicBezTo>
                    <a:pt x="36" y="175"/>
                    <a:pt x="1" y="168"/>
                    <a:pt x="1" y="168"/>
                  </a:cubicBezTo>
                  <a:cubicBezTo>
                    <a:pt x="1" y="168"/>
                    <a:pt x="1" y="196"/>
                    <a:pt x="1" y="252"/>
                  </a:cubicBezTo>
                  <a:cubicBezTo>
                    <a:pt x="1" y="280"/>
                    <a:pt x="1" y="363"/>
                    <a:pt x="29" y="419"/>
                  </a:cubicBezTo>
                  <a:cubicBezTo>
                    <a:pt x="84" y="559"/>
                    <a:pt x="224" y="670"/>
                    <a:pt x="224" y="698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897152" y="3112350"/>
              <a:ext cx="35602" cy="33981"/>
            </a:xfrm>
            <a:custGeom>
              <a:avLst/>
              <a:gdLst/>
              <a:ahLst/>
              <a:cxnLst/>
              <a:rect l="l" t="t" r="r" b="b"/>
              <a:pathLst>
                <a:path w="615" h="587" extrusionOk="0">
                  <a:moveTo>
                    <a:pt x="1" y="1"/>
                  </a:moveTo>
                  <a:lnTo>
                    <a:pt x="252" y="58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23814" y="2561647"/>
              <a:ext cx="105070" cy="63042"/>
            </a:xfrm>
            <a:custGeom>
              <a:avLst/>
              <a:gdLst/>
              <a:ahLst/>
              <a:cxnLst/>
              <a:rect l="l" t="t" r="r" b="b"/>
              <a:pathLst>
                <a:path w="1815" h="1089" extrusionOk="0">
                  <a:moveTo>
                    <a:pt x="1340" y="0"/>
                  </a:moveTo>
                  <a:cubicBezTo>
                    <a:pt x="419" y="84"/>
                    <a:pt x="112" y="419"/>
                    <a:pt x="1" y="865"/>
                  </a:cubicBezTo>
                  <a:lnTo>
                    <a:pt x="1814" y="1088"/>
                  </a:lnTo>
                  <a:cubicBezTo>
                    <a:pt x="1563" y="726"/>
                    <a:pt x="1368" y="335"/>
                    <a:pt x="13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787336" y="2566452"/>
              <a:ext cx="59858" cy="32361"/>
            </a:xfrm>
            <a:custGeom>
              <a:avLst/>
              <a:gdLst/>
              <a:ahLst/>
              <a:cxnLst/>
              <a:rect l="l" t="t" r="r" b="b"/>
              <a:pathLst>
                <a:path w="1034" h="559" extrusionOk="0">
                  <a:moveTo>
                    <a:pt x="894" y="1"/>
                  </a:moveTo>
                  <a:lnTo>
                    <a:pt x="224" y="252"/>
                  </a:lnTo>
                  <a:lnTo>
                    <a:pt x="1" y="559"/>
                  </a:lnTo>
                  <a:lnTo>
                    <a:pt x="866" y="391"/>
                  </a:lnTo>
                  <a:cubicBezTo>
                    <a:pt x="977" y="308"/>
                    <a:pt x="1033" y="224"/>
                    <a:pt x="894" y="1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784152" y="2564426"/>
              <a:ext cx="67847" cy="34387"/>
            </a:xfrm>
            <a:custGeom>
              <a:avLst/>
              <a:gdLst/>
              <a:ahLst/>
              <a:cxnLst/>
              <a:rect l="l" t="t" r="r" b="b"/>
              <a:pathLst>
                <a:path w="1172" h="594" extrusionOk="0">
                  <a:moveTo>
                    <a:pt x="843" y="1"/>
                  </a:moveTo>
                  <a:cubicBezTo>
                    <a:pt x="822" y="1"/>
                    <a:pt x="801" y="3"/>
                    <a:pt x="781" y="8"/>
                  </a:cubicBezTo>
                  <a:lnTo>
                    <a:pt x="112" y="175"/>
                  </a:lnTo>
                  <a:lnTo>
                    <a:pt x="0" y="594"/>
                  </a:lnTo>
                  <a:cubicBezTo>
                    <a:pt x="363" y="566"/>
                    <a:pt x="670" y="454"/>
                    <a:pt x="893" y="203"/>
                  </a:cubicBezTo>
                  <a:lnTo>
                    <a:pt x="1004" y="343"/>
                  </a:lnTo>
                  <a:lnTo>
                    <a:pt x="949" y="343"/>
                  </a:lnTo>
                  <a:lnTo>
                    <a:pt x="921" y="371"/>
                  </a:lnTo>
                  <a:lnTo>
                    <a:pt x="893" y="399"/>
                  </a:lnTo>
                  <a:lnTo>
                    <a:pt x="921" y="454"/>
                  </a:lnTo>
                  <a:lnTo>
                    <a:pt x="949" y="454"/>
                  </a:lnTo>
                  <a:lnTo>
                    <a:pt x="1088" y="426"/>
                  </a:lnTo>
                  <a:lnTo>
                    <a:pt x="1172" y="399"/>
                  </a:lnTo>
                  <a:lnTo>
                    <a:pt x="1172" y="315"/>
                  </a:lnTo>
                  <a:lnTo>
                    <a:pt x="1088" y="120"/>
                  </a:lnTo>
                  <a:cubicBezTo>
                    <a:pt x="1042" y="51"/>
                    <a:pt x="940" y="1"/>
                    <a:pt x="843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96763" y="2527724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336" y="0"/>
                  </a:moveTo>
                  <a:lnTo>
                    <a:pt x="1" y="140"/>
                  </a:lnTo>
                  <a:lnTo>
                    <a:pt x="531" y="754"/>
                  </a:lnTo>
                  <a:lnTo>
                    <a:pt x="782" y="80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69324" y="2550301"/>
              <a:ext cx="227797" cy="101829"/>
            </a:xfrm>
            <a:custGeom>
              <a:avLst/>
              <a:gdLst/>
              <a:ahLst/>
              <a:cxnLst/>
              <a:rect l="l" t="t" r="r" b="b"/>
              <a:pathLst>
                <a:path w="3935" h="1759" extrusionOk="0">
                  <a:moveTo>
                    <a:pt x="447" y="1"/>
                  </a:moveTo>
                  <a:cubicBezTo>
                    <a:pt x="224" y="1"/>
                    <a:pt x="0" y="168"/>
                    <a:pt x="0" y="419"/>
                  </a:cubicBezTo>
                  <a:cubicBezTo>
                    <a:pt x="0" y="670"/>
                    <a:pt x="168" y="866"/>
                    <a:pt x="419" y="866"/>
                  </a:cubicBezTo>
                  <a:lnTo>
                    <a:pt x="2065" y="1759"/>
                  </a:lnTo>
                  <a:lnTo>
                    <a:pt x="3934" y="810"/>
                  </a:lnTo>
                  <a:lnTo>
                    <a:pt x="3795" y="419"/>
                  </a:lnTo>
                  <a:lnTo>
                    <a:pt x="2177" y="92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827742" y="2575714"/>
              <a:ext cx="224555" cy="189474"/>
            </a:xfrm>
            <a:custGeom>
              <a:avLst/>
              <a:gdLst/>
              <a:ahLst/>
              <a:cxnLst/>
              <a:rect l="l" t="t" r="r" b="b"/>
              <a:pathLst>
                <a:path w="3879" h="3273" extrusionOk="0">
                  <a:moveTo>
                    <a:pt x="142" y="1"/>
                  </a:moveTo>
                  <a:cubicBezTo>
                    <a:pt x="132" y="1"/>
                    <a:pt x="122" y="3"/>
                    <a:pt x="112" y="8"/>
                  </a:cubicBezTo>
                  <a:cubicBezTo>
                    <a:pt x="28" y="8"/>
                    <a:pt x="0" y="64"/>
                    <a:pt x="0" y="120"/>
                  </a:cubicBezTo>
                  <a:lnTo>
                    <a:pt x="391" y="1989"/>
                  </a:lnTo>
                  <a:lnTo>
                    <a:pt x="419" y="2017"/>
                  </a:lnTo>
                  <a:cubicBezTo>
                    <a:pt x="1535" y="2910"/>
                    <a:pt x="3655" y="3272"/>
                    <a:pt x="3739" y="3272"/>
                  </a:cubicBezTo>
                  <a:cubicBezTo>
                    <a:pt x="3795" y="3272"/>
                    <a:pt x="3850" y="3245"/>
                    <a:pt x="3850" y="3189"/>
                  </a:cubicBezTo>
                  <a:cubicBezTo>
                    <a:pt x="3878" y="3133"/>
                    <a:pt x="3822" y="3077"/>
                    <a:pt x="3767" y="3049"/>
                  </a:cubicBezTo>
                  <a:cubicBezTo>
                    <a:pt x="3739" y="3049"/>
                    <a:pt x="1674" y="2714"/>
                    <a:pt x="586" y="1878"/>
                  </a:cubicBezTo>
                  <a:lnTo>
                    <a:pt x="224" y="92"/>
                  </a:lnTo>
                  <a:cubicBezTo>
                    <a:pt x="224" y="46"/>
                    <a:pt x="186" y="1"/>
                    <a:pt x="142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848756" y="2621968"/>
              <a:ext cx="63042" cy="72131"/>
            </a:xfrm>
            <a:custGeom>
              <a:avLst/>
              <a:gdLst/>
              <a:ahLst/>
              <a:cxnLst/>
              <a:rect l="l" t="t" r="r" b="b"/>
              <a:pathLst>
                <a:path w="1089" h="1246" extrusionOk="0">
                  <a:moveTo>
                    <a:pt x="963" y="0"/>
                  </a:moveTo>
                  <a:cubicBezTo>
                    <a:pt x="930" y="0"/>
                    <a:pt x="898" y="14"/>
                    <a:pt x="865" y="46"/>
                  </a:cubicBezTo>
                  <a:lnTo>
                    <a:pt x="56" y="1079"/>
                  </a:lnTo>
                  <a:cubicBezTo>
                    <a:pt x="0" y="1106"/>
                    <a:pt x="28" y="1190"/>
                    <a:pt x="56" y="1218"/>
                  </a:cubicBezTo>
                  <a:lnTo>
                    <a:pt x="140" y="1246"/>
                  </a:lnTo>
                  <a:lnTo>
                    <a:pt x="223" y="1218"/>
                  </a:lnTo>
                  <a:lnTo>
                    <a:pt x="1032" y="186"/>
                  </a:lnTo>
                  <a:cubicBezTo>
                    <a:pt x="1088" y="130"/>
                    <a:pt x="1088" y="74"/>
                    <a:pt x="1032" y="18"/>
                  </a:cubicBezTo>
                  <a:cubicBezTo>
                    <a:pt x="1009" y="7"/>
                    <a:pt x="986" y="0"/>
                    <a:pt x="96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93968" y="2616874"/>
              <a:ext cx="24256" cy="21130"/>
            </a:xfrm>
            <a:custGeom>
              <a:avLst/>
              <a:gdLst/>
              <a:ahLst/>
              <a:cxnLst/>
              <a:rect l="l" t="t" r="r" b="b"/>
              <a:pathLst>
                <a:path w="419" h="365" extrusionOk="0">
                  <a:moveTo>
                    <a:pt x="214" y="0"/>
                  </a:moveTo>
                  <a:cubicBezTo>
                    <a:pt x="189" y="0"/>
                    <a:pt x="163" y="7"/>
                    <a:pt x="140" y="23"/>
                  </a:cubicBezTo>
                  <a:cubicBezTo>
                    <a:pt x="56" y="51"/>
                    <a:pt x="0" y="162"/>
                    <a:pt x="28" y="246"/>
                  </a:cubicBezTo>
                  <a:cubicBezTo>
                    <a:pt x="74" y="315"/>
                    <a:pt x="139" y="365"/>
                    <a:pt x="223" y="365"/>
                  </a:cubicBezTo>
                  <a:cubicBezTo>
                    <a:pt x="241" y="365"/>
                    <a:pt x="259" y="362"/>
                    <a:pt x="279" y="357"/>
                  </a:cubicBezTo>
                  <a:cubicBezTo>
                    <a:pt x="363" y="302"/>
                    <a:pt x="419" y="218"/>
                    <a:pt x="363" y="106"/>
                  </a:cubicBezTo>
                  <a:cubicBezTo>
                    <a:pt x="343" y="46"/>
                    <a:pt x="279" y="0"/>
                    <a:pt x="214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6633" y="2719917"/>
              <a:ext cx="385721" cy="252053"/>
            </a:xfrm>
            <a:custGeom>
              <a:avLst/>
              <a:gdLst/>
              <a:ahLst/>
              <a:cxnLst/>
              <a:rect l="l" t="t" r="r" b="b"/>
              <a:pathLst>
                <a:path w="6663" h="4354" extrusionOk="0">
                  <a:moveTo>
                    <a:pt x="0" y="0"/>
                  </a:moveTo>
                  <a:cubicBezTo>
                    <a:pt x="112" y="363"/>
                    <a:pt x="335" y="1339"/>
                    <a:pt x="279" y="2316"/>
                  </a:cubicBezTo>
                  <a:cubicBezTo>
                    <a:pt x="168" y="3599"/>
                    <a:pt x="363" y="3906"/>
                    <a:pt x="1646" y="4074"/>
                  </a:cubicBezTo>
                  <a:lnTo>
                    <a:pt x="4520" y="4353"/>
                  </a:lnTo>
                  <a:cubicBezTo>
                    <a:pt x="4551" y="4353"/>
                    <a:pt x="4582" y="4354"/>
                    <a:pt x="4612" y="4354"/>
                  </a:cubicBezTo>
                  <a:cubicBezTo>
                    <a:pt x="6371" y="4354"/>
                    <a:pt x="6663" y="2777"/>
                    <a:pt x="6361" y="2009"/>
                  </a:cubicBezTo>
                  <a:cubicBezTo>
                    <a:pt x="6082" y="1256"/>
                    <a:pt x="5385" y="335"/>
                    <a:pt x="5385" y="335"/>
                  </a:cubicBezTo>
                  <a:lnTo>
                    <a:pt x="3599" y="168"/>
                  </a:lnTo>
                  <a:cubicBezTo>
                    <a:pt x="3359" y="174"/>
                    <a:pt x="3116" y="177"/>
                    <a:pt x="2870" y="177"/>
                  </a:cubicBezTo>
                  <a:cubicBezTo>
                    <a:pt x="1972" y="177"/>
                    <a:pt x="1029" y="132"/>
                    <a:pt x="0" y="0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09433" y="2936308"/>
              <a:ext cx="59800" cy="88919"/>
            </a:xfrm>
            <a:custGeom>
              <a:avLst/>
              <a:gdLst/>
              <a:ahLst/>
              <a:cxnLst/>
              <a:rect l="l" t="t" r="r" b="b"/>
              <a:pathLst>
                <a:path w="1033" h="1536" extrusionOk="0">
                  <a:moveTo>
                    <a:pt x="140" y="1"/>
                  </a:moveTo>
                  <a:lnTo>
                    <a:pt x="0" y="1368"/>
                  </a:lnTo>
                  <a:cubicBezTo>
                    <a:pt x="279" y="1452"/>
                    <a:pt x="586" y="1507"/>
                    <a:pt x="893" y="1535"/>
                  </a:cubicBezTo>
                  <a:lnTo>
                    <a:pt x="1033" y="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72177" y="2691088"/>
              <a:ext cx="284298" cy="98471"/>
            </a:xfrm>
            <a:custGeom>
              <a:avLst/>
              <a:gdLst/>
              <a:ahLst/>
              <a:cxnLst/>
              <a:rect l="l" t="t" r="r" b="b"/>
              <a:pathLst>
                <a:path w="4911" h="1701" extrusionOk="0">
                  <a:moveTo>
                    <a:pt x="288" y="1"/>
                  </a:moveTo>
                  <a:cubicBezTo>
                    <a:pt x="169" y="1"/>
                    <a:pt x="97" y="40"/>
                    <a:pt x="84" y="136"/>
                  </a:cubicBezTo>
                  <a:cubicBezTo>
                    <a:pt x="0" y="526"/>
                    <a:pt x="670" y="1642"/>
                    <a:pt x="2650" y="1698"/>
                  </a:cubicBezTo>
                  <a:cubicBezTo>
                    <a:pt x="2694" y="1700"/>
                    <a:pt x="2738" y="1701"/>
                    <a:pt x="2780" y="1701"/>
                  </a:cubicBezTo>
                  <a:cubicBezTo>
                    <a:pt x="4074" y="1701"/>
                    <a:pt x="4910" y="905"/>
                    <a:pt x="4910" y="554"/>
                  </a:cubicBezTo>
                  <a:cubicBezTo>
                    <a:pt x="4903" y="381"/>
                    <a:pt x="4826" y="322"/>
                    <a:pt x="4691" y="322"/>
                  </a:cubicBezTo>
                  <a:cubicBezTo>
                    <a:pt x="4395" y="322"/>
                    <a:pt x="3816" y="608"/>
                    <a:pt x="3064" y="608"/>
                  </a:cubicBezTo>
                  <a:cubicBezTo>
                    <a:pt x="2889" y="608"/>
                    <a:pt x="2704" y="593"/>
                    <a:pt x="2511" y="554"/>
                  </a:cubicBezTo>
                  <a:cubicBezTo>
                    <a:pt x="1480" y="365"/>
                    <a:pt x="655" y="1"/>
                    <a:pt x="28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359358" y="2715054"/>
              <a:ext cx="260100" cy="240417"/>
            </a:xfrm>
            <a:custGeom>
              <a:avLst/>
              <a:gdLst/>
              <a:ahLst/>
              <a:cxnLst/>
              <a:rect l="l" t="t" r="r" b="b"/>
              <a:pathLst>
                <a:path w="4493" h="4153" extrusionOk="0">
                  <a:moveTo>
                    <a:pt x="335" y="1"/>
                  </a:moveTo>
                  <a:lnTo>
                    <a:pt x="56" y="2930"/>
                  </a:lnTo>
                  <a:cubicBezTo>
                    <a:pt x="1" y="3544"/>
                    <a:pt x="475" y="4102"/>
                    <a:pt x="1117" y="4130"/>
                  </a:cubicBezTo>
                  <a:cubicBezTo>
                    <a:pt x="1265" y="4145"/>
                    <a:pt x="1408" y="4152"/>
                    <a:pt x="1547" y="4152"/>
                  </a:cubicBezTo>
                  <a:cubicBezTo>
                    <a:pt x="1905" y="4152"/>
                    <a:pt x="2230" y="4106"/>
                    <a:pt x="2512" y="4046"/>
                  </a:cubicBezTo>
                  <a:cubicBezTo>
                    <a:pt x="4241" y="3600"/>
                    <a:pt x="4492" y="2037"/>
                    <a:pt x="2930" y="698"/>
                  </a:cubicBezTo>
                  <a:cubicBezTo>
                    <a:pt x="2846" y="614"/>
                    <a:pt x="2763" y="559"/>
                    <a:pt x="2679" y="475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03098" y="2755461"/>
              <a:ext cx="116359" cy="193816"/>
            </a:xfrm>
            <a:custGeom>
              <a:avLst/>
              <a:gdLst/>
              <a:ahLst/>
              <a:cxnLst/>
              <a:rect l="l" t="t" r="r" b="b"/>
              <a:pathLst>
                <a:path w="2010" h="3348" extrusionOk="0">
                  <a:moveTo>
                    <a:pt x="447" y="0"/>
                  </a:moveTo>
                  <a:lnTo>
                    <a:pt x="1" y="56"/>
                  </a:lnTo>
                  <a:cubicBezTo>
                    <a:pt x="1" y="56"/>
                    <a:pt x="670" y="1758"/>
                    <a:pt x="84" y="3153"/>
                  </a:cubicBezTo>
                  <a:cubicBezTo>
                    <a:pt x="56" y="3236"/>
                    <a:pt x="29" y="3292"/>
                    <a:pt x="29" y="3348"/>
                  </a:cubicBezTo>
                  <a:cubicBezTo>
                    <a:pt x="1758" y="2902"/>
                    <a:pt x="2009" y="1339"/>
                    <a:pt x="4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93133" y="2658265"/>
              <a:ext cx="247190" cy="121858"/>
            </a:xfrm>
            <a:custGeom>
              <a:avLst/>
              <a:gdLst/>
              <a:ahLst/>
              <a:cxnLst/>
              <a:rect l="l" t="t" r="r" b="b"/>
              <a:pathLst>
                <a:path w="4270" h="2105" extrusionOk="0">
                  <a:moveTo>
                    <a:pt x="170" y="1"/>
                  </a:moveTo>
                  <a:cubicBezTo>
                    <a:pt x="130" y="1"/>
                    <a:pt x="89" y="17"/>
                    <a:pt x="57" y="33"/>
                  </a:cubicBezTo>
                  <a:cubicBezTo>
                    <a:pt x="29" y="61"/>
                    <a:pt x="1" y="117"/>
                    <a:pt x="1" y="173"/>
                  </a:cubicBezTo>
                  <a:lnTo>
                    <a:pt x="29" y="675"/>
                  </a:lnTo>
                  <a:cubicBezTo>
                    <a:pt x="57" y="982"/>
                    <a:pt x="280" y="1233"/>
                    <a:pt x="587" y="1288"/>
                  </a:cubicBezTo>
                  <a:lnTo>
                    <a:pt x="1479" y="1400"/>
                  </a:lnTo>
                  <a:cubicBezTo>
                    <a:pt x="1619" y="1400"/>
                    <a:pt x="1786" y="1456"/>
                    <a:pt x="1954" y="1512"/>
                  </a:cubicBezTo>
                  <a:cubicBezTo>
                    <a:pt x="2121" y="1567"/>
                    <a:pt x="2261" y="1651"/>
                    <a:pt x="2400" y="1763"/>
                  </a:cubicBezTo>
                  <a:cubicBezTo>
                    <a:pt x="2672" y="2001"/>
                    <a:pt x="2976" y="2104"/>
                    <a:pt x="3304" y="2104"/>
                  </a:cubicBezTo>
                  <a:cubicBezTo>
                    <a:pt x="3514" y="2104"/>
                    <a:pt x="3734" y="2062"/>
                    <a:pt x="3962" y="1986"/>
                  </a:cubicBezTo>
                  <a:cubicBezTo>
                    <a:pt x="4269" y="1874"/>
                    <a:pt x="4269" y="1651"/>
                    <a:pt x="4130" y="1484"/>
                  </a:cubicBezTo>
                  <a:lnTo>
                    <a:pt x="3990" y="1261"/>
                  </a:lnTo>
                  <a:cubicBezTo>
                    <a:pt x="3907" y="1149"/>
                    <a:pt x="3795" y="1037"/>
                    <a:pt x="3656" y="1009"/>
                  </a:cubicBezTo>
                  <a:cubicBezTo>
                    <a:pt x="3590" y="977"/>
                    <a:pt x="3525" y="963"/>
                    <a:pt x="3459" y="963"/>
                  </a:cubicBezTo>
                  <a:cubicBezTo>
                    <a:pt x="3413" y="963"/>
                    <a:pt x="3367" y="970"/>
                    <a:pt x="3321" y="982"/>
                  </a:cubicBezTo>
                  <a:cubicBezTo>
                    <a:pt x="3202" y="1001"/>
                    <a:pt x="3098" y="1021"/>
                    <a:pt x="2988" y="1021"/>
                  </a:cubicBezTo>
                  <a:cubicBezTo>
                    <a:pt x="2942" y="1021"/>
                    <a:pt x="2895" y="1018"/>
                    <a:pt x="2846" y="1009"/>
                  </a:cubicBezTo>
                  <a:cubicBezTo>
                    <a:pt x="2756" y="1014"/>
                    <a:pt x="2665" y="1017"/>
                    <a:pt x="2575" y="1017"/>
                  </a:cubicBezTo>
                  <a:cubicBezTo>
                    <a:pt x="1645" y="1017"/>
                    <a:pt x="786" y="745"/>
                    <a:pt x="252" y="33"/>
                  </a:cubicBezTo>
                  <a:cubicBezTo>
                    <a:pt x="228" y="9"/>
                    <a:pt x="200" y="1"/>
                    <a:pt x="17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93133" y="2657107"/>
              <a:ext cx="220214" cy="93261"/>
            </a:xfrm>
            <a:custGeom>
              <a:avLst/>
              <a:gdLst/>
              <a:ahLst/>
              <a:cxnLst/>
              <a:rect l="l" t="t" r="r" b="b"/>
              <a:pathLst>
                <a:path w="3804" h="1611" extrusionOk="0">
                  <a:moveTo>
                    <a:pt x="164" y="0"/>
                  </a:moveTo>
                  <a:cubicBezTo>
                    <a:pt x="126" y="0"/>
                    <a:pt x="87" y="22"/>
                    <a:pt x="57" y="53"/>
                  </a:cubicBezTo>
                  <a:cubicBezTo>
                    <a:pt x="29" y="81"/>
                    <a:pt x="1" y="137"/>
                    <a:pt x="1" y="193"/>
                  </a:cubicBezTo>
                  <a:lnTo>
                    <a:pt x="29" y="695"/>
                  </a:lnTo>
                  <a:cubicBezTo>
                    <a:pt x="57" y="1002"/>
                    <a:pt x="280" y="1253"/>
                    <a:pt x="587" y="1308"/>
                  </a:cubicBezTo>
                  <a:lnTo>
                    <a:pt x="1479" y="1420"/>
                  </a:lnTo>
                  <a:cubicBezTo>
                    <a:pt x="1619" y="1420"/>
                    <a:pt x="1786" y="1476"/>
                    <a:pt x="1954" y="1532"/>
                  </a:cubicBezTo>
                  <a:cubicBezTo>
                    <a:pt x="2142" y="1586"/>
                    <a:pt x="2351" y="1610"/>
                    <a:pt x="2556" y="1610"/>
                  </a:cubicBezTo>
                  <a:cubicBezTo>
                    <a:pt x="3198" y="1610"/>
                    <a:pt x="3804" y="1368"/>
                    <a:pt x="3656" y="1029"/>
                  </a:cubicBezTo>
                  <a:cubicBezTo>
                    <a:pt x="3590" y="997"/>
                    <a:pt x="3525" y="983"/>
                    <a:pt x="3459" y="983"/>
                  </a:cubicBezTo>
                  <a:cubicBezTo>
                    <a:pt x="3413" y="983"/>
                    <a:pt x="3367" y="990"/>
                    <a:pt x="3321" y="1002"/>
                  </a:cubicBezTo>
                  <a:cubicBezTo>
                    <a:pt x="3153" y="1029"/>
                    <a:pt x="2986" y="1029"/>
                    <a:pt x="2846" y="1029"/>
                  </a:cubicBezTo>
                  <a:cubicBezTo>
                    <a:pt x="2756" y="1034"/>
                    <a:pt x="2665" y="1037"/>
                    <a:pt x="2575" y="1037"/>
                  </a:cubicBezTo>
                  <a:cubicBezTo>
                    <a:pt x="1645" y="1037"/>
                    <a:pt x="786" y="76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320630" y="2582603"/>
              <a:ext cx="190632" cy="182585"/>
            </a:xfrm>
            <a:custGeom>
              <a:avLst/>
              <a:gdLst/>
              <a:ahLst/>
              <a:cxnLst/>
              <a:rect l="l" t="t" r="r" b="b"/>
              <a:pathLst>
                <a:path w="3293" h="3154" extrusionOk="0">
                  <a:moveTo>
                    <a:pt x="809" y="1"/>
                  </a:moveTo>
                  <a:cubicBezTo>
                    <a:pt x="418" y="1"/>
                    <a:pt x="0" y="280"/>
                    <a:pt x="56" y="670"/>
                  </a:cubicBezTo>
                  <a:cubicBezTo>
                    <a:pt x="140" y="1145"/>
                    <a:pt x="1897" y="2651"/>
                    <a:pt x="1897" y="2651"/>
                  </a:cubicBezTo>
                  <a:lnTo>
                    <a:pt x="3013" y="3153"/>
                  </a:lnTo>
                  <a:lnTo>
                    <a:pt x="3153" y="2930"/>
                  </a:lnTo>
                  <a:cubicBezTo>
                    <a:pt x="3292" y="2707"/>
                    <a:pt x="3292" y="2400"/>
                    <a:pt x="3097" y="2205"/>
                  </a:cubicBezTo>
                  <a:lnTo>
                    <a:pt x="1562" y="391"/>
                  </a:lnTo>
                  <a:cubicBezTo>
                    <a:pt x="1507" y="308"/>
                    <a:pt x="1451" y="224"/>
                    <a:pt x="1367" y="168"/>
                  </a:cubicBezTo>
                  <a:lnTo>
                    <a:pt x="1339" y="140"/>
                  </a:lnTo>
                  <a:cubicBezTo>
                    <a:pt x="1228" y="57"/>
                    <a:pt x="1088" y="1"/>
                    <a:pt x="94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62600" y="2736068"/>
              <a:ext cx="143799" cy="158329"/>
            </a:xfrm>
            <a:custGeom>
              <a:avLst/>
              <a:gdLst/>
              <a:ahLst/>
              <a:cxnLst/>
              <a:rect l="l" t="t" r="r" b="b"/>
              <a:pathLst>
                <a:path w="2484" h="2735" extrusionOk="0">
                  <a:moveTo>
                    <a:pt x="1172" y="0"/>
                  </a:moveTo>
                  <a:cubicBezTo>
                    <a:pt x="642" y="865"/>
                    <a:pt x="307" y="1702"/>
                    <a:pt x="0" y="2567"/>
                  </a:cubicBezTo>
                  <a:lnTo>
                    <a:pt x="614" y="2734"/>
                  </a:lnTo>
                  <a:lnTo>
                    <a:pt x="2483" y="251"/>
                  </a:lnTo>
                  <a:cubicBezTo>
                    <a:pt x="2177" y="84"/>
                    <a:pt x="1730" y="0"/>
                    <a:pt x="11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49691" y="2881429"/>
              <a:ext cx="93724" cy="59800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251" y="0"/>
                  </a:moveTo>
                  <a:cubicBezTo>
                    <a:pt x="84" y="195"/>
                    <a:pt x="0" y="447"/>
                    <a:pt x="28" y="586"/>
                  </a:cubicBezTo>
                  <a:lnTo>
                    <a:pt x="447" y="698"/>
                  </a:lnTo>
                  <a:lnTo>
                    <a:pt x="474" y="642"/>
                  </a:lnTo>
                  <a:lnTo>
                    <a:pt x="865" y="837"/>
                  </a:lnTo>
                  <a:lnTo>
                    <a:pt x="1535" y="1032"/>
                  </a:lnTo>
                  <a:cubicBezTo>
                    <a:pt x="1618" y="893"/>
                    <a:pt x="1563" y="726"/>
                    <a:pt x="1423" y="642"/>
                  </a:cubicBezTo>
                  <a:lnTo>
                    <a:pt x="837" y="2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91661" y="2871298"/>
              <a:ext cx="54995" cy="77978"/>
            </a:xfrm>
            <a:custGeom>
              <a:avLst/>
              <a:gdLst/>
              <a:ahLst/>
              <a:cxnLst/>
              <a:rect l="l" t="t" r="r" b="b"/>
              <a:pathLst>
                <a:path w="950" h="1347" extrusionOk="0">
                  <a:moveTo>
                    <a:pt x="589" y="83"/>
                  </a:moveTo>
                  <a:cubicBezTo>
                    <a:pt x="607" y="83"/>
                    <a:pt x="625" y="86"/>
                    <a:pt x="642" y="92"/>
                  </a:cubicBezTo>
                  <a:lnTo>
                    <a:pt x="670" y="92"/>
                  </a:lnTo>
                  <a:cubicBezTo>
                    <a:pt x="838" y="147"/>
                    <a:pt x="893" y="426"/>
                    <a:pt x="810" y="733"/>
                  </a:cubicBezTo>
                  <a:lnTo>
                    <a:pt x="698" y="1180"/>
                  </a:lnTo>
                  <a:lnTo>
                    <a:pt x="84" y="984"/>
                  </a:lnTo>
                  <a:lnTo>
                    <a:pt x="196" y="566"/>
                  </a:lnTo>
                  <a:cubicBezTo>
                    <a:pt x="271" y="291"/>
                    <a:pt x="436" y="83"/>
                    <a:pt x="589" y="83"/>
                  </a:cubicBezTo>
                  <a:close/>
                  <a:moveTo>
                    <a:pt x="614" y="0"/>
                  </a:moveTo>
                  <a:cubicBezTo>
                    <a:pt x="434" y="0"/>
                    <a:pt x="244" y="235"/>
                    <a:pt x="168" y="538"/>
                  </a:cubicBezTo>
                  <a:lnTo>
                    <a:pt x="56" y="984"/>
                  </a:lnTo>
                  <a:lnTo>
                    <a:pt x="1" y="1124"/>
                  </a:lnTo>
                  <a:lnTo>
                    <a:pt x="698" y="1347"/>
                  </a:lnTo>
                  <a:lnTo>
                    <a:pt x="726" y="1180"/>
                  </a:lnTo>
                  <a:lnTo>
                    <a:pt x="838" y="761"/>
                  </a:lnTo>
                  <a:cubicBezTo>
                    <a:pt x="949" y="398"/>
                    <a:pt x="865" y="92"/>
                    <a:pt x="670" y="8"/>
                  </a:cubicBezTo>
                  <a:cubicBezTo>
                    <a:pt x="652" y="3"/>
                    <a:pt x="633" y="0"/>
                    <a:pt x="61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28826" y="2866898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56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28826" y="2790947"/>
              <a:ext cx="25877" cy="79194"/>
            </a:xfrm>
            <a:custGeom>
              <a:avLst/>
              <a:gdLst/>
              <a:ahLst/>
              <a:cxnLst/>
              <a:rect l="l" t="t" r="r" b="b"/>
              <a:pathLst>
                <a:path w="447" h="1368" extrusionOk="0">
                  <a:moveTo>
                    <a:pt x="363" y="1"/>
                  </a:moveTo>
                  <a:lnTo>
                    <a:pt x="0" y="1340"/>
                  </a:lnTo>
                  <a:lnTo>
                    <a:pt x="84" y="1368"/>
                  </a:lnTo>
                  <a:lnTo>
                    <a:pt x="447" y="29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01328" y="2904006"/>
              <a:ext cx="42086" cy="37223"/>
            </a:xfrm>
            <a:custGeom>
              <a:avLst/>
              <a:gdLst/>
              <a:ahLst/>
              <a:cxnLst/>
              <a:rect l="l" t="t" r="r" b="b"/>
              <a:pathLst>
                <a:path w="727" h="643" extrusionOk="0">
                  <a:moveTo>
                    <a:pt x="168" y="1"/>
                  </a:moveTo>
                  <a:cubicBezTo>
                    <a:pt x="113" y="140"/>
                    <a:pt x="29" y="280"/>
                    <a:pt x="1" y="447"/>
                  </a:cubicBezTo>
                  <a:lnTo>
                    <a:pt x="643" y="642"/>
                  </a:lnTo>
                  <a:cubicBezTo>
                    <a:pt x="726" y="503"/>
                    <a:pt x="671" y="336"/>
                    <a:pt x="531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-131602" y="3296496"/>
              <a:ext cx="43649" cy="82435"/>
            </a:xfrm>
            <a:custGeom>
              <a:avLst/>
              <a:gdLst/>
              <a:ahLst/>
              <a:cxnLst/>
              <a:rect l="l" t="t" r="r" b="b"/>
              <a:pathLst>
                <a:path w="754" h="1424" extrusionOk="0">
                  <a:moveTo>
                    <a:pt x="251" y="0"/>
                  </a:moveTo>
                  <a:lnTo>
                    <a:pt x="0" y="112"/>
                  </a:lnTo>
                  <a:lnTo>
                    <a:pt x="363" y="1423"/>
                  </a:lnTo>
                  <a:cubicBezTo>
                    <a:pt x="502" y="1256"/>
                    <a:pt x="614" y="1060"/>
                    <a:pt x="754" y="8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887484" y="3157562"/>
              <a:ext cx="37223" cy="71147"/>
            </a:xfrm>
            <a:custGeom>
              <a:avLst/>
              <a:gdLst/>
              <a:ahLst/>
              <a:cxnLst/>
              <a:rect l="l" t="t" r="r" b="b"/>
              <a:pathLst>
                <a:path w="643" h="1229" extrusionOk="0">
                  <a:moveTo>
                    <a:pt x="252" y="1"/>
                  </a:moveTo>
                  <a:lnTo>
                    <a:pt x="1" y="196"/>
                  </a:lnTo>
                  <a:lnTo>
                    <a:pt x="140" y="1229"/>
                  </a:lnTo>
                  <a:cubicBezTo>
                    <a:pt x="363" y="1117"/>
                    <a:pt x="503" y="866"/>
                    <a:pt x="642" y="671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-18544" y="2787764"/>
              <a:ext cx="90482" cy="189011"/>
            </a:xfrm>
            <a:custGeom>
              <a:avLst/>
              <a:gdLst/>
              <a:ahLst/>
              <a:cxnLst/>
              <a:rect l="l" t="t" r="r" b="b"/>
              <a:pathLst>
                <a:path w="1563" h="3265" extrusionOk="0">
                  <a:moveTo>
                    <a:pt x="363" y="0"/>
                  </a:moveTo>
                  <a:cubicBezTo>
                    <a:pt x="363" y="0"/>
                    <a:pt x="335" y="56"/>
                    <a:pt x="307" y="140"/>
                  </a:cubicBezTo>
                  <a:cubicBezTo>
                    <a:pt x="251" y="223"/>
                    <a:pt x="168" y="363"/>
                    <a:pt x="140" y="530"/>
                  </a:cubicBezTo>
                  <a:cubicBezTo>
                    <a:pt x="28" y="865"/>
                    <a:pt x="0" y="1395"/>
                    <a:pt x="168" y="1925"/>
                  </a:cubicBezTo>
                  <a:cubicBezTo>
                    <a:pt x="391" y="2455"/>
                    <a:pt x="753" y="2818"/>
                    <a:pt x="1060" y="3013"/>
                  </a:cubicBezTo>
                  <a:cubicBezTo>
                    <a:pt x="1200" y="3097"/>
                    <a:pt x="1339" y="3153"/>
                    <a:pt x="1423" y="3208"/>
                  </a:cubicBezTo>
                  <a:cubicBezTo>
                    <a:pt x="1507" y="3236"/>
                    <a:pt x="1563" y="3264"/>
                    <a:pt x="1563" y="3264"/>
                  </a:cubicBezTo>
                  <a:cubicBezTo>
                    <a:pt x="1563" y="3264"/>
                    <a:pt x="1451" y="3069"/>
                    <a:pt x="1256" y="2818"/>
                  </a:cubicBezTo>
                  <a:cubicBezTo>
                    <a:pt x="1060" y="2539"/>
                    <a:pt x="865" y="2148"/>
                    <a:pt x="698" y="1730"/>
                  </a:cubicBezTo>
                  <a:cubicBezTo>
                    <a:pt x="558" y="1283"/>
                    <a:pt x="447" y="865"/>
                    <a:pt x="419" y="558"/>
                  </a:cubicBezTo>
                  <a:cubicBezTo>
                    <a:pt x="391" y="223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-63756" y="3081669"/>
              <a:ext cx="16209" cy="38844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1" y="1"/>
                  </a:moveTo>
                  <a:cubicBezTo>
                    <a:pt x="140" y="84"/>
                    <a:pt x="56" y="196"/>
                    <a:pt x="28" y="335"/>
                  </a:cubicBezTo>
                  <a:cubicBezTo>
                    <a:pt x="0" y="475"/>
                    <a:pt x="56" y="587"/>
                    <a:pt x="140" y="670"/>
                  </a:cubicBezTo>
                  <a:lnTo>
                    <a:pt x="195" y="670"/>
                  </a:lnTo>
                  <a:cubicBezTo>
                    <a:pt x="140" y="447"/>
                    <a:pt x="167" y="224"/>
                    <a:pt x="2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-37937" y="2992866"/>
              <a:ext cx="63042" cy="79194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1088" y="0"/>
                  </a:moveTo>
                  <a:cubicBezTo>
                    <a:pt x="1088" y="0"/>
                    <a:pt x="754" y="223"/>
                    <a:pt x="447" y="586"/>
                  </a:cubicBezTo>
                  <a:cubicBezTo>
                    <a:pt x="140" y="977"/>
                    <a:pt x="0" y="1367"/>
                    <a:pt x="0" y="1367"/>
                  </a:cubicBezTo>
                  <a:cubicBezTo>
                    <a:pt x="0" y="1367"/>
                    <a:pt x="363" y="1144"/>
                    <a:pt x="670" y="754"/>
                  </a:cubicBezTo>
                  <a:cubicBezTo>
                    <a:pt x="949" y="391"/>
                    <a:pt x="1088" y="0"/>
                    <a:pt x="10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-83149" y="3133364"/>
              <a:ext cx="32361" cy="163192"/>
            </a:xfrm>
            <a:custGeom>
              <a:avLst/>
              <a:gdLst/>
              <a:ahLst/>
              <a:cxnLst/>
              <a:rect l="l" t="t" r="r" b="b"/>
              <a:pathLst>
                <a:path w="559" h="2819" extrusionOk="0">
                  <a:moveTo>
                    <a:pt x="530" y="0"/>
                  </a:moveTo>
                  <a:cubicBezTo>
                    <a:pt x="530" y="1"/>
                    <a:pt x="307" y="614"/>
                    <a:pt x="168" y="1395"/>
                  </a:cubicBezTo>
                  <a:cubicBezTo>
                    <a:pt x="0" y="2177"/>
                    <a:pt x="28" y="2818"/>
                    <a:pt x="28" y="2818"/>
                  </a:cubicBezTo>
                  <a:cubicBezTo>
                    <a:pt x="28" y="2818"/>
                    <a:pt x="279" y="2204"/>
                    <a:pt x="419" y="1423"/>
                  </a:cubicBezTo>
                  <a:cubicBezTo>
                    <a:pt x="558" y="670"/>
                    <a:pt x="530" y="1"/>
                    <a:pt x="5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33928" y="2981520"/>
              <a:ext cx="138936" cy="45617"/>
            </a:xfrm>
            <a:custGeom>
              <a:avLst/>
              <a:gdLst/>
              <a:ahLst/>
              <a:cxnLst/>
              <a:rect l="l" t="t" r="r" b="b"/>
              <a:pathLst>
                <a:path w="2400" h="788" extrusionOk="0">
                  <a:moveTo>
                    <a:pt x="0" y="1"/>
                  </a:moveTo>
                  <a:cubicBezTo>
                    <a:pt x="0" y="1"/>
                    <a:pt x="28" y="57"/>
                    <a:pt x="56" y="113"/>
                  </a:cubicBezTo>
                  <a:cubicBezTo>
                    <a:pt x="84" y="168"/>
                    <a:pt x="140" y="252"/>
                    <a:pt x="224" y="336"/>
                  </a:cubicBezTo>
                  <a:cubicBezTo>
                    <a:pt x="307" y="447"/>
                    <a:pt x="419" y="531"/>
                    <a:pt x="586" y="615"/>
                  </a:cubicBezTo>
                  <a:cubicBezTo>
                    <a:pt x="726" y="698"/>
                    <a:pt x="893" y="754"/>
                    <a:pt x="1088" y="782"/>
                  </a:cubicBezTo>
                  <a:cubicBezTo>
                    <a:pt x="1142" y="786"/>
                    <a:pt x="1194" y="788"/>
                    <a:pt x="1245" y="788"/>
                  </a:cubicBezTo>
                  <a:cubicBezTo>
                    <a:pt x="1569" y="788"/>
                    <a:pt x="1844" y="719"/>
                    <a:pt x="2037" y="671"/>
                  </a:cubicBezTo>
                  <a:cubicBezTo>
                    <a:pt x="2260" y="587"/>
                    <a:pt x="2400" y="531"/>
                    <a:pt x="2400" y="531"/>
                  </a:cubicBezTo>
                  <a:lnTo>
                    <a:pt x="2009" y="531"/>
                  </a:lnTo>
                  <a:cubicBezTo>
                    <a:pt x="1786" y="531"/>
                    <a:pt x="1451" y="531"/>
                    <a:pt x="1116" y="503"/>
                  </a:cubicBezTo>
                  <a:cubicBezTo>
                    <a:pt x="782" y="447"/>
                    <a:pt x="503" y="364"/>
                    <a:pt x="307" y="252"/>
                  </a:cubicBezTo>
                  <a:cubicBezTo>
                    <a:pt x="196" y="168"/>
                    <a:pt x="140" y="140"/>
                    <a:pt x="84" y="85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921408" y="2957322"/>
              <a:ext cx="27498" cy="167997"/>
            </a:xfrm>
            <a:custGeom>
              <a:avLst/>
              <a:gdLst/>
              <a:ahLst/>
              <a:cxnLst/>
              <a:rect l="l" t="t" r="r" b="b"/>
              <a:pathLst>
                <a:path w="475" h="2902" extrusionOk="0">
                  <a:moveTo>
                    <a:pt x="363" y="0"/>
                  </a:moveTo>
                  <a:cubicBezTo>
                    <a:pt x="335" y="84"/>
                    <a:pt x="307" y="224"/>
                    <a:pt x="279" y="391"/>
                  </a:cubicBezTo>
                  <a:cubicBezTo>
                    <a:pt x="252" y="642"/>
                    <a:pt x="168" y="1005"/>
                    <a:pt x="140" y="1423"/>
                  </a:cubicBezTo>
                  <a:cubicBezTo>
                    <a:pt x="84" y="1814"/>
                    <a:pt x="56" y="2177"/>
                    <a:pt x="28" y="2456"/>
                  </a:cubicBezTo>
                  <a:cubicBezTo>
                    <a:pt x="0" y="2707"/>
                    <a:pt x="0" y="2902"/>
                    <a:pt x="0" y="2902"/>
                  </a:cubicBezTo>
                  <a:cubicBezTo>
                    <a:pt x="0" y="2902"/>
                    <a:pt x="56" y="2735"/>
                    <a:pt x="168" y="2483"/>
                  </a:cubicBezTo>
                  <a:cubicBezTo>
                    <a:pt x="279" y="2232"/>
                    <a:pt x="363" y="1870"/>
                    <a:pt x="419" y="1451"/>
                  </a:cubicBezTo>
                  <a:cubicBezTo>
                    <a:pt x="447" y="1033"/>
                    <a:pt x="475" y="670"/>
                    <a:pt x="419" y="391"/>
                  </a:cubicBezTo>
                  <a:cubicBezTo>
                    <a:pt x="419" y="224"/>
                    <a:pt x="391" y="112"/>
                    <a:pt x="391" y="2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88328" y="2773002"/>
              <a:ext cx="56559" cy="111670"/>
            </a:xfrm>
            <a:custGeom>
              <a:avLst/>
              <a:gdLst/>
              <a:ahLst/>
              <a:cxnLst/>
              <a:rect l="l" t="t" r="r" b="b"/>
              <a:pathLst>
                <a:path w="977" h="1929" extrusionOk="0">
                  <a:moveTo>
                    <a:pt x="502" y="255"/>
                  </a:moveTo>
                  <a:cubicBezTo>
                    <a:pt x="614" y="283"/>
                    <a:pt x="670" y="311"/>
                    <a:pt x="670" y="478"/>
                  </a:cubicBezTo>
                  <a:lnTo>
                    <a:pt x="670" y="590"/>
                  </a:lnTo>
                  <a:cubicBezTo>
                    <a:pt x="670" y="729"/>
                    <a:pt x="586" y="785"/>
                    <a:pt x="502" y="785"/>
                  </a:cubicBezTo>
                  <a:cubicBezTo>
                    <a:pt x="391" y="785"/>
                    <a:pt x="335" y="729"/>
                    <a:pt x="335" y="590"/>
                  </a:cubicBezTo>
                  <a:lnTo>
                    <a:pt x="335" y="478"/>
                  </a:lnTo>
                  <a:cubicBezTo>
                    <a:pt x="335" y="311"/>
                    <a:pt x="419" y="255"/>
                    <a:pt x="502" y="255"/>
                  </a:cubicBezTo>
                  <a:close/>
                  <a:moveTo>
                    <a:pt x="434" y="1059"/>
                  </a:moveTo>
                  <a:cubicBezTo>
                    <a:pt x="446" y="1059"/>
                    <a:pt x="460" y="1061"/>
                    <a:pt x="474" y="1064"/>
                  </a:cubicBezTo>
                  <a:cubicBezTo>
                    <a:pt x="586" y="1064"/>
                    <a:pt x="642" y="1120"/>
                    <a:pt x="642" y="1259"/>
                  </a:cubicBezTo>
                  <a:lnTo>
                    <a:pt x="642" y="1455"/>
                  </a:lnTo>
                  <a:cubicBezTo>
                    <a:pt x="614" y="1622"/>
                    <a:pt x="558" y="1650"/>
                    <a:pt x="446" y="1650"/>
                  </a:cubicBezTo>
                  <a:cubicBezTo>
                    <a:pt x="363" y="1650"/>
                    <a:pt x="307" y="1594"/>
                    <a:pt x="307" y="1427"/>
                  </a:cubicBezTo>
                  <a:lnTo>
                    <a:pt x="307" y="1259"/>
                  </a:lnTo>
                  <a:cubicBezTo>
                    <a:pt x="307" y="1138"/>
                    <a:pt x="349" y="1059"/>
                    <a:pt x="434" y="1059"/>
                  </a:cubicBezTo>
                  <a:close/>
                  <a:moveTo>
                    <a:pt x="466" y="1"/>
                  </a:moveTo>
                  <a:cubicBezTo>
                    <a:pt x="200" y="1"/>
                    <a:pt x="54" y="166"/>
                    <a:pt x="28" y="450"/>
                  </a:cubicBezTo>
                  <a:lnTo>
                    <a:pt x="28" y="506"/>
                  </a:lnTo>
                  <a:cubicBezTo>
                    <a:pt x="28" y="701"/>
                    <a:pt x="84" y="813"/>
                    <a:pt x="195" y="897"/>
                  </a:cubicBezTo>
                  <a:cubicBezTo>
                    <a:pt x="84" y="953"/>
                    <a:pt x="28" y="1092"/>
                    <a:pt x="0" y="1287"/>
                  </a:cubicBezTo>
                  <a:lnTo>
                    <a:pt x="0" y="1427"/>
                  </a:lnTo>
                  <a:cubicBezTo>
                    <a:pt x="0" y="1734"/>
                    <a:pt x="140" y="1901"/>
                    <a:pt x="446" y="1929"/>
                  </a:cubicBezTo>
                  <a:cubicBezTo>
                    <a:pt x="753" y="1929"/>
                    <a:pt x="921" y="1762"/>
                    <a:pt x="921" y="1455"/>
                  </a:cubicBezTo>
                  <a:lnTo>
                    <a:pt x="921" y="1315"/>
                  </a:lnTo>
                  <a:cubicBezTo>
                    <a:pt x="949" y="1148"/>
                    <a:pt x="893" y="980"/>
                    <a:pt x="753" y="925"/>
                  </a:cubicBezTo>
                  <a:cubicBezTo>
                    <a:pt x="893" y="841"/>
                    <a:pt x="949" y="729"/>
                    <a:pt x="949" y="534"/>
                  </a:cubicBezTo>
                  <a:lnTo>
                    <a:pt x="976" y="478"/>
                  </a:lnTo>
                  <a:cubicBezTo>
                    <a:pt x="976" y="199"/>
                    <a:pt x="809" y="4"/>
                    <a:pt x="530" y="4"/>
                  </a:cubicBezTo>
                  <a:cubicBezTo>
                    <a:pt x="508" y="2"/>
                    <a:pt x="487" y="1"/>
                    <a:pt x="4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4"/>
          <p:cNvGrpSpPr/>
          <p:nvPr/>
        </p:nvGrpSpPr>
        <p:grpSpPr>
          <a:xfrm>
            <a:off x="158467" y="1929337"/>
            <a:ext cx="1562518" cy="869977"/>
            <a:chOff x="-457868" y="1510200"/>
            <a:chExt cx="1650664" cy="919054"/>
          </a:xfrm>
        </p:grpSpPr>
        <p:sp>
          <p:nvSpPr>
            <p:cNvPr id="1463" name="Google Shape;1463;p34"/>
            <p:cNvSpPr/>
            <p:nvPr/>
          </p:nvSpPr>
          <p:spPr>
            <a:xfrm>
              <a:off x="62212" y="1868768"/>
              <a:ext cx="260042" cy="360192"/>
            </a:xfrm>
            <a:custGeom>
              <a:avLst/>
              <a:gdLst/>
              <a:ahLst/>
              <a:cxnLst/>
              <a:rect l="l" t="t" r="r" b="b"/>
              <a:pathLst>
                <a:path w="4492" h="6222" extrusionOk="0">
                  <a:moveTo>
                    <a:pt x="3599" y="0"/>
                  </a:moveTo>
                  <a:lnTo>
                    <a:pt x="0" y="307"/>
                  </a:lnTo>
                  <a:cubicBezTo>
                    <a:pt x="140" y="1395"/>
                    <a:pt x="586" y="2260"/>
                    <a:pt x="1451" y="2902"/>
                  </a:cubicBezTo>
                  <a:cubicBezTo>
                    <a:pt x="1897" y="3237"/>
                    <a:pt x="2204" y="3795"/>
                    <a:pt x="2204" y="4381"/>
                  </a:cubicBezTo>
                  <a:lnTo>
                    <a:pt x="2093" y="6222"/>
                  </a:lnTo>
                  <a:lnTo>
                    <a:pt x="2957" y="6222"/>
                  </a:lnTo>
                  <a:cubicBezTo>
                    <a:pt x="2957" y="6222"/>
                    <a:pt x="4492" y="1228"/>
                    <a:pt x="35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01089" y="2199838"/>
              <a:ext cx="197115" cy="106865"/>
            </a:xfrm>
            <a:custGeom>
              <a:avLst/>
              <a:gdLst/>
              <a:ahLst/>
              <a:cxnLst/>
              <a:rect l="l" t="t" r="r" b="b"/>
              <a:pathLst>
                <a:path w="3405" h="1846" extrusionOk="0">
                  <a:moveTo>
                    <a:pt x="475" y="1"/>
                  </a:moveTo>
                  <a:lnTo>
                    <a:pt x="0" y="698"/>
                  </a:lnTo>
                  <a:lnTo>
                    <a:pt x="2902" y="1842"/>
                  </a:lnTo>
                  <a:cubicBezTo>
                    <a:pt x="2923" y="1844"/>
                    <a:pt x="2942" y="1845"/>
                    <a:pt x="2961" y="1845"/>
                  </a:cubicBezTo>
                  <a:cubicBezTo>
                    <a:pt x="3197" y="1845"/>
                    <a:pt x="3301" y="1688"/>
                    <a:pt x="3404" y="150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78454" y="2201806"/>
              <a:ext cx="71147" cy="50943"/>
            </a:xfrm>
            <a:custGeom>
              <a:avLst/>
              <a:gdLst/>
              <a:ahLst/>
              <a:cxnLst/>
              <a:rect l="l" t="t" r="r" b="b"/>
              <a:pathLst>
                <a:path w="1229" h="880" extrusionOk="0">
                  <a:moveTo>
                    <a:pt x="466" y="1"/>
                  </a:moveTo>
                  <a:cubicBezTo>
                    <a:pt x="299" y="1"/>
                    <a:pt x="154" y="68"/>
                    <a:pt x="85" y="190"/>
                  </a:cubicBezTo>
                  <a:cubicBezTo>
                    <a:pt x="1" y="413"/>
                    <a:pt x="168" y="692"/>
                    <a:pt x="447" y="804"/>
                  </a:cubicBezTo>
                  <a:cubicBezTo>
                    <a:pt x="550" y="855"/>
                    <a:pt x="656" y="880"/>
                    <a:pt x="754" y="880"/>
                  </a:cubicBezTo>
                  <a:cubicBezTo>
                    <a:pt x="925" y="880"/>
                    <a:pt x="1074" y="806"/>
                    <a:pt x="1145" y="664"/>
                  </a:cubicBezTo>
                  <a:cubicBezTo>
                    <a:pt x="1228" y="469"/>
                    <a:pt x="1061" y="190"/>
                    <a:pt x="782" y="78"/>
                  </a:cubicBezTo>
                  <a:cubicBezTo>
                    <a:pt x="677" y="26"/>
                    <a:pt x="567" y="1"/>
                    <a:pt x="46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369026" y="2287077"/>
              <a:ext cx="90540" cy="63042"/>
            </a:xfrm>
            <a:custGeom>
              <a:avLst/>
              <a:gdLst/>
              <a:ahLst/>
              <a:cxnLst/>
              <a:rect l="l" t="t" r="r" b="b"/>
              <a:pathLst>
                <a:path w="1564" h="1089" extrusionOk="0">
                  <a:moveTo>
                    <a:pt x="503" y="0"/>
                  </a:moveTo>
                  <a:lnTo>
                    <a:pt x="1" y="335"/>
                  </a:lnTo>
                  <a:cubicBezTo>
                    <a:pt x="57" y="503"/>
                    <a:pt x="140" y="670"/>
                    <a:pt x="168" y="837"/>
                  </a:cubicBezTo>
                  <a:cubicBezTo>
                    <a:pt x="196" y="921"/>
                    <a:pt x="224" y="1005"/>
                    <a:pt x="224" y="1088"/>
                  </a:cubicBezTo>
                  <a:lnTo>
                    <a:pt x="1563" y="921"/>
                  </a:lnTo>
                  <a:cubicBezTo>
                    <a:pt x="1424" y="754"/>
                    <a:pt x="1229" y="586"/>
                    <a:pt x="1033" y="419"/>
                  </a:cubicBezTo>
                  <a:cubicBezTo>
                    <a:pt x="838" y="279"/>
                    <a:pt x="643" y="112"/>
                    <a:pt x="5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46449" y="2288698"/>
              <a:ext cx="38786" cy="42028"/>
            </a:xfrm>
            <a:custGeom>
              <a:avLst/>
              <a:gdLst/>
              <a:ahLst/>
              <a:cxnLst/>
              <a:rect l="l" t="t" r="r" b="b"/>
              <a:pathLst>
                <a:path w="670" h="726" extrusionOk="0">
                  <a:moveTo>
                    <a:pt x="670" y="0"/>
                  </a:moveTo>
                  <a:lnTo>
                    <a:pt x="0" y="140"/>
                  </a:lnTo>
                  <a:cubicBezTo>
                    <a:pt x="0" y="168"/>
                    <a:pt x="140" y="307"/>
                    <a:pt x="251" y="419"/>
                  </a:cubicBezTo>
                  <a:cubicBezTo>
                    <a:pt x="279" y="502"/>
                    <a:pt x="335" y="558"/>
                    <a:pt x="363" y="614"/>
                  </a:cubicBezTo>
                  <a:cubicBezTo>
                    <a:pt x="363" y="670"/>
                    <a:pt x="363" y="726"/>
                    <a:pt x="363" y="726"/>
                  </a:cubicBezTo>
                  <a:cubicBezTo>
                    <a:pt x="363" y="726"/>
                    <a:pt x="391" y="698"/>
                    <a:pt x="447" y="642"/>
                  </a:cubicBezTo>
                  <a:cubicBezTo>
                    <a:pt x="503" y="586"/>
                    <a:pt x="530" y="475"/>
                    <a:pt x="586" y="391"/>
                  </a:cubicBezTo>
                  <a:cubicBezTo>
                    <a:pt x="642" y="19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36782" y="2287077"/>
              <a:ext cx="38786" cy="33981"/>
            </a:xfrm>
            <a:custGeom>
              <a:avLst/>
              <a:gdLst/>
              <a:ahLst/>
              <a:cxnLst/>
              <a:rect l="l" t="t" r="r" b="b"/>
              <a:pathLst>
                <a:path w="670" h="587" extrusionOk="0">
                  <a:moveTo>
                    <a:pt x="670" y="0"/>
                  </a:moveTo>
                  <a:lnTo>
                    <a:pt x="0" y="112"/>
                  </a:lnTo>
                  <a:lnTo>
                    <a:pt x="418" y="5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327056" y="2285456"/>
              <a:ext cx="38844" cy="22693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670" y="0"/>
                  </a:moveTo>
                  <a:lnTo>
                    <a:pt x="1" y="168"/>
                  </a:lnTo>
                  <a:cubicBezTo>
                    <a:pt x="1" y="168"/>
                    <a:pt x="112" y="224"/>
                    <a:pt x="196" y="279"/>
                  </a:cubicBezTo>
                  <a:cubicBezTo>
                    <a:pt x="280" y="335"/>
                    <a:pt x="391" y="391"/>
                    <a:pt x="391" y="391"/>
                  </a:cubicBezTo>
                  <a:cubicBezTo>
                    <a:pt x="391" y="391"/>
                    <a:pt x="447" y="307"/>
                    <a:pt x="531" y="224"/>
                  </a:cubicBezTo>
                  <a:cubicBezTo>
                    <a:pt x="586" y="112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378751" y="2311275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865" y="1"/>
                  </a:moveTo>
                  <a:lnTo>
                    <a:pt x="0" y="391"/>
                  </a:lnTo>
                  <a:lnTo>
                    <a:pt x="56" y="670"/>
                  </a:lnTo>
                  <a:lnTo>
                    <a:pt x="1395" y="503"/>
                  </a:lnTo>
                  <a:cubicBezTo>
                    <a:pt x="1256" y="336"/>
                    <a:pt x="1061" y="168"/>
                    <a:pt x="86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-449763" y="1831603"/>
              <a:ext cx="520084" cy="73405"/>
            </a:xfrm>
            <a:custGeom>
              <a:avLst/>
              <a:gdLst/>
              <a:ahLst/>
              <a:cxnLst/>
              <a:rect l="l" t="t" r="r" b="b"/>
              <a:pathLst>
                <a:path w="8984" h="1268" extrusionOk="0">
                  <a:moveTo>
                    <a:pt x="8984" y="1"/>
                  </a:moveTo>
                  <a:cubicBezTo>
                    <a:pt x="8984" y="1"/>
                    <a:pt x="8872" y="57"/>
                    <a:pt x="8649" y="112"/>
                  </a:cubicBezTo>
                  <a:cubicBezTo>
                    <a:pt x="8398" y="196"/>
                    <a:pt x="8091" y="252"/>
                    <a:pt x="7672" y="280"/>
                  </a:cubicBezTo>
                  <a:cubicBezTo>
                    <a:pt x="7254" y="280"/>
                    <a:pt x="6752" y="252"/>
                    <a:pt x="6194" y="224"/>
                  </a:cubicBezTo>
                  <a:cubicBezTo>
                    <a:pt x="5944" y="212"/>
                    <a:pt x="5684" y="199"/>
                    <a:pt x="5414" y="199"/>
                  </a:cubicBezTo>
                  <a:cubicBezTo>
                    <a:pt x="5081" y="199"/>
                    <a:pt x="4735" y="218"/>
                    <a:pt x="4380" y="280"/>
                  </a:cubicBezTo>
                  <a:cubicBezTo>
                    <a:pt x="3711" y="363"/>
                    <a:pt x="3125" y="615"/>
                    <a:pt x="2623" y="782"/>
                  </a:cubicBezTo>
                  <a:cubicBezTo>
                    <a:pt x="2344" y="866"/>
                    <a:pt x="2093" y="921"/>
                    <a:pt x="1869" y="1005"/>
                  </a:cubicBezTo>
                  <a:cubicBezTo>
                    <a:pt x="1646" y="1061"/>
                    <a:pt x="1423" y="1117"/>
                    <a:pt x="1228" y="1145"/>
                  </a:cubicBezTo>
                  <a:cubicBezTo>
                    <a:pt x="969" y="1179"/>
                    <a:pt x="742" y="1203"/>
                    <a:pt x="554" y="1203"/>
                  </a:cubicBezTo>
                  <a:cubicBezTo>
                    <a:pt x="438" y="1203"/>
                    <a:pt x="336" y="1194"/>
                    <a:pt x="251" y="1173"/>
                  </a:cubicBezTo>
                  <a:cubicBezTo>
                    <a:pt x="140" y="1173"/>
                    <a:pt x="56" y="1117"/>
                    <a:pt x="0" y="1117"/>
                  </a:cubicBezTo>
                  <a:cubicBezTo>
                    <a:pt x="56" y="1145"/>
                    <a:pt x="140" y="1200"/>
                    <a:pt x="251" y="1200"/>
                  </a:cubicBezTo>
                  <a:cubicBezTo>
                    <a:pt x="359" y="1247"/>
                    <a:pt x="517" y="1267"/>
                    <a:pt x="707" y="1267"/>
                  </a:cubicBezTo>
                  <a:cubicBezTo>
                    <a:pt x="863" y="1267"/>
                    <a:pt x="1040" y="1253"/>
                    <a:pt x="1228" y="1228"/>
                  </a:cubicBezTo>
                  <a:cubicBezTo>
                    <a:pt x="1423" y="1200"/>
                    <a:pt x="1674" y="1173"/>
                    <a:pt x="1925" y="1117"/>
                  </a:cubicBezTo>
                  <a:cubicBezTo>
                    <a:pt x="2148" y="1061"/>
                    <a:pt x="2427" y="1005"/>
                    <a:pt x="2678" y="921"/>
                  </a:cubicBezTo>
                  <a:cubicBezTo>
                    <a:pt x="3236" y="810"/>
                    <a:pt x="3794" y="615"/>
                    <a:pt x="4408" y="559"/>
                  </a:cubicBezTo>
                  <a:cubicBezTo>
                    <a:pt x="4797" y="506"/>
                    <a:pt x="5186" y="486"/>
                    <a:pt x="5561" y="486"/>
                  </a:cubicBezTo>
                  <a:cubicBezTo>
                    <a:pt x="5778" y="486"/>
                    <a:pt x="5990" y="493"/>
                    <a:pt x="6194" y="503"/>
                  </a:cubicBezTo>
                  <a:cubicBezTo>
                    <a:pt x="6425" y="515"/>
                    <a:pt x="6646" y="521"/>
                    <a:pt x="6856" y="521"/>
                  </a:cubicBezTo>
                  <a:cubicBezTo>
                    <a:pt x="7153" y="521"/>
                    <a:pt x="7427" y="508"/>
                    <a:pt x="7672" y="475"/>
                  </a:cubicBezTo>
                  <a:cubicBezTo>
                    <a:pt x="8091" y="391"/>
                    <a:pt x="8426" y="280"/>
                    <a:pt x="8649" y="168"/>
                  </a:cubicBezTo>
                  <a:cubicBezTo>
                    <a:pt x="8760" y="112"/>
                    <a:pt x="8844" y="84"/>
                    <a:pt x="8900" y="57"/>
                  </a:cubicBezTo>
                  <a:cubicBezTo>
                    <a:pt x="8956" y="29"/>
                    <a:pt x="8984" y="1"/>
                    <a:pt x="8984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-406172" y="1834844"/>
              <a:ext cx="461962" cy="85677"/>
            </a:xfrm>
            <a:custGeom>
              <a:avLst/>
              <a:gdLst/>
              <a:ahLst/>
              <a:cxnLst/>
              <a:rect l="l" t="t" r="r" b="b"/>
              <a:pathLst>
                <a:path w="7980" h="1480" extrusionOk="0">
                  <a:moveTo>
                    <a:pt x="7980" y="1"/>
                  </a:moveTo>
                  <a:lnTo>
                    <a:pt x="7924" y="56"/>
                  </a:lnTo>
                  <a:cubicBezTo>
                    <a:pt x="7896" y="112"/>
                    <a:pt x="7840" y="168"/>
                    <a:pt x="7756" y="224"/>
                  </a:cubicBezTo>
                  <a:cubicBezTo>
                    <a:pt x="7589" y="391"/>
                    <a:pt x="7310" y="586"/>
                    <a:pt x="6975" y="726"/>
                  </a:cubicBezTo>
                  <a:cubicBezTo>
                    <a:pt x="6763" y="824"/>
                    <a:pt x="6531" y="865"/>
                    <a:pt x="6275" y="865"/>
                  </a:cubicBezTo>
                  <a:cubicBezTo>
                    <a:pt x="6093" y="865"/>
                    <a:pt x="5900" y="844"/>
                    <a:pt x="5692" y="810"/>
                  </a:cubicBezTo>
                  <a:cubicBezTo>
                    <a:pt x="5219" y="760"/>
                    <a:pt x="4724" y="666"/>
                    <a:pt x="4207" y="666"/>
                  </a:cubicBezTo>
                  <a:cubicBezTo>
                    <a:pt x="4144" y="666"/>
                    <a:pt x="4081" y="667"/>
                    <a:pt x="4018" y="670"/>
                  </a:cubicBezTo>
                  <a:cubicBezTo>
                    <a:pt x="3711" y="670"/>
                    <a:pt x="3432" y="698"/>
                    <a:pt x="3153" y="754"/>
                  </a:cubicBezTo>
                  <a:cubicBezTo>
                    <a:pt x="3014" y="810"/>
                    <a:pt x="2874" y="838"/>
                    <a:pt x="2762" y="865"/>
                  </a:cubicBezTo>
                  <a:cubicBezTo>
                    <a:pt x="2623" y="893"/>
                    <a:pt x="2511" y="921"/>
                    <a:pt x="2400" y="977"/>
                  </a:cubicBezTo>
                  <a:cubicBezTo>
                    <a:pt x="2149" y="1033"/>
                    <a:pt x="1925" y="1089"/>
                    <a:pt x="1730" y="1144"/>
                  </a:cubicBezTo>
                  <a:cubicBezTo>
                    <a:pt x="1507" y="1200"/>
                    <a:pt x="1340" y="1228"/>
                    <a:pt x="1144" y="1284"/>
                  </a:cubicBezTo>
                  <a:cubicBezTo>
                    <a:pt x="782" y="1368"/>
                    <a:pt x="503" y="1423"/>
                    <a:pt x="307" y="1451"/>
                  </a:cubicBezTo>
                  <a:lnTo>
                    <a:pt x="0" y="1451"/>
                  </a:lnTo>
                  <a:cubicBezTo>
                    <a:pt x="0" y="1451"/>
                    <a:pt x="0" y="1451"/>
                    <a:pt x="56" y="1479"/>
                  </a:cubicBezTo>
                  <a:lnTo>
                    <a:pt x="279" y="1479"/>
                  </a:lnTo>
                  <a:cubicBezTo>
                    <a:pt x="475" y="1451"/>
                    <a:pt x="782" y="1423"/>
                    <a:pt x="1172" y="1340"/>
                  </a:cubicBezTo>
                  <a:cubicBezTo>
                    <a:pt x="1563" y="1284"/>
                    <a:pt x="2009" y="1200"/>
                    <a:pt x="2483" y="1117"/>
                  </a:cubicBezTo>
                  <a:cubicBezTo>
                    <a:pt x="2595" y="1089"/>
                    <a:pt x="2707" y="1089"/>
                    <a:pt x="2846" y="1061"/>
                  </a:cubicBezTo>
                  <a:cubicBezTo>
                    <a:pt x="2958" y="1033"/>
                    <a:pt x="3097" y="1005"/>
                    <a:pt x="3209" y="1005"/>
                  </a:cubicBezTo>
                  <a:cubicBezTo>
                    <a:pt x="3406" y="985"/>
                    <a:pt x="3589" y="966"/>
                    <a:pt x="3788" y="966"/>
                  </a:cubicBezTo>
                  <a:cubicBezTo>
                    <a:pt x="3871" y="966"/>
                    <a:pt x="3956" y="969"/>
                    <a:pt x="4046" y="977"/>
                  </a:cubicBezTo>
                  <a:cubicBezTo>
                    <a:pt x="4604" y="1005"/>
                    <a:pt x="5190" y="1144"/>
                    <a:pt x="5720" y="1228"/>
                  </a:cubicBezTo>
                  <a:cubicBezTo>
                    <a:pt x="5845" y="1249"/>
                    <a:pt x="5969" y="1260"/>
                    <a:pt x="6089" y="1260"/>
                  </a:cubicBezTo>
                  <a:cubicBezTo>
                    <a:pt x="6450" y="1260"/>
                    <a:pt x="6780" y="1165"/>
                    <a:pt x="7031" y="977"/>
                  </a:cubicBezTo>
                  <a:cubicBezTo>
                    <a:pt x="7394" y="726"/>
                    <a:pt x="7617" y="447"/>
                    <a:pt x="7784" y="280"/>
                  </a:cubicBezTo>
                  <a:cubicBezTo>
                    <a:pt x="7840" y="168"/>
                    <a:pt x="7896" y="112"/>
                    <a:pt x="7952" y="56"/>
                  </a:cubicBezTo>
                  <a:cubicBezTo>
                    <a:pt x="7980" y="29"/>
                    <a:pt x="7980" y="1"/>
                    <a:pt x="798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-370628" y="1821530"/>
              <a:ext cx="419934" cy="55343"/>
            </a:xfrm>
            <a:custGeom>
              <a:avLst/>
              <a:gdLst/>
              <a:ahLst/>
              <a:cxnLst/>
              <a:rect l="l" t="t" r="r" b="b"/>
              <a:pathLst>
                <a:path w="7254" h="956" extrusionOk="0">
                  <a:moveTo>
                    <a:pt x="3170" y="0"/>
                  </a:moveTo>
                  <a:cubicBezTo>
                    <a:pt x="3041" y="0"/>
                    <a:pt x="2916" y="7"/>
                    <a:pt x="2790" y="35"/>
                  </a:cubicBezTo>
                  <a:cubicBezTo>
                    <a:pt x="2734" y="35"/>
                    <a:pt x="2651" y="35"/>
                    <a:pt x="2595" y="63"/>
                  </a:cubicBezTo>
                  <a:cubicBezTo>
                    <a:pt x="2539" y="63"/>
                    <a:pt x="2483" y="91"/>
                    <a:pt x="2427" y="119"/>
                  </a:cubicBezTo>
                  <a:cubicBezTo>
                    <a:pt x="2288" y="147"/>
                    <a:pt x="2176" y="203"/>
                    <a:pt x="2093" y="231"/>
                  </a:cubicBezTo>
                  <a:cubicBezTo>
                    <a:pt x="1646" y="426"/>
                    <a:pt x="1284" y="593"/>
                    <a:pt x="977" y="733"/>
                  </a:cubicBezTo>
                  <a:cubicBezTo>
                    <a:pt x="670" y="844"/>
                    <a:pt x="419" y="900"/>
                    <a:pt x="223" y="928"/>
                  </a:cubicBezTo>
                  <a:cubicBezTo>
                    <a:pt x="140" y="956"/>
                    <a:pt x="56" y="956"/>
                    <a:pt x="0" y="956"/>
                  </a:cubicBezTo>
                  <a:lnTo>
                    <a:pt x="223" y="956"/>
                  </a:lnTo>
                  <a:cubicBezTo>
                    <a:pt x="419" y="956"/>
                    <a:pt x="698" y="928"/>
                    <a:pt x="1032" y="816"/>
                  </a:cubicBezTo>
                  <a:cubicBezTo>
                    <a:pt x="1367" y="733"/>
                    <a:pt x="1730" y="593"/>
                    <a:pt x="2148" y="454"/>
                  </a:cubicBezTo>
                  <a:cubicBezTo>
                    <a:pt x="2260" y="426"/>
                    <a:pt x="2372" y="398"/>
                    <a:pt x="2483" y="370"/>
                  </a:cubicBezTo>
                  <a:cubicBezTo>
                    <a:pt x="2539" y="342"/>
                    <a:pt x="2595" y="342"/>
                    <a:pt x="2651" y="314"/>
                  </a:cubicBezTo>
                  <a:cubicBezTo>
                    <a:pt x="2706" y="314"/>
                    <a:pt x="2762" y="314"/>
                    <a:pt x="2818" y="286"/>
                  </a:cubicBezTo>
                  <a:cubicBezTo>
                    <a:pt x="2930" y="272"/>
                    <a:pt x="3048" y="265"/>
                    <a:pt x="3170" y="265"/>
                  </a:cubicBezTo>
                  <a:cubicBezTo>
                    <a:pt x="3292" y="265"/>
                    <a:pt x="3418" y="272"/>
                    <a:pt x="3543" y="286"/>
                  </a:cubicBezTo>
                  <a:cubicBezTo>
                    <a:pt x="4046" y="314"/>
                    <a:pt x="4520" y="398"/>
                    <a:pt x="4966" y="454"/>
                  </a:cubicBezTo>
                  <a:cubicBezTo>
                    <a:pt x="5413" y="537"/>
                    <a:pt x="5831" y="621"/>
                    <a:pt x="6166" y="621"/>
                  </a:cubicBezTo>
                  <a:cubicBezTo>
                    <a:pt x="6222" y="630"/>
                    <a:pt x="6277" y="634"/>
                    <a:pt x="6332" y="634"/>
                  </a:cubicBezTo>
                  <a:cubicBezTo>
                    <a:pt x="6442" y="634"/>
                    <a:pt x="6547" y="621"/>
                    <a:pt x="6640" y="621"/>
                  </a:cubicBezTo>
                  <a:cubicBezTo>
                    <a:pt x="6752" y="593"/>
                    <a:pt x="6891" y="565"/>
                    <a:pt x="6975" y="537"/>
                  </a:cubicBezTo>
                  <a:cubicBezTo>
                    <a:pt x="7142" y="482"/>
                    <a:pt x="7254" y="426"/>
                    <a:pt x="7254" y="426"/>
                  </a:cubicBezTo>
                  <a:lnTo>
                    <a:pt x="7254" y="426"/>
                  </a:lnTo>
                  <a:cubicBezTo>
                    <a:pt x="7254" y="426"/>
                    <a:pt x="7142" y="454"/>
                    <a:pt x="6975" y="482"/>
                  </a:cubicBezTo>
                  <a:lnTo>
                    <a:pt x="6612" y="482"/>
                  </a:lnTo>
                  <a:cubicBezTo>
                    <a:pt x="6501" y="482"/>
                    <a:pt x="6333" y="482"/>
                    <a:pt x="6166" y="426"/>
                  </a:cubicBezTo>
                  <a:cubicBezTo>
                    <a:pt x="5831" y="370"/>
                    <a:pt x="5441" y="286"/>
                    <a:pt x="5022" y="231"/>
                  </a:cubicBezTo>
                  <a:cubicBezTo>
                    <a:pt x="4576" y="147"/>
                    <a:pt x="4101" y="63"/>
                    <a:pt x="3571" y="7"/>
                  </a:cubicBezTo>
                  <a:cubicBezTo>
                    <a:pt x="3432" y="7"/>
                    <a:pt x="3299" y="0"/>
                    <a:pt x="31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-294735" y="1840460"/>
              <a:ext cx="340856" cy="88282"/>
            </a:xfrm>
            <a:custGeom>
              <a:avLst/>
              <a:gdLst/>
              <a:ahLst/>
              <a:cxnLst/>
              <a:rect l="l" t="t" r="r" b="b"/>
              <a:pathLst>
                <a:path w="5888" h="1525" extrusionOk="0">
                  <a:moveTo>
                    <a:pt x="5887" y="14"/>
                  </a:moveTo>
                  <a:cubicBezTo>
                    <a:pt x="5887" y="14"/>
                    <a:pt x="5887" y="15"/>
                    <a:pt x="5887" y="15"/>
                  </a:cubicBezTo>
                  <a:cubicBezTo>
                    <a:pt x="5887" y="15"/>
                    <a:pt x="5887" y="14"/>
                    <a:pt x="5887" y="14"/>
                  </a:cubicBezTo>
                  <a:close/>
                  <a:moveTo>
                    <a:pt x="5870" y="1"/>
                  </a:moveTo>
                  <a:cubicBezTo>
                    <a:pt x="5854" y="1"/>
                    <a:pt x="5826" y="15"/>
                    <a:pt x="5786" y="41"/>
                  </a:cubicBezTo>
                  <a:lnTo>
                    <a:pt x="5786" y="41"/>
                  </a:lnTo>
                  <a:cubicBezTo>
                    <a:pt x="5836" y="22"/>
                    <a:pt x="5868" y="12"/>
                    <a:pt x="5881" y="12"/>
                  </a:cubicBezTo>
                  <a:cubicBezTo>
                    <a:pt x="5884" y="12"/>
                    <a:pt x="5886" y="13"/>
                    <a:pt x="5887" y="14"/>
                  </a:cubicBezTo>
                  <a:lnTo>
                    <a:pt x="5887" y="14"/>
                  </a:lnTo>
                  <a:cubicBezTo>
                    <a:pt x="5885" y="5"/>
                    <a:pt x="5880" y="1"/>
                    <a:pt x="5870" y="1"/>
                  </a:cubicBezTo>
                  <a:close/>
                  <a:moveTo>
                    <a:pt x="5786" y="41"/>
                  </a:moveTo>
                  <a:cubicBezTo>
                    <a:pt x="5445" y="170"/>
                    <a:pt x="4277" y="701"/>
                    <a:pt x="2874" y="1075"/>
                  </a:cubicBezTo>
                  <a:cubicBezTo>
                    <a:pt x="2204" y="1254"/>
                    <a:pt x="1571" y="1272"/>
                    <a:pt x="1058" y="1272"/>
                  </a:cubicBezTo>
                  <a:cubicBezTo>
                    <a:pt x="930" y="1272"/>
                    <a:pt x="810" y="1271"/>
                    <a:pt x="698" y="1271"/>
                  </a:cubicBezTo>
                  <a:lnTo>
                    <a:pt x="0" y="1271"/>
                  </a:lnTo>
                  <a:cubicBezTo>
                    <a:pt x="28" y="1299"/>
                    <a:pt x="84" y="1299"/>
                    <a:pt x="140" y="1299"/>
                  </a:cubicBezTo>
                  <a:lnTo>
                    <a:pt x="279" y="1299"/>
                  </a:lnTo>
                  <a:cubicBezTo>
                    <a:pt x="335" y="1326"/>
                    <a:pt x="419" y="1326"/>
                    <a:pt x="475" y="1326"/>
                  </a:cubicBezTo>
                  <a:cubicBezTo>
                    <a:pt x="558" y="1326"/>
                    <a:pt x="614" y="1326"/>
                    <a:pt x="698" y="1354"/>
                  </a:cubicBezTo>
                  <a:cubicBezTo>
                    <a:pt x="1168" y="1377"/>
                    <a:pt x="1836" y="1525"/>
                    <a:pt x="2514" y="1525"/>
                  </a:cubicBezTo>
                  <a:cubicBezTo>
                    <a:pt x="2681" y="1525"/>
                    <a:pt x="2848" y="1516"/>
                    <a:pt x="3014" y="1494"/>
                  </a:cubicBezTo>
                  <a:cubicBezTo>
                    <a:pt x="4437" y="1214"/>
                    <a:pt x="5470" y="251"/>
                    <a:pt x="5786" y="4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-457868" y="1828419"/>
              <a:ext cx="521763" cy="95750"/>
            </a:xfrm>
            <a:custGeom>
              <a:avLst/>
              <a:gdLst/>
              <a:ahLst/>
              <a:cxnLst/>
              <a:rect l="l" t="t" r="r" b="b"/>
              <a:pathLst>
                <a:path w="9013" h="1654" extrusionOk="0">
                  <a:moveTo>
                    <a:pt x="1" y="1507"/>
                  </a:moveTo>
                  <a:cubicBezTo>
                    <a:pt x="1" y="1507"/>
                    <a:pt x="29" y="1535"/>
                    <a:pt x="56" y="1562"/>
                  </a:cubicBezTo>
                  <a:lnTo>
                    <a:pt x="168" y="1590"/>
                  </a:lnTo>
                  <a:lnTo>
                    <a:pt x="168" y="1590"/>
                  </a:lnTo>
                  <a:lnTo>
                    <a:pt x="84" y="1562"/>
                  </a:lnTo>
                  <a:cubicBezTo>
                    <a:pt x="29" y="1535"/>
                    <a:pt x="1" y="1507"/>
                    <a:pt x="1" y="1507"/>
                  </a:cubicBezTo>
                  <a:close/>
                  <a:moveTo>
                    <a:pt x="9012" y="0"/>
                  </a:moveTo>
                  <a:lnTo>
                    <a:pt x="9012" y="0"/>
                  </a:lnTo>
                  <a:cubicBezTo>
                    <a:pt x="9012" y="28"/>
                    <a:pt x="8873" y="56"/>
                    <a:pt x="8677" y="167"/>
                  </a:cubicBezTo>
                  <a:cubicBezTo>
                    <a:pt x="8566" y="223"/>
                    <a:pt x="8426" y="279"/>
                    <a:pt x="8259" y="335"/>
                  </a:cubicBezTo>
                  <a:cubicBezTo>
                    <a:pt x="8203" y="363"/>
                    <a:pt x="8091" y="391"/>
                    <a:pt x="8008" y="418"/>
                  </a:cubicBezTo>
                  <a:cubicBezTo>
                    <a:pt x="7924" y="446"/>
                    <a:pt x="7840" y="474"/>
                    <a:pt x="7729" y="502"/>
                  </a:cubicBezTo>
                  <a:cubicBezTo>
                    <a:pt x="7338" y="614"/>
                    <a:pt x="6836" y="642"/>
                    <a:pt x="6278" y="670"/>
                  </a:cubicBezTo>
                  <a:cubicBezTo>
                    <a:pt x="5720" y="697"/>
                    <a:pt x="5106" y="670"/>
                    <a:pt x="4465" y="725"/>
                  </a:cubicBezTo>
                  <a:cubicBezTo>
                    <a:pt x="3823" y="781"/>
                    <a:pt x="3209" y="893"/>
                    <a:pt x="2651" y="1004"/>
                  </a:cubicBezTo>
                  <a:cubicBezTo>
                    <a:pt x="2093" y="1144"/>
                    <a:pt x="1647" y="1283"/>
                    <a:pt x="1256" y="1423"/>
                  </a:cubicBezTo>
                  <a:cubicBezTo>
                    <a:pt x="866" y="1534"/>
                    <a:pt x="531" y="1590"/>
                    <a:pt x="308" y="1590"/>
                  </a:cubicBezTo>
                  <a:lnTo>
                    <a:pt x="168" y="1590"/>
                  </a:lnTo>
                  <a:cubicBezTo>
                    <a:pt x="196" y="1618"/>
                    <a:pt x="252" y="1618"/>
                    <a:pt x="308" y="1646"/>
                  </a:cubicBezTo>
                  <a:cubicBezTo>
                    <a:pt x="340" y="1651"/>
                    <a:pt x="377" y="1653"/>
                    <a:pt x="419" y="1653"/>
                  </a:cubicBezTo>
                  <a:cubicBezTo>
                    <a:pt x="625" y="1653"/>
                    <a:pt x="935" y="1595"/>
                    <a:pt x="1284" y="1479"/>
                  </a:cubicBezTo>
                  <a:cubicBezTo>
                    <a:pt x="1702" y="1395"/>
                    <a:pt x="2177" y="1255"/>
                    <a:pt x="2707" y="1144"/>
                  </a:cubicBezTo>
                  <a:cubicBezTo>
                    <a:pt x="3237" y="1060"/>
                    <a:pt x="3851" y="1004"/>
                    <a:pt x="4492" y="1004"/>
                  </a:cubicBezTo>
                  <a:cubicBezTo>
                    <a:pt x="4920" y="1004"/>
                    <a:pt x="5336" y="1017"/>
                    <a:pt x="5730" y="1017"/>
                  </a:cubicBezTo>
                  <a:cubicBezTo>
                    <a:pt x="5928" y="1017"/>
                    <a:pt x="6120" y="1014"/>
                    <a:pt x="6306" y="1004"/>
                  </a:cubicBezTo>
                  <a:cubicBezTo>
                    <a:pt x="6892" y="1004"/>
                    <a:pt x="7394" y="893"/>
                    <a:pt x="7784" y="725"/>
                  </a:cubicBezTo>
                  <a:cubicBezTo>
                    <a:pt x="7868" y="670"/>
                    <a:pt x="7980" y="614"/>
                    <a:pt x="8063" y="586"/>
                  </a:cubicBezTo>
                  <a:cubicBezTo>
                    <a:pt x="8147" y="530"/>
                    <a:pt x="8231" y="502"/>
                    <a:pt x="8315" y="446"/>
                  </a:cubicBezTo>
                  <a:cubicBezTo>
                    <a:pt x="8454" y="363"/>
                    <a:pt x="8594" y="279"/>
                    <a:pt x="8677" y="223"/>
                  </a:cubicBezTo>
                  <a:cubicBezTo>
                    <a:pt x="8900" y="84"/>
                    <a:pt x="9012" y="28"/>
                    <a:pt x="90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-359340" y="1839707"/>
              <a:ext cx="413508" cy="80814"/>
            </a:xfrm>
            <a:custGeom>
              <a:avLst/>
              <a:gdLst/>
              <a:ahLst/>
              <a:cxnLst/>
              <a:rect l="l" t="t" r="r" b="b"/>
              <a:pathLst>
                <a:path w="7143" h="1396" extrusionOk="0">
                  <a:moveTo>
                    <a:pt x="7143" y="0"/>
                  </a:moveTo>
                  <a:cubicBezTo>
                    <a:pt x="7143" y="0"/>
                    <a:pt x="7031" y="56"/>
                    <a:pt x="6864" y="140"/>
                  </a:cubicBezTo>
                  <a:cubicBezTo>
                    <a:pt x="6696" y="223"/>
                    <a:pt x="6473" y="363"/>
                    <a:pt x="6138" y="475"/>
                  </a:cubicBezTo>
                  <a:cubicBezTo>
                    <a:pt x="5831" y="614"/>
                    <a:pt x="5469" y="698"/>
                    <a:pt x="5022" y="726"/>
                  </a:cubicBezTo>
                  <a:cubicBezTo>
                    <a:pt x="4799" y="754"/>
                    <a:pt x="4576" y="754"/>
                    <a:pt x="4325" y="754"/>
                  </a:cubicBezTo>
                  <a:cubicBezTo>
                    <a:pt x="4102" y="781"/>
                    <a:pt x="3851" y="781"/>
                    <a:pt x="3599" y="809"/>
                  </a:cubicBezTo>
                  <a:cubicBezTo>
                    <a:pt x="3348" y="809"/>
                    <a:pt x="3097" y="809"/>
                    <a:pt x="2846" y="837"/>
                  </a:cubicBezTo>
                  <a:cubicBezTo>
                    <a:pt x="2735" y="837"/>
                    <a:pt x="2595" y="865"/>
                    <a:pt x="2484" y="865"/>
                  </a:cubicBezTo>
                  <a:cubicBezTo>
                    <a:pt x="2428" y="865"/>
                    <a:pt x="2372" y="893"/>
                    <a:pt x="2316" y="893"/>
                  </a:cubicBezTo>
                  <a:cubicBezTo>
                    <a:pt x="2260" y="893"/>
                    <a:pt x="2205" y="921"/>
                    <a:pt x="2149" y="921"/>
                  </a:cubicBezTo>
                  <a:cubicBezTo>
                    <a:pt x="1702" y="1005"/>
                    <a:pt x="1340" y="1060"/>
                    <a:pt x="1005" y="1144"/>
                  </a:cubicBezTo>
                  <a:cubicBezTo>
                    <a:pt x="865" y="1172"/>
                    <a:pt x="698" y="1200"/>
                    <a:pt x="586" y="1228"/>
                  </a:cubicBezTo>
                  <a:cubicBezTo>
                    <a:pt x="447" y="1256"/>
                    <a:pt x="363" y="1284"/>
                    <a:pt x="252" y="1312"/>
                  </a:cubicBezTo>
                  <a:cubicBezTo>
                    <a:pt x="84" y="1367"/>
                    <a:pt x="0" y="1395"/>
                    <a:pt x="0" y="1395"/>
                  </a:cubicBezTo>
                  <a:cubicBezTo>
                    <a:pt x="0" y="1395"/>
                    <a:pt x="84" y="1367"/>
                    <a:pt x="279" y="1339"/>
                  </a:cubicBezTo>
                  <a:cubicBezTo>
                    <a:pt x="363" y="1312"/>
                    <a:pt x="475" y="1284"/>
                    <a:pt x="614" y="1284"/>
                  </a:cubicBezTo>
                  <a:cubicBezTo>
                    <a:pt x="726" y="1256"/>
                    <a:pt x="893" y="1228"/>
                    <a:pt x="1061" y="1200"/>
                  </a:cubicBezTo>
                  <a:cubicBezTo>
                    <a:pt x="1368" y="1172"/>
                    <a:pt x="1786" y="1116"/>
                    <a:pt x="2205" y="1116"/>
                  </a:cubicBezTo>
                  <a:cubicBezTo>
                    <a:pt x="2260" y="1088"/>
                    <a:pt x="2316" y="1088"/>
                    <a:pt x="2372" y="1088"/>
                  </a:cubicBezTo>
                  <a:lnTo>
                    <a:pt x="2874" y="1088"/>
                  </a:lnTo>
                  <a:cubicBezTo>
                    <a:pt x="3125" y="1116"/>
                    <a:pt x="3376" y="1116"/>
                    <a:pt x="3655" y="1144"/>
                  </a:cubicBezTo>
                  <a:cubicBezTo>
                    <a:pt x="3906" y="1172"/>
                    <a:pt x="4157" y="1172"/>
                    <a:pt x="4409" y="1172"/>
                  </a:cubicBezTo>
                  <a:cubicBezTo>
                    <a:pt x="4632" y="1172"/>
                    <a:pt x="4883" y="1172"/>
                    <a:pt x="5106" y="1144"/>
                  </a:cubicBezTo>
                  <a:cubicBezTo>
                    <a:pt x="5552" y="1088"/>
                    <a:pt x="5915" y="893"/>
                    <a:pt x="6222" y="698"/>
                  </a:cubicBezTo>
                  <a:cubicBezTo>
                    <a:pt x="6501" y="502"/>
                    <a:pt x="6752" y="307"/>
                    <a:pt x="6892" y="196"/>
                  </a:cubicBezTo>
                  <a:cubicBezTo>
                    <a:pt x="7059" y="56"/>
                    <a:pt x="7143" y="0"/>
                    <a:pt x="71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-448142" y="1834844"/>
              <a:ext cx="516842" cy="78673"/>
            </a:xfrm>
            <a:custGeom>
              <a:avLst/>
              <a:gdLst/>
              <a:ahLst/>
              <a:cxnLst/>
              <a:rect l="l" t="t" r="r" b="b"/>
              <a:pathLst>
                <a:path w="8928" h="1359" extrusionOk="0">
                  <a:moveTo>
                    <a:pt x="8928" y="1"/>
                  </a:moveTo>
                  <a:cubicBezTo>
                    <a:pt x="8927" y="1"/>
                    <a:pt x="8815" y="57"/>
                    <a:pt x="8593" y="168"/>
                  </a:cubicBezTo>
                  <a:cubicBezTo>
                    <a:pt x="8398" y="252"/>
                    <a:pt x="8063" y="391"/>
                    <a:pt x="7672" y="447"/>
                  </a:cubicBezTo>
                  <a:cubicBezTo>
                    <a:pt x="7512" y="468"/>
                    <a:pt x="7340" y="477"/>
                    <a:pt x="7158" y="477"/>
                  </a:cubicBezTo>
                  <a:cubicBezTo>
                    <a:pt x="6862" y="477"/>
                    <a:pt x="6538" y="454"/>
                    <a:pt x="6194" y="419"/>
                  </a:cubicBezTo>
                  <a:cubicBezTo>
                    <a:pt x="5915" y="405"/>
                    <a:pt x="5622" y="391"/>
                    <a:pt x="5318" y="391"/>
                  </a:cubicBezTo>
                  <a:cubicBezTo>
                    <a:pt x="5015" y="391"/>
                    <a:pt x="4701" y="405"/>
                    <a:pt x="4380" y="447"/>
                  </a:cubicBezTo>
                  <a:cubicBezTo>
                    <a:pt x="4213" y="475"/>
                    <a:pt x="4045" y="503"/>
                    <a:pt x="3906" y="531"/>
                  </a:cubicBezTo>
                  <a:cubicBezTo>
                    <a:pt x="3822" y="559"/>
                    <a:pt x="3739" y="586"/>
                    <a:pt x="3655" y="614"/>
                  </a:cubicBezTo>
                  <a:cubicBezTo>
                    <a:pt x="3599" y="614"/>
                    <a:pt x="3515" y="642"/>
                    <a:pt x="3432" y="670"/>
                  </a:cubicBezTo>
                  <a:cubicBezTo>
                    <a:pt x="3153" y="754"/>
                    <a:pt x="2874" y="865"/>
                    <a:pt x="2623" y="949"/>
                  </a:cubicBezTo>
                  <a:cubicBezTo>
                    <a:pt x="2511" y="1005"/>
                    <a:pt x="2399" y="1033"/>
                    <a:pt x="2260" y="1061"/>
                  </a:cubicBezTo>
                  <a:cubicBezTo>
                    <a:pt x="2204" y="1089"/>
                    <a:pt x="2148" y="1117"/>
                    <a:pt x="2092" y="1117"/>
                  </a:cubicBezTo>
                  <a:cubicBezTo>
                    <a:pt x="2037" y="1117"/>
                    <a:pt x="1981" y="1144"/>
                    <a:pt x="1925" y="1144"/>
                  </a:cubicBezTo>
                  <a:cubicBezTo>
                    <a:pt x="1869" y="1172"/>
                    <a:pt x="1813" y="1172"/>
                    <a:pt x="1758" y="1172"/>
                  </a:cubicBezTo>
                  <a:cubicBezTo>
                    <a:pt x="1702" y="1200"/>
                    <a:pt x="1646" y="1200"/>
                    <a:pt x="1590" y="1200"/>
                  </a:cubicBezTo>
                  <a:cubicBezTo>
                    <a:pt x="1479" y="1228"/>
                    <a:pt x="1367" y="1256"/>
                    <a:pt x="1283" y="1256"/>
                  </a:cubicBezTo>
                  <a:cubicBezTo>
                    <a:pt x="893" y="1284"/>
                    <a:pt x="558" y="1284"/>
                    <a:pt x="335" y="1284"/>
                  </a:cubicBezTo>
                  <a:cubicBezTo>
                    <a:pt x="112" y="1256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112" y="1284"/>
                    <a:pt x="335" y="1312"/>
                  </a:cubicBezTo>
                  <a:cubicBezTo>
                    <a:pt x="449" y="1345"/>
                    <a:pt x="602" y="1358"/>
                    <a:pt x="793" y="1358"/>
                  </a:cubicBezTo>
                  <a:cubicBezTo>
                    <a:pt x="928" y="1358"/>
                    <a:pt x="1082" y="1351"/>
                    <a:pt x="1256" y="1340"/>
                  </a:cubicBezTo>
                  <a:cubicBezTo>
                    <a:pt x="1367" y="1340"/>
                    <a:pt x="1479" y="1312"/>
                    <a:pt x="1590" y="1312"/>
                  </a:cubicBezTo>
                  <a:cubicBezTo>
                    <a:pt x="1646" y="1312"/>
                    <a:pt x="1702" y="1284"/>
                    <a:pt x="1758" y="1284"/>
                  </a:cubicBezTo>
                  <a:cubicBezTo>
                    <a:pt x="1813" y="1284"/>
                    <a:pt x="1897" y="1284"/>
                    <a:pt x="1953" y="1256"/>
                  </a:cubicBezTo>
                  <a:cubicBezTo>
                    <a:pt x="2009" y="1256"/>
                    <a:pt x="2092" y="1228"/>
                    <a:pt x="2148" y="1228"/>
                  </a:cubicBezTo>
                  <a:cubicBezTo>
                    <a:pt x="2204" y="1228"/>
                    <a:pt x="2288" y="1200"/>
                    <a:pt x="2344" y="1200"/>
                  </a:cubicBezTo>
                  <a:cubicBezTo>
                    <a:pt x="2483" y="1172"/>
                    <a:pt x="2595" y="1117"/>
                    <a:pt x="2734" y="1089"/>
                  </a:cubicBezTo>
                  <a:cubicBezTo>
                    <a:pt x="3013" y="1033"/>
                    <a:pt x="3264" y="949"/>
                    <a:pt x="3543" y="893"/>
                  </a:cubicBezTo>
                  <a:cubicBezTo>
                    <a:pt x="3599" y="865"/>
                    <a:pt x="3683" y="838"/>
                    <a:pt x="3739" y="838"/>
                  </a:cubicBezTo>
                  <a:cubicBezTo>
                    <a:pt x="3822" y="810"/>
                    <a:pt x="3878" y="810"/>
                    <a:pt x="3962" y="782"/>
                  </a:cubicBezTo>
                  <a:cubicBezTo>
                    <a:pt x="4101" y="782"/>
                    <a:pt x="4269" y="754"/>
                    <a:pt x="4408" y="754"/>
                  </a:cubicBezTo>
                  <a:cubicBezTo>
                    <a:pt x="4660" y="721"/>
                    <a:pt x="4903" y="710"/>
                    <a:pt x="5141" y="710"/>
                  </a:cubicBezTo>
                  <a:cubicBezTo>
                    <a:pt x="5510" y="710"/>
                    <a:pt x="5866" y="737"/>
                    <a:pt x="6222" y="754"/>
                  </a:cubicBezTo>
                  <a:cubicBezTo>
                    <a:pt x="6408" y="772"/>
                    <a:pt x="6587" y="782"/>
                    <a:pt x="6760" y="782"/>
                  </a:cubicBezTo>
                  <a:cubicBezTo>
                    <a:pt x="7105" y="782"/>
                    <a:pt x="7421" y="745"/>
                    <a:pt x="7700" y="670"/>
                  </a:cubicBezTo>
                  <a:cubicBezTo>
                    <a:pt x="8119" y="559"/>
                    <a:pt x="8426" y="335"/>
                    <a:pt x="8621" y="224"/>
                  </a:cubicBezTo>
                  <a:cubicBezTo>
                    <a:pt x="8815" y="57"/>
                    <a:pt x="8927" y="1"/>
                    <a:pt x="89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-407793" y="1834208"/>
              <a:ext cx="457099" cy="50191"/>
            </a:xfrm>
            <a:custGeom>
              <a:avLst/>
              <a:gdLst/>
              <a:ahLst/>
              <a:cxnLst/>
              <a:rect l="l" t="t" r="r" b="b"/>
              <a:pathLst>
                <a:path w="7896" h="867" extrusionOk="0">
                  <a:moveTo>
                    <a:pt x="1" y="765"/>
                  </a:moveTo>
                  <a:cubicBezTo>
                    <a:pt x="1" y="765"/>
                    <a:pt x="28" y="793"/>
                    <a:pt x="84" y="793"/>
                  </a:cubicBezTo>
                  <a:cubicBezTo>
                    <a:pt x="28" y="765"/>
                    <a:pt x="1" y="765"/>
                    <a:pt x="1" y="765"/>
                  </a:cubicBezTo>
                  <a:close/>
                  <a:moveTo>
                    <a:pt x="4179" y="0"/>
                  </a:moveTo>
                  <a:cubicBezTo>
                    <a:pt x="4098" y="0"/>
                    <a:pt x="4016" y="3"/>
                    <a:pt x="3934" y="12"/>
                  </a:cubicBezTo>
                  <a:cubicBezTo>
                    <a:pt x="3348" y="12"/>
                    <a:pt x="2818" y="179"/>
                    <a:pt x="2372" y="346"/>
                  </a:cubicBezTo>
                  <a:cubicBezTo>
                    <a:pt x="2121" y="430"/>
                    <a:pt x="1926" y="514"/>
                    <a:pt x="1702" y="570"/>
                  </a:cubicBezTo>
                  <a:cubicBezTo>
                    <a:pt x="1507" y="625"/>
                    <a:pt x="1312" y="681"/>
                    <a:pt x="1144" y="737"/>
                  </a:cubicBezTo>
                  <a:cubicBezTo>
                    <a:pt x="810" y="793"/>
                    <a:pt x="503" y="821"/>
                    <a:pt x="307" y="821"/>
                  </a:cubicBezTo>
                  <a:cubicBezTo>
                    <a:pt x="196" y="821"/>
                    <a:pt x="140" y="793"/>
                    <a:pt x="84" y="793"/>
                  </a:cubicBezTo>
                  <a:cubicBezTo>
                    <a:pt x="140" y="821"/>
                    <a:pt x="196" y="821"/>
                    <a:pt x="307" y="849"/>
                  </a:cubicBezTo>
                  <a:cubicBezTo>
                    <a:pt x="388" y="860"/>
                    <a:pt x="488" y="867"/>
                    <a:pt x="604" y="867"/>
                  </a:cubicBezTo>
                  <a:cubicBezTo>
                    <a:pt x="767" y="867"/>
                    <a:pt x="960" y="853"/>
                    <a:pt x="1172" y="821"/>
                  </a:cubicBezTo>
                  <a:cubicBezTo>
                    <a:pt x="1340" y="793"/>
                    <a:pt x="1563" y="765"/>
                    <a:pt x="1758" y="709"/>
                  </a:cubicBezTo>
                  <a:cubicBezTo>
                    <a:pt x="1981" y="653"/>
                    <a:pt x="2205" y="597"/>
                    <a:pt x="2428" y="542"/>
                  </a:cubicBezTo>
                  <a:cubicBezTo>
                    <a:pt x="2874" y="430"/>
                    <a:pt x="3404" y="291"/>
                    <a:pt x="3934" y="291"/>
                  </a:cubicBezTo>
                  <a:cubicBezTo>
                    <a:pt x="4008" y="282"/>
                    <a:pt x="4084" y="279"/>
                    <a:pt x="4161" y="279"/>
                  </a:cubicBezTo>
                  <a:cubicBezTo>
                    <a:pt x="4346" y="279"/>
                    <a:pt x="4538" y="299"/>
                    <a:pt x="4715" y="318"/>
                  </a:cubicBezTo>
                  <a:cubicBezTo>
                    <a:pt x="4967" y="346"/>
                    <a:pt x="5218" y="374"/>
                    <a:pt x="5469" y="430"/>
                  </a:cubicBezTo>
                  <a:cubicBezTo>
                    <a:pt x="5692" y="486"/>
                    <a:pt x="5943" y="542"/>
                    <a:pt x="6138" y="570"/>
                  </a:cubicBezTo>
                  <a:cubicBezTo>
                    <a:pt x="6250" y="597"/>
                    <a:pt x="6362" y="625"/>
                    <a:pt x="6473" y="625"/>
                  </a:cubicBezTo>
                  <a:cubicBezTo>
                    <a:pt x="6585" y="653"/>
                    <a:pt x="6668" y="653"/>
                    <a:pt x="6780" y="653"/>
                  </a:cubicBezTo>
                  <a:cubicBezTo>
                    <a:pt x="7143" y="625"/>
                    <a:pt x="7422" y="514"/>
                    <a:pt x="7617" y="402"/>
                  </a:cubicBezTo>
                  <a:cubicBezTo>
                    <a:pt x="7701" y="346"/>
                    <a:pt x="7784" y="291"/>
                    <a:pt x="7812" y="263"/>
                  </a:cubicBezTo>
                  <a:cubicBezTo>
                    <a:pt x="7868" y="207"/>
                    <a:pt x="7896" y="207"/>
                    <a:pt x="7896" y="207"/>
                  </a:cubicBezTo>
                  <a:lnTo>
                    <a:pt x="7896" y="207"/>
                  </a:lnTo>
                  <a:cubicBezTo>
                    <a:pt x="7896" y="207"/>
                    <a:pt x="7868" y="207"/>
                    <a:pt x="7812" y="235"/>
                  </a:cubicBezTo>
                  <a:cubicBezTo>
                    <a:pt x="7756" y="263"/>
                    <a:pt x="7701" y="291"/>
                    <a:pt x="7589" y="346"/>
                  </a:cubicBezTo>
                  <a:cubicBezTo>
                    <a:pt x="7430" y="392"/>
                    <a:pt x="7214" y="438"/>
                    <a:pt x="6943" y="438"/>
                  </a:cubicBezTo>
                  <a:cubicBezTo>
                    <a:pt x="6882" y="438"/>
                    <a:pt x="6819" y="435"/>
                    <a:pt x="6752" y="430"/>
                  </a:cubicBezTo>
                  <a:cubicBezTo>
                    <a:pt x="6668" y="402"/>
                    <a:pt x="6585" y="402"/>
                    <a:pt x="6473" y="374"/>
                  </a:cubicBezTo>
                  <a:cubicBezTo>
                    <a:pt x="6389" y="374"/>
                    <a:pt x="6278" y="346"/>
                    <a:pt x="6166" y="318"/>
                  </a:cubicBezTo>
                  <a:cubicBezTo>
                    <a:pt x="5971" y="263"/>
                    <a:pt x="5748" y="207"/>
                    <a:pt x="5525" y="151"/>
                  </a:cubicBezTo>
                  <a:cubicBezTo>
                    <a:pt x="5273" y="95"/>
                    <a:pt x="5022" y="67"/>
                    <a:pt x="4771" y="39"/>
                  </a:cubicBezTo>
                  <a:cubicBezTo>
                    <a:pt x="4574" y="20"/>
                    <a:pt x="4377" y="0"/>
                    <a:pt x="41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-411035" y="1839707"/>
              <a:ext cx="478114" cy="57774"/>
            </a:xfrm>
            <a:custGeom>
              <a:avLst/>
              <a:gdLst/>
              <a:ahLst/>
              <a:cxnLst/>
              <a:rect l="l" t="t" r="r" b="b"/>
              <a:pathLst>
                <a:path w="8259" h="998" extrusionOk="0">
                  <a:moveTo>
                    <a:pt x="8259" y="0"/>
                  </a:moveTo>
                  <a:cubicBezTo>
                    <a:pt x="8259" y="0"/>
                    <a:pt x="8147" y="28"/>
                    <a:pt x="7952" y="28"/>
                  </a:cubicBezTo>
                  <a:cubicBezTo>
                    <a:pt x="7840" y="56"/>
                    <a:pt x="7701" y="84"/>
                    <a:pt x="7561" y="112"/>
                  </a:cubicBezTo>
                  <a:cubicBezTo>
                    <a:pt x="7478" y="112"/>
                    <a:pt x="7394" y="140"/>
                    <a:pt x="7310" y="168"/>
                  </a:cubicBezTo>
                  <a:cubicBezTo>
                    <a:pt x="7227" y="196"/>
                    <a:pt x="7143" y="223"/>
                    <a:pt x="7059" y="251"/>
                  </a:cubicBezTo>
                  <a:cubicBezTo>
                    <a:pt x="6697" y="363"/>
                    <a:pt x="6250" y="530"/>
                    <a:pt x="5776" y="586"/>
                  </a:cubicBezTo>
                  <a:cubicBezTo>
                    <a:pt x="5685" y="597"/>
                    <a:pt x="5592" y="601"/>
                    <a:pt x="5495" y="601"/>
                  </a:cubicBezTo>
                  <a:cubicBezTo>
                    <a:pt x="5087" y="601"/>
                    <a:pt x="4632" y="520"/>
                    <a:pt x="4158" y="475"/>
                  </a:cubicBezTo>
                  <a:cubicBezTo>
                    <a:pt x="4018" y="461"/>
                    <a:pt x="3872" y="454"/>
                    <a:pt x="3725" y="454"/>
                  </a:cubicBezTo>
                  <a:cubicBezTo>
                    <a:pt x="3579" y="454"/>
                    <a:pt x="3432" y="461"/>
                    <a:pt x="3293" y="475"/>
                  </a:cubicBezTo>
                  <a:cubicBezTo>
                    <a:pt x="3014" y="502"/>
                    <a:pt x="2763" y="530"/>
                    <a:pt x="2512" y="586"/>
                  </a:cubicBezTo>
                  <a:cubicBezTo>
                    <a:pt x="2009" y="670"/>
                    <a:pt x="1563" y="754"/>
                    <a:pt x="1200" y="809"/>
                  </a:cubicBezTo>
                  <a:cubicBezTo>
                    <a:pt x="838" y="865"/>
                    <a:pt x="531" y="893"/>
                    <a:pt x="308" y="893"/>
                  </a:cubicBezTo>
                  <a:cubicBezTo>
                    <a:pt x="224" y="893"/>
                    <a:pt x="140" y="893"/>
                    <a:pt x="84" y="865"/>
                  </a:cubicBezTo>
                  <a:lnTo>
                    <a:pt x="1" y="865"/>
                  </a:lnTo>
                  <a:cubicBezTo>
                    <a:pt x="1" y="865"/>
                    <a:pt x="29" y="865"/>
                    <a:pt x="84" y="893"/>
                  </a:cubicBezTo>
                  <a:cubicBezTo>
                    <a:pt x="140" y="893"/>
                    <a:pt x="196" y="921"/>
                    <a:pt x="308" y="921"/>
                  </a:cubicBezTo>
                  <a:cubicBezTo>
                    <a:pt x="389" y="933"/>
                    <a:pt x="489" y="939"/>
                    <a:pt x="606" y="939"/>
                  </a:cubicBezTo>
                  <a:cubicBezTo>
                    <a:pt x="772" y="939"/>
                    <a:pt x="972" y="926"/>
                    <a:pt x="1200" y="893"/>
                  </a:cubicBezTo>
                  <a:cubicBezTo>
                    <a:pt x="1591" y="865"/>
                    <a:pt x="2037" y="809"/>
                    <a:pt x="2540" y="781"/>
                  </a:cubicBezTo>
                  <a:cubicBezTo>
                    <a:pt x="2791" y="754"/>
                    <a:pt x="3042" y="726"/>
                    <a:pt x="3321" y="726"/>
                  </a:cubicBezTo>
                  <a:cubicBezTo>
                    <a:pt x="3572" y="726"/>
                    <a:pt x="3851" y="754"/>
                    <a:pt x="4130" y="781"/>
                  </a:cubicBezTo>
                  <a:cubicBezTo>
                    <a:pt x="4616" y="851"/>
                    <a:pt x="5121" y="997"/>
                    <a:pt x="5582" y="997"/>
                  </a:cubicBezTo>
                  <a:cubicBezTo>
                    <a:pt x="5677" y="997"/>
                    <a:pt x="5769" y="991"/>
                    <a:pt x="5860" y="977"/>
                  </a:cubicBezTo>
                  <a:cubicBezTo>
                    <a:pt x="6362" y="893"/>
                    <a:pt x="6780" y="614"/>
                    <a:pt x="7115" y="447"/>
                  </a:cubicBezTo>
                  <a:cubicBezTo>
                    <a:pt x="7199" y="391"/>
                    <a:pt x="7282" y="363"/>
                    <a:pt x="7366" y="307"/>
                  </a:cubicBezTo>
                  <a:cubicBezTo>
                    <a:pt x="7450" y="279"/>
                    <a:pt x="7506" y="251"/>
                    <a:pt x="7589" y="223"/>
                  </a:cubicBezTo>
                  <a:cubicBezTo>
                    <a:pt x="7729" y="168"/>
                    <a:pt x="7840" y="140"/>
                    <a:pt x="7952" y="84"/>
                  </a:cubicBezTo>
                  <a:cubicBezTo>
                    <a:pt x="8147" y="56"/>
                    <a:pt x="8259" y="0"/>
                    <a:pt x="825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-335142" y="1839707"/>
              <a:ext cx="389310" cy="100208"/>
            </a:xfrm>
            <a:custGeom>
              <a:avLst/>
              <a:gdLst/>
              <a:ahLst/>
              <a:cxnLst/>
              <a:rect l="l" t="t" r="r" b="b"/>
              <a:pathLst>
                <a:path w="6725" h="1731" extrusionOk="0">
                  <a:moveTo>
                    <a:pt x="6725" y="0"/>
                  </a:moveTo>
                  <a:cubicBezTo>
                    <a:pt x="6725" y="0"/>
                    <a:pt x="6641" y="56"/>
                    <a:pt x="6501" y="196"/>
                  </a:cubicBezTo>
                  <a:cubicBezTo>
                    <a:pt x="6362" y="307"/>
                    <a:pt x="6139" y="502"/>
                    <a:pt x="5860" y="698"/>
                  </a:cubicBezTo>
                  <a:cubicBezTo>
                    <a:pt x="5609" y="893"/>
                    <a:pt x="5274" y="1116"/>
                    <a:pt x="4855" y="1172"/>
                  </a:cubicBezTo>
                  <a:cubicBezTo>
                    <a:pt x="4660" y="1200"/>
                    <a:pt x="4437" y="1200"/>
                    <a:pt x="4214" y="1200"/>
                  </a:cubicBezTo>
                  <a:cubicBezTo>
                    <a:pt x="4158" y="1200"/>
                    <a:pt x="4102" y="1228"/>
                    <a:pt x="4046" y="1228"/>
                  </a:cubicBezTo>
                  <a:cubicBezTo>
                    <a:pt x="3991" y="1200"/>
                    <a:pt x="3935" y="1200"/>
                    <a:pt x="3879" y="1200"/>
                  </a:cubicBezTo>
                  <a:cubicBezTo>
                    <a:pt x="3739" y="1172"/>
                    <a:pt x="3628" y="1172"/>
                    <a:pt x="3516" y="1172"/>
                  </a:cubicBezTo>
                  <a:cubicBezTo>
                    <a:pt x="3014" y="1116"/>
                    <a:pt x="2540" y="1088"/>
                    <a:pt x="2111" y="1088"/>
                  </a:cubicBezTo>
                  <a:cubicBezTo>
                    <a:pt x="1682" y="1088"/>
                    <a:pt x="1298" y="1116"/>
                    <a:pt x="977" y="1172"/>
                  </a:cubicBezTo>
                  <a:cubicBezTo>
                    <a:pt x="894" y="1172"/>
                    <a:pt x="838" y="1172"/>
                    <a:pt x="754" y="1200"/>
                  </a:cubicBezTo>
                  <a:cubicBezTo>
                    <a:pt x="698" y="1200"/>
                    <a:pt x="615" y="1200"/>
                    <a:pt x="559" y="1228"/>
                  </a:cubicBezTo>
                  <a:cubicBezTo>
                    <a:pt x="447" y="1256"/>
                    <a:pt x="336" y="1256"/>
                    <a:pt x="252" y="1284"/>
                  </a:cubicBezTo>
                  <a:cubicBezTo>
                    <a:pt x="85" y="1339"/>
                    <a:pt x="1" y="1339"/>
                    <a:pt x="1" y="1339"/>
                  </a:cubicBezTo>
                  <a:cubicBezTo>
                    <a:pt x="1" y="1339"/>
                    <a:pt x="85" y="1339"/>
                    <a:pt x="252" y="1312"/>
                  </a:cubicBezTo>
                  <a:cubicBezTo>
                    <a:pt x="364" y="1284"/>
                    <a:pt x="447" y="1284"/>
                    <a:pt x="587" y="1256"/>
                  </a:cubicBezTo>
                  <a:lnTo>
                    <a:pt x="782" y="1256"/>
                  </a:lnTo>
                  <a:cubicBezTo>
                    <a:pt x="866" y="1228"/>
                    <a:pt x="922" y="1228"/>
                    <a:pt x="1005" y="1228"/>
                  </a:cubicBezTo>
                  <a:lnTo>
                    <a:pt x="1535" y="1228"/>
                  </a:lnTo>
                  <a:cubicBezTo>
                    <a:pt x="1703" y="1228"/>
                    <a:pt x="1926" y="1256"/>
                    <a:pt x="2121" y="1284"/>
                  </a:cubicBezTo>
                  <a:cubicBezTo>
                    <a:pt x="2345" y="1312"/>
                    <a:pt x="2568" y="1339"/>
                    <a:pt x="2819" y="1395"/>
                  </a:cubicBezTo>
                  <a:cubicBezTo>
                    <a:pt x="3042" y="1451"/>
                    <a:pt x="3293" y="1507"/>
                    <a:pt x="3572" y="1563"/>
                  </a:cubicBezTo>
                  <a:cubicBezTo>
                    <a:pt x="3684" y="1591"/>
                    <a:pt x="3823" y="1646"/>
                    <a:pt x="3935" y="1674"/>
                  </a:cubicBezTo>
                  <a:cubicBezTo>
                    <a:pt x="4018" y="1674"/>
                    <a:pt x="4074" y="1702"/>
                    <a:pt x="4130" y="1702"/>
                  </a:cubicBezTo>
                  <a:cubicBezTo>
                    <a:pt x="4186" y="1702"/>
                    <a:pt x="4242" y="1702"/>
                    <a:pt x="4297" y="1730"/>
                  </a:cubicBezTo>
                  <a:cubicBezTo>
                    <a:pt x="4549" y="1730"/>
                    <a:pt x="4772" y="1702"/>
                    <a:pt x="4967" y="1674"/>
                  </a:cubicBezTo>
                  <a:cubicBezTo>
                    <a:pt x="5386" y="1563"/>
                    <a:pt x="5720" y="1200"/>
                    <a:pt x="5971" y="921"/>
                  </a:cubicBezTo>
                  <a:cubicBezTo>
                    <a:pt x="6222" y="614"/>
                    <a:pt x="6390" y="391"/>
                    <a:pt x="6529" y="223"/>
                  </a:cubicBezTo>
                  <a:cubicBezTo>
                    <a:pt x="6641" y="84"/>
                    <a:pt x="6725" y="0"/>
                    <a:pt x="6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1198" y="1758951"/>
              <a:ext cx="733293" cy="330378"/>
            </a:xfrm>
            <a:custGeom>
              <a:avLst/>
              <a:gdLst/>
              <a:ahLst/>
              <a:cxnLst/>
              <a:rect l="l" t="t" r="r" b="b"/>
              <a:pathLst>
                <a:path w="12667" h="5707" extrusionOk="0">
                  <a:moveTo>
                    <a:pt x="11104" y="0"/>
                  </a:moveTo>
                  <a:cubicBezTo>
                    <a:pt x="9988" y="307"/>
                    <a:pt x="8900" y="503"/>
                    <a:pt x="7729" y="586"/>
                  </a:cubicBezTo>
                  <a:cubicBezTo>
                    <a:pt x="7224" y="625"/>
                    <a:pt x="6701" y="646"/>
                    <a:pt x="6154" y="646"/>
                  </a:cubicBezTo>
                  <a:cubicBezTo>
                    <a:pt x="5523" y="646"/>
                    <a:pt x="4860" y="618"/>
                    <a:pt x="4157" y="558"/>
                  </a:cubicBezTo>
                  <a:cubicBezTo>
                    <a:pt x="3572" y="503"/>
                    <a:pt x="2986" y="447"/>
                    <a:pt x="2344" y="363"/>
                  </a:cubicBezTo>
                  <a:cubicBezTo>
                    <a:pt x="1451" y="391"/>
                    <a:pt x="279" y="865"/>
                    <a:pt x="0" y="1618"/>
                  </a:cubicBezTo>
                  <a:lnTo>
                    <a:pt x="1033" y="4408"/>
                  </a:lnTo>
                  <a:cubicBezTo>
                    <a:pt x="1356" y="4351"/>
                    <a:pt x="1669" y="4327"/>
                    <a:pt x="1975" y="4327"/>
                  </a:cubicBezTo>
                  <a:cubicBezTo>
                    <a:pt x="2567" y="4327"/>
                    <a:pt x="3131" y="4419"/>
                    <a:pt x="3683" y="4548"/>
                  </a:cubicBezTo>
                  <a:cubicBezTo>
                    <a:pt x="4827" y="4799"/>
                    <a:pt x="5971" y="5273"/>
                    <a:pt x="7282" y="5524"/>
                  </a:cubicBezTo>
                  <a:cubicBezTo>
                    <a:pt x="7589" y="5580"/>
                    <a:pt x="7896" y="5636"/>
                    <a:pt x="8203" y="5664"/>
                  </a:cubicBezTo>
                  <a:cubicBezTo>
                    <a:pt x="8491" y="5691"/>
                    <a:pt x="8791" y="5706"/>
                    <a:pt x="9104" y="5706"/>
                  </a:cubicBezTo>
                  <a:cubicBezTo>
                    <a:pt x="9762" y="5706"/>
                    <a:pt x="10478" y="5639"/>
                    <a:pt x="11272" y="5469"/>
                  </a:cubicBezTo>
                  <a:cubicBezTo>
                    <a:pt x="11690" y="5357"/>
                    <a:pt x="12164" y="5217"/>
                    <a:pt x="12667" y="5050"/>
                  </a:cubicBezTo>
                  <a:lnTo>
                    <a:pt x="111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49542" y="1975342"/>
              <a:ext cx="444190" cy="113985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28" y="1"/>
                  </a:moveTo>
                  <a:lnTo>
                    <a:pt x="28" y="1"/>
                  </a:lnTo>
                  <a:cubicBezTo>
                    <a:pt x="56" y="419"/>
                    <a:pt x="0" y="726"/>
                    <a:pt x="0" y="726"/>
                  </a:cubicBezTo>
                  <a:lnTo>
                    <a:pt x="84" y="810"/>
                  </a:lnTo>
                  <a:cubicBezTo>
                    <a:pt x="1228" y="1061"/>
                    <a:pt x="2372" y="1535"/>
                    <a:pt x="3683" y="1786"/>
                  </a:cubicBezTo>
                  <a:cubicBezTo>
                    <a:pt x="3990" y="1842"/>
                    <a:pt x="4297" y="1898"/>
                    <a:pt x="4604" y="1926"/>
                  </a:cubicBezTo>
                  <a:cubicBezTo>
                    <a:pt x="4892" y="1953"/>
                    <a:pt x="5192" y="1968"/>
                    <a:pt x="5505" y="1968"/>
                  </a:cubicBezTo>
                  <a:cubicBezTo>
                    <a:pt x="6163" y="1968"/>
                    <a:pt x="6879" y="1901"/>
                    <a:pt x="7673" y="1731"/>
                  </a:cubicBezTo>
                  <a:lnTo>
                    <a:pt x="6947" y="1368"/>
                  </a:lnTo>
                  <a:cubicBezTo>
                    <a:pt x="6335" y="1565"/>
                    <a:pt x="5623" y="1653"/>
                    <a:pt x="4892" y="1653"/>
                  </a:cubicBezTo>
                  <a:cubicBezTo>
                    <a:pt x="2826" y="1653"/>
                    <a:pt x="605" y="949"/>
                    <a:pt x="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93521" y="1616832"/>
              <a:ext cx="227797" cy="98587"/>
            </a:xfrm>
            <a:custGeom>
              <a:avLst/>
              <a:gdLst/>
              <a:ahLst/>
              <a:cxnLst/>
              <a:rect l="l" t="t" r="r" b="b"/>
              <a:pathLst>
                <a:path w="3935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47"/>
                  </a:cubicBezTo>
                  <a:cubicBezTo>
                    <a:pt x="1" y="698"/>
                    <a:pt x="196" y="893"/>
                    <a:pt x="447" y="893"/>
                  </a:cubicBezTo>
                  <a:lnTo>
                    <a:pt x="2121" y="1702"/>
                  </a:lnTo>
                  <a:lnTo>
                    <a:pt x="3935" y="698"/>
                  </a:lnTo>
                  <a:lnTo>
                    <a:pt x="3767" y="307"/>
                  </a:lnTo>
                  <a:lnTo>
                    <a:pt x="2177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885864" y="1584530"/>
              <a:ext cx="142178" cy="57311"/>
            </a:xfrm>
            <a:custGeom>
              <a:avLst/>
              <a:gdLst/>
              <a:ahLst/>
              <a:cxnLst/>
              <a:rect l="l" t="t" r="r" b="b"/>
              <a:pathLst>
                <a:path w="2456" h="990" extrusionOk="0">
                  <a:moveTo>
                    <a:pt x="1" y="0"/>
                  </a:moveTo>
                  <a:cubicBezTo>
                    <a:pt x="1" y="0"/>
                    <a:pt x="168" y="56"/>
                    <a:pt x="363" y="112"/>
                  </a:cubicBezTo>
                  <a:cubicBezTo>
                    <a:pt x="587" y="168"/>
                    <a:pt x="866" y="251"/>
                    <a:pt x="1145" y="363"/>
                  </a:cubicBezTo>
                  <a:cubicBezTo>
                    <a:pt x="1200" y="391"/>
                    <a:pt x="1256" y="419"/>
                    <a:pt x="1340" y="447"/>
                  </a:cubicBezTo>
                  <a:cubicBezTo>
                    <a:pt x="1396" y="502"/>
                    <a:pt x="1451" y="530"/>
                    <a:pt x="1507" y="558"/>
                  </a:cubicBezTo>
                  <a:cubicBezTo>
                    <a:pt x="1619" y="642"/>
                    <a:pt x="1703" y="726"/>
                    <a:pt x="1786" y="809"/>
                  </a:cubicBezTo>
                  <a:cubicBezTo>
                    <a:pt x="1898" y="893"/>
                    <a:pt x="2037" y="949"/>
                    <a:pt x="2177" y="977"/>
                  </a:cubicBezTo>
                  <a:cubicBezTo>
                    <a:pt x="2223" y="986"/>
                    <a:pt x="2267" y="989"/>
                    <a:pt x="2305" y="989"/>
                  </a:cubicBezTo>
                  <a:cubicBezTo>
                    <a:pt x="2381" y="989"/>
                    <a:pt x="2437" y="977"/>
                    <a:pt x="2456" y="977"/>
                  </a:cubicBezTo>
                  <a:lnTo>
                    <a:pt x="2242" y="335"/>
                  </a:lnTo>
                  <a:lnTo>
                    <a:pt x="2242" y="335"/>
                  </a:lnTo>
                  <a:cubicBezTo>
                    <a:pt x="2249" y="335"/>
                    <a:pt x="2255" y="335"/>
                    <a:pt x="2261" y="335"/>
                  </a:cubicBezTo>
                  <a:lnTo>
                    <a:pt x="2233" y="307"/>
                  </a:lnTo>
                  <a:lnTo>
                    <a:pt x="2242" y="335"/>
                  </a:lnTo>
                  <a:lnTo>
                    <a:pt x="2242" y="335"/>
                  </a:lnTo>
                  <a:cubicBezTo>
                    <a:pt x="2211" y="334"/>
                    <a:pt x="2161" y="330"/>
                    <a:pt x="2093" y="307"/>
                  </a:cubicBezTo>
                  <a:cubicBezTo>
                    <a:pt x="2009" y="279"/>
                    <a:pt x="1842" y="196"/>
                    <a:pt x="1703" y="140"/>
                  </a:cubicBezTo>
                  <a:cubicBezTo>
                    <a:pt x="1619" y="140"/>
                    <a:pt x="1563" y="112"/>
                    <a:pt x="1479" y="84"/>
                  </a:cubicBezTo>
                  <a:cubicBezTo>
                    <a:pt x="1396" y="56"/>
                    <a:pt x="1312" y="56"/>
                    <a:pt x="1228" y="28"/>
                  </a:cubicBezTo>
                  <a:cubicBezTo>
                    <a:pt x="921" y="0"/>
                    <a:pt x="614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824501" y="1587309"/>
              <a:ext cx="158329" cy="42491"/>
            </a:xfrm>
            <a:custGeom>
              <a:avLst/>
              <a:gdLst/>
              <a:ahLst/>
              <a:cxnLst/>
              <a:rect l="l" t="t" r="r" b="b"/>
              <a:pathLst>
                <a:path w="2735" h="734" extrusionOk="0">
                  <a:moveTo>
                    <a:pt x="2039" y="1"/>
                  </a:moveTo>
                  <a:cubicBezTo>
                    <a:pt x="1779" y="1"/>
                    <a:pt x="1504" y="51"/>
                    <a:pt x="1228" y="120"/>
                  </a:cubicBezTo>
                  <a:cubicBezTo>
                    <a:pt x="921" y="203"/>
                    <a:pt x="614" y="259"/>
                    <a:pt x="391" y="259"/>
                  </a:cubicBezTo>
                  <a:cubicBezTo>
                    <a:pt x="354" y="268"/>
                    <a:pt x="317" y="272"/>
                    <a:pt x="282" y="272"/>
                  </a:cubicBezTo>
                  <a:cubicBezTo>
                    <a:pt x="211" y="272"/>
                    <a:pt x="149" y="259"/>
                    <a:pt x="112" y="259"/>
                  </a:cubicBezTo>
                  <a:cubicBezTo>
                    <a:pt x="28" y="231"/>
                    <a:pt x="1" y="231"/>
                    <a:pt x="1" y="231"/>
                  </a:cubicBezTo>
                  <a:lnTo>
                    <a:pt x="1" y="231"/>
                  </a:lnTo>
                  <a:cubicBezTo>
                    <a:pt x="1" y="231"/>
                    <a:pt x="28" y="259"/>
                    <a:pt x="112" y="287"/>
                  </a:cubicBezTo>
                  <a:cubicBezTo>
                    <a:pt x="168" y="315"/>
                    <a:pt x="252" y="343"/>
                    <a:pt x="391" y="371"/>
                  </a:cubicBezTo>
                  <a:cubicBezTo>
                    <a:pt x="614" y="427"/>
                    <a:pt x="949" y="454"/>
                    <a:pt x="1284" y="454"/>
                  </a:cubicBezTo>
                  <a:cubicBezTo>
                    <a:pt x="1591" y="454"/>
                    <a:pt x="1898" y="482"/>
                    <a:pt x="2093" y="566"/>
                  </a:cubicBezTo>
                  <a:cubicBezTo>
                    <a:pt x="2288" y="622"/>
                    <a:pt x="2372" y="733"/>
                    <a:pt x="2400" y="733"/>
                  </a:cubicBezTo>
                  <a:lnTo>
                    <a:pt x="2735" y="148"/>
                  </a:lnTo>
                  <a:cubicBezTo>
                    <a:pt x="2707" y="120"/>
                    <a:pt x="2511" y="8"/>
                    <a:pt x="2205" y="8"/>
                  </a:cubicBezTo>
                  <a:cubicBezTo>
                    <a:pt x="2150" y="3"/>
                    <a:pt x="2095" y="1"/>
                    <a:pt x="20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766380" y="1595124"/>
              <a:ext cx="166376" cy="41102"/>
            </a:xfrm>
            <a:custGeom>
              <a:avLst/>
              <a:gdLst/>
              <a:ahLst/>
              <a:cxnLst/>
              <a:rect l="l" t="t" r="r" b="b"/>
              <a:pathLst>
                <a:path w="2874" h="710" extrusionOk="0">
                  <a:moveTo>
                    <a:pt x="2428" y="1"/>
                  </a:moveTo>
                  <a:cubicBezTo>
                    <a:pt x="2384" y="1"/>
                    <a:pt x="2337" y="4"/>
                    <a:pt x="2288" y="13"/>
                  </a:cubicBezTo>
                  <a:cubicBezTo>
                    <a:pt x="2120" y="13"/>
                    <a:pt x="1953" y="40"/>
                    <a:pt x="1786" y="96"/>
                  </a:cubicBezTo>
                  <a:cubicBezTo>
                    <a:pt x="1618" y="152"/>
                    <a:pt x="1451" y="208"/>
                    <a:pt x="1311" y="264"/>
                  </a:cubicBezTo>
                  <a:cubicBezTo>
                    <a:pt x="1005" y="347"/>
                    <a:pt x="670" y="431"/>
                    <a:pt x="419" y="431"/>
                  </a:cubicBezTo>
                  <a:cubicBezTo>
                    <a:pt x="349" y="445"/>
                    <a:pt x="293" y="452"/>
                    <a:pt x="244" y="452"/>
                  </a:cubicBezTo>
                  <a:cubicBezTo>
                    <a:pt x="195" y="452"/>
                    <a:pt x="154" y="445"/>
                    <a:pt x="112" y="431"/>
                  </a:cubicBezTo>
                  <a:lnTo>
                    <a:pt x="0" y="431"/>
                  </a:lnTo>
                  <a:cubicBezTo>
                    <a:pt x="0" y="431"/>
                    <a:pt x="28" y="431"/>
                    <a:pt x="112" y="459"/>
                  </a:cubicBezTo>
                  <a:cubicBezTo>
                    <a:pt x="168" y="487"/>
                    <a:pt x="279" y="515"/>
                    <a:pt x="419" y="543"/>
                  </a:cubicBezTo>
                  <a:cubicBezTo>
                    <a:pt x="602" y="583"/>
                    <a:pt x="831" y="609"/>
                    <a:pt x="1083" y="609"/>
                  </a:cubicBezTo>
                  <a:cubicBezTo>
                    <a:pt x="1175" y="609"/>
                    <a:pt x="1270" y="606"/>
                    <a:pt x="1367" y="598"/>
                  </a:cubicBezTo>
                  <a:cubicBezTo>
                    <a:pt x="1563" y="571"/>
                    <a:pt x="1702" y="543"/>
                    <a:pt x="1869" y="543"/>
                  </a:cubicBezTo>
                  <a:cubicBezTo>
                    <a:pt x="2009" y="543"/>
                    <a:pt x="2148" y="571"/>
                    <a:pt x="2260" y="571"/>
                  </a:cubicBezTo>
                  <a:cubicBezTo>
                    <a:pt x="2483" y="626"/>
                    <a:pt x="2567" y="710"/>
                    <a:pt x="2595" y="710"/>
                  </a:cubicBezTo>
                  <a:lnTo>
                    <a:pt x="2874" y="96"/>
                  </a:lnTo>
                  <a:cubicBezTo>
                    <a:pt x="2874" y="68"/>
                    <a:pt x="2790" y="68"/>
                    <a:pt x="2706" y="40"/>
                  </a:cubicBezTo>
                  <a:cubicBezTo>
                    <a:pt x="2627" y="21"/>
                    <a:pt x="2535" y="1"/>
                    <a:pt x="24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43745" y="1616832"/>
              <a:ext cx="159950" cy="40407"/>
            </a:xfrm>
            <a:custGeom>
              <a:avLst/>
              <a:gdLst/>
              <a:ahLst/>
              <a:cxnLst/>
              <a:rect l="l" t="t" r="r" b="b"/>
              <a:pathLst>
                <a:path w="2763" h="698" extrusionOk="0">
                  <a:moveTo>
                    <a:pt x="2763" y="0"/>
                  </a:moveTo>
                  <a:cubicBezTo>
                    <a:pt x="2735" y="0"/>
                    <a:pt x="2567" y="28"/>
                    <a:pt x="2288" y="56"/>
                  </a:cubicBezTo>
                  <a:cubicBezTo>
                    <a:pt x="2037" y="84"/>
                    <a:pt x="1702" y="84"/>
                    <a:pt x="1340" y="84"/>
                  </a:cubicBezTo>
                  <a:cubicBezTo>
                    <a:pt x="1005" y="112"/>
                    <a:pt x="642" y="196"/>
                    <a:pt x="391" y="251"/>
                  </a:cubicBezTo>
                  <a:cubicBezTo>
                    <a:pt x="168" y="307"/>
                    <a:pt x="1" y="363"/>
                    <a:pt x="1" y="363"/>
                  </a:cubicBezTo>
                  <a:cubicBezTo>
                    <a:pt x="1" y="363"/>
                    <a:pt x="168" y="363"/>
                    <a:pt x="419" y="335"/>
                  </a:cubicBezTo>
                  <a:cubicBezTo>
                    <a:pt x="670" y="363"/>
                    <a:pt x="1005" y="363"/>
                    <a:pt x="1340" y="447"/>
                  </a:cubicBezTo>
                  <a:cubicBezTo>
                    <a:pt x="1647" y="502"/>
                    <a:pt x="1981" y="586"/>
                    <a:pt x="2260" y="614"/>
                  </a:cubicBezTo>
                  <a:cubicBezTo>
                    <a:pt x="2539" y="670"/>
                    <a:pt x="2735" y="698"/>
                    <a:pt x="2763" y="698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55182" y="1586151"/>
              <a:ext cx="100208" cy="38786"/>
            </a:xfrm>
            <a:custGeom>
              <a:avLst/>
              <a:gdLst/>
              <a:ahLst/>
              <a:cxnLst/>
              <a:rect l="l" t="t" r="r" b="b"/>
              <a:pathLst>
                <a:path w="1731" h="670" extrusionOk="0">
                  <a:moveTo>
                    <a:pt x="1591" y="0"/>
                  </a:moveTo>
                  <a:cubicBezTo>
                    <a:pt x="1591" y="0"/>
                    <a:pt x="1507" y="28"/>
                    <a:pt x="1368" y="84"/>
                  </a:cubicBezTo>
                  <a:cubicBezTo>
                    <a:pt x="1228" y="112"/>
                    <a:pt x="1033" y="112"/>
                    <a:pt x="838" y="112"/>
                  </a:cubicBezTo>
                  <a:cubicBezTo>
                    <a:pt x="642" y="112"/>
                    <a:pt x="419" y="84"/>
                    <a:pt x="252" y="84"/>
                  </a:cubicBezTo>
                  <a:lnTo>
                    <a:pt x="1" y="84"/>
                  </a:lnTo>
                  <a:cubicBezTo>
                    <a:pt x="1" y="84"/>
                    <a:pt x="84" y="140"/>
                    <a:pt x="252" y="195"/>
                  </a:cubicBezTo>
                  <a:cubicBezTo>
                    <a:pt x="391" y="251"/>
                    <a:pt x="559" y="363"/>
                    <a:pt x="754" y="447"/>
                  </a:cubicBezTo>
                  <a:cubicBezTo>
                    <a:pt x="949" y="530"/>
                    <a:pt x="1172" y="614"/>
                    <a:pt x="1368" y="642"/>
                  </a:cubicBezTo>
                  <a:cubicBezTo>
                    <a:pt x="1563" y="670"/>
                    <a:pt x="1702" y="670"/>
                    <a:pt x="1730" y="670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698533" y="1600681"/>
              <a:ext cx="176101" cy="82435"/>
            </a:xfrm>
            <a:custGeom>
              <a:avLst/>
              <a:gdLst/>
              <a:ahLst/>
              <a:cxnLst/>
              <a:rect l="l" t="t" r="r" b="b"/>
              <a:pathLst>
                <a:path w="3042" h="1424" extrusionOk="0">
                  <a:moveTo>
                    <a:pt x="2986" y="0"/>
                  </a:moveTo>
                  <a:cubicBezTo>
                    <a:pt x="2930" y="0"/>
                    <a:pt x="2093" y="168"/>
                    <a:pt x="1340" y="530"/>
                  </a:cubicBezTo>
                  <a:cubicBezTo>
                    <a:pt x="977" y="698"/>
                    <a:pt x="642" y="921"/>
                    <a:pt x="391" y="1088"/>
                  </a:cubicBezTo>
                  <a:cubicBezTo>
                    <a:pt x="279" y="1172"/>
                    <a:pt x="196" y="1284"/>
                    <a:pt x="112" y="1311"/>
                  </a:cubicBezTo>
                  <a:cubicBezTo>
                    <a:pt x="56" y="1367"/>
                    <a:pt x="0" y="1423"/>
                    <a:pt x="0" y="1423"/>
                  </a:cubicBezTo>
                  <a:cubicBezTo>
                    <a:pt x="0" y="1423"/>
                    <a:pt x="56" y="1395"/>
                    <a:pt x="140" y="1339"/>
                  </a:cubicBezTo>
                  <a:cubicBezTo>
                    <a:pt x="196" y="1311"/>
                    <a:pt x="307" y="1256"/>
                    <a:pt x="447" y="1200"/>
                  </a:cubicBezTo>
                  <a:cubicBezTo>
                    <a:pt x="726" y="1060"/>
                    <a:pt x="1088" y="921"/>
                    <a:pt x="1451" y="837"/>
                  </a:cubicBezTo>
                  <a:cubicBezTo>
                    <a:pt x="2016" y="712"/>
                    <a:pt x="2597" y="696"/>
                    <a:pt x="2875" y="696"/>
                  </a:cubicBezTo>
                  <a:cubicBezTo>
                    <a:pt x="2968" y="696"/>
                    <a:pt x="3027" y="698"/>
                    <a:pt x="3041" y="698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785715" y="1605486"/>
              <a:ext cx="114738" cy="40465"/>
            </a:xfrm>
            <a:custGeom>
              <a:avLst/>
              <a:gdLst/>
              <a:ahLst/>
              <a:cxnLst/>
              <a:rect l="l" t="t" r="r" b="b"/>
              <a:pathLst>
                <a:path w="1982" h="699" extrusionOk="0">
                  <a:moveTo>
                    <a:pt x="1982" y="1"/>
                  </a:moveTo>
                  <a:cubicBezTo>
                    <a:pt x="1954" y="1"/>
                    <a:pt x="1452" y="29"/>
                    <a:pt x="950" y="57"/>
                  </a:cubicBezTo>
                  <a:cubicBezTo>
                    <a:pt x="475" y="57"/>
                    <a:pt x="1" y="85"/>
                    <a:pt x="1" y="85"/>
                  </a:cubicBezTo>
                  <a:cubicBezTo>
                    <a:pt x="1" y="85"/>
                    <a:pt x="1814" y="671"/>
                    <a:pt x="1898" y="698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72714" y="1618453"/>
              <a:ext cx="153466" cy="61421"/>
            </a:xfrm>
            <a:custGeom>
              <a:avLst/>
              <a:gdLst/>
              <a:ahLst/>
              <a:cxnLst/>
              <a:rect l="l" t="t" r="r" b="b"/>
              <a:pathLst>
                <a:path w="2651" h="1061" extrusionOk="0">
                  <a:moveTo>
                    <a:pt x="2650" y="0"/>
                  </a:moveTo>
                  <a:cubicBezTo>
                    <a:pt x="2623" y="0"/>
                    <a:pt x="2427" y="56"/>
                    <a:pt x="2148" y="84"/>
                  </a:cubicBezTo>
                  <a:cubicBezTo>
                    <a:pt x="2065" y="112"/>
                    <a:pt x="2009" y="112"/>
                    <a:pt x="1925" y="140"/>
                  </a:cubicBezTo>
                  <a:cubicBezTo>
                    <a:pt x="1841" y="168"/>
                    <a:pt x="1758" y="195"/>
                    <a:pt x="1674" y="223"/>
                  </a:cubicBezTo>
                  <a:cubicBezTo>
                    <a:pt x="1534" y="279"/>
                    <a:pt x="1339" y="307"/>
                    <a:pt x="1200" y="391"/>
                  </a:cubicBezTo>
                  <a:cubicBezTo>
                    <a:pt x="865" y="530"/>
                    <a:pt x="558" y="670"/>
                    <a:pt x="335" y="837"/>
                  </a:cubicBezTo>
                  <a:cubicBezTo>
                    <a:pt x="140" y="977"/>
                    <a:pt x="0" y="1060"/>
                    <a:pt x="0" y="1060"/>
                  </a:cubicBezTo>
                  <a:cubicBezTo>
                    <a:pt x="0" y="1060"/>
                    <a:pt x="167" y="1004"/>
                    <a:pt x="391" y="921"/>
                  </a:cubicBezTo>
                  <a:cubicBezTo>
                    <a:pt x="614" y="837"/>
                    <a:pt x="949" y="781"/>
                    <a:pt x="1283" y="698"/>
                  </a:cubicBezTo>
                  <a:cubicBezTo>
                    <a:pt x="1451" y="698"/>
                    <a:pt x="1618" y="670"/>
                    <a:pt x="1758" y="670"/>
                  </a:cubicBezTo>
                  <a:cubicBezTo>
                    <a:pt x="1841" y="670"/>
                    <a:pt x="1925" y="670"/>
                    <a:pt x="1981" y="642"/>
                  </a:cubicBezTo>
                  <a:cubicBezTo>
                    <a:pt x="2065" y="670"/>
                    <a:pt x="2120" y="670"/>
                    <a:pt x="2176" y="670"/>
                  </a:cubicBezTo>
                  <a:cubicBezTo>
                    <a:pt x="2427" y="670"/>
                    <a:pt x="2623" y="698"/>
                    <a:pt x="2623" y="698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56563" y="1655561"/>
              <a:ext cx="132452" cy="53375"/>
            </a:xfrm>
            <a:custGeom>
              <a:avLst/>
              <a:gdLst/>
              <a:ahLst/>
              <a:cxnLst/>
              <a:rect l="l" t="t" r="r" b="b"/>
              <a:pathLst>
                <a:path w="2288" h="922" extrusionOk="0">
                  <a:moveTo>
                    <a:pt x="2148" y="1"/>
                  </a:moveTo>
                  <a:cubicBezTo>
                    <a:pt x="2120" y="29"/>
                    <a:pt x="1953" y="84"/>
                    <a:pt x="1758" y="168"/>
                  </a:cubicBezTo>
                  <a:cubicBezTo>
                    <a:pt x="1534" y="280"/>
                    <a:pt x="1283" y="419"/>
                    <a:pt x="1032" y="531"/>
                  </a:cubicBezTo>
                  <a:cubicBezTo>
                    <a:pt x="781" y="670"/>
                    <a:pt x="530" y="754"/>
                    <a:pt x="335" y="810"/>
                  </a:cubicBezTo>
                  <a:cubicBezTo>
                    <a:pt x="223" y="838"/>
                    <a:pt x="140" y="838"/>
                    <a:pt x="84" y="838"/>
                  </a:cubicBezTo>
                  <a:cubicBezTo>
                    <a:pt x="28" y="866"/>
                    <a:pt x="0" y="866"/>
                    <a:pt x="0" y="866"/>
                  </a:cubicBezTo>
                  <a:cubicBezTo>
                    <a:pt x="0" y="866"/>
                    <a:pt x="28" y="866"/>
                    <a:pt x="84" y="894"/>
                  </a:cubicBezTo>
                  <a:cubicBezTo>
                    <a:pt x="140" y="894"/>
                    <a:pt x="223" y="921"/>
                    <a:pt x="335" y="921"/>
                  </a:cubicBezTo>
                  <a:cubicBezTo>
                    <a:pt x="558" y="921"/>
                    <a:pt x="865" y="894"/>
                    <a:pt x="1144" y="866"/>
                  </a:cubicBezTo>
                  <a:cubicBezTo>
                    <a:pt x="1423" y="810"/>
                    <a:pt x="1702" y="754"/>
                    <a:pt x="1925" y="726"/>
                  </a:cubicBezTo>
                  <a:cubicBezTo>
                    <a:pt x="2148" y="698"/>
                    <a:pt x="2288" y="670"/>
                    <a:pt x="2288" y="670"/>
                  </a:cubicBezTo>
                  <a:lnTo>
                    <a:pt x="2148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629066" y="1683058"/>
              <a:ext cx="119601" cy="40407"/>
            </a:xfrm>
            <a:custGeom>
              <a:avLst/>
              <a:gdLst/>
              <a:ahLst/>
              <a:cxnLst/>
              <a:rect l="l" t="t" r="r" b="b"/>
              <a:pathLst>
                <a:path w="2066" h="698" extrusionOk="0">
                  <a:moveTo>
                    <a:pt x="1954" y="0"/>
                  </a:moveTo>
                  <a:cubicBezTo>
                    <a:pt x="1898" y="28"/>
                    <a:pt x="1" y="614"/>
                    <a:pt x="1" y="614"/>
                  </a:cubicBezTo>
                  <a:cubicBezTo>
                    <a:pt x="1" y="614"/>
                    <a:pt x="1982" y="698"/>
                    <a:pt x="2065" y="698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98384" y="1695967"/>
              <a:ext cx="106633" cy="39192"/>
            </a:xfrm>
            <a:custGeom>
              <a:avLst/>
              <a:gdLst/>
              <a:ahLst/>
              <a:cxnLst/>
              <a:rect l="l" t="t" r="r" b="b"/>
              <a:pathLst>
                <a:path w="1842" h="677" extrusionOk="0">
                  <a:moveTo>
                    <a:pt x="1647" y="0"/>
                  </a:moveTo>
                  <a:cubicBezTo>
                    <a:pt x="1619" y="0"/>
                    <a:pt x="1256" y="196"/>
                    <a:pt x="838" y="307"/>
                  </a:cubicBezTo>
                  <a:cubicBezTo>
                    <a:pt x="642" y="363"/>
                    <a:pt x="447" y="447"/>
                    <a:pt x="280" y="447"/>
                  </a:cubicBezTo>
                  <a:cubicBezTo>
                    <a:pt x="112" y="475"/>
                    <a:pt x="1" y="502"/>
                    <a:pt x="1" y="502"/>
                  </a:cubicBezTo>
                  <a:cubicBezTo>
                    <a:pt x="1" y="502"/>
                    <a:pt x="112" y="530"/>
                    <a:pt x="280" y="558"/>
                  </a:cubicBezTo>
                  <a:cubicBezTo>
                    <a:pt x="447" y="614"/>
                    <a:pt x="642" y="614"/>
                    <a:pt x="866" y="642"/>
                  </a:cubicBezTo>
                  <a:cubicBezTo>
                    <a:pt x="1103" y="670"/>
                    <a:pt x="1333" y="677"/>
                    <a:pt x="1511" y="677"/>
                  </a:cubicBezTo>
                  <a:cubicBezTo>
                    <a:pt x="1689" y="677"/>
                    <a:pt x="1814" y="670"/>
                    <a:pt x="1842" y="670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70945" y="1713740"/>
              <a:ext cx="111496" cy="40407"/>
            </a:xfrm>
            <a:custGeom>
              <a:avLst/>
              <a:gdLst/>
              <a:ahLst/>
              <a:cxnLst/>
              <a:rect l="l" t="t" r="r" b="b"/>
              <a:pathLst>
                <a:path w="1926" h="698" extrusionOk="0">
                  <a:moveTo>
                    <a:pt x="1702" y="0"/>
                  </a:moveTo>
                  <a:cubicBezTo>
                    <a:pt x="1702" y="28"/>
                    <a:pt x="1591" y="56"/>
                    <a:pt x="1451" y="140"/>
                  </a:cubicBezTo>
                  <a:cubicBezTo>
                    <a:pt x="1395" y="168"/>
                    <a:pt x="1312" y="195"/>
                    <a:pt x="1200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47"/>
                  </a:cubicBezTo>
                  <a:cubicBezTo>
                    <a:pt x="112" y="474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586"/>
                    <a:pt x="670" y="642"/>
                    <a:pt x="921" y="670"/>
                  </a:cubicBezTo>
                  <a:cubicBezTo>
                    <a:pt x="1033" y="670"/>
                    <a:pt x="1144" y="698"/>
                    <a:pt x="1256" y="698"/>
                  </a:cubicBezTo>
                  <a:lnTo>
                    <a:pt x="1591" y="698"/>
                  </a:lnTo>
                  <a:cubicBezTo>
                    <a:pt x="1786" y="670"/>
                    <a:pt x="1925" y="670"/>
                    <a:pt x="1925" y="67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45068" y="1716923"/>
              <a:ext cx="140615" cy="53375"/>
            </a:xfrm>
            <a:custGeom>
              <a:avLst/>
              <a:gdLst/>
              <a:ahLst/>
              <a:cxnLst/>
              <a:rect l="l" t="t" r="r" b="b"/>
              <a:pathLst>
                <a:path w="2429" h="922" extrusionOk="0">
                  <a:moveTo>
                    <a:pt x="2289" y="1"/>
                  </a:moveTo>
                  <a:cubicBezTo>
                    <a:pt x="2233" y="29"/>
                    <a:pt x="1675" y="224"/>
                    <a:pt x="1089" y="447"/>
                  </a:cubicBezTo>
                  <a:cubicBezTo>
                    <a:pt x="950" y="503"/>
                    <a:pt x="810" y="559"/>
                    <a:pt x="671" y="587"/>
                  </a:cubicBezTo>
                  <a:cubicBezTo>
                    <a:pt x="559" y="643"/>
                    <a:pt x="419" y="698"/>
                    <a:pt x="336" y="754"/>
                  </a:cubicBezTo>
                  <a:cubicBezTo>
                    <a:pt x="113" y="838"/>
                    <a:pt x="1" y="922"/>
                    <a:pt x="1" y="922"/>
                  </a:cubicBezTo>
                  <a:cubicBezTo>
                    <a:pt x="1" y="922"/>
                    <a:pt x="140" y="894"/>
                    <a:pt x="364" y="866"/>
                  </a:cubicBezTo>
                  <a:cubicBezTo>
                    <a:pt x="475" y="838"/>
                    <a:pt x="587" y="810"/>
                    <a:pt x="726" y="810"/>
                  </a:cubicBezTo>
                  <a:cubicBezTo>
                    <a:pt x="866" y="782"/>
                    <a:pt x="1005" y="782"/>
                    <a:pt x="1173" y="782"/>
                  </a:cubicBezTo>
                  <a:cubicBezTo>
                    <a:pt x="1759" y="726"/>
                    <a:pt x="2372" y="698"/>
                    <a:pt x="2428" y="698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6082" y="1734696"/>
              <a:ext cx="101829" cy="42723"/>
            </a:xfrm>
            <a:custGeom>
              <a:avLst/>
              <a:gdLst/>
              <a:ahLst/>
              <a:cxnLst/>
              <a:rect l="l" t="t" r="r" b="b"/>
              <a:pathLst>
                <a:path w="1759" h="738" extrusionOk="0">
                  <a:moveTo>
                    <a:pt x="1424" y="1"/>
                  </a:moveTo>
                  <a:cubicBezTo>
                    <a:pt x="1424" y="1"/>
                    <a:pt x="1368" y="85"/>
                    <a:pt x="1228" y="168"/>
                  </a:cubicBezTo>
                  <a:cubicBezTo>
                    <a:pt x="1117" y="252"/>
                    <a:pt x="949" y="336"/>
                    <a:pt x="782" y="391"/>
                  </a:cubicBezTo>
                  <a:cubicBezTo>
                    <a:pt x="587" y="447"/>
                    <a:pt x="391" y="475"/>
                    <a:pt x="252" y="475"/>
                  </a:cubicBezTo>
                  <a:cubicBezTo>
                    <a:pt x="168" y="475"/>
                    <a:pt x="112" y="475"/>
                    <a:pt x="56" y="447"/>
                  </a:cubicBezTo>
                  <a:lnTo>
                    <a:pt x="1" y="447"/>
                  </a:lnTo>
                  <a:lnTo>
                    <a:pt x="56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63" y="643"/>
                    <a:pt x="587" y="698"/>
                    <a:pt x="810" y="726"/>
                  </a:cubicBezTo>
                  <a:cubicBezTo>
                    <a:pt x="875" y="734"/>
                    <a:pt x="940" y="738"/>
                    <a:pt x="1005" y="738"/>
                  </a:cubicBezTo>
                  <a:cubicBezTo>
                    <a:pt x="1161" y="738"/>
                    <a:pt x="1313" y="718"/>
                    <a:pt x="1451" y="698"/>
                  </a:cubicBezTo>
                  <a:cubicBezTo>
                    <a:pt x="1619" y="670"/>
                    <a:pt x="1758" y="615"/>
                    <a:pt x="1758" y="615"/>
                  </a:cubicBezTo>
                  <a:lnTo>
                    <a:pt x="142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85475" y="1726649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172" y="0"/>
                  </a:moveTo>
                  <a:cubicBezTo>
                    <a:pt x="1144" y="28"/>
                    <a:pt x="0" y="475"/>
                    <a:pt x="0" y="475"/>
                  </a:cubicBezTo>
                  <a:cubicBezTo>
                    <a:pt x="0" y="475"/>
                    <a:pt x="1200" y="698"/>
                    <a:pt x="1256" y="698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88717" y="1737937"/>
              <a:ext cx="67905" cy="38844"/>
            </a:xfrm>
            <a:custGeom>
              <a:avLst/>
              <a:gdLst/>
              <a:ahLst/>
              <a:cxnLst/>
              <a:rect l="l" t="t" r="r" b="b"/>
              <a:pathLst>
                <a:path w="1173" h="671" extrusionOk="0">
                  <a:moveTo>
                    <a:pt x="1144" y="1"/>
                  </a:moveTo>
                  <a:cubicBezTo>
                    <a:pt x="1116" y="1"/>
                    <a:pt x="0" y="363"/>
                    <a:pt x="0" y="363"/>
                  </a:cubicBezTo>
                  <a:cubicBezTo>
                    <a:pt x="0" y="363"/>
                    <a:pt x="1116" y="670"/>
                    <a:pt x="1172" y="670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1219" y="1754088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1284" y="1"/>
                  </a:moveTo>
                  <a:cubicBezTo>
                    <a:pt x="1256" y="1"/>
                    <a:pt x="977" y="140"/>
                    <a:pt x="671" y="168"/>
                  </a:cubicBezTo>
                  <a:cubicBezTo>
                    <a:pt x="503" y="196"/>
                    <a:pt x="336" y="196"/>
                    <a:pt x="224" y="196"/>
                  </a:cubicBezTo>
                  <a:cubicBezTo>
                    <a:pt x="85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85" y="224"/>
                    <a:pt x="196" y="280"/>
                  </a:cubicBezTo>
                  <a:cubicBezTo>
                    <a:pt x="280" y="363"/>
                    <a:pt x="447" y="447"/>
                    <a:pt x="615" y="503"/>
                  </a:cubicBezTo>
                  <a:cubicBezTo>
                    <a:pt x="950" y="642"/>
                    <a:pt x="1368" y="670"/>
                    <a:pt x="1396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633928" y="1581288"/>
              <a:ext cx="64663" cy="64663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03" y="0"/>
                  </a:moveTo>
                  <a:lnTo>
                    <a:pt x="0" y="531"/>
                  </a:lnTo>
                  <a:lnTo>
                    <a:pt x="614" y="1116"/>
                  </a:lnTo>
                  <a:lnTo>
                    <a:pt x="1116" y="58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50080" y="1510200"/>
              <a:ext cx="111496" cy="109933"/>
            </a:xfrm>
            <a:custGeom>
              <a:avLst/>
              <a:gdLst/>
              <a:ahLst/>
              <a:cxnLst/>
              <a:rect l="l" t="t" r="r" b="b"/>
              <a:pathLst>
                <a:path w="1926" h="1899" extrusionOk="0">
                  <a:moveTo>
                    <a:pt x="809" y="1"/>
                  </a:moveTo>
                  <a:cubicBezTo>
                    <a:pt x="363" y="1"/>
                    <a:pt x="0" y="447"/>
                    <a:pt x="0" y="977"/>
                  </a:cubicBezTo>
                  <a:cubicBezTo>
                    <a:pt x="0" y="1507"/>
                    <a:pt x="531" y="1898"/>
                    <a:pt x="977" y="1898"/>
                  </a:cubicBezTo>
                  <a:cubicBezTo>
                    <a:pt x="1451" y="1898"/>
                    <a:pt x="1507" y="1842"/>
                    <a:pt x="1674" y="1256"/>
                  </a:cubicBezTo>
                  <a:cubicBezTo>
                    <a:pt x="1925" y="196"/>
                    <a:pt x="1284" y="1"/>
                    <a:pt x="809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04570" y="1593619"/>
              <a:ext cx="274630" cy="112654"/>
            </a:xfrm>
            <a:custGeom>
              <a:avLst/>
              <a:gdLst/>
              <a:ahLst/>
              <a:cxnLst/>
              <a:rect l="l" t="t" r="r" b="b"/>
              <a:pathLst>
                <a:path w="4744" h="1946" extrusionOk="0">
                  <a:moveTo>
                    <a:pt x="3288" y="0"/>
                  </a:moveTo>
                  <a:cubicBezTo>
                    <a:pt x="2167" y="0"/>
                    <a:pt x="1248" y="180"/>
                    <a:pt x="587" y="597"/>
                  </a:cubicBezTo>
                  <a:cubicBezTo>
                    <a:pt x="587" y="597"/>
                    <a:pt x="1" y="1127"/>
                    <a:pt x="57" y="1406"/>
                  </a:cubicBezTo>
                  <a:cubicBezTo>
                    <a:pt x="91" y="1579"/>
                    <a:pt x="1372" y="1945"/>
                    <a:pt x="2605" y="1945"/>
                  </a:cubicBezTo>
                  <a:cubicBezTo>
                    <a:pt x="3360" y="1945"/>
                    <a:pt x="4097" y="1808"/>
                    <a:pt x="4520" y="1406"/>
                  </a:cubicBezTo>
                  <a:cubicBezTo>
                    <a:pt x="4744" y="680"/>
                    <a:pt x="4381" y="11"/>
                    <a:pt x="3767" y="11"/>
                  </a:cubicBezTo>
                  <a:cubicBezTo>
                    <a:pt x="3603" y="4"/>
                    <a:pt x="3444" y="0"/>
                    <a:pt x="3288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640412" y="1791254"/>
              <a:ext cx="177664" cy="263284"/>
            </a:xfrm>
            <a:custGeom>
              <a:avLst/>
              <a:gdLst/>
              <a:ahLst/>
              <a:cxnLst/>
              <a:rect l="l" t="t" r="r" b="b"/>
              <a:pathLst>
                <a:path w="3069" h="4548" extrusionOk="0">
                  <a:moveTo>
                    <a:pt x="0" y="0"/>
                  </a:moveTo>
                  <a:lnTo>
                    <a:pt x="0" y="4548"/>
                  </a:lnTo>
                  <a:lnTo>
                    <a:pt x="2316" y="4548"/>
                  </a:lnTo>
                  <a:cubicBezTo>
                    <a:pt x="3041" y="3990"/>
                    <a:pt x="3069" y="754"/>
                    <a:pt x="231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621019" y="1981826"/>
              <a:ext cx="239086" cy="201920"/>
            </a:xfrm>
            <a:custGeom>
              <a:avLst/>
              <a:gdLst/>
              <a:ahLst/>
              <a:cxnLst/>
              <a:rect l="l" t="t" r="r" b="b"/>
              <a:pathLst>
                <a:path w="4130" h="3488" extrusionOk="0">
                  <a:moveTo>
                    <a:pt x="0" y="0"/>
                  </a:moveTo>
                  <a:lnTo>
                    <a:pt x="3822" y="3488"/>
                  </a:lnTo>
                  <a:lnTo>
                    <a:pt x="4018" y="3376"/>
                  </a:lnTo>
                  <a:cubicBezTo>
                    <a:pt x="4046" y="3237"/>
                    <a:pt x="4074" y="3069"/>
                    <a:pt x="4129" y="2930"/>
                  </a:cubicBezTo>
                  <a:lnTo>
                    <a:pt x="2065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654942" y="1565137"/>
              <a:ext cx="54938" cy="34329"/>
            </a:xfrm>
            <a:custGeom>
              <a:avLst/>
              <a:gdLst/>
              <a:ahLst/>
              <a:cxnLst/>
              <a:rect l="l" t="t" r="r" b="b"/>
              <a:pathLst>
                <a:path w="949" h="593" extrusionOk="0">
                  <a:moveTo>
                    <a:pt x="84" y="0"/>
                  </a:moveTo>
                  <a:lnTo>
                    <a:pt x="0" y="56"/>
                  </a:lnTo>
                  <a:cubicBezTo>
                    <a:pt x="128" y="313"/>
                    <a:pt x="540" y="593"/>
                    <a:pt x="865" y="593"/>
                  </a:cubicBezTo>
                  <a:cubicBezTo>
                    <a:pt x="894" y="593"/>
                    <a:pt x="922" y="591"/>
                    <a:pt x="949" y="586"/>
                  </a:cubicBezTo>
                  <a:lnTo>
                    <a:pt x="949" y="475"/>
                  </a:lnTo>
                  <a:cubicBezTo>
                    <a:pt x="934" y="476"/>
                    <a:pt x="920" y="477"/>
                    <a:pt x="905" y="477"/>
                  </a:cubicBezTo>
                  <a:cubicBezTo>
                    <a:pt x="603" y="477"/>
                    <a:pt x="217" y="213"/>
                    <a:pt x="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693670" y="1553849"/>
              <a:ext cx="40465" cy="66284"/>
            </a:xfrm>
            <a:custGeom>
              <a:avLst/>
              <a:gdLst/>
              <a:ahLst/>
              <a:cxnLst/>
              <a:rect l="l" t="t" r="r" b="b"/>
              <a:pathLst>
                <a:path w="699" h="1145" extrusionOk="0">
                  <a:moveTo>
                    <a:pt x="1" y="0"/>
                  </a:moveTo>
                  <a:cubicBezTo>
                    <a:pt x="1" y="28"/>
                    <a:pt x="84" y="753"/>
                    <a:pt x="614" y="1144"/>
                  </a:cubicBezTo>
                  <a:lnTo>
                    <a:pt x="698" y="1060"/>
                  </a:lnTo>
                  <a:cubicBezTo>
                    <a:pt x="224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984391" y="1555470"/>
              <a:ext cx="51754" cy="98529"/>
            </a:xfrm>
            <a:custGeom>
              <a:avLst/>
              <a:gdLst/>
              <a:ahLst/>
              <a:cxnLst/>
              <a:rect l="l" t="t" r="r" b="b"/>
              <a:pathLst>
                <a:path w="894" h="1702" extrusionOk="0">
                  <a:moveTo>
                    <a:pt x="28" y="0"/>
                  </a:moveTo>
                  <a:cubicBezTo>
                    <a:pt x="28" y="614"/>
                    <a:pt x="1" y="1228"/>
                    <a:pt x="335" y="1702"/>
                  </a:cubicBezTo>
                  <a:lnTo>
                    <a:pt x="893" y="150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98384" y="1613185"/>
              <a:ext cx="453915" cy="331536"/>
            </a:xfrm>
            <a:custGeom>
              <a:avLst/>
              <a:gdLst/>
              <a:ahLst/>
              <a:cxnLst/>
              <a:rect l="l" t="t" r="r" b="b"/>
              <a:pathLst>
                <a:path w="7841" h="5727" extrusionOk="0">
                  <a:moveTo>
                    <a:pt x="6035" y="1"/>
                  </a:moveTo>
                  <a:cubicBezTo>
                    <a:pt x="4378" y="1"/>
                    <a:pt x="2189" y="1134"/>
                    <a:pt x="1" y="2909"/>
                  </a:cubicBezTo>
                  <a:lnTo>
                    <a:pt x="3572" y="5727"/>
                  </a:lnTo>
                  <a:cubicBezTo>
                    <a:pt x="4130" y="4220"/>
                    <a:pt x="6027" y="3048"/>
                    <a:pt x="6864" y="2184"/>
                  </a:cubicBezTo>
                  <a:cubicBezTo>
                    <a:pt x="7282" y="1737"/>
                    <a:pt x="7366" y="1486"/>
                    <a:pt x="7840" y="1040"/>
                  </a:cubicBezTo>
                  <a:lnTo>
                    <a:pt x="7784" y="621"/>
                  </a:lnTo>
                  <a:cubicBezTo>
                    <a:pt x="7318" y="196"/>
                    <a:pt x="6722" y="1"/>
                    <a:pt x="603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905256" y="1613591"/>
              <a:ext cx="287540" cy="222471"/>
            </a:xfrm>
            <a:custGeom>
              <a:avLst/>
              <a:gdLst/>
              <a:ahLst/>
              <a:cxnLst/>
              <a:rect l="l" t="t" r="r" b="b"/>
              <a:pathLst>
                <a:path w="4967" h="3843" extrusionOk="0">
                  <a:moveTo>
                    <a:pt x="810" y="0"/>
                  </a:moveTo>
                  <a:lnTo>
                    <a:pt x="419" y="28"/>
                  </a:lnTo>
                  <a:cubicBezTo>
                    <a:pt x="419" y="614"/>
                    <a:pt x="475" y="921"/>
                    <a:pt x="419" y="1312"/>
                  </a:cubicBezTo>
                  <a:cubicBezTo>
                    <a:pt x="112" y="1591"/>
                    <a:pt x="0" y="2065"/>
                    <a:pt x="168" y="2456"/>
                  </a:cubicBezTo>
                  <a:lnTo>
                    <a:pt x="196" y="2539"/>
                  </a:lnTo>
                  <a:cubicBezTo>
                    <a:pt x="279" y="2707"/>
                    <a:pt x="419" y="2818"/>
                    <a:pt x="558" y="2902"/>
                  </a:cubicBezTo>
                  <a:cubicBezTo>
                    <a:pt x="712" y="3004"/>
                    <a:pt x="907" y="3065"/>
                    <a:pt x="1105" y="3065"/>
                  </a:cubicBezTo>
                  <a:cubicBezTo>
                    <a:pt x="1231" y="3065"/>
                    <a:pt x="1360" y="3040"/>
                    <a:pt x="1479" y="2986"/>
                  </a:cubicBezTo>
                  <a:cubicBezTo>
                    <a:pt x="1535" y="2958"/>
                    <a:pt x="1591" y="2930"/>
                    <a:pt x="1647" y="2902"/>
                  </a:cubicBezTo>
                  <a:lnTo>
                    <a:pt x="1730" y="2846"/>
                  </a:lnTo>
                  <a:lnTo>
                    <a:pt x="3069" y="3097"/>
                  </a:lnTo>
                  <a:lnTo>
                    <a:pt x="3432" y="3627"/>
                  </a:lnTo>
                  <a:cubicBezTo>
                    <a:pt x="3520" y="3769"/>
                    <a:pt x="3665" y="3843"/>
                    <a:pt x="3815" y="3843"/>
                  </a:cubicBezTo>
                  <a:cubicBezTo>
                    <a:pt x="3903" y="3843"/>
                    <a:pt x="3992" y="3818"/>
                    <a:pt x="4074" y="3767"/>
                  </a:cubicBezTo>
                  <a:lnTo>
                    <a:pt x="4269" y="3655"/>
                  </a:lnTo>
                  <a:lnTo>
                    <a:pt x="3711" y="3097"/>
                  </a:lnTo>
                  <a:lnTo>
                    <a:pt x="3711" y="3097"/>
                  </a:lnTo>
                  <a:lnTo>
                    <a:pt x="4492" y="3460"/>
                  </a:lnTo>
                  <a:cubicBezTo>
                    <a:pt x="4827" y="3125"/>
                    <a:pt x="4967" y="2762"/>
                    <a:pt x="4827" y="2456"/>
                  </a:cubicBezTo>
                  <a:lnTo>
                    <a:pt x="2567" y="809"/>
                  </a:lnTo>
                  <a:lnTo>
                    <a:pt x="2483" y="614"/>
                  </a:lnTo>
                  <a:lnTo>
                    <a:pt x="1786" y="224"/>
                  </a:lnTo>
                  <a:cubicBezTo>
                    <a:pt x="1507" y="28"/>
                    <a:pt x="1172" y="0"/>
                    <a:pt x="81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960194" y="1550607"/>
              <a:ext cx="51696" cy="96966"/>
            </a:xfrm>
            <a:custGeom>
              <a:avLst/>
              <a:gdLst/>
              <a:ahLst/>
              <a:cxnLst/>
              <a:rect l="l" t="t" r="r" b="b"/>
              <a:pathLst>
                <a:path w="893" h="1675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614"/>
                    <a:pt x="56" y="1228"/>
                    <a:pt x="419" y="1674"/>
                  </a:cubicBezTo>
                  <a:lnTo>
                    <a:pt x="865" y="1367"/>
                  </a:lnTo>
                  <a:lnTo>
                    <a:pt x="893" y="1340"/>
                  </a:lnTo>
                  <a:lnTo>
                    <a:pt x="865" y="1340"/>
                  </a:lnTo>
                  <a:lnTo>
                    <a:pt x="84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57192" y="1756694"/>
              <a:ext cx="21072" cy="17656"/>
            </a:xfrm>
            <a:custGeom>
              <a:avLst/>
              <a:gdLst/>
              <a:ahLst/>
              <a:cxnLst/>
              <a:rect l="l" t="t" r="r" b="b"/>
              <a:pathLst>
                <a:path w="364" h="305" extrusionOk="0">
                  <a:moveTo>
                    <a:pt x="195" y="0"/>
                  </a:moveTo>
                  <a:cubicBezTo>
                    <a:pt x="160" y="0"/>
                    <a:pt x="122" y="14"/>
                    <a:pt x="84" y="39"/>
                  </a:cubicBezTo>
                  <a:cubicBezTo>
                    <a:pt x="29" y="123"/>
                    <a:pt x="1" y="207"/>
                    <a:pt x="57" y="263"/>
                  </a:cubicBezTo>
                  <a:cubicBezTo>
                    <a:pt x="84" y="290"/>
                    <a:pt x="126" y="304"/>
                    <a:pt x="168" y="304"/>
                  </a:cubicBezTo>
                  <a:cubicBezTo>
                    <a:pt x="210" y="304"/>
                    <a:pt x="252" y="290"/>
                    <a:pt x="280" y="263"/>
                  </a:cubicBezTo>
                  <a:cubicBezTo>
                    <a:pt x="336" y="207"/>
                    <a:pt x="363" y="123"/>
                    <a:pt x="308" y="67"/>
                  </a:cubicBezTo>
                  <a:cubicBezTo>
                    <a:pt x="277" y="21"/>
                    <a:pt x="238" y="0"/>
                    <a:pt x="1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047375" y="1665286"/>
              <a:ext cx="42028" cy="420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0"/>
                  </a:moveTo>
                  <a:lnTo>
                    <a:pt x="726" y="726"/>
                  </a:lnTo>
                  <a:lnTo>
                    <a:pt x="698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005405" y="1670033"/>
              <a:ext cx="27498" cy="21130"/>
            </a:xfrm>
            <a:custGeom>
              <a:avLst/>
              <a:gdLst/>
              <a:ahLst/>
              <a:cxnLst/>
              <a:rect l="l" t="t" r="r" b="b"/>
              <a:pathLst>
                <a:path w="475" h="365" extrusionOk="0">
                  <a:moveTo>
                    <a:pt x="282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0" y="169"/>
                    <a:pt x="28" y="253"/>
                  </a:cubicBezTo>
                  <a:cubicBezTo>
                    <a:pt x="47" y="327"/>
                    <a:pt x="115" y="365"/>
                    <a:pt x="191" y="365"/>
                  </a:cubicBezTo>
                  <a:cubicBezTo>
                    <a:pt x="230" y="365"/>
                    <a:pt x="270" y="355"/>
                    <a:pt x="307" y="337"/>
                  </a:cubicBezTo>
                  <a:cubicBezTo>
                    <a:pt x="419" y="281"/>
                    <a:pt x="475" y="169"/>
                    <a:pt x="419" y="86"/>
                  </a:cubicBezTo>
                  <a:cubicBezTo>
                    <a:pt x="401" y="32"/>
                    <a:pt x="348" y="1"/>
                    <a:pt x="2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007026" y="1670033"/>
              <a:ext cx="22635" cy="16904"/>
            </a:xfrm>
            <a:custGeom>
              <a:avLst/>
              <a:gdLst/>
              <a:ahLst/>
              <a:cxnLst/>
              <a:rect l="l" t="t" r="r" b="b"/>
              <a:pathLst>
                <a:path w="391" h="292" extrusionOk="0">
                  <a:moveTo>
                    <a:pt x="226" y="1"/>
                  </a:moveTo>
                  <a:cubicBezTo>
                    <a:pt x="199" y="1"/>
                    <a:pt x="169" y="10"/>
                    <a:pt x="140" y="30"/>
                  </a:cubicBezTo>
                  <a:cubicBezTo>
                    <a:pt x="28" y="58"/>
                    <a:pt x="0" y="141"/>
                    <a:pt x="28" y="225"/>
                  </a:cubicBezTo>
                  <a:cubicBezTo>
                    <a:pt x="48" y="266"/>
                    <a:pt x="99" y="292"/>
                    <a:pt x="168" y="292"/>
                  </a:cubicBezTo>
                  <a:cubicBezTo>
                    <a:pt x="193" y="292"/>
                    <a:pt x="221" y="288"/>
                    <a:pt x="251" y="281"/>
                  </a:cubicBezTo>
                  <a:cubicBezTo>
                    <a:pt x="335" y="225"/>
                    <a:pt x="391" y="141"/>
                    <a:pt x="335" y="86"/>
                  </a:cubicBezTo>
                  <a:cubicBezTo>
                    <a:pt x="317" y="32"/>
                    <a:pt x="276" y="1"/>
                    <a:pt x="2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994059" y="1662044"/>
              <a:ext cx="38844" cy="25877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59" y="0"/>
                  </a:moveTo>
                  <a:cubicBezTo>
                    <a:pt x="280" y="56"/>
                    <a:pt x="113" y="196"/>
                    <a:pt x="1" y="447"/>
                  </a:cubicBezTo>
                  <a:cubicBezTo>
                    <a:pt x="196" y="251"/>
                    <a:pt x="419" y="140"/>
                    <a:pt x="671" y="14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019936" y="1671712"/>
              <a:ext cx="4921" cy="4921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0" y="1"/>
                  </a:moveTo>
                  <a:lnTo>
                    <a:pt x="28" y="84"/>
                  </a:lnTo>
                  <a:lnTo>
                    <a:pt x="84" y="84"/>
                  </a:lnTo>
                  <a:lnTo>
                    <a:pt x="8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989254" y="1676574"/>
              <a:ext cx="116301" cy="95345"/>
            </a:xfrm>
            <a:custGeom>
              <a:avLst/>
              <a:gdLst/>
              <a:ahLst/>
              <a:cxnLst/>
              <a:rect l="l" t="t" r="r" b="b"/>
              <a:pathLst>
                <a:path w="2009" h="1647" extrusionOk="0">
                  <a:moveTo>
                    <a:pt x="1060" y="0"/>
                  </a:moveTo>
                  <a:lnTo>
                    <a:pt x="1060" y="0"/>
                  </a:lnTo>
                  <a:cubicBezTo>
                    <a:pt x="1029" y="302"/>
                    <a:pt x="861" y="486"/>
                    <a:pt x="626" y="486"/>
                  </a:cubicBezTo>
                  <a:cubicBezTo>
                    <a:pt x="447" y="486"/>
                    <a:pt x="229" y="381"/>
                    <a:pt x="0" y="140"/>
                  </a:cubicBezTo>
                  <a:lnTo>
                    <a:pt x="0" y="140"/>
                  </a:lnTo>
                  <a:cubicBezTo>
                    <a:pt x="223" y="614"/>
                    <a:pt x="781" y="1089"/>
                    <a:pt x="2009" y="1647"/>
                  </a:cubicBezTo>
                  <a:cubicBezTo>
                    <a:pt x="1005" y="949"/>
                    <a:pt x="1088" y="419"/>
                    <a:pt x="10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902015" y="1708877"/>
              <a:ext cx="63042" cy="71320"/>
            </a:xfrm>
            <a:custGeom>
              <a:avLst/>
              <a:gdLst/>
              <a:ahLst/>
              <a:cxnLst/>
              <a:rect l="l" t="t" r="r" b="b"/>
              <a:pathLst>
                <a:path w="1089" h="1232" extrusionOk="0">
                  <a:moveTo>
                    <a:pt x="140" y="0"/>
                  </a:moveTo>
                  <a:cubicBezTo>
                    <a:pt x="29" y="224"/>
                    <a:pt x="1" y="475"/>
                    <a:pt x="112" y="726"/>
                  </a:cubicBezTo>
                  <a:cubicBezTo>
                    <a:pt x="248" y="1043"/>
                    <a:pt x="549" y="1231"/>
                    <a:pt x="867" y="1231"/>
                  </a:cubicBezTo>
                  <a:cubicBezTo>
                    <a:pt x="941" y="1231"/>
                    <a:pt x="1015" y="1221"/>
                    <a:pt x="1089" y="1200"/>
                  </a:cubicBezTo>
                  <a:cubicBezTo>
                    <a:pt x="726" y="1200"/>
                    <a:pt x="391" y="949"/>
                    <a:pt x="224" y="586"/>
                  </a:cubicBezTo>
                  <a:cubicBezTo>
                    <a:pt x="140" y="391"/>
                    <a:pt x="112" y="168"/>
                    <a:pt x="1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095829" y="1710498"/>
              <a:ext cx="54995" cy="67905"/>
            </a:xfrm>
            <a:custGeom>
              <a:avLst/>
              <a:gdLst/>
              <a:ahLst/>
              <a:cxnLst/>
              <a:rect l="l" t="t" r="r" b="b"/>
              <a:pathLst>
                <a:path w="950" h="1173" extrusionOk="0">
                  <a:moveTo>
                    <a:pt x="698" y="0"/>
                  </a:moveTo>
                  <a:lnTo>
                    <a:pt x="1" y="1005"/>
                  </a:lnTo>
                  <a:lnTo>
                    <a:pt x="252" y="1172"/>
                  </a:lnTo>
                  <a:lnTo>
                    <a:pt x="949" y="168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944042" y="1676574"/>
              <a:ext cx="150225" cy="100208"/>
            </a:xfrm>
            <a:custGeom>
              <a:avLst/>
              <a:gdLst/>
              <a:ahLst/>
              <a:cxnLst/>
              <a:rect l="l" t="t" r="r" b="b"/>
              <a:pathLst>
                <a:path w="2595" h="1731" extrusionOk="0">
                  <a:moveTo>
                    <a:pt x="84" y="0"/>
                  </a:moveTo>
                  <a:lnTo>
                    <a:pt x="0" y="56"/>
                  </a:lnTo>
                  <a:cubicBezTo>
                    <a:pt x="1144" y="1312"/>
                    <a:pt x="2539" y="1730"/>
                    <a:pt x="2539" y="1730"/>
                  </a:cubicBezTo>
                  <a:lnTo>
                    <a:pt x="2595" y="1619"/>
                  </a:lnTo>
                  <a:cubicBezTo>
                    <a:pt x="2567" y="1619"/>
                    <a:pt x="1200" y="1200"/>
                    <a:pt x="8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944042" y="1629742"/>
              <a:ext cx="95345" cy="43649"/>
            </a:xfrm>
            <a:custGeom>
              <a:avLst/>
              <a:gdLst/>
              <a:ahLst/>
              <a:cxnLst/>
              <a:rect l="l" t="t" r="r" b="b"/>
              <a:pathLst>
                <a:path w="1647" h="754" extrusionOk="0">
                  <a:moveTo>
                    <a:pt x="1535" y="0"/>
                  </a:moveTo>
                  <a:cubicBezTo>
                    <a:pt x="1507" y="28"/>
                    <a:pt x="865" y="252"/>
                    <a:pt x="0" y="670"/>
                  </a:cubicBezTo>
                  <a:lnTo>
                    <a:pt x="84" y="754"/>
                  </a:lnTo>
                  <a:cubicBezTo>
                    <a:pt x="893" y="391"/>
                    <a:pt x="1618" y="140"/>
                    <a:pt x="1646" y="112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079678" y="1763988"/>
              <a:ext cx="32361" cy="45733"/>
            </a:xfrm>
            <a:custGeom>
              <a:avLst/>
              <a:gdLst/>
              <a:ahLst/>
              <a:cxnLst/>
              <a:rect l="l" t="t" r="r" b="b"/>
              <a:pathLst>
                <a:path w="559" h="790" extrusionOk="0">
                  <a:moveTo>
                    <a:pt x="348" y="0"/>
                  </a:moveTo>
                  <a:cubicBezTo>
                    <a:pt x="302" y="0"/>
                    <a:pt x="254" y="22"/>
                    <a:pt x="224" y="53"/>
                  </a:cubicBezTo>
                  <a:lnTo>
                    <a:pt x="196" y="81"/>
                  </a:lnTo>
                  <a:cubicBezTo>
                    <a:pt x="140" y="137"/>
                    <a:pt x="140" y="220"/>
                    <a:pt x="196" y="276"/>
                  </a:cubicBezTo>
                  <a:lnTo>
                    <a:pt x="224" y="332"/>
                  </a:lnTo>
                  <a:cubicBezTo>
                    <a:pt x="112" y="443"/>
                    <a:pt x="28" y="555"/>
                    <a:pt x="1" y="667"/>
                  </a:cubicBezTo>
                  <a:lnTo>
                    <a:pt x="28" y="778"/>
                  </a:lnTo>
                  <a:cubicBezTo>
                    <a:pt x="43" y="786"/>
                    <a:pt x="58" y="789"/>
                    <a:pt x="73" y="789"/>
                  </a:cubicBezTo>
                  <a:cubicBezTo>
                    <a:pt x="112" y="789"/>
                    <a:pt x="148" y="763"/>
                    <a:pt x="168" y="722"/>
                  </a:cubicBezTo>
                  <a:cubicBezTo>
                    <a:pt x="252" y="527"/>
                    <a:pt x="363" y="416"/>
                    <a:pt x="503" y="304"/>
                  </a:cubicBezTo>
                  <a:cubicBezTo>
                    <a:pt x="559" y="248"/>
                    <a:pt x="559" y="164"/>
                    <a:pt x="503" y="109"/>
                  </a:cubicBezTo>
                  <a:lnTo>
                    <a:pt x="447" y="53"/>
                  </a:lnTo>
                  <a:cubicBezTo>
                    <a:pt x="422" y="15"/>
                    <a:pt x="385" y="0"/>
                    <a:pt x="348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092587" y="1768619"/>
              <a:ext cx="12967" cy="12967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84" y="1"/>
                  </a:moveTo>
                  <a:cubicBezTo>
                    <a:pt x="29" y="29"/>
                    <a:pt x="1" y="84"/>
                    <a:pt x="1" y="140"/>
                  </a:cubicBezTo>
                  <a:cubicBezTo>
                    <a:pt x="29" y="196"/>
                    <a:pt x="84" y="224"/>
                    <a:pt x="140" y="224"/>
                  </a:cubicBezTo>
                  <a:cubicBezTo>
                    <a:pt x="196" y="196"/>
                    <a:pt x="224" y="140"/>
                    <a:pt x="224" y="84"/>
                  </a:cubicBezTo>
                  <a:cubicBezTo>
                    <a:pt x="224" y="29"/>
                    <a:pt x="168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603247" y="1630437"/>
              <a:ext cx="390873" cy="193179"/>
            </a:xfrm>
            <a:custGeom>
              <a:avLst/>
              <a:gdLst/>
              <a:ahLst/>
              <a:cxnLst/>
              <a:rect l="l" t="t" r="r" b="b"/>
              <a:pathLst>
                <a:path w="6752" h="3337" extrusionOk="0">
                  <a:moveTo>
                    <a:pt x="6172" y="1"/>
                  </a:moveTo>
                  <a:cubicBezTo>
                    <a:pt x="4387" y="1"/>
                    <a:pt x="1701" y="1086"/>
                    <a:pt x="0" y="3336"/>
                  </a:cubicBezTo>
                  <a:cubicBezTo>
                    <a:pt x="2436" y="1448"/>
                    <a:pt x="4845" y="43"/>
                    <a:pt x="6648" y="43"/>
                  </a:cubicBezTo>
                  <a:cubicBezTo>
                    <a:pt x="6683" y="43"/>
                    <a:pt x="6717" y="43"/>
                    <a:pt x="6752" y="44"/>
                  </a:cubicBezTo>
                  <a:cubicBezTo>
                    <a:pt x="6573" y="15"/>
                    <a:pt x="6378" y="1"/>
                    <a:pt x="61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716305" y="1704014"/>
              <a:ext cx="132510" cy="227797"/>
            </a:xfrm>
            <a:custGeom>
              <a:avLst/>
              <a:gdLst/>
              <a:ahLst/>
              <a:cxnLst/>
              <a:rect l="l" t="t" r="r" b="b"/>
              <a:pathLst>
                <a:path w="2289" h="3935" extrusionOk="0">
                  <a:moveTo>
                    <a:pt x="2288" y="1"/>
                  </a:moveTo>
                  <a:lnTo>
                    <a:pt x="2288" y="1"/>
                  </a:lnTo>
                  <a:cubicBezTo>
                    <a:pt x="1842" y="140"/>
                    <a:pt x="1395" y="391"/>
                    <a:pt x="949" y="838"/>
                  </a:cubicBezTo>
                  <a:cubicBezTo>
                    <a:pt x="279" y="1535"/>
                    <a:pt x="0" y="2567"/>
                    <a:pt x="168" y="3516"/>
                  </a:cubicBezTo>
                  <a:lnTo>
                    <a:pt x="251" y="3935"/>
                  </a:lnTo>
                  <a:cubicBezTo>
                    <a:pt x="363" y="2261"/>
                    <a:pt x="1674" y="308"/>
                    <a:pt x="2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790577" y="1737937"/>
              <a:ext cx="158329" cy="276251"/>
            </a:xfrm>
            <a:custGeom>
              <a:avLst/>
              <a:gdLst/>
              <a:ahLst/>
              <a:cxnLst/>
              <a:rect l="l" t="t" r="r" b="b"/>
              <a:pathLst>
                <a:path w="2735" h="4772" extrusionOk="0">
                  <a:moveTo>
                    <a:pt x="1814" y="1"/>
                  </a:moveTo>
                  <a:cubicBezTo>
                    <a:pt x="1563" y="782"/>
                    <a:pt x="838" y="1814"/>
                    <a:pt x="419" y="2791"/>
                  </a:cubicBezTo>
                  <a:cubicBezTo>
                    <a:pt x="363" y="2874"/>
                    <a:pt x="335" y="2958"/>
                    <a:pt x="280" y="3042"/>
                  </a:cubicBezTo>
                  <a:cubicBezTo>
                    <a:pt x="56" y="3739"/>
                    <a:pt x="1" y="4325"/>
                    <a:pt x="56" y="4771"/>
                  </a:cubicBezTo>
                  <a:lnTo>
                    <a:pt x="587" y="3014"/>
                  </a:lnTo>
                  <a:cubicBezTo>
                    <a:pt x="1033" y="2149"/>
                    <a:pt x="2009" y="1479"/>
                    <a:pt x="2735" y="838"/>
                  </a:cubicBezTo>
                  <a:cubicBezTo>
                    <a:pt x="2679" y="838"/>
                    <a:pt x="1870" y="838"/>
                    <a:pt x="18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23574" y="2201459"/>
              <a:ext cx="148662" cy="182585"/>
            </a:xfrm>
            <a:custGeom>
              <a:avLst/>
              <a:gdLst/>
              <a:ahLst/>
              <a:cxnLst/>
              <a:rect l="l" t="t" r="r" b="b"/>
              <a:pathLst>
                <a:path w="2568" h="3154" extrusionOk="0">
                  <a:moveTo>
                    <a:pt x="1200" y="1"/>
                  </a:moveTo>
                  <a:lnTo>
                    <a:pt x="0" y="112"/>
                  </a:lnTo>
                  <a:lnTo>
                    <a:pt x="1953" y="3153"/>
                  </a:lnTo>
                  <a:lnTo>
                    <a:pt x="2567" y="3014"/>
                  </a:lnTo>
                  <a:cubicBezTo>
                    <a:pt x="1981" y="1982"/>
                    <a:pt x="1312" y="866"/>
                    <a:pt x="120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1805" y="1855858"/>
              <a:ext cx="261721" cy="365054"/>
            </a:xfrm>
            <a:custGeom>
              <a:avLst/>
              <a:gdLst/>
              <a:ahLst/>
              <a:cxnLst/>
              <a:rect l="l" t="t" r="r" b="b"/>
              <a:pathLst>
                <a:path w="4521" h="6306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" y="1284"/>
                    <a:pt x="308" y="2344"/>
                    <a:pt x="1061" y="3097"/>
                  </a:cubicBezTo>
                  <a:cubicBezTo>
                    <a:pt x="1479" y="3516"/>
                    <a:pt x="1982" y="3767"/>
                    <a:pt x="1870" y="4353"/>
                  </a:cubicBezTo>
                  <a:lnTo>
                    <a:pt x="1758" y="6110"/>
                  </a:lnTo>
                  <a:lnTo>
                    <a:pt x="2930" y="6305"/>
                  </a:lnTo>
                  <a:cubicBezTo>
                    <a:pt x="2930" y="6305"/>
                    <a:pt x="4520" y="2316"/>
                    <a:pt x="3962" y="25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842273" y="2083596"/>
              <a:ext cx="138936" cy="214830"/>
            </a:xfrm>
            <a:custGeom>
              <a:avLst/>
              <a:gdLst/>
              <a:ahLst/>
              <a:cxnLst/>
              <a:rect l="l" t="t" r="r" b="b"/>
              <a:pathLst>
                <a:path w="2400" h="3711" extrusionOk="0">
                  <a:moveTo>
                    <a:pt x="1870" y="0"/>
                  </a:moveTo>
                  <a:cubicBezTo>
                    <a:pt x="1367" y="1116"/>
                    <a:pt x="698" y="2288"/>
                    <a:pt x="0" y="2957"/>
                  </a:cubicBezTo>
                  <a:lnTo>
                    <a:pt x="168" y="3711"/>
                  </a:lnTo>
                  <a:lnTo>
                    <a:pt x="670" y="3181"/>
                  </a:lnTo>
                  <a:lnTo>
                    <a:pt x="2400" y="363"/>
                  </a:lnTo>
                  <a:cubicBezTo>
                    <a:pt x="2400" y="279"/>
                    <a:pt x="2372" y="167"/>
                    <a:pt x="2372" y="84"/>
                  </a:cubicBezTo>
                  <a:cubicBezTo>
                    <a:pt x="2204" y="56"/>
                    <a:pt x="2037" y="28"/>
                    <a:pt x="18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46838" y="1934993"/>
              <a:ext cx="318221" cy="172860"/>
            </a:xfrm>
            <a:custGeom>
              <a:avLst/>
              <a:gdLst/>
              <a:ahLst/>
              <a:cxnLst/>
              <a:rect l="l" t="t" r="r" b="b"/>
              <a:pathLst>
                <a:path w="5497" h="2986" extrusionOk="0">
                  <a:moveTo>
                    <a:pt x="2121" y="0"/>
                  </a:moveTo>
                  <a:lnTo>
                    <a:pt x="1" y="782"/>
                  </a:lnTo>
                  <a:cubicBezTo>
                    <a:pt x="29" y="1535"/>
                    <a:pt x="503" y="2121"/>
                    <a:pt x="1256" y="2595"/>
                  </a:cubicBezTo>
                  <a:cubicBezTo>
                    <a:pt x="1396" y="2679"/>
                    <a:pt x="1563" y="2734"/>
                    <a:pt x="1730" y="2762"/>
                  </a:cubicBezTo>
                  <a:lnTo>
                    <a:pt x="5274" y="2986"/>
                  </a:lnTo>
                  <a:cubicBezTo>
                    <a:pt x="5329" y="2762"/>
                    <a:pt x="5385" y="2539"/>
                    <a:pt x="5497" y="2316"/>
                  </a:cubicBezTo>
                  <a:lnTo>
                    <a:pt x="3879" y="1953"/>
                  </a:lnTo>
                  <a:cubicBezTo>
                    <a:pt x="3293" y="1814"/>
                    <a:pt x="2818" y="1423"/>
                    <a:pt x="2567" y="893"/>
                  </a:cubicBezTo>
                  <a:lnTo>
                    <a:pt x="2121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17091" y="2180039"/>
              <a:ext cx="58237" cy="63274"/>
            </a:xfrm>
            <a:custGeom>
              <a:avLst/>
              <a:gdLst/>
              <a:ahLst/>
              <a:cxnLst/>
              <a:rect l="l" t="t" r="r" b="b"/>
              <a:pathLst>
                <a:path w="1006" h="1093" extrusionOk="0">
                  <a:moveTo>
                    <a:pt x="386" y="1"/>
                  </a:moveTo>
                  <a:cubicBezTo>
                    <a:pt x="339" y="1"/>
                    <a:pt x="294" y="12"/>
                    <a:pt x="252" y="36"/>
                  </a:cubicBezTo>
                  <a:cubicBezTo>
                    <a:pt x="57" y="120"/>
                    <a:pt x="1" y="426"/>
                    <a:pt x="112" y="705"/>
                  </a:cubicBezTo>
                  <a:cubicBezTo>
                    <a:pt x="225" y="953"/>
                    <a:pt x="429" y="1092"/>
                    <a:pt x="606" y="1092"/>
                  </a:cubicBezTo>
                  <a:cubicBezTo>
                    <a:pt x="648" y="1092"/>
                    <a:pt x="689" y="1084"/>
                    <a:pt x="726" y="1068"/>
                  </a:cubicBezTo>
                  <a:cubicBezTo>
                    <a:pt x="921" y="984"/>
                    <a:pt x="1005" y="678"/>
                    <a:pt x="866" y="371"/>
                  </a:cubicBezTo>
                  <a:cubicBezTo>
                    <a:pt x="756" y="151"/>
                    <a:pt x="560" y="1"/>
                    <a:pt x="386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905256" y="2061482"/>
              <a:ext cx="84056" cy="55517"/>
            </a:xfrm>
            <a:custGeom>
              <a:avLst/>
              <a:gdLst/>
              <a:ahLst/>
              <a:cxnLst/>
              <a:rect l="l" t="t" r="r" b="b"/>
              <a:pathLst>
                <a:path w="1452" h="959" extrusionOk="0">
                  <a:moveTo>
                    <a:pt x="538" y="0"/>
                  </a:moveTo>
                  <a:cubicBezTo>
                    <a:pt x="335" y="0"/>
                    <a:pt x="166" y="81"/>
                    <a:pt x="112" y="243"/>
                  </a:cubicBezTo>
                  <a:cubicBezTo>
                    <a:pt x="0" y="466"/>
                    <a:pt x="224" y="745"/>
                    <a:pt x="558" y="884"/>
                  </a:cubicBezTo>
                  <a:cubicBezTo>
                    <a:pt x="688" y="934"/>
                    <a:pt x="818" y="959"/>
                    <a:pt x="934" y="959"/>
                  </a:cubicBezTo>
                  <a:cubicBezTo>
                    <a:pt x="1145" y="959"/>
                    <a:pt x="1314" y="878"/>
                    <a:pt x="1368" y="717"/>
                  </a:cubicBezTo>
                  <a:cubicBezTo>
                    <a:pt x="1451" y="494"/>
                    <a:pt x="1256" y="187"/>
                    <a:pt x="893" y="75"/>
                  </a:cubicBezTo>
                  <a:cubicBezTo>
                    <a:pt x="774" y="25"/>
                    <a:pt x="651" y="0"/>
                    <a:pt x="53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88866" y="2148200"/>
              <a:ext cx="172860" cy="177664"/>
            </a:xfrm>
            <a:custGeom>
              <a:avLst/>
              <a:gdLst/>
              <a:ahLst/>
              <a:cxnLst/>
              <a:rect l="l" t="t" r="r" b="b"/>
              <a:pathLst>
                <a:path w="2986" h="3069" extrusionOk="0">
                  <a:moveTo>
                    <a:pt x="2846" y="0"/>
                  </a:moveTo>
                  <a:cubicBezTo>
                    <a:pt x="2037" y="753"/>
                    <a:pt x="1144" y="1395"/>
                    <a:pt x="335" y="1758"/>
                  </a:cubicBezTo>
                  <a:lnTo>
                    <a:pt x="0" y="2678"/>
                  </a:lnTo>
                  <a:lnTo>
                    <a:pt x="0" y="3069"/>
                  </a:lnTo>
                  <a:lnTo>
                    <a:pt x="195" y="2957"/>
                  </a:lnTo>
                  <a:lnTo>
                    <a:pt x="2985" y="670"/>
                  </a:lnTo>
                  <a:cubicBezTo>
                    <a:pt x="2957" y="558"/>
                    <a:pt x="2985" y="419"/>
                    <a:pt x="2957" y="307"/>
                  </a:cubicBezTo>
                  <a:lnTo>
                    <a:pt x="2957" y="223"/>
                  </a:lnTo>
                  <a:cubicBezTo>
                    <a:pt x="2902" y="140"/>
                    <a:pt x="2874" y="84"/>
                    <a:pt x="28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808349" y="2125102"/>
              <a:ext cx="59800" cy="76878"/>
            </a:xfrm>
            <a:custGeom>
              <a:avLst/>
              <a:gdLst/>
              <a:ahLst/>
              <a:cxnLst/>
              <a:rect l="l" t="t" r="r" b="b"/>
              <a:pathLst>
                <a:path w="1033" h="1328" extrusionOk="0">
                  <a:moveTo>
                    <a:pt x="434" y="1"/>
                  </a:moveTo>
                  <a:cubicBezTo>
                    <a:pt x="410" y="1"/>
                    <a:pt x="387" y="3"/>
                    <a:pt x="363" y="8"/>
                  </a:cubicBezTo>
                  <a:cubicBezTo>
                    <a:pt x="140" y="64"/>
                    <a:pt x="1" y="399"/>
                    <a:pt x="84" y="762"/>
                  </a:cubicBezTo>
                  <a:cubicBezTo>
                    <a:pt x="160" y="1090"/>
                    <a:pt x="396" y="1327"/>
                    <a:pt x="606" y="1327"/>
                  </a:cubicBezTo>
                  <a:cubicBezTo>
                    <a:pt x="628" y="1327"/>
                    <a:pt x="649" y="1325"/>
                    <a:pt x="670" y="1320"/>
                  </a:cubicBezTo>
                  <a:cubicBezTo>
                    <a:pt x="921" y="1264"/>
                    <a:pt x="1033" y="929"/>
                    <a:pt x="949" y="566"/>
                  </a:cubicBezTo>
                  <a:cubicBezTo>
                    <a:pt x="873" y="238"/>
                    <a:pt x="660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898773" y="1611970"/>
              <a:ext cx="43707" cy="63042"/>
            </a:xfrm>
            <a:custGeom>
              <a:avLst/>
              <a:gdLst/>
              <a:ahLst/>
              <a:cxnLst/>
              <a:rect l="l" t="t" r="r" b="b"/>
              <a:pathLst>
                <a:path w="755" h="1089" extrusionOk="0">
                  <a:moveTo>
                    <a:pt x="112" y="1"/>
                  </a:moveTo>
                  <a:lnTo>
                    <a:pt x="1" y="56"/>
                  </a:lnTo>
                  <a:cubicBezTo>
                    <a:pt x="336" y="782"/>
                    <a:pt x="698" y="1089"/>
                    <a:pt x="698" y="1089"/>
                  </a:cubicBezTo>
                  <a:lnTo>
                    <a:pt x="754" y="1005"/>
                  </a:lnTo>
                  <a:cubicBezTo>
                    <a:pt x="754" y="1005"/>
                    <a:pt x="419" y="670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236633" y="2369454"/>
              <a:ext cx="87240" cy="59800"/>
            </a:xfrm>
            <a:custGeom>
              <a:avLst/>
              <a:gdLst/>
              <a:ahLst/>
              <a:cxnLst/>
              <a:rect l="l" t="t" r="r" b="b"/>
              <a:pathLst>
                <a:path w="1507" h="1033" extrusionOk="0">
                  <a:moveTo>
                    <a:pt x="558" y="0"/>
                  </a:moveTo>
                  <a:lnTo>
                    <a:pt x="0" y="251"/>
                  </a:lnTo>
                  <a:cubicBezTo>
                    <a:pt x="84" y="502"/>
                    <a:pt x="168" y="781"/>
                    <a:pt x="168" y="1005"/>
                  </a:cubicBezTo>
                  <a:lnTo>
                    <a:pt x="168" y="1032"/>
                  </a:lnTo>
                  <a:lnTo>
                    <a:pt x="1507" y="1032"/>
                  </a:lnTo>
                  <a:cubicBezTo>
                    <a:pt x="1395" y="837"/>
                    <a:pt x="1228" y="670"/>
                    <a:pt x="1060" y="502"/>
                  </a:cubicBezTo>
                  <a:cubicBezTo>
                    <a:pt x="893" y="307"/>
                    <a:pt x="698" y="14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22102" y="2364591"/>
              <a:ext cx="38786" cy="32361"/>
            </a:xfrm>
            <a:custGeom>
              <a:avLst/>
              <a:gdLst/>
              <a:ahLst/>
              <a:cxnLst/>
              <a:rect l="l" t="t" r="r" b="b"/>
              <a:pathLst>
                <a:path w="670" h="559" extrusionOk="0">
                  <a:moveTo>
                    <a:pt x="0" y="0"/>
                  </a:moveTo>
                  <a:lnTo>
                    <a:pt x="28" y="56"/>
                  </a:lnTo>
                  <a:lnTo>
                    <a:pt x="84" y="140"/>
                  </a:lnTo>
                  <a:lnTo>
                    <a:pt x="112" y="252"/>
                  </a:lnTo>
                  <a:cubicBezTo>
                    <a:pt x="112" y="391"/>
                    <a:pt x="28" y="558"/>
                    <a:pt x="28" y="558"/>
                  </a:cubicBezTo>
                  <a:cubicBezTo>
                    <a:pt x="28" y="558"/>
                    <a:pt x="223" y="531"/>
                    <a:pt x="391" y="419"/>
                  </a:cubicBezTo>
                  <a:cubicBezTo>
                    <a:pt x="447" y="363"/>
                    <a:pt x="474" y="335"/>
                    <a:pt x="502" y="279"/>
                  </a:cubicBezTo>
                  <a:cubicBezTo>
                    <a:pt x="558" y="252"/>
                    <a:pt x="586" y="196"/>
                    <a:pt x="614" y="168"/>
                  </a:cubicBezTo>
                  <a:cubicBezTo>
                    <a:pt x="642" y="84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222102" y="2374259"/>
              <a:ext cx="45270" cy="37223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112" y="1"/>
                  </a:moveTo>
                  <a:cubicBezTo>
                    <a:pt x="112" y="1"/>
                    <a:pt x="168" y="140"/>
                    <a:pt x="140" y="308"/>
                  </a:cubicBezTo>
                  <a:cubicBezTo>
                    <a:pt x="140" y="391"/>
                    <a:pt x="112" y="503"/>
                    <a:pt x="56" y="559"/>
                  </a:cubicBezTo>
                  <a:cubicBezTo>
                    <a:pt x="28" y="615"/>
                    <a:pt x="0" y="643"/>
                    <a:pt x="0" y="643"/>
                  </a:cubicBezTo>
                  <a:lnTo>
                    <a:pt x="140" y="643"/>
                  </a:lnTo>
                  <a:cubicBezTo>
                    <a:pt x="223" y="615"/>
                    <a:pt x="307" y="587"/>
                    <a:pt x="419" y="531"/>
                  </a:cubicBezTo>
                  <a:cubicBezTo>
                    <a:pt x="502" y="447"/>
                    <a:pt x="614" y="391"/>
                    <a:pt x="670" y="308"/>
                  </a:cubicBezTo>
                  <a:cubicBezTo>
                    <a:pt x="726" y="224"/>
                    <a:pt x="781" y="168"/>
                    <a:pt x="781" y="16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213998" y="2358108"/>
              <a:ext cx="38844" cy="29177"/>
            </a:xfrm>
            <a:custGeom>
              <a:avLst/>
              <a:gdLst/>
              <a:ahLst/>
              <a:cxnLst/>
              <a:rect l="l" t="t" r="r" b="b"/>
              <a:pathLst>
                <a:path w="671" h="504" extrusionOk="0">
                  <a:moveTo>
                    <a:pt x="1" y="1"/>
                  </a:moveTo>
                  <a:lnTo>
                    <a:pt x="29" y="85"/>
                  </a:lnTo>
                  <a:cubicBezTo>
                    <a:pt x="56" y="112"/>
                    <a:pt x="56" y="168"/>
                    <a:pt x="84" y="224"/>
                  </a:cubicBezTo>
                  <a:cubicBezTo>
                    <a:pt x="112" y="364"/>
                    <a:pt x="84" y="503"/>
                    <a:pt x="84" y="503"/>
                  </a:cubicBezTo>
                  <a:cubicBezTo>
                    <a:pt x="84" y="503"/>
                    <a:pt x="112" y="503"/>
                    <a:pt x="168" y="475"/>
                  </a:cubicBezTo>
                  <a:cubicBezTo>
                    <a:pt x="224" y="475"/>
                    <a:pt x="308" y="447"/>
                    <a:pt x="363" y="419"/>
                  </a:cubicBezTo>
                  <a:cubicBezTo>
                    <a:pt x="531" y="336"/>
                    <a:pt x="642" y="196"/>
                    <a:pt x="670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624261" y="2293503"/>
              <a:ext cx="82377" cy="63042"/>
            </a:xfrm>
            <a:custGeom>
              <a:avLst/>
              <a:gdLst/>
              <a:ahLst/>
              <a:cxnLst/>
              <a:rect l="l" t="t" r="r" b="b"/>
              <a:pathLst>
                <a:path w="1423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cubicBezTo>
                    <a:pt x="949" y="671"/>
                    <a:pt x="1116" y="587"/>
                    <a:pt x="1200" y="531"/>
                  </a:cubicBezTo>
                  <a:lnTo>
                    <a:pt x="1423" y="85"/>
                  </a:lnTo>
                  <a:lnTo>
                    <a:pt x="1311" y="57"/>
                  </a:lnTo>
                  <a:lnTo>
                    <a:pt x="1116" y="57"/>
                  </a:ln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792198" y="2267684"/>
              <a:ext cx="69526" cy="67905"/>
            </a:xfrm>
            <a:custGeom>
              <a:avLst/>
              <a:gdLst/>
              <a:ahLst/>
              <a:cxnLst/>
              <a:rect l="l" t="t" r="r" b="b"/>
              <a:pathLst>
                <a:path w="1201" h="1173" extrusionOk="0">
                  <a:moveTo>
                    <a:pt x="1200" y="1"/>
                  </a:moveTo>
                  <a:lnTo>
                    <a:pt x="893" y="56"/>
                  </a:lnTo>
                  <a:lnTo>
                    <a:pt x="642" y="84"/>
                  </a:lnTo>
                  <a:lnTo>
                    <a:pt x="307" y="140"/>
                  </a:lnTo>
                  <a:lnTo>
                    <a:pt x="1" y="1172"/>
                  </a:lnTo>
                  <a:cubicBezTo>
                    <a:pt x="224" y="1144"/>
                    <a:pt x="475" y="1005"/>
                    <a:pt x="670" y="838"/>
                  </a:cubicBezTo>
                  <a:cubicBezTo>
                    <a:pt x="838" y="726"/>
                    <a:pt x="977" y="614"/>
                    <a:pt x="1033" y="531"/>
                  </a:cubicBezTo>
                  <a:lnTo>
                    <a:pt x="1089" y="307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685624" y="2260969"/>
              <a:ext cx="29119" cy="45559"/>
            </a:xfrm>
            <a:custGeom>
              <a:avLst/>
              <a:gdLst/>
              <a:ahLst/>
              <a:cxnLst/>
              <a:rect l="l" t="t" r="r" b="b"/>
              <a:pathLst>
                <a:path w="503" h="787" extrusionOk="0">
                  <a:moveTo>
                    <a:pt x="164" y="1"/>
                  </a:moveTo>
                  <a:cubicBezTo>
                    <a:pt x="141" y="1"/>
                    <a:pt x="25" y="111"/>
                    <a:pt x="0" y="312"/>
                  </a:cubicBezTo>
                  <a:cubicBezTo>
                    <a:pt x="0" y="423"/>
                    <a:pt x="28" y="563"/>
                    <a:pt x="84" y="647"/>
                  </a:cubicBezTo>
                  <a:cubicBezTo>
                    <a:pt x="140" y="730"/>
                    <a:pt x="195" y="786"/>
                    <a:pt x="195" y="786"/>
                  </a:cubicBezTo>
                  <a:lnTo>
                    <a:pt x="502" y="172"/>
                  </a:lnTo>
                  <a:lnTo>
                    <a:pt x="447" y="200"/>
                  </a:lnTo>
                  <a:cubicBezTo>
                    <a:pt x="433" y="214"/>
                    <a:pt x="412" y="221"/>
                    <a:pt x="387" y="221"/>
                  </a:cubicBezTo>
                  <a:cubicBezTo>
                    <a:pt x="363" y="221"/>
                    <a:pt x="335" y="214"/>
                    <a:pt x="307" y="200"/>
                  </a:cubicBezTo>
                  <a:cubicBezTo>
                    <a:pt x="279" y="200"/>
                    <a:pt x="223" y="144"/>
                    <a:pt x="195" y="89"/>
                  </a:cubicBezTo>
                  <a:cubicBezTo>
                    <a:pt x="168" y="33"/>
                    <a:pt x="168" y="5"/>
                    <a:pt x="168" y="5"/>
                  </a:cubicBezTo>
                  <a:cubicBezTo>
                    <a:pt x="168" y="2"/>
                    <a:pt x="166" y="1"/>
                    <a:pt x="1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674277" y="2273763"/>
              <a:ext cx="37223" cy="32766"/>
            </a:xfrm>
            <a:custGeom>
              <a:avLst/>
              <a:gdLst/>
              <a:ahLst/>
              <a:cxnLst/>
              <a:rect l="l" t="t" r="r" b="b"/>
              <a:pathLst>
                <a:path w="643" h="566" extrusionOk="0">
                  <a:moveTo>
                    <a:pt x="161" y="0"/>
                  </a:moveTo>
                  <a:cubicBezTo>
                    <a:pt x="147" y="0"/>
                    <a:pt x="140" y="7"/>
                    <a:pt x="140" y="7"/>
                  </a:cubicBezTo>
                  <a:cubicBezTo>
                    <a:pt x="140" y="7"/>
                    <a:pt x="140" y="35"/>
                    <a:pt x="140" y="91"/>
                  </a:cubicBezTo>
                  <a:cubicBezTo>
                    <a:pt x="140" y="119"/>
                    <a:pt x="113" y="202"/>
                    <a:pt x="85" y="258"/>
                  </a:cubicBezTo>
                  <a:cubicBezTo>
                    <a:pt x="57" y="426"/>
                    <a:pt x="1" y="565"/>
                    <a:pt x="1" y="565"/>
                  </a:cubicBezTo>
                  <a:lnTo>
                    <a:pt x="643" y="342"/>
                  </a:lnTo>
                  <a:cubicBezTo>
                    <a:pt x="643" y="342"/>
                    <a:pt x="531" y="258"/>
                    <a:pt x="391" y="147"/>
                  </a:cubicBezTo>
                  <a:cubicBezTo>
                    <a:pt x="336" y="119"/>
                    <a:pt x="280" y="63"/>
                    <a:pt x="224" y="35"/>
                  </a:cubicBezTo>
                  <a:cubicBezTo>
                    <a:pt x="196" y="7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667852" y="2287077"/>
              <a:ext cx="35602" cy="2911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391" y="0"/>
                  </a:moveTo>
                  <a:cubicBezTo>
                    <a:pt x="391" y="0"/>
                    <a:pt x="279" y="112"/>
                    <a:pt x="196" y="168"/>
                  </a:cubicBezTo>
                  <a:cubicBezTo>
                    <a:pt x="140" y="196"/>
                    <a:pt x="84" y="224"/>
                    <a:pt x="56" y="251"/>
                  </a:cubicBezTo>
                  <a:lnTo>
                    <a:pt x="0" y="279"/>
                  </a:lnTo>
                  <a:lnTo>
                    <a:pt x="614" y="503"/>
                  </a:lnTo>
                  <a:cubicBezTo>
                    <a:pt x="614" y="503"/>
                    <a:pt x="586" y="363"/>
                    <a:pt x="530" y="224"/>
                  </a:cubicBezTo>
                  <a:cubicBezTo>
                    <a:pt x="447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834168" y="2251533"/>
              <a:ext cx="35602" cy="48512"/>
            </a:xfrm>
            <a:custGeom>
              <a:avLst/>
              <a:gdLst/>
              <a:ahLst/>
              <a:cxnLst/>
              <a:rect l="l" t="t" r="r" b="b"/>
              <a:pathLst>
                <a:path w="615" h="838" extrusionOk="0">
                  <a:moveTo>
                    <a:pt x="29" y="1"/>
                  </a:moveTo>
                  <a:cubicBezTo>
                    <a:pt x="29" y="1"/>
                    <a:pt x="29" y="56"/>
                    <a:pt x="29" y="112"/>
                  </a:cubicBezTo>
                  <a:cubicBezTo>
                    <a:pt x="29" y="196"/>
                    <a:pt x="1" y="280"/>
                    <a:pt x="1" y="391"/>
                  </a:cubicBezTo>
                  <a:cubicBezTo>
                    <a:pt x="29" y="586"/>
                    <a:pt x="113" y="838"/>
                    <a:pt x="140" y="838"/>
                  </a:cubicBezTo>
                  <a:lnTo>
                    <a:pt x="615" y="335"/>
                  </a:lnTo>
                  <a:cubicBezTo>
                    <a:pt x="615" y="335"/>
                    <a:pt x="447" y="335"/>
                    <a:pt x="308" y="252"/>
                  </a:cubicBezTo>
                  <a:cubicBezTo>
                    <a:pt x="252" y="196"/>
                    <a:pt x="168" y="140"/>
                    <a:pt x="113" y="84"/>
                  </a:cubicBezTo>
                  <a:cubicBezTo>
                    <a:pt x="85" y="2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835789" y="2241865"/>
              <a:ext cx="27556" cy="32361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12" y="0"/>
                  </a:moveTo>
                  <a:cubicBezTo>
                    <a:pt x="112" y="0"/>
                    <a:pt x="85" y="28"/>
                    <a:pt x="57" y="84"/>
                  </a:cubicBezTo>
                  <a:cubicBezTo>
                    <a:pt x="57" y="112"/>
                    <a:pt x="29" y="168"/>
                    <a:pt x="29" y="251"/>
                  </a:cubicBezTo>
                  <a:cubicBezTo>
                    <a:pt x="1" y="391"/>
                    <a:pt x="57" y="558"/>
                    <a:pt x="57" y="558"/>
                  </a:cubicBezTo>
                  <a:lnTo>
                    <a:pt x="475" y="28"/>
                  </a:lnTo>
                  <a:lnTo>
                    <a:pt x="475" y="28"/>
                  </a:lnTo>
                  <a:cubicBezTo>
                    <a:pt x="475" y="28"/>
                    <a:pt x="419" y="84"/>
                    <a:pt x="308" y="84"/>
                  </a:cubicBezTo>
                  <a:cubicBezTo>
                    <a:pt x="196" y="84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840652" y="2230519"/>
              <a:ext cx="35602" cy="35602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56" y="1"/>
                  </a:moveTo>
                  <a:lnTo>
                    <a:pt x="1" y="615"/>
                  </a:lnTo>
                  <a:lnTo>
                    <a:pt x="614" y="28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4221" y="1628121"/>
              <a:ext cx="103392" cy="63042"/>
            </a:xfrm>
            <a:custGeom>
              <a:avLst/>
              <a:gdLst/>
              <a:ahLst/>
              <a:cxnLst/>
              <a:rect l="l" t="t" r="r" b="b"/>
              <a:pathLst>
                <a:path w="1786" h="1089" extrusionOk="0">
                  <a:moveTo>
                    <a:pt x="1284" y="1"/>
                  </a:moveTo>
                  <a:cubicBezTo>
                    <a:pt x="391" y="112"/>
                    <a:pt x="112" y="475"/>
                    <a:pt x="0" y="921"/>
                  </a:cubicBezTo>
                  <a:lnTo>
                    <a:pt x="1786" y="1089"/>
                  </a:lnTo>
                  <a:cubicBezTo>
                    <a:pt x="1535" y="726"/>
                    <a:pt x="1339" y="335"/>
                    <a:pt x="12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824501" y="1618453"/>
              <a:ext cx="58179" cy="33924"/>
            </a:xfrm>
            <a:custGeom>
              <a:avLst/>
              <a:gdLst/>
              <a:ahLst/>
              <a:cxnLst/>
              <a:rect l="l" t="t" r="r" b="b"/>
              <a:pathLst>
                <a:path w="1005" h="586" extrusionOk="0">
                  <a:moveTo>
                    <a:pt x="837" y="0"/>
                  </a:moveTo>
                  <a:lnTo>
                    <a:pt x="196" y="251"/>
                  </a:lnTo>
                  <a:lnTo>
                    <a:pt x="1" y="586"/>
                  </a:lnTo>
                  <a:lnTo>
                    <a:pt x="837" y="363"/>
                  </a:lnTo>
                  <a:cubicBezTo>
                    <a:pt x="949" y="307"/>
                    <a:pt x="1005" y="195"/>
                    <a:pt x="837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821259" y="1616254"/>
              <a:ext cx="66284" cy="36123"/>
            </a:xfrm>
            <a:custGeom>
              <a:avLst/>
              <a:gdLst/>
              <a:ahLst/>
              <a:cxnLst/>
              <a:rect l="l" t="t" r="r" b="b"/>
              <a:pathLst>
                <a:path w="1145" h="624" extrusionOk="0">
                  <a:moveTo>
                    <a:pt x="824" y="0"/>
                  </a:moveTo>
                  <a:cubicBezTo>
                    <a:pt x="792" y="0"/>
                    <a:pt x="759" y="4"/>
                    <a:pt x="726" y="10"/>
                  </a:cubicBezTo>
                  <a:lnTo>
                    <a:pt x="84" y="206"/>
                  </a:lnTo>
                  <a:lnTo>
                    <a:pt x="1" y="624"/>
                  </a:lnTo>
                  <a:cubicBezTo>
                    <a:pt x="336" y="596"/>
                    <a:pt x="642" y="457"/>
                    <a:pt x="866" y="206"/>
                  </a:cubicBezTo>
                  <a:lnTo>
                    <a:pt x="977" y="345"/>
                  </a:lnTo>
                  <a:lnTo>
                    <a:pt x="921" y="345"/>
                  </a:lnTo>
                  <a:lnTo>
                    <a:pt x="893" y="373"/>
                  </a:lnTo>
                  <a:lnTo>
                    <a:pt x="866" y="401"/>
                  </a:lnTo>
                  <a:lnTo>
                    <a:pt x="893" y="429"/>
                  </a:lnTo>
                  <a:lnTo>
                    <a:pt x="949" y="457"/>
                  </a:lnTo>
                  <a:lnTo>
                    <a:pt x="1061" y="429"/>
                  </a:lnTo>
                  <a:lnTo>
                    <a:pt x="1145" y="373"/>
                  </a:lnTo>
                  <a:lnTo>
                    <a:pt x="1145" y="289"/>
                  </a:lnTo>
                  <a:lnTo>
                    <a:pt x="1061" y="122"/>
                  </a:lnTo>
                  <a:cubicBezTo>
                    <a:pt x="1018" y="37"/>
                    <a:pt x="927" y="0"/>
                    <a:pt x="824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33928" y="1586151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279" y="0"/>
                  </a:moveTo>
                  <a:lnTo>
                    <a:pt x="0" y="168"/>
                  </a:lnTo>
                  <a:lnTo>
                    <a:pt x="531" y="781"/>
                  </a:lnTo>
                  <a:lnTo>
                    <a:pt x="782" y="80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06489" y="1610349"/>
              <a:ext cx="227739" cy="96966"/>
            </a:xfrm>
            <a:custGeom>
              <a:avLst/>
              <a:gdLst/>
              <a:ahLst/>
              <a:cxnLst/>
              <a:rect l="l" t="t" r="r" b="b"/>
              <a:pathLst>
                <a:path w="3934" h="1675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70"/>
                    <a:pt x="195" y="865"/>
                    <a:pt x="447" y="865"/>
                  </a:cubicBezTo>
                  <a:lnTo>
                    <a:pt x="2120" y="1675"/>
                  </a:lnTo>
                  <a:lnTo>
                    <a:pt x="3934" y="698"/>
                  </a:lnTo>
                  <a:lnTo>
                    <a:pt x="3794" y="308"/>
                  </a:lnTo>
                  <a:lnTo>
                    <a:pt x="2176" y="838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863287" y="1626500"/>
              <a:ext cx="229360" cy="180964"/>
            </a:xfrm>
            <a:custGeom>
              <a:avLst/>
              <a:gdLst/>
              <a:ahLst/>
              <a:cxnLst/>
              <a:rect l="l" t="t" r="r" b="b"/>
              <a:pathLst>
                <a:path w="3962" h="3126" extrusionOk="0">
                  <a:moveTo>
                    <a:pt x="112" y="1"/>
                  </a:moveTo>
                  <a:cubicBezTo>
                    <a:pt x="28" y="29"/>
                    <a:pt x="0" y="84"/>
                    <a:pt x="28" y="140"/>
                  </a:cubicBezTo>
                  <a:lnTo>
                    <a:pt x="474" y="1981"/>
                  </a:lnTo>
                  <a:lnTo>
                    <a:pt x="502" y="2009"/>
                  </a:lnTo>
                  <a:cubicBezTo>
                    <a:pt x="1618" y="2874"/>
                    <a:pt x="3739" y="3125"/>
                    <a:pt x="3822" y="3125"/>
                  </a:cubicBezTo>
                  <a:cubicBezTo>
                    <a:pt x="3878" y="3125"/>
                    <a:pt x="3934" y="3097"/>
                    <a:pt x="3934" y="3042"/>
                  </a:cubicBezTo>
                  <a:cubicBezTo>
                    <a:pt x="3962" y="2986"/>
                    <a:pt x="3906" y="2930"/>
                    <a:pt x="3850" y="2930"/>
                  </a:cubicBezTo>
                  <a:cubicBezTo>
                    <a:pt x="3822" y="2902"/>
                    <a:pt x="1758" y="2651"/>
                    <a:pt x="670" y="1842"/>
                  </a:cubicBezTo>
                  <a:lnTo>
                    <a:pt x="223" y="84"/>
                  </a:lnTo>
                  <a:cubicBezTo>
                    <a:pt x="223" y="29"/>
                    <a:pt x="167" y="1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889105" y="1670670"/>
              <a:ext cx="59800" cy="73810"/>
            </a:xfrm>
            <a:custGeom>
              <a:avLst/>
              <a:gdLst/>
              <a:ahLst/>
              <a:cxnLst/>
              <a:rect l="l" t="t" r="r" b="b"/>
              <a:pathLst>
                <a:path w="1033" h="1275" extrusionOk="0">
                  <a:moveTo>
                    <a:pt x="894" y="0"/>
                  </a:moveTo>
                  <a:cubicBezTo>
                    <a:pt x="861" y="0"/>
                    <a:pt x="826" y="14"/>
                    <a:pt x="810" y="47"/>
                  </a:cubicBezTo>
                  <a:lnTo>
                    <a:pt x="28" y="1079"/>
                  </a:lnTo>
                  <a:cubicBezTo>
                    <a:pt x="0" y="1135"/>
                    <a:pt x="0" y="1218"/>
                    <a:pt x="56" y="1246"/>
                  </a:cubicBezTo>
                  <a:lnTo>
                    <a:pt x="112" y="1274"/>
                  </a:lnTo>
                  <a:lnTo>
                    <a:pt x="196" y="1218"/>
                  </a:lnTo>
                  <a:lnTo>
                    <a:pt x="977" y="186"/>
                  </a:lnTo>
                  <a:cubicBezTo>
                    <a:pt x="1033" y="130"/>
                    <a:pt x="1005" y="75"/>
                    <a:pt x="949" y="19"/>
                  </a:cubicBezTo>
                  <a:cubicBezTo>
                    <a:pt x="938" y="7"/>
                    <a:pt x="916" y="0"/>
                    <a:pt x="89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931075" y="1665575"/>
              <a:ext cx="22693" cy="20435"/>
            </a:xfrm>
            <a:custGeom>
              <a:avLst/>
              <a:gdLst/>
              <a:ahLst/>
              <a:cxnLst/>
              <a:rect l="l" t="t" r="r" b="b"/>
              <a:pathLst>
                <a:path w="392" h="353" extrusionOk="0">
                  <a:moveTo>
                    <a:pt x="215" y="1"/>
                  </a:moveTo>
                  <a:cubicBezTo>
                    <a:pt x="189" y="1"/>
                    <a:pt x="164" y="8"/>
                    <a:pt x="140" y="23"/>
                  </a:cubicBezTo>
                  <a:cubicBezTo>
                    <a:pt x="29" y="51"/>
                    <a:pt x="1" y="163"/>
                    <a:pt x="29" y="246"/>
                  </a:cubicBezTo>
                  <a:cubicBezTo>
                    <a:pt x="69" y="307"/>
                    <a:pt x="124" y="352"/>
                    <a:pt x="193" y="352"/>
                  </a:cubicBezTo>
                  <a:cubicBezTo>
                    <a:pt x="220" y="352"/>
                    <a:pt x="249" y="346"/>
                    <a:pt x="280" y="330"/>
                  </a:cubicBezTo>
                  <a:cubicBezTo>
                    <a:pt x="364" y="302"/>
                    <a:pt x="391" y="190"/>
                    <a:pt x="364" y="107"/>
                  </a:cubicBezTo>
                  <a:cubicBezTo>
                    <a:pt x="343" y="46"/>
                    <a:pt x="280" y="1"/>
                    <a:pt x="215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281844" y="1791254"/>
              <a:ext cx="387689" cy="240707"/>
            </a:xfrm>
            <a:custGeom>
              <a:avLst/>
              <a:gdLst/>
              <a:ahLst/>
              <a:cxnLst/>
              <a:rect l="l" t="t" r="r" b="b"/>
              <a:pathLst>
                <a:path w="6697" h="4158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63"/>
                    <a:pt x="363" y="1312"/>
                    <a:pt x="335" y="2288"/>
                  </a:cubicBezTo>
                  <a:cubicBezTo>
                    <a:pt x="307" y="3571"/>
                    <a:pt x="475" y="3850"/>
                    <a:pt x="1758" y="3990"/>
                  </a:cubicBezTo>
                  <a:lnTo>
                    <a:pt x="4632" y="4157"/>
                  </a:lnTo>
                  <a:cubicBezTo>
                    <a:pt x="6473" y="4157"/>
                    <a:pt x="6696" y="2539"/>
                    <a:pt x="6389" y="1786"/>
                  </a:cubicBezTo>
                  <a:cubicBezTo>
                    <a:pt x="6082" y="1033"/>
                    <a:pt x="5357" y="140"/>
                    <a:pt x="5357" y="140"/>
                  </a:cubicBezTo>
                  <a:lnTo>
                    <a:pt x="3572" y="28"/>
                  </a:lnTo>
                  <a:cubicBezTo>
                    <a:pt x="3067" y="67"/>
                    <a:pt x="2544" y="88"/>
                    <a:pt x="1997" y="88"/>
                  </a:cubicBezTo>
                  <a:cubicBezTo>
                    <a:pt x="1366" y="88"/>
                    <a:pt x="703" y="60"/>
                    <a:pt x="0" y="0"/>
                  </a:cubicBezTo>
                  <a:close/>
                </a:path>
              </a:pathLst>
            </a:custGeom>
            <a:solidFill>
              <a:srgbClr val="FFD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62749" y="1999598"/>
              <a:ext cx="58179" cy="87240"/>
            </a:xfrm>
            <a:custGeom>
              <a:avLst/>
              <a:gdLst/>
              <a:ahLst/>
              <a:cxnLst/>
              <a:rect l="l" t="t" r="r" b="b"/>
              <a:pathLst>
                <a:path w="1005" h="1507" extrusionOk="0">
                  <a:moveTo>
                    <a:pt x="84" y="0"/>
                  </a:moveTo>
                  <a:lnTo>
                    <a:pt x="0" y="1367"/>
                  </a:lnTo>
                  <a:cubicBezTo>
                    <a:pt x="307" y="1423"/>
                    <a:pt x="614" y="1479"/>
                    <a:pt x="921" y="1507"/>
                  </a:cubicBezTo>
                  <a:lnTo>
                    <a:pt x="1004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17389" y="1760283"/>
              <a:ext cx="282677" cy="94013"/>
            </a:xfrm>
            <a:custGeom>
              <a:avLst/>
              <a:gdLst/>
              <a:ahLst/>
              <a:cxnLst/>
              <a:rect l="l" t="t" r="r" b="b"/>
              <a:pathLst>
                <a:path w="4883" h="1624" extrusionOk="0">
                  <a:moveTo>
                    <a:pt x="289" y="0"/>
                  </a:moveTo>
                  <a:cubicBezTo>
                    <a:pt x="152" y="0"/>
                    <a:pt x="71" y="41"/>
                    <a:pt x="56" y="145"/>
                  </a:cubicBezTo>
                  <a:cubicBezTo>
                    <a:pt x="0" y="563"/>
                    <a:pt x="698" y="1623"/>
                    <a:pt x="2651" y="1623"/>
                  </a:cubicBezTo>
                  <a:cubicBezTo>
                    <a:pt x="4046" y="1623"/>
                    <a:pt x="4883" y="759"/>
                    <a:pt x="4855" y="396"/>
                  </a:cubicBezTo>
                  <a:cubicBezTo>
                    <a:pt x="4847" y="228"/>
                    <a:pt x="4777" y="169"/>
                    <a:pt x="4653" y="169"/>
                  </a:cubicBezTo>
                  <a:cubicBezTo>
                    <a:pt x="4354" y="169"/>
                    <a:pt x="3738" y="514"/>
                    <a:pt x="2924" y="514"/>
                  </a:cubicBezTo>
                  <a:cubicBezTo>
                    <a:pt x="2783" y="514"/>
                    <a:pt x="2636" y="504"/>
                    <a:pt x="2483" y="480"/>
                  </a:cubicBezTo>
                  <a:cubicBezTo>
                    <a:pt x="1478" y="315"/>
                    <a:pt x="669" y="0"/>
                    <a:pt x="289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11054" y="1781528"/>
              <a:ext cx="253616" cy="236307"/>
            </a:xfrm>
            <a:custGeom>
              <a:avLst/>
              <a:gdLst/>
              <a:ahLst/>
              <a:cxnLst/>
              <a:rect l="l" t="t" r="r" b="b"/>
              <a:pathLst>
                <a:path w="4381" h="4082" extrusionOk="0">
                  <a:moveTo>
                    <a:pt x="224" y="1"/>
                  </a:moveTo>
                  <a:lnTo>
                    <a:pt x="28" y="2902"/>
                  </a:lnTo>
                  <a:cubicBezTo>
                    <a:pt x="0" y="3544"/>
                    <a:pt x="475" y="4046"/>
                    <a:pt x="1116" y="4074"/>
                  </a:cubicBezTo>
                  <a:cubicBezTo>
                    <a:pt x="1207" y="4079"/>
                    <a:pt x="1297" y="4081"/>
                    <a:pt x="1384" y="4081"/>
                  </a:cubicBezTo>
                  <a:cubicBezTo>
                    <a:pt x="1807" y="4081"/>
                    <a:pt x="2188" y="4027"/>
                    <a:pt x="2511" y="3935"/>
                  </a:cubicBezTo>
                  <a:cubicBezTo>
                    <a:pt x="4213" y="3433"/>
                    <a:pt x="4381" y="1898"/>
                    <a:pt x="2790" y="587"/>
                  </a:cubicBezTo>
                  <a:cubicBezTo>
                    <a:pt x="2707" y="531"/>
                    <a:pt x="2623" y="475"/>
                    <a:pt x="2539" y="392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546689" y="1815451"/>
              <a:ext cx="117980" cy="193874"/>
            </a:xfrm>
            <a:custGeom>
              <a:avLst/>
              <a:gdLst/>
              <a:ahLst/>
              <a:cxnLst/>
              <a:rect l="l" t="t" r="r" b="b"/>
              <a:pathLst>
                <a:path w="2038" h="3349" extrusionOk="0">
                  <a:moveTo>
                    <a:pt x="447" y="1"/>
                  </a:moveTo>
                  <a:lnTo>
                    <a:pt x="1" y="85"/>
                  </a:lnTo>
                  <a:cubicBezTo>
                    <a:pt x="1" y="85"/>
                    <a:pt x="726" y="1758"/>
                    <a:pt x="196" y="3153"/>
                  </a:cubicBezTo>
                  <a:cubicBezTo>
                    <a:pt x="168" y="3237"/>
                    <a:pt x="168" y="3293"/>
                    <a:pt x="168" y="3349"/>
                  </a:cubicBezTo>
                  <a:cubicBezTo>
                    <a:pt x="1870" y="2847"/>
                    <a:pt x="2038" y="1312"/>
                    <a:pt x="4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335161" y="1727980"/>
              <a:ext cx="248753" cy="113985"/>
            </a:xfrm>
            <a:custGeom>
              <a:avLst/>
              <a:gdLst/>
              <a:ahLst/>
              <a:cxnLst/>
              <a:rect l="l" t="t" r="r" b="b"/>
              <a:pathLst>
                <a:path w="4297" h="1969" extrusionOk="0">
                  <a:moveTo>
                    <a:pt x="170" y="1"/>
                  </a:moveTo>
                  <a:cubicBezTo>
                    <a:pt x="130" y="1"/>
                    <a:pt x="88" y="17"/>
                    <a:pt x="56" y="33"/>
                  </a:cubicBezTo>
                  <a:cubicBezTo>
                    <a:pt x="28" y="61"/>
                    <a:pt x="0" y="117"/>
                    <a:pt x="0" y="173"/>
                  </a:cubicBezTo>
                  <a:lnTo>
                    <a:pt x="56" y="675"/>
                  </a:lnTo>
                  <a:cubicBezTo>
                    <a:pt x="84" y="982"/>
                    <a:pt x="335" y="1233"/>
                    <a:pt x="642" y="1261"/>
                  </a:cubicBezTo>
                  <a:lnTo>
                    <a:pt x="1507" y="1344"/>
                  </a:lnTo>
                  <a:cubicBezTo>
                    <a:pt x="1674" y="1344"/>
                    <a:pt x="1841" y="1372"/>
                    <a:pt x="1981" y="1428"/>
                  </a:cubicBezTo>
                  <a:cubicBezTo>
                    <a:pt x="2148" y="1484"/>
                    <a:pt x="2316" y="1568"/>
                    <a:pt x="2455" y="1679"/>
                  </a:cubicBezTo>
                  <a:cubicBezTo>
                    <a:pt x="2720" y="1878"/>
                    <a:pt x="3015" y="1968"/>
                    <a:pt x="3327" y="1968"/>
                  </a:cubicBezTo>
                  <a:cubicBezTo>
                    <a:pt x="3541" y="1968"/>
                    <a:pt x="3763" y="1926"/>
                    <a:pt x="3990" y="1847"/>
                  </a:cubicBezTo>
                  <a:cubicBezTo>
                    <a:pt x="4297" y="1707"/>
                    <a:pt x="4297" y="1484"/>
                    <a:pt x="4157" y="1317"/>
                  </a:cubicBezTo>
                  <a:lnTo>
                    <a:pt x="4018" y="1121"/>
                  </a:lnTo>
                  <a:cubicBezTo>
                    <a:pt x="3934" y="982"/>
                    <a:pt x="3794" y="898"/>
                    <a:pt x="3655" y="870"/>
                  </a:cubicBezTo>
                  <a:cubicBezTo>
                    <a:pt x="3599" y="856"/>
                    <a:pt x="3543" y="849"/>
                    <a:pt x="3487" y="849"/>
                  </a:cubicBezTo>
                  <a:cubicBezTo>
                    <a:pt x="3432" y="849"/>
                    <a:pt x="3376" y="856"/>
                    <a:pt x="3320" y="870"/>
                  </a:cubicBezTo>
                  <a:cubicBezTo>
                    <a:pt x="3181" y="898"/>
                    <a:pt x="3013" y="926"/>
                    <a:pt x="2846" y="926"/>
                  </a:cubicBezTo>
                  <a:cubicBezTo>
                    <a:pt x="2723" y="936"/>
                    <a:pt x="2601" y="941"/>
                    <a:pt x="2480" y="941"/>
                  </a:cubicBezTo>
                  <a:cubicBezTo>
                    <a:pt x="1609" y="941"/>
                    <a:pt x="790" y="670"/>
                    <a:pt x="251" y="33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335161" y="1726823"/>
              <a:ext cx="221834" cy="87356"/>
            </a:xfrm>
            <a:custGeom>
              <a:avLst/>
              <a:gdLst/>
              <a:ahLst/>
              <a:cxnLst/>
              <a:rect l="l" t="t" r="r" b="b"/>
              <a:pathLst>
                <a:path w="3832" h="1509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8" y="81"/>
                    <a:pt x="0" y="137"/>
                    <a:pt x="0" y="193"/>
                  </a:cubicBezTo>
                  <a:lnTo>
                    <a:pt x="56" y="695"/>
                  </a:lnTo>
                  <a:cubicBezTo>
                    <a:pt x="84" y="1002"/>
                    <a:pt x="335" y="1253"/>
                    <a:pt x="642" y="1281"/>
                  </a:cubicBezTo>
                  <a:lnTo>
                    <a:pt x="1507" y="1364"/>
                  </a:lnTo>
                  <a:cubicBezTo>
                    <a:pt x="1674" y="1364"/>
                    <a:pt x="1841" y="1392"/>
                    <a:pt x="1981" y="1448"/>
                  </a:cubicBezTo>
                  <a:cubicBezTo>
                    <a:pt x="2151" y="1489"/>
                    <a:pt x="2334" y="1508"/>
                    <a:pt x="2514" y="1508"/>
                  </a:cubicBezTo>
                  <a:cubicBezTo>
                    <a:pt x="3190" y="1508"/>
                    <a:pt x="3831" y="1243"/>
                    <a:pt x="3655" y="890"/>
                  </a:cubicBezTo>
                  <a:cubicBezTo>
                    <a:pt x="3599" y="876"/>
                    <a:pt x="3543" y="869"/>
                    <a:pt x="3487" y="869"/>
                  </a:cubicBezTo>
                  <a:cubicBezTo>
                    <a:pt x="3432" y="869"/>
                    <a:pt x="3376" y="876"/>
                    <a:pt x="3320" y="890"/>
                  </a:cubicBezTo>
                  <a:cubicBezTo>
                    <a:pt x="3181" y="918"/>
                    <a:pt x="3013" y="918"/>
                    <a:pt x="2846" y="946"/>
                  </a:cubicBezTo>
                  <a:cubicBezTo>
                    <a:pt x="2723" y="956"/>
                    <a:pt x="2601" y="961"/>
                    <a:pt x="2480" y="961"/>
                  </a:cubicBezTo>
                  <a:cubicBezTo>
                    <a:pt x="1609" y="961"/>
                    <a:pt x="790" y="690"/>
                    <a:pt x="251" y="53"/>
                  </a:cubicBezTo>
                  <a:cubicBezTo>
                    <a:pt x="226" y="15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360979" y="1650756"/>
              <a:ext cx="193874" cy="176101"/>
            </a:xfrm>
            <a:custGeom>
              <a:avLst/>
              <a:gdLst/>
              <a:ahLst/>
              <a:cxnLst/>
              <a:rect l="l" t="t" r="r" b="b"/>
              <a:pathLst>
                <a:path w="3349" h="3042" extrusionOk="0">
                  <a:moveTo>
                    <a:pt x="782" y="0"/>
                  </a:moveTo>
                  <a:cubicBezTo>
                    <a:pt x="391" y="0"/>
                    <a:pt x="0" y="307"/>
                    <a:pt x="84" y="698"/>
                  </a:cubicBezTo>
                  <a:cubicBezTo>
                    <a:pt x="168" y="1144"/>
                    <a:pt x="1953" y="2595"/>
                    <a:pt x="1953" y="2595"/>
                  </a:cubicBezTo>
                  <a:lnTo>
                    <a:pt x="3097" y="3041"/>
                  </a:lnTo>
                  <a:lnTo>
                    <a:pt x="3209" y="2818"/>
                  </a:lnTo>
                  <a:cubicBezTo>
                    <a:pt x="3348" y="2595"/>
                    <a:pt x="3320" y="2288"/>
                    <a:pt x="3153" y="2093"/>
                  </a:cubicBezTo>
                  <a:lnTo>
                    <a:pt x="1535" y="335"/>
                  </a:lnTo>
                  <a:cubicBezTo>
                    <a:pt x="1479" y="251"/>
                    <a:pt x="1423" y="195"/>
                    <a:pt x="1340" y="140"/>
                  </a:cubicBezTo>
                  <a:lnTo>
                    <a:pt x="1312" y="112"/>
                  </a:lnTo>
                  <a:cubicBezTo>
                    <a:pt x="1200" y="28"/>
                    <a:pt x="1061" y="0"/>
                    <a:pt x="9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412675" y="1800516"/>
              <a:ext cx="137315" cy="158734"/>
            </a:xfrm>
            <a:custGeom>
              <a:avLst/>
              <a:gdLst/>
              <a:ahLst/>
              <a:cxnLst/>
              <a:rect l="l" t="t" r="r" b="b"/>
              <a:pathLst>
                <a:path w="2372" h="2742" extrusionOk="0">
                  <a:moveTo>
                    <a:pt x="1333" y="1"/>
                  </a:moveTo>
                  <a:cubicBezTo>
                    <a:pt x="1246" y="1"/>
                    <a:pt x="1156" y="3"/>
                    <a:pt x="1060" y="8"/>
                  </a:cubicBezTo>
                  <a:cubicBezTo>
                    <a:pt x="558" y="873"/>
                    <a:pt x="279" y="1710"/>
                    <a:pt x="0" y="2602"/>
                  </a:cubicBezTo>
                  <a:lnTo>
                    <a:pt x="614" y="2742"/>
                  </a:lnTo>
                  <a:lnTo>
                    <a:pt x="2372" y="203"/>
                  </a:lnTo>
                  <a:cubicBezTo>
                    <a:pt x="2115" y="63"/>
                    <a:pt x="1779" y="1"/>
                    <a:pt x="1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399765" y="1947903"/>
              <a:ext cx="93724" cy="54996"/>
            </a:xfrm>
            <a:custGeom>
              <a:avLst/>
              <a:gdLst/>
              <a:ahLst/>
              <a:cxnLst/>
              <a:rect l="l" t="t" r="r" b="b"/>
              <a:pathLst>
                <a:path w="1619" h="950" extrusionOk="0">
                  <a:moveTo>
                    <a:pt x="251" y="1"/>
                  </a:moveTo>
                  <a:cubicBezTo>
                    <a:pt x="84" y="196"/>
                    <a:pt x="0" y="447"/>
                    <a:pt x="28" y="586"/>
                  </a:cubicBezTo>
                  <a:lnTo>
                    <a:pt x="446" y="670"/>
                  </a:lnTo>
                  <a:lnTo>
                    <a:pt x="502" y="614"/>
                  </a:lnTo>
                  <a:lnTo>
                    <a:pt x="893" y="810"/>
                  </a:lnTo>
                  <a:lnTo>
                    <a:pt x="1562" y="949"/>
                  </a:lnTo>
                  <a:cubicBezTo>
                    <a:pt x="1618" y="838"/>
                    <a:pt x="1562" y="670"/>
                    <a:pt x="1451" y="586"/>
                  </a:cubicBezTo>
                  <a:lnTo>
                    <a:pt x="837" y="1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443356" y="1936093"/>
              <a:ext cx="51754" cy="76473"/>
            </a:xfrm>
            <a:custGeom>
              <a:avLst/>
              <a:gdLst/>
              <a:ahLst/>
              <a:cxnLst/>
              <a:rect l="l" t="t" r="r" b="b"/>
              <a:pathLst>
                <a:path w="894" h="1321" extrusionOk="0">
                  <a:moveTo>
                    <a:pt x="561" y="56"/>
                  </a:moveTo>
                  <a:cubicBezTo>
                    <a:pt x="579" y="56"/>
                    <a:pt x="597" y="59"/>
                    <a:pt x="614" y="65"/>
                  </a:cubicBezTo>
                  <a:cubicBezTo>
                    <a:pt x="782" y="121"/>
                    <a:pt x="865" y="400"/>
                    <a:pt x="782" y="707"/>
                  </a:cubicBezTo>
                  <a:lnTo>
                    <a:pt x="698" y="1153"/>
                  </a:lnTo>
                  <a:lnTo>
                    <a:pt x="56" y="986"/>
                  </a:lnTo>
                  <a:lnTo>
                    <a:pt x="168" y="539"/>
                  </a:lnTo>
                  <a:cubicBezTo>
                    <a:pt x="243" y="264"/>
                    <a:pt x="407" y="56"/>
                    <a:pt x="561" y="56"/>
                  </a:cubicBezTo>
                  <a:close/>
                  <a:moveTo>
                    <a:pt x="554" y="1"/>
                  </a:moveTo>
                  <a:cubicBezTo>
                    <a:pt x="380" y="1"/>
                    <a:pt x="215" y="214"/>
                    <a:pt x="140" y="539"/>
                  </a:cubicBezTo>
                  <a:lnTo>
                    <a:pt x="28" y="958"/>
                  </a:lnTo>
                  <a:lnTo>
                    <a:pt x="0" y="1125"/>
                  </a:lnTo>
                  <a:lnTo>
                    <a:pt x="698" y="1320"/>
                  </a:lnTo>
                  <a:lnTo>
                    <a:pt x="726" y="1153"/>
                  </a:lnTo>
                  <a:lnTo>
                    <a:pt x="837" y="735"/>
                  </a:lnTo>
                  <a:cubicBezTo>
                    <a:pt x="893" y="372"/>
                    <a:pt x="809" y="37"/>
                    <a:pt x="614" y="9"/>
                  </a:cubicBezTo>
                  <a:cubicBezTo>
                    <a:pt x="594" y="4"/>
                    <a:pt x="574" y="1"/>
                    <a:pt x="55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477279" y="1930130"/>
              <a:ext cx="4863" cy="8162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6" y="1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477279" y="1854237"/>
              <a:ext cx="22635" cy="79194"/>
            </a:xfrm>
            <a:custGeom>
              <a:avLst/>
              <a:gdLst/>
              <a:ahLst/>
              <a:cxnLst/>
              <a:rect l="l" t="t" r="r" b="b"/>
              <a:pathLst>
                <a:path w="391" h="1368" extrusionOk="0">
                  <a:moveTo>
                    <a:pt x="307" y="0"/>
                  </a:moveTo>
                  <a:lnTo>
                    <a:pt x="0" y="1340"/>
                  </a:lnTo>
                  <a:lnTo>
                    <a:pt x="84" y="1367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451403" y="1967296"/>
              <a:ext cx="42086" cy="35602"/>
            </a:xfrm>
            <a:custGeom>
              <a:avLst/>
              <a:gdLst/>
              <a:ahLst/>
              <a:cxnLst/>
              <a:rect l="l" t="t" r="r" b="b"/>
              <a:pathLst>
                <a:path w="727" h="615" extrusionOk="0">
                  <a:moveTo>
                    <a:pt x="168" y="0"/>
                  </a:moveTo>
                  <a:cubicBezTo>
                    <a:pt x="112" y="168"/>
                    <a:pt x="57" y="307"/>
                    <a:pt x="1" y="475"/>
                  </a:cubicBezTo>
                  <a:lnTo>
                    <a:pt x="670" y="614"/>
                  </a:lnTo>
                  <a:cubicBezTo>
                    <a:pt x="726" y="503"/>
                    <a:pt x="670" y="335"/>
                    <a:pt x="559" y="2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46300" y="2398514"/>
              <a:ext cx="77573" cy="30740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893" y="0"/>
                  </a:moveTo>
                  <a:lnTo>
                    <a:pt x="1" y="224"/>
                  </a:lnTo>
                  <a:lnTo>
                    <a:pt x="1" y="530"/>
                  </a:lnTo>
                  <a:lnTo>
                    <a:pt x="1340" y="530"/>
                  </a:lnTo>
                  <a:cubicBezTo>
                    <a:pt x="1228" y="335"/>
                    <a:pt x="1061" y="168"/>
                    <a:pt x="8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92198" y="2272547"/>
              <a:ext cx="38844" cy="63042"/>
            </a:xfrm>
            <a:custGeom>
              <a:avLst/>
              <a:gdLst/>
              <a:ahLst/>
              <a:cxnLst/>
              <a:rect l="l" t="t" r="r" b="b"/>
              <a:pathLst>
                <a:path w="671" h="1089" extrusionOk="0">
                  <a:moveTo>
                    <a:pt x="642" y="0"/>
                  </a:moveTo>
                  <a:lnTo>
                    <a:pt x="307" y="56"/>
                  </a:lnTo>
                  <a:lnTo>
                    <a:pt x="1" y="1088"/>
                  </a:lnTo>
                  <a:cubicBezTo>
                    <a:pt x="224" y="1060"/>
                    <a:pt x="475" y="921"/>
                    <a:pt x="670" y="754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624261" y="2293503"/>
              <a:ext cx="45270" cy="63042"/>
            </a:xfrm>
            <a:custGeom>
              <a:avLst/>
              <a:gdLst/>
              <a:ahLst/>
              <a:cxnLst/>
              <a:rect l="l" t="t" r="r" b="b"/>
              <a:pathLst>
                <a:path w="782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5728" y="1857479"/>
              <a:ext cx="93724" cy="184148"/>
            </a:xfrm>
            <a:custGeom>
              <a:avLst/>
              <a:gdLst/>
              <a:ahLst/>
              <a:cxnLst/>
              <a:rect l="l" t="t" r="r" b="b"/>
              <a:pathLst>
                <a:path w="1619" h="3181" extrusionOk="0">
                  <a:moveTo>
                    <a:pt x="335" y="0"/>
                  </a:moveTo>
                  <a:cubicBezTo>
                    <a:pt x="335" y="0"/>
                    <a:pt x="307" y="56"/>
                    <a:pt x="252" y="140"/>
                  </a:cubicBezTo>
                  <a:cubicBezTo>
                    <a:pt x="224" y="223"/>
                    <a:pt x="140" y="363"/>
                    <a:pt x="112" y="530"/>
                  </a:cubicBezTo>
                  <a:cubicBezTo>
                    <a:pt x="28" y="865"/>
                    <a:pt x="1" y="1395"/>
                    <a:pt x="196" y="1897"/>
                  </a:cubicBezTo>
                  <a:cubicBezTo>
                    <a:pt x="419" y="2427"/>
                    <a:pt x="810" y="2762"/>
                    <a:pt x="1117" y="2957"/>
                  </a:cubicBezTo>
                  <a:cubicBezTo>
                    <a:pt x="1256" y="3041"/>
                    <a:pt x="1396" y="3097"/>
                    <a:pt x="1479" y="3125"/>
                  </a:cubicBezTo>
                  <a:cubicBezTo>
                    <a:pt x="1591" y="3181"/>
                    <a:pt x="1619" y="3181"/>
                    <a:pt x="1619" y="3181"/>
                  </a:cubicBezTo>
                  <a:cubicBezTo>
                    <a:pt x="1619" y="3181"/>
                    <a:pt x="1507" y="3013"/>
                    <a:pt x="1284" y="2762"/>
                  </a:cubicBezTo>
                  <a:cubicBezTo>
                    <a:pt x="1117" y="2483"/>
                    <a:pt x="893" y="2121"/>
                    <a:pt x="726" y="1702"/>
                  </a:cubicBezTo>
                  <a:cubicBezTo>
                    <a:pt x="559" y="1284"/>
                    <a:pt x="447" y="865"/>
                    <a:pt x="391" y="530"/>
                  </a:cubicBezTo>
                  <a:cubicBezTo>
                    <a:pt x="335" y="195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117091" y="2190170"/>
              <a:ext cx="37223" cy="39192"/>
            </a:xfrm>
            <a:custGeom>
              <a:avLst/>
              <a:gdLst/>
              <a:ahLst/>
              <a:cxnLst/>
              <a:rect l="l" t="t" r="r" b="b"/>
              <a:pathLst>
                <a:path w="643" h="677" extrusionOk="0">
                  <a:moveTo>
                    <a:pt x="336" y="0"/>
                  </a:moveTo>
                  <a:cubicBezTo>
                    <a:pt x="308" y="0"/>
                    <a:pt x="252" y="0"/>
                    <a:pt x="196" y="56"/>
                  </a:cubicBezTo>
                  <a:cubicBezTo>
                    <a:pt x="112" y="112"/>
                    <a:pt x="1" y="279"/>
                    <a:pt x="84" y="475"/>
                  </a:cubicBezTo>
                  <a:cubicBezTo>
                    <a:pt x="155" y="615"/>
                    <a:pt x="303" y="677"/>
                    <a:pt x="415" y="677"/>
                  </a:cubicBezTo>
                  <a:cubicBezTo>
                    <a:pt x="437" y="677"/>
                    <a:pt x="457" y="675"/>
                    <a:pt x="475" y="670"/>
                  </a:cubicBezTo>
                  <a:cubicBezTo>
                    <a:pt x="531" y="670"/>
                    <a:pt x="559" y="642"/>
                    <a:pt x="587" y="614"/>
                  </a:cubicBezTo>
                  <a:lnTo>
                    <a:pt x="642" y="586"/>
                  </a:lnTo>
                  <a:cubicBezTo>
                    <a:pt x="642" y="586"/>
                    <a:pt x="587" y="503"/>
                    <a:pt x="587" y="419"/>
                  </a:cubicBezTo>
                  <a:cubicBezTo>
                    <a:pt x="587" y="335"/>
                    <a:pt x="615" y="251"/>
                    <a:pt x="587" y="251"/>
                  </a:cubicBezTo>
                  <a:cubicBezTo>
                    <a:pt x="587" y="224"/>
                    <a:pt x="531" y="196"/>
                    <a:pt x="475" y="140"/>
                  </a:cubicBezTo>
                  <a:cubicBezTo>
                    <a:pt x="419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136484" y="2078733"/>
              <a:ext cx="27498" cy="98587"/>
            </a:xfrm>
            <a:custGeom>
              <a:avLst/>
              <a:gdLst/>
              <a:ahLst/>
              <a:cxnLst/>
              <a:rect l="l" t="t" r="r" b="b"/>
              <a:pathLst>
                <a:path w="475" h="1703" extrusionOk="0">
                  <a:moveTo>
                    <a:pt x="419" y="0"/>
                  </a:moveTo>
                  <a:cubicBezTo>
                    <a:pt x="419" y="0"/>
                    <a:pt x="196" y="363"/>
                    <a:pt x="84" y="837"/>
                  </a:cubicBezTo>
                  <a:cubicBezTo>
                    <a:pt x="1" y="1312"/>
                    <a:pt x="56" y="1702"/>
                    <a:pt x="56" y="1702"/>
                  </a:cubicBezTo>
                  <a:cubicBezTo>
                    <a:pt x="56" y="1702"/>
                    <a:pt x="252" y="1367"/>
                    <a:pt x="363" y="893"/>
                  </a:cubicBezTo>
                  <a:cubicBezTo>
                    <a:pt x="475" y="419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163923" y="2240245"/>
              <a:ext cx="98587" cy="147041"/>
            </a:xfrm>
            <a:custGeom>
              <a:avLst/>
              <a:gdLst/>
              <a:ahLst/>
              <a:cxnLst/>
              <a:rect l="l" t="t" r="r" b="b"/>
              <a:pathLst>
                <a:path w="1703" h="25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" y="642"/>
                    <a:pt x="726" y="1339"/>
                  </a:cubicBezTo>
                  <a:cubicBezTo>
                    <a:pt x="1200" y="2037"/>
                    <a:pt x="1703" y="2539"/>
                    <a:pt x="1703" y="2539"/>
                  </a:cubicBezTo>
                  <a:cubicBezTo>
                    <a:pt x="1703" y="2539"/>
                    <a:pt x="1424" y="1870"/>
                    <a:pt x="977" y="1172"/>
                  </a:cubicBezTo>
                  <a:cubicBezTo>
                    <a:pt x="503" y="4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5624" y="2025417"/>
              <a:ext cx="132452" cy="58064"/>
            </a:xfrm>
            <a:custGeom>
              <a:avLst/>
              <a:gdLst/>
              <a:ahLst/>
              <a:cxnLst/>
              <a:rect l="l" t="t" r="r" b="b"/>
              <a:pathLst>
                <a:path w="2288" h="1003" extrusionOk="0">
                  <a:moveTo>
                    <a:pt x="0" y="1"/>
                  </a:moveTo>
                  <a:cubicBezTo>
                    <a:pt x="0" y="1"/>
                    <a:pt x="0" y="56"/>
                    <a:pt x="28" y="112"/>
                  </a:cubicBezTo>
                  <a:cubicBezTo>
                    <a:pt x="56" y="168"/>
                    <a:pt x="84" y="280"/>
                    <a:pt x="168" y="363"/>
                  </a:cubicBezTo>
                  <a:cubicBezTo>
                    <a:pt x="223" y="475"/>
                    <a:pt x="335" y="587"/>
                    <a:pt x="474" y="698"/>
                  </a:cubicBezTo>
                  <a:cubicBezTo>
                    <a:pt x="586" y="782"/>
                    <a:pt x="753" y="866"/>
                    <a:pt x="949" y="921"/>
                  </a:cubicBezTo>
                  <a:cubicBezTo>
                    <a:pt x="1149" y="983"/>
                    <a:pt x="1341" y="1002"/>
                    <a:pt x="1515" y="1002"/>
                  </a:cubicBezTo>
                  <a:cubicBezTo>
                    <a:pt x="1656" y="1002"/>
                    <a:pt x="1785" y="990"/>
                    <a:pt x="1897" y="977"/>
                  </a:cubicBezTo>
                  <a:cubicBezTo>
                    <a:pt x="2121" y="949"/>
                    <a:pt x="2288" y="921"/>
                    <a:pt x="2288" y="921"/>
                  </a:cubicBezTo>
                  <a:cubicBezTo>
                    <a:pt x="2288" y="921"/>
                    <a:pt x="2121" y="866"/>
                    <a:pt x="1897" y="838"/>
                  </a:cubicBezTo>
                  <a:cubicBezTo>
                    <a:pt x="1674" y="810"/>
                    <a:pt x="1339" y="754"/>
                    <a:pt x="1032" y="670"/>
                  </a:cubicBezTo>
                  <a:cubicBezTo>
                    <a:pt x="698" y="559"/>
                    <a:pt x="419" y="419"/>
                    <a:pt x="251" y="280"/>
                  </a:cubicBezTo>
                  <a:cubicBezTo>
                    <a:pt x="168" y="224"/>
                    <a:pt x="112" y="140"/>
                    <a:pt x="56" y="84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860045" y="2109414"/>
              <a:ext cx="92103" cy="142178"/>
            </a:xfrm>
            <a:custGeom>
              <a:avLst/>
              <a:gdLst/>
              <a:ahLst/>
              <a:cxnLst/>
              <a:rect l="l" t="t" r="r" b="b"/>
              <a:pathLst>
                <a:path w="1591" h="2456" extrusionOk="0">
                  <a:moveTo>
                    <a:pt x="1591" y="0"/>
                  </a:moveTo>
                  <a:cubicBezTo>
                    <a:pt x="1591" y="0"/>
                    <a:pt x="1479" y="112"/>
                    <a:pt x="1339" y="335"/>
                  </a:cubicBezTo>
                  <a:cubicBezTo>
                    <a:pt x="1200" y="558"/>
                    <a:pt x="949" y="865"/>
                    <a:pt x="754" y="1200"/>
                  </a:cubicBezTo>
                  <a:cubicBezTo>
                    <a:pt x="530" y="1535"/>
                    <a:pt x="363" y="1870"/>
                    <a:pt x="196" y="2093"/>
                  </a:cubicBezTo>
                  <a:cubicBezTo>
                    <a:pt x="56" y="2316"/>
                    <a:pt x="0" y="2456"/>
                    <a:pt x="0" y="2456"/>
                  </a:cubicBezTo>
                  <a:cubicBezTo>
                    <a:pt x="0" y="2456"/>
                    <a:pt x="112" y="2344"/>
                    <a:pt x="307" y="2177"/>
                  </a:cubicBezTo>
                  <a:cubicBezTo>
                    <a:pt x="530" y="1981"/>
                    <a:pt x="754" y="1702"/>
                    <a:pt x="977" y="1367"/>
                  </a:cubicBezTo>
                  <a:cubicBezTo>
                    <a:pt x="1200" y="1005"/>
                    <a:pt x="1367" y="670"/>
                    <a:pt x="1451" y="391"/>
                  </a:cubicBezTo>
                  <a:cubicBezTo>
                    <a:pt x="1535" y="140"/>
                    <a:pt x="1591" y="0"/>
                    <a:pt x="15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31919" y="1849375"/>
              <a:ext cx="51754" cy="111496"/>
            </a:xfrm>
            <a:custGeom>
              <a:avLst/>
              <a:gdLst/>
              <a:ahLst/>
              <a:cxnLst/>
              <a:rect l="l" t="t" r="r" b="b"/>
              <a:pathLst>
                <a:path w="894" h="1926" extrusionOk="0">
                  <a:moveTo>
                    <a:pt x="447" y="1"/>
                  </a:moveTo>
                  <a:cubicBezTo>
                    <a:pt x="168" y="1"/>
                    <a:pt x="0" y="168"/>
                    <a:pt x="0" y="475"/>
                  </a:cubicBezTo>
                  <a:lnTo>
                    <a:pt x="0" y="559"/>
                  </a:lnTo>
                  <a:lnTo>
                    <a:pt x="279" y="559"/>
                  </a:lnTo>
                  <a:lnTo>
                    <a:pt x="279" y="447"/>
                  </a:lnTo>
                  <a:cubicBezTo>
                    <a:pt x="279" y="308"/>
                    <a:pt x="335" y="252"/>
                    <a:pt x="447" y="252"/>
                  </a:cubicBezTo>
                  <a:cubicBezTo>
                    <a:pt x="530" y="252"/>
                    <a:pt x="586" y="308"/>
                    <a:pt x="586" y="475"/>
                  </a:cubicBezTo>
                  <a:lnTo>
                    <a:pt x="586" y="587"/>
                  </a:lnTo>
                  <a:cubicBezTo>
                    <a:pt x="586" y="726"/>
                    <a:pt x="530" y="782"/>
                    <a:pt x="419" y="782"/>
                  </a:cubicBezTo>
                  <a:lnTo>
                    <a:pt x="307" y="782"/>
                  </a:lnTo>
                  <a:lnTo>
                    <a:pt x="307" y="1061"/>
                  </a:lnTo>
                  <a:lnTo>
                    <a:pt x="391" y="1061"/>
                  </a:lnTo>
                  <a:cubicBezTo>
                    <a:pt x="530" y="1061"/>
                    <a:pt x="586" y="1117"/>
                    <a:pt x="586" y="1312"/>
                  </a:cubicBezTo>
                  <a:lnTo>
                    <a:pt x="586" y="1451"/>
                  </a:lnTo>
                  <a:cubicBezTo>
                    <a:pt x="586" y="1619"/>
                    <a:pt x="530" y="1675"/>
                    <a:pt x="447" y="1675"/>
                  </a:cubicBezTo>
                  <a:cubicBezTo>
                    <a:pt x="335" y="1675"/>
                    <a:pt x="279" y="1619"/>
                    <a:pt x="279" y="1479"/>
                  </a:cubicBezTo>
                  <a:lnTo>
                    <a:pt x="279" y="1312"/>
                  </a:lnTo>
                  <a:lnTo>
                    <a:pt x="0" y="1312"/>
                  </a:lnTo>
                  <a:lnTo>
                    <a:pt x="0" y="1451"/>
                  </a:lnTo>
                  <a:cubicBezTo>
                    <a:pt x="0" y="1758"/>
                    <a:pt x="168" y="1926"/>
                    <a:pt x="447" y="1926"/>
                  </a:cubicBezTo>
                  <a:cubicBezTo>
                    <a:pt x="754" y="1926"/>
                    <a:pt x="893" y="1758"/>
                    <a:pt x="893" y="1451"/>
                  </a:cubicBezTo>
                  <a:lnTo>
                    <a:pt x="893" y="1312"/>
                  </a:lnTo>
                  <a:cubicBezTo>
                    <a:pt x="893" y="1117"/>
                    <a:pt x="837" y="977"/>
                    <a:pt x="698" y="921"/>
                  </a:cubicBezTo>
                  <a:cubicBezTo>
                    <a:pt x="837" y="838"/>
                    <a:pt x="893" y="726"/>
                    <a:pt x="893" y="531"/>
                  </a:cubicBezTo>
                  <a:lnTo>
                    <a:pt x="893" y="475"/>
                  </a:lnTo>
                  <a:cubicBezTo>
                    <a:pt x="893" y="168"/>
                    <a:pt x="754" y="1"/>
                    <a:pt x="447" y="1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158466" y="3716277"/>
            <a:ext cx="1677155" cy="911843"/>
            <a:chOff x="-428686" y="4444094"/>
            <a:chExt cx="1771767" cy="963282"/>
          </a:xfrm>
        </p:grpSpPr>
        <p:sp>
          <p:nvSpPr>
            <p:cNvPr id="1593" name="Google Shape;1593;p34"/>
            <p:cNvSpPr/>
            <p:nvPr/>
          </p:nvSpPr>
          <p:spPr>
            <a:xfrm>
              <a:off x="968303" y="4562651"/>
              <a:ext cx="295644" cy="228955"/>
            </a:xfrm>
            <a:custGeom>
              <a:avLst/>
              <a:gdLst/>
              <a:ahLst/>
              <a:cxnLst/>
              <a:rect l="l" t="t" r="r" b="b"/>
              <a:pathLst>
                <a:path w="5107" h="3955" extrusionOk="0">
                  <a:moveTo>
                    <a:pt x="838" y="1"/>
                  </a:moveTo>
                  <a:lnTo>
                    <a:pt x="447" y="29"/>
                  </a:lnTo>
                  <a:cubicBezTo>
                    <a:pt x="447" y="614"/>
                    <a:pt x="503" y="949"/>
                    <a:pt x="447" y="1340"/>
                  </a:cubicBezTo>
                  <a:cubicBezTo>
                    <a:pt x="113" y="1647"/>
                    <a:pt x="1" y="2121"/>
                    <a:pt x="168" y="2540"/>
                  </a:cubicBezTo>
                  <a:lnTo>
                    <a:pt x="224" y="2623"/>
                  </a:lnTo>
                  <a:cubicBezTo>
                    <a:pt x="308" y="2791"/>
                    <a:pt x="419" y="2902"/>
                    <a:pt x="559" y="2986"/>
                  </a:cubicBezTo>
                  <a:cubicBezTo>
                    <a:pt x="722" y="3100"/>
                    <a:pt x="913" y="3157"/>
                    <a:pt x="1110" y="3157"/>
                  </a:cubicBezTo>
                  <a:cubicBezTo>
                    <a:pt x="1252" y="3157"/>
                    <a:pt x="1396" y="3128"/>
                    <a:pt x="1535" y="3070"/>
                  </a:cubicBezTo>
                  <a:cubicBezTo>
                    <a:pt x="1591" y="3042"/>
                    <a:pt x="1647" y="3014"/>
                    <a:pt x="1703" y="2986"/>
                  </a:cubicBezTo>
                  <a:lnTo>
                    <a:pt x="1787" y="2930"/>
                  </a:lnTo>
                  <a:lnTo>
                    <a:pt x="3181" y="3181"/>
                  </a:lnTo>
                  <a:lnTo>
                    <a:pt x="3516" y="3739"/>
                  </a:lnTo>
                  <a:cubicBezTo>
                    <a:pt x="3622" y="3881"/>
                    <a:pt x="3773" y="3955"/>
                    <a:pt x="3926" y="3955"/>
                  </a:cubicBezTo>
                  <a:cubicBezTo>
                    <a:pt x="4015" y="3955"/>
                    <a:pt x="4104" y="3930"/>
                    <a:pt x="4186" y="3879"/>
                  </a:cubicBezTo>
                  <a:lnTo>
                    <a:pt x="4409" y="3767"/>
                  </a:lnTo>
                  <a:lnTo>
                    <a:pt x="3823" y="3181"/>
                  </a:lnTo>
                  <a:lnTo>
                    <a:pt x="4604" y="3572"/>
                  </a:lnTo>
                  <a:cubicBezTo>
                    <a:pt x="4995" y="3209"/>
                    <a:pt x="5107" y="2846"/>
                    <a:pt x="4967" y="2512"/>
                  </a:cubicBezTo>
                  <a:lnTo>
                    <a:pt x="2651" y="838"/>
                  </a:lnTo>
                  <a:lnTo>
                    <a:pt x="2540" y="642"/>
                  </a:lnTo>
                  <a:lnTo>
                    <a:pt x="1842" y="224"/>
                  </a:lnTo>
                  <a:cubicBezTo>
                    <a:pt x="1535" y="29"/>
                    <a:pt x="1229" y="1"/>
                    <a:pt x="83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28343" y="4710443"/>
              <a:ext cx="21072" cy="1783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96" y="0"/>
                  </a:moveTo>
                  <a:cubicBezTo>
                    <a:pt x="154" y="0"/>
                    <a:pt x="112" y="14"/>
                    <a:pt x="84" y="42"/>
                  </a:cubicBezTo>
                  <a:cubicBezTo>
                    <a:pt x="29" y="98"/>
                    <a:pt x="1" y="210"/>
                    <a:pt x="57" y="266"/>
                  </a:cubicBezTo>
                  <a:cubicBezTo>
                    <a:pt x="84" y="293"/>
                    <a:pt x="126" y="307"/>
                    <a:pt x="168" y="307"/>
                  </a:cubicBezTo>
                  <a:cubicBezTo>
                    <a:pt x="210" y="307"/>
                    <a:pt x="252" y="293"/>
                    <a:pt x="280" y="266"/>
                  </a:cubicBezTo>
                  <a:cubicBezTo>
                    <a:pt x="336" y="210"/>
                    <a:pt x="363" y="98"/>
                    <a:pt x="308" y="42"/>
                  </a:cubicBezTo>
                  <a:cubicBezTo>
                    <a:pt x="280" y="14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163738" y="4661179"/>
              <a:ext cx="58237" cy="71147"/>
            </a:xfrm>
            <a:custGeom>
              <a:avLst/>
              <a:gdLst/>
              <a:ahLst/>
              <a:cxnLst/>
              <a:rect l="l" t="t" r="r" b="b"/>
              <a:pathLst>
                <a:path w="1006" h="1229" extrusionOk="0">
                  <a:moveTo>
                    <a:pt x="726" y="1"/>
                  </a:moveTo>
                  <a:lnTo>
                    <a:pt x="1" y="1033"/>
                  </a:lnTo>
                  <a:lnTo>
                    <a:pt x="280" y="1228"/>
                  </a:lnTo>
                  <a:lnTo>
                    <a:pt x="1005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39689" y="5121459"/>
              <a:ext cx="103392" cy="50133"/>
            </a:xfrm>
            <a:custGeom>
              <a:avLst/>
              <a:gdLst/>
              <a:ahLst/>
              <a:cxnLst/>
              <a:rect l="l" t="t" r="r" b="b"/>
              <a:pathLst>
                <a:path w="1786" h="866" extrusionOk="0">
                  <a:moveTo>
                    <a:pt x="502" y="1"/>
                  </a:moveTo>
                  <a:lnTo>
                    <a:pt x="0" y="168"/>
                  </a:lnTo>
                  <a:lnTo>
                    <a:pt x="84" y="252"/>
                  </a:lnTo>
                  <a:lnTo>
                    <a:pt x="195" y="391"/>
                  </a:lnTo>
                  <a:lnTo>
                    <a:pt x="446" y="670"/>
                  </a:lnTo>
                  <a:lnTo>
                    <a:pt x="614" y="866"/>
                  </a:lnTo>
                  <a:lnTo>
                    <a:pt x="1786" y="419"/>
                  </a:lnTo>
                  <a:cubicBezTo>
                    <a:pt x="1562" y="336"/>
                    <a:pt x="1283" y="224"/>
                    <a:pt x="1032" y="140"/>
                  </a:cubicBezTo>
                  <a:cubicBezTo>
                    <a:pt x="781" y="84"/>
                    <a:pt x="586" y="1"/>
                    <a:pt x="50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08950" y="5126321"/>
              <a:ext cx="40465" cy="27614"/>
            </a:xfrm>
            <a:custGeom>
              <a:avLst/>
              <a:gdLst/>
              <a:ahLst/>
              <a:cxnLst/>
              <a:rect l="l" t="t" r="r" b="b"/>
              <a:pathLst>
                <a:path w="699" h="477" extrusionOk="0">
                  <a:moveTo>
                    <a:pt x="698" y="0"/>
                  </a:moveTo>
                  <a:lnTo>
                    <a:pt x="1" y="56"/>
                  </a:lnTo>
                  <a:lnTo>
                    <a:pt x="57" y="84"/>
                  </a:lnTo>
                  <a:cubicBezTo>
                    <a:pt x="85" y="84"/>
                    <a:pt x="113" y="140"/>
                    <a:pt x="113" y="196"/>
                  </a:cubicBezTo>
                  <a:cubicBezTo>
                    <a:pt x="140" y="252"/>
                    <a:pt x="113" y="335"/>
                    <a:pt x="85" y="363"/>
                  </a:cubicBezTo>
                  <a:cubicBezTo>
                    <a:pt x="29" y="419"/>
                    <a:pt x="1" y="447"/>
                    <a:pt x="1" y="447"/>
                  </a:cubicBezTo>
                  <a:cubicBezTo>
                    <a:pt x="1" y="447"/>
                    <a:pt x="61" y="477"/>
                    <a:pt x="158" y="477"/>
                  </a:cubicBezTo>
                  <a:cubicBezTo>
                    <a:pt x="222" y="477"/>
                    <a:pt x="302" y="464"/>
                    <a:pt x="392" y="419"/>
                  </a:cubicBezTo>
                  <a:cubicBezTo>
                    <a:pt x="475" y="363"/>
                    <a:pt x="587" y="279"/>
                    <a:pt x="643" y="196"/>
                  </a:cubicBezTo>
                  <a:cubicBezTo>
                    <a:pt x="698" y="112"/>
                    <a:pt x="698" y="28"/>
                    <a:pt x="698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26722" y="5119838"/>
              <a:ext cx="33981" cy="37223"/>
            </a:xfrm>
            <a:custGeom>
              <a:avLst/>
              <a:gdLst/>
              <a:ahLst/>
              <a:cxnLst/>
              <a:rect l="l" t="t" r="r" b="b"/>
              <a:pathLst>
                <a:path w="587" h="643" extrusionOk="0">
                  <a:moveTo>
                    <a:pt x="57" y="1"/>
                  </a:moveTo>
                  <a:cubicBezTo>
                    <a:pt x="57" y="1"/>
                    <a:pt x="57" y="168"/>
                    <a:pt x="29" y="308"/>
                  </a:cubicBezTo>
                  <a:cubicBezTo>
                    <a:pt x="29" y="391"/>
                    <a:pt x="1" y="475"/>
                    <a:pt x="1" y="531"/>
                  </a:cubicBezTo>
                  <a:cubicBezTo>
                    <a:pt x="1" y="615"/>
                    <a:pt x="29" y="643"/>
                    <a:pt x="29" y="643"/>
                  </a:cubicBezTo>
                  <a:cubicBezTo>
                    <a:pt x="29" y="643"/>
                    <a:pt x="57" y="615"/>
                    <a:pt x="85" y="587"/>
                  </a:cubicBezTo>
                  <a:cubicBezTo>
                    <a:pt x="140" y="587"/>
                    <a:pt x="196" y="559"/>
                    <a:pt x="280" y="559"/>
                  </a:cubicBezTo>
                  <a:cubicBezTo>
                    <a:pt x="447" y="503"/>
                    <a:pt x="587" y="475"/>
                    <a:pt x="587" y="4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44494" y="5118217"/>
              <a:ext cx="27498" cy="37223"/>
            </a:xfrm>
            <a:custGeom>
              <a:avLst/>
              <a:gdLst/>
              <a:ahLst/>
              <a:cxnLst/>
              <a:rect l="l" t="t" r="r" b="b"/>
              <a:pathLst>
                <a:path w="475" h="643" extrusionOk="0">
                  <a:moveTo>
                    <a:pt x="196" y="1"/>
                  </a:moveTo>
                  <a:cubicBezTo>
                    <a:pt x="196" y="1"/>
                    <a:pt x="112" y="168"/>
                    <a:pt x="57" y="280"/>
                  </a:cubicBezTo>
                  <a:cubicBezTo>
                    <a:pt x="1" y="447"/>
                    <a:pt x="1" y="587"/>
                    <a:pt x="1" y="587"/>
                  </a:cubicBezTo>
                  <a:cubicBezTo>
                    <a:pt x="1" y="587"/>
                    <a:pt x="140" y="559"/>
                    <a:pt x="252" y="559"/>
                  </a:cubicBezTo>
                  <a:cubicBezTo>
                    <a:pt x="308" y="587"/>
                    <a:pt x="391" y="615"/>
                    <a:pt x="419" y="615"/>
                  </a:cubicBezTo>
                  <a:lnTo>
                    <a:pt x="475" y="64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265508" y="5129563"/>
              <a:ext cx="77573" cy="42028"/>
            </a:xfrm>
            <a:custGeom>
              <a:avLst/>
              <a:gdLst/>
              <a:ahLst/>
              <a:cxnLst/>
              <a:rect l="l" t="t" r="r" b="b"/>
              <a:pathLst>
                <a:path w="1340" h="726" extrusionOk="0">
                  <a:moveTo>
                    <a:pt x="586" y="0"/>
                  </a:moveTo>
                  <a:lnTo>
                    <a:pt x="0" y="530"/>
                  </a:lnTo>
                  <a:lnTo>
                    <a:pt x="168" y="726"/>
                  </a:lnTo>
                  <a:lnTo>
                    <a:pt x="1340" y="279"/>
                  </a:lnTo>
                  <a:cubicBezTo>
                    <a:pt x="1116" y="196"/>
                    <a:pt x="837" y="84"/>
                    <a:pt x="58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-420640" y="4752992"/>
              <a:ext cx="536293" cy="38150"/>
            </a:xfrm>
            <a:custGeom>
              <a:avLst/>
              <a:gdLst/>
              <a:ahLst/>
              <a:cxnLst/>
              <a:rect l="l" t="t" r="r" b="b"/>
              <a:pathLst>
                <a:path w="9264" h="659" extrusionOk="0">
                  <a:moveTo>
                    <a:pt x="4421" y="0"/>
                  </a:moveTo>
                  <a:cubicBezTo>
                    <a:pt x="3828" y="0"/>
                    <a:pt x="3262" y="100"/>
                    <a:pt x="2763" y="200"/>
                  </a:cubicBezTo>
                  <a:cubicBezTo>
                    <a:pt x="2484" y="256"/>
                    <a:pt x="2233" y="284"/>
                    <a:pt x="1982" y="340"/>
                  </a:cubicBezTo>
                  <a:cubicBezTo>
                    <a:pt x="1731" y="367"/>
                    <a:pt x="1507" y="367"/>
                    <a:pt x="1284" y="367"/>
                  </a:cubicBezTo>
                  <a:cubicBezTo>
                    <a:pt x="866" y="367"/>
                    <a:pt x="531" y="284"/>
                    <a:pt x="308" y="200"/>
                  </a:cubicBezTo>
                  <a:cubicBezTo>
                    <a:pt x="196" y="144"/>
                    <a:pt x="140" y="116"/>
                    <a:pt x="84" y="88"/>
                  </a:cubicBezTo>
                  <a:cubicBezTo>
                    <a:pt x="29" y="61"/>
                    <a:pt x="1" y="33"/>
                    <a:pt x="1" y="33"/>
                  </a:cubicBezTo>
                  <a:lnTo>
                    <a:pt x="1" y="33"/>
                  </a:lnTo>
                  <a:cubicBezTo>
                    <a:pt x="1" y="33"/>
                    <a:pt x="1" y="61"/>
                    <a:pt x="57" y="88"/>
                  </a:cubicBezTo>
                  <a:cubicBezTo>
                    <a:pt x="112" y="116"/>
                    <a:pt x="168" y="172"/>
                    <a:pt x="280" y="228"/>
                  </a:cubicBezTo>
                  <a:cubicBezTo>
                    <a:pt x="503" y="340"/>
                    <a:pt x="838" y="479"/>
                    <a:pt x="1284" y="507"/>
                  </a:cubicBezTo>
                  <a:cubicBezTo>
                    <a:pt x="1507" y="535"/>
                    <a:pt x="1731" y="535"/>
                    <a:pt x="2009" y="535"/>
                  </a:cubicBezTo>
                  <a:cubicBezTo>
                    <a:pt x="2261" y="507"/>
                    <a:pt x="2540" y="479"/>
                    <a:pt x="2819" y="423"/>
                  </a:cubicBezTo>
                  <a:cubicBezTo>
                    <a:pt x="3316" y="374"/>
                    <a:pt x="3858" y="279"/>
                    <a:pt x="4425" y="279"/>
                  </a:cubicBezTo>
                  <a:cubicBezTo>
                    <a:pt x="4493" y="279"/>
                    <a:pt x="4563" y="281"/>
                    <a:pt x="4632" y="284"/>
                  </a:cubicBezTo>
                  <a:cubicBezTo>
                    <a:pt x="5274" y="312"/>
                    <a:pt x="5887" y="423"/>
                    <a:pt x="6445" y="479"/>
                  </a:cubicBezTo>
                  <a:cubicBezTo>
                    <a:pt x="7003" y="563"/>
                    <a:pt x="7534" y="619"/>
                    <a:pt x="7952" y="646"/>
                  </a:cubicBezTo>
                  <a:cubicBezTo>
                    <a:pt x="8083" y="655"/>
                    <a:pt x="8206" y="658"/>
                    <a:pt x="8321" y="658"/>
                  </a:cubicBezTo>
                  <a:cubicBezTo>
                    <a:pt x="8599" y="658"/>
                    <a:pt x="8826" y="638"/>
                    <a:pt x="8984" y="619"/>
                  </a:cubicBezTo>
                  <a:cubicBezTo>
                    <a:pt x="9124" y="591"/>
                    <a:pt x="9207" y="591"/>
                    <a:pt x="9263" y="563"/>
                  </a:cubicBezTo>
                  <a:lnTo>
                    <a:pt x="8984" y="563"/>
                  </a:lnTo>
                  <a:cubicBezTo>
                    <a:pt x="8761" y="563"/>
                    <a:pt x="8398" y="563"/>
                    <a:pt x="7980" y="507"/>
                  </a:cubicBezTo>
                  <a:cubicBezTo>
                    <a:pt x="7561" y="451"/>
                    <a:pt x="7059" y="340"/>
                    <a:pt x="6501" y="256"/>
                  </a:cubicBezTo>
                  <a:cubicBezTo>
                    <a:pt x="5943" y="144"/>
                    <a:pt x="5329" y="33"/>
                    <a:pt x="4632" y="5"/>
                  </a:cubicBezTo>
                  <a:cubicBezTo>
                    <a:pt x="4561" y="2"/>
                    <a:pt x="4491" y="0"/>
                    <a:pt x="442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-373807" y="4781126"/>
              <a:ext cx="481355" cy="33518"/>
            </a:xfrm>
            <a:custGeom>
              <a:avLst/>
              <a:gdLst/>
              <a:ahLst/>
              <a:cxnLst/>
              <a:rect l="l" t="t" r="r" b="b"/>
              <a:pathLst>
                <a:path w="8315" h="579" extrusionOk="0">
                  <a:moveTo>
                    <a:pt x="3701" y="0"/>
                  </a:moveTo>
                  <a:cubicBezTo>
                    <a:pt x="3551" y="0"/>
                    <a:pt x="3405" y="7"/>
                    <a:pt x="3265" y="21"/>
                  </a:cubicBezTo>
                  <a:cubicBezTo>
                    <a:pt x="3126" y="49"/>
                    <a:pt x="2986" y="49"/>
                    <a:pt x="2847" y="77"/>
                  </a:cubicBezTo>
                  <a:cubicBezTo>
                    <a:pt x="2707" y="105"/>
                    <a:pt x="2568" y="133"/>
                    <a:pt x="2456" y="160"/>
                  </a:cubicBezTo>
                  <a:cubicBezTo>
                    <a:pt x="2205" y="216"/>
                    <a:pt x="1954" y="272"/>
                    <a:pt x="1758" y="328"/>
                  </a:cubicBezTo>
                  <a:cubicBezTo>
                    <a:pt x="1535" y="384"/>
                    <a:pt x="1340" y="412"/>
                    <a:pt x="1145" y="439"/>
                  </a:cubicBezTo>
                  <a:cubicBezTo>
                    <a:pt x="1040" y="447"/>
                    <a:pt x="941" y="450"/>
                    <a:pt x="849" y="450"/>
                  </a:cubicBezTo>
                  <a:cubicBezTo>
                    <a:pt x="598" y="450"/>
                    <a:pt x="395" y="425"/>
                    <a:pt x="252" y="384"/>
                  </a:cubicBezTo>
                  <a:cubicBezTo>
                    <a:pt x="140" y="356"/>
                    <a:pt x="57" y="328"/>
                    <a:pt x="1" y="328"/>
                  </a:cubicBezTo>
                  <a:cubicBezTo>
                    <a:pt x="57" y="356"/>
                    <a:pt x="112" y="412"/>
                    <a:pt x="224" y="439"/>
                  </a:cubicBezTo>
                  <a:cubicBezTo>
                    <a:pt x="419" y="523"/>
                    <a:pt x="754" y="579"/>
                    <a:pt x="1145" y="579"/>
                  </a:cubicBezTo>
                  <a:cubicBezTo>
                    <a:pt x="1535" y="579"/>
                    <a:pt x="2010" y="495"/>
                    <a:pt x="2512" y="412"/>
                  </a:cubicBezTo>
                  <a:cubicBezTo>
                    <a:pt x="2651" y="384"/>
                    <a:pt x="2763" y="356"/>
                    <a:pt x="2902" y="356"/>
                  </a:cubicBezTo>
                  <a:cubicBezTo>
                    <a:pt x="3014" y="328"/>
                    <a:pt x="3153" y="328"/>
                    <a:pt x="3293" y="300"/>
                  </a:cubicBezTo>
                  <a:cubicBezTo>
                    <a:pt x="3544" y="300"/>
                    <a:pt x="3823" y="300"/>
                    <a:pt x="4130" y="328"/>
                  </a:cubicBezTo>
                  <a:cubicBezTo>
                    <a:pt x="4688" y="356"/>
                    <a:pt x="5246" y="467"/>
                    <a:pt x="5776" y="523"/>
                  </a:cubicBezTo>
                  <a:cubicBezTo>
                    <a:pt x="6027" y="551"/>
                    <a:pt x="6278" y="565"/>
                    <a:pt x="6515" y="565"/>
                  </a:cubicBezTo>
                  <a:cubicBezTo>
                    <a:pt x="6752" y="565"/>
                    <a:pt x="6976" y="551"/>
                    <a:pt x="7171" y="523"/>
                  </a:cubicBezTo>
                  <a:cubicBezTo>
                    <a:pt x="7561" y="439"/>
                    <a:pt x="7840" y="328"/>
                    <a:pt x="8036" y="216"/>
                  </a:cubicBezTo>
                  <a:cubicBezTo>
                    <a:pt x="8119" y="160"/>
                    <a:pt x="8203" y="133"/>
                    <a:pt x="8231" y="105"/>
                  </a:cubicBezTo>
                  <a:cubicBezTo>
                    <a:pt x="8287" y="49"/>
                    <a:pt x="8315" y="49"/>
                    <a:pt x="8315" y="49"/>
                  </a:cubicBezTo>
                  <a:lnTo>
                    <a:pt x="8315" y="49"/>
                  </a:lnTo>
                  <a:cubicBezTo>
                    <a:pt x="8315" y="49"/>
                    <a:pt x="8287" y="49"/>
                    <a:pt x="8231" y="77"/>
                  </a:cubicBezTo>
                  <a:cubicBezTo>
                    <a:pt x="8175" y="105"/>
                    <a:pt x="8119" y="133"/>
                    <a:pt x="8008" y="188"/>
                  </a:cubicBezTo>
                  <a:cubicBezTo>
                    <a:pt x="7813" y="272"/>
                    <a:pt x="7506" y="356"/>
                    <a:pt x="7143" y="384"/>
                  </a:cubicBezTo>
                  <a:cubicBezTo>
                    <a:pt x="7045" y="391"/>
                    <a:pt x="6944" y="394"/>
                    <a:pt x="6840" y="394"/>
                  </a:cubicBezTo>
                  <a:cubicBezTo>
                    <a:pt x="6526" y="394"/>
                    <a:pt x="6180" y="363"/>
                    <a:pt x="5804" y="300"/>
                  </a:cubicBezTo>
                  <a:cubicBezTo>
                    <a:pt x="5302" y="216"/>
                    <a:pt x="4772" y="77"/>
                    <a:pt x="4158" y="21"/>
                  </a:cubicBezTo>
                  <a:cubicBezTo>
                    <a:pt x="4004" y="7"/>
                    <a:pt x="3851" y="0"/>
                    <a:pt x="370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-338263" y="4725784"/>
              <a:ext cx="436143" cy="67905"/>
            </a:xfrm>
            <a:custGeom>
              <a:avLst/>
              <a:gdLst/>
              <a:ahLst/>
              <a:cxnLst/>
              <a:rect l="l" t="t" r="r" b="b"/>
              <a:pathLst>
                <a:path w="7534" h="1173" extrusionOk="0">
                  <a:moveTo>
                    <a:pt x="1" y="335"/>
                  </a:moveTo>
                  <a:cubicBezTo>
                    <a:pt x="1" y="335"/>
                    <a:pt x="29" y="363"/>
                    <a:pt x="84" y="363"/>
                  </a:cubicBezTo>
                  <a:cubicBezTo>
                    <a:pt x="29" y="335"/>
                    <a:pt x="1" y="335"/>
                    <a:pt x="1" y="335"/>
                  </a:cubicBezTo>
                  <a:close/>
                  <a:moveTo>
                    <a:pt x="2874" y="1"/>
                  </a:moveTo>
                  <a:cubicBezTo>
                    <a:pt x="2818" y="1"/>
                    <a:pt x="2735" y="28"/>
                    <a:pt x="2679" y="28"/>
                  </a:cubicBezTo>
                  <a:cubicBezTo>
                    <a:pt x="2539" y="28"/>
                    <a:pt x="2428" y="56"/>
                    <a:pt x="2316" y="56"/>
                  </a:cubicBezTo>
                  <a:cubicBezTo>
                    <a:pt x="1842" y="140"/>
                    <a:pt x="1451" y="224"/>
                    <a:pt x="1117" y="307"/>
                  </a:cubicBezTo>
                  <a:cubicBezTo>
                    <a:pt x="782" y="391"/>
                    <a:pt x="503" y="391"/>
                    <a:pt x="308" y="391"/>
                  </a:cubicBezTo>
                  <a:cubicBezTo>
                    <a:pt x="224" y="363"/>
                    <a:pt x="140" y="363"/>
                    <a:pt x="84" y="363"/>
                  </a:cubicBezTo>
                  <a:cubicBezTo>
                    <a:pt x="140" y="391"/>
                    <a:pt x="196" y="419"/>
                    <a:pt x="308" y="419"/>
                  </a:cubicBezTo>
                  <a:cubicBezTo>
                    <a:pt x="422" y="452"/>
                    <a:pt x="565" y="465"/>
                    <a:pt x="737" y="465"/>
                  </a:cubicBezTo>
                  <a:cubicBezTo>
                    <a:pt x="858" y="465"/>
                    <a:pt x="994" y="458"/>
                    <a:pt x="1144" y="447"/>
                  </a:cubicBezTo>
                  <a:cubicBezTo>
                    <a:pt x="1507" y="391"/>
                    <a:pt x="1898" y="335"/>
                    <a:pt x="2344" y="307"/>
                  </a:cubicBezTo>
                  <a:cubicBezTo>
                    <a:pt x="2456" y="307"/>
                    <a:pt x="2595" y="279"/>
                    <a:pt x="2707" y="279"/>
                  </a:cubicBezTo>
                  <a:lnTo>
                    <a:pt x="3042" y="279"/>
                  </a:lnTo>
                  <a:cubicBezTo>
                    <a:pt x="3293" y="307"/>
                    <a:pt x="3544" y="335"/>
                    <a:pt x="3795" y="391"/>
                  </a:cubicBezTo>
                  <a:cubicBezTo>
                    <a:pt x="4297" y="503"/>
                    <a:pt x="4743" y="670"/>
                    <a:pt x="5190" y="782"/>
                  </a:cubicBezTo>
                  <a:cubicBezTo>
                    <a:pt x="5636" y="921"/>
                    <a:pt x="6027" y="1033"/>
                    <a:pt x="6390" y="1089"/>
                  </a:cubicBezTo>
                  <a:cubicBezTo>
                    <a:pt x="6557" y="1116"/>
                    <a:pt x="6724" y="1144"/>
                    <a:pt x="6864" y="1144"/>
                  </a:cubicBezTo>
                  <a:cubicBezTo>
                    <a:pt x="7003" y="1144"/>
                    <a:pt x="7115" y="1172"/>
                    <a:pt x="7226" y="1172"/>
                  </a:cubicBezTo>
                  <a:cubicBezTo>
                    <a:pt x="7422" y="1144"/>
                    <a:pt x="7533" y="1144"/>
                    <a:pt x="7533" y="1144"/>
                  </a:cubicBezTo>
                  <a:cubicBezTo>
                    <a:pt x="7533" y="1144"/>
                    <a:pt x="7422" y="1144"/>
                    <a:pt x="7226" y="1116"/>
                  </a:cubicBezTo>
                  <a:cubicBezTo>
                    <a:pt x="7115" y="1089"/>
                    <a:pt x="7003" y="1089"/>
                    <a:pt x="6864" y="1061"/>
                  </a:cubicBezTo>
                  <a:cubicBezTo>
                    <a:pt x="6752" y="1033"/>
                    <a:pt x="6585" y="1005"/>
                    <a:pt x="6417" y="949"/>
                  </a:cubicBezTo>
                  <a:cubicBezTo>
                    <a:pt x="6111" y="865"/>
                    <a:pt x="5720" y="726"/>
                    <a:pt x="5301" y="558"/>
                  </a:cubicBezTo>
                  <a:cubicBezTo>
                    <a:pt x="4883" y="419"/>
                    <a:pt x="4409" y="224"/>
                    <a:pt x="3879" y="112"/>
                  </a:cubicBezTo>
                  <a:cubicBezTo>
                    <a:pt x="3600" y="56"/>
                    <a:pt x="3321" y="28"/>
                    <a:pt x="307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-278521" y="4787147"/>
              <a:ext cx="374780" cy="50422"/>
            </a:xfrm>
            <a:custGeom>
              <a:avLst/>
              <a:gdLst/>
              <a:ahLst/>
              <a:cxnLst/>
              <a:rect l="l" t="t" r="r" b="b"/>
              <a:pathLst>
                <a:path w="6474" h="871" extrusionOk="0">
                  <a:moveTo>
                    <a:pt x="6473" y="1"/>
                  </a:moveTo>
                  <a:cubicBezTo>
                    <a:pt x="6473" y="1"/>
                    <a:pt x="4995" y="84"/>
                    <a:pt x="3209" y="391"/>
                  </a:cubicBezTo>
                  <a:cubicBezTo>
                    <a:pt x="2317" y="559"/>
                    <a:pt x="1535" y="698"/>
                    <a:pt x="949" y="698"/>
                  </a:cubicBezTo>
                  <a:lnTo>
                    <a:pt x="391" y="698"/>
                  </a:lnTo>
                  <a:cubicBezTo>
                    <a:pt x="364" y="670"/>
                    <a:pt x="308" y="670"/>
                    <a:pt x="280" y="670"/>
                  </a:cubicBezTo>
                  <a:cubicBezTo>
                    <a:pt x="112" y="642"/>
                    <a:pt x="1" y="642"/>
                    <a:pt x="1" y="642"/>
                  </a:cubicBezTo>
                  <a:lnTo>
                    <a:pt x="1" y="642"/>
                  </a:lnTo>
                  <a:cubicBezTo>
                    <a:pt x="1" y="642"/>
                    <a:pt x="112" y="670"/>
                    <a:pt x="252" y="698"/>
                  </a:cubicBezTo>
                  <a:cubicBezTo>
                    <a:pt x="308" y="726"/>
                    <a:pt x="336" y="754"/>
                    <a:pt x="391" y="754"/>
                  </a:cubicBezTo>
                  <a:cubicBezTo>
                    <a:pt x="447" y="754"/>
                    <a:pt x="503" y="782"/>
                    <a:pt x="559" y="782"/>
                  </a:cubicBezTo>
                  <a:cubicBezTo>
                    <a:pt x="615" y="810"/>
                    <a:pt x="670" y="810"/>
                    <a:pt x="726" y="838"/>
                  </a:cubicBezTo>
                  <a:lnTo>
                    <a:pt x="949" y="838"/>
                  </a:lnTo>
                  <a:cubicBezTo>
                    <a:pt x="1114" y="860"/>
                    <a:pt x="1294" y="870"/>
                    <a:pt x="1488" y="870"/>
                  </a:cubicBezTo>
                  <a:cubicBezTo>
                    <a:pt x="2016" y="870"/>
                    <a:pt x="2639" y="793"/>
                    <a:pt x="3293" y="670"/>
                  </a:cubicBezTo>
                  <a:cubicBezTo>
                    <a:pt x="5051" y="363"/>
                    <a:pt x="6473" y="1"/>
                    <a:pt x="6473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-428686" y="4775048"/>
              <a:ext cx="542719" cy="25703"/>
            </a:xfrm>
            <a:custGeom>
              <a:avLst/>
              <a:gdLst/>
              <a:ahLst/>
              <a:cxnLst/>
              <a:rect l="l" t="t" r="r" b="b"/>
              <a:pathLst>
                <a:path w="9375" h="444" extrusionOk="0">
                  <a:moveTo>
                    <a:pt x="0" y="42"/>
                  </a:moveTo>
                  <a:cubicBezTo>
                    <a:pt x="0" y="42"/>
                    <a:pt x="0" y="70"/>
                    <a:pt x="56" y="98"/>
                  </a:cubicBezTo>
                  <a:cubicBezTo>
                    <a:pt x="28" y="42"/>
                    <a:pt x="0" y="42"/>
                    <a:pt x="0" y="42"/>
                  </a:cubicBezTo>
                  <a:close/>
                  <a:moveTo>
                    <a:pt x="3679" y="0"/>
                  </a:moveTo>
                  <a:cubicBezTo>
                    <a:pt x="3362" y="0"/>
                    <a:pt x="3055" y="14"/>
                    <a:pt x="2762" y="42"/>
                  </a:cubicBezTo>
                  <a:cubicBezTo>
                    <a:pt x="2176" y="98"/>
                    <a:pt x="1702" y="238"/>
                    <a:pt x="1284" y="293"/>
                  </a:cubicBezTo>
                  <a:cubicBezTo>
                    <a:pt x="1167" y="309"/>
                    <a:pt x="1056" y="316"/>
                    <a:pt x="953" y="316"/>
                  </a:cubicBezTo>
                  <a:cubicBezTo>
                    <a:pt x="687" y="316"/>
                    <a:pt x="468" y="270"/>
                    <a:pt x="307" y="210"/>
                  </a:cubicBezTo>
                  <a:cubicBezTo>
                    <a:pt x="251" y="182"/>
                    <a:pt x="196" y="154"/>
                    <a:pt x="168" y="154"/>
                  </a:cubicBezTo>
                  <a:lnTo>
                    <a:pt x="56" y="98"/>
                  </a:lnTo>
                  <a:lnTo>
                    <a:pt x="56" y="98"/>
                  </a:lnTo>
                  <a:lnTo>
                    <a:pt x="140" y="154"/>
                  </a:lnTo>
                  <a:cubicBezTo>
                    <a:pt x="196" y="182"/>
                    <a:pt x="223" y="210"/>
                    <a:pt x="279" y="238"/>
                  </a:cubicBezTo>
                  <a:cubicBezTo>
                    <a:pt x="454" y="337"/>
                    <a:pt x="763" y="437"/>
                    <a:pt x="1145" y="437"/>
                  </a:cubicBezTo>
                  <a:cubicBezTo>
                    <a:pt x="1190" y="437"/>
                    <a:pt x="1236" y="436"/>
                    <a:pt x="1284" y="433"/>
                  </a:cubicBezTo>
                  <a:cubicBezTo>
                    <a:pt x="1730" y="433"/>
                    <a:pt x="2232" y="321"/>
                    <a:pt x="2790" y="293"/>
                  </a:cubicBezTo>
                  <a:cubicBezTo>
                    <a:pt x="3021" y="282"/>
                    <a:pt x="3267" y="275"/>
                    <a:pt x="3521" y="275"/>
                  </a:cubicBezTo>
                  <a:cubicBezTo>
                    <a:pt x="3880" y="275"/>
                    <a:pt x="4256" y="289"/>
                    <a:pt x="4632" y="321"/>
                  </a:cubicBezTo>
                  <a:cubicBezTo>
                    <a:pt x="5273" y="349"/>
                    <a:pt x="5915" y="405"/>
                    <a:pt x="6501" y="433"/>
                  </a:cubicBezTo>
                  <a:cubicBezTo>
                    <a:pt x="6650" y="440"/>
                    <a:pt x="6798" y="444"/>
                    <a:pt x="6942" y="444"/>
                  </a:cubicBezTo>
                  <a:cubicBezTo>
                    <a:pt x="7337" y="444"/>
                    <a:pt x="7708" y="418"/>
                    <a:pt x="8035" y="377"/>
                  </a:cubicBezTo>
                  <a:cubicBezTo>
                    <a:pt x="8119" y="377"/>
                    <a:pt x="8230" y="349"/>
                    <a:pt x="8342" y="349"/>
                  </a:cubicBezTo>
                  <a:cubicBezTo>
                    <a:pt x="8426" y="321"/>
                    <a:pt x="8509" y="321"/>
                    <a:pt x="8593" y="293"/>
                  </a:cubicBezTo>
                  <a:cubicBezTo>
                    <a:pt x="8761" y="265"/>
                    <a:pt x="8928" y="238"/>
                    <a:pt x="9040" y="210"/>
                  </a:cubicBezTo>
                  <a:cubicBezTo>
                    <a:pt x="9262" y="126"/>
                    <a:pt x="9374" y="98"/>
                    <a:pt x="9374" y="98"/>
                  </a:cubicBezTo>
                  <a:lnTo>
                    <a:pt x="9374" y="98"/>
                  </a:lnTo>
                  <a:cubicBezTo>
                    <a:pt x="9374" y="98"/>
                    <a:pt x="9262" y="126"/>
                    <a:pt x="9012" y="154"/>
                  </a:cubicBezTo>
                  <a:cubicBezTo>
                    <a:pt x="8900" y="182"/>
                    <a:pt x="8761" y="182"/>
                    <a:pt x="8593" y="210"/>
                  </a:cubicBezTo>
                  <a:cubicBezTo>
                    <a:pt x="8509" y="210"/>
                    <a:pt x="8398" y="210"/>
                    <a:pt x="8314" y="238"/>
                  </a:cubicBezTo>
                  <a:lnTo>
                    <a:pt x="8007" y="238"/>
                  </a:lnTo>
                  <a:cubicBezTo>
                    <a:pt x="7895" y="245"/>
                    <a:pt x="7775" y="249"/>
                    <a:pt x="7648" y="249"/>
                  </a:cubicBezTo>
                  <a:cubicBezTo>
                    <a:pt x="7303" y="249"/>
                    <a:pt x="6909" y="223"/>
                    <a:pt x="6501" y="182"/>
                  </a:cubicBezTo>
                  <a:cubicBezTo>
                    <a:pt x="5943" y="154"/>
                    <a:pt x="5329" y="70"/>
                    <a:pt x="4659" y="42"/>
                  </a:cubicBezTo>
                  <a:cubicBezTo>
                    <a:pt x="4325" y="14"/>
                    <a:pt x="3997" y="0"/>
                    <a:pt x="3679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-330158" y="4787147"/>
              <a:ext cx="432901" cy="33981"/>
            </a:xfrm>
            <a:custGeom>
              <a:avLst/>
              <a:gdLst/>
              <a:ahLst/>
              <a:cxnLst/>
              <a:rect l="l" t="t" r="r" b="b"/>
              <a:pathLst>
                <a:path w="7478" h="587" extrusionOk="0">
                  <a:moveTo>
                    <a:pt x="7477" y="1"/>
                  </a:moveTo>
                  <a:cubicBezTo>
                    <a:pt x="7477" y="1"/>
                    <a:pt x="7393" y="29"/>
                    <a:pt x="7198" y="56"/>
                  </a:cubicBezTo>
                  <a:cubicBezTo>
                    <a:pt x="7003" y="84"/>
                    <a:pt x="6724" y="140"/>
                    <a:pt x="6389" y="168"/>
                  </a:cubicBezTo>
                  <a:cubicBezTo>
                    <a:pt x="6054" y="196"/>
                    <a:pt x="5664" y="196"/>
                    <a:pt x="5217" y="196"/>
                  </a:cubicBezTo>
                  <a:cubicBezTo>
                    <a:pt x="4994" y="196"/>
                    <a:pt x="4743" y="168"/>
                    <a:pt x="4520" y="168"/>
                  </a:cubicBezTo>
                  <a:lnTo>
                    <a:pt x="3766" y="168"/>
                  </a:lnTo>
                  <a:cubicBezTo>
                    <a:pt x="3487" y="140"/>
                    <a:pt x="3236" y="140"/>
                    <a:pt x="2985" y="140"/>
                  </a:cubicBezTo>
                  <a:lnTo>
                    <a:pt x="2623" y="140"/>
                  </a:lnTo>
                  <a:cubicBezTo>
                    <a:pt x="2567" y="168"/>
                    <a:pt x="2483" y="168"/>
                    <a:pt x="2427" y="168"/>
                  </a:cubicBezTo>
                  <a:cubicBezTo>
                    <a:pt x="2372" y="168"/>
                    <a:pt x="2316" y="168"/>
                    <a:pt x="2260" y="196"/>
                  </a:cubicBezTo>
                  <a:cubicBezTo>
                    <a:pt x="1814" y="252"/>
                    <a:pt x="1423" y="308"/>
                    <a:pt x="1088" y="391"/>
                  </a:cubicBezTo>
                  <a:cubicBezTo>
                    <a:pt x="921" y="419"/>
                    <a:pt x="753" y="447"/>
                    <a:pt x="614" y="475"/>
                  </a:cubicBezTo>
                  <a:cubicBezTo>
                    <a:pt x="502" y="503"/>
                    <a:pt x="391" y="503"/>
                    <a:pt x="279" y="531"/>
                  </a:cubicBezTo>
                  <a:cubicBezTo>
                    <a:pt x="112" y="559"/>
                    <a:pt x="0" y="587"/>
                    <a:pt x="0" y="587"/>
                  </a:cubicBezTo>
                  <a:lnTo>
                    <a:pt x="279" y="587"/>
                  </a:lnTo>
                  <a:cubicBezTo>
                    <a:pt x="391" y="559"/>
                    <a:pt x="502" y="559"/>
                    <a:pt x="642" y="559"/>
                  </a:cubicBezTo>
                  <a:cubicBezTo>
                    <a:pt x="781" y="559"/>
                    <a:pt x="921" y="531"/>
                    <a:pt x="1116" y="531"/>
                  </a:cubicBezTo>
                  <a:cubicBezTo>
                    <a:pt x="1451" y="503"/>
                    <a:pt x="1841" y="447"/>
                    <a:pt x="2288" y="419"/>
                  </a:cubicBezTo>
                  <a:lnTo>
                    <a:pt x="2985" y="419"/>
                  </a:lnTo>
                  <a:cubicBezTo>
                    <a:pt x="3236" y="419"/>
                    <a:pt x="3487" y="447"/>
                    <a:pt x="3739" y="447"/>
                  </a:cubicBezTo>
                  <a:lnTo>
                    <a:pt x="5217" y="447"/>
                  </a:lnTo>
                  <a:cubicBezTo>
                    <a:pt x="5664" y="419"/>
                    <a:pt x="6082" y="363"/>
                    <a:pt x="6417" y="308"/>
                  </a:cubicBezTo>
                  <a:cubicBezTo>
                    <a:pt x="6752" y="252"/>
                    <a:pt x="7031" y="168"/>
                    <a:pt x="7198" y="112"/>
                  </a:cubicBezTo>
                  <a:cubicBezTo>
                    <a:pt x="7393" y="29"/>
                    <a:pt x="7477" y="1"/>
                    <a:pt x="747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-419019" y="4767754"/>
              <a:ext cx="539477" cy="37223"/>
            </a:xfrm>
            <a:custGeom>
              <a:avLst/>
              <a:gdLst/>
              <a:ahLst/>
              <a:cxnLst/>
              <a:rect l="l" t="t" r="r" b="b"/>
              <a:pathLst>
                <a:path w="9319" h="643" extrusionOk="0">
                  <a:moveTo>
                    <a:pt x="4102" y="1"/>
                  </a:moveTo>
                  <a:cubicBezTo>
                    <a:pt x="4018" y="29"/>
                    <a:pt x="3934" y="29"/>
                    <a:pt x="3851" y="29"/>
                  </a:cubicBezTo>
                  <a:cubicBezTo>
                    <a:pt x="3767" y="29"/>
                    <a:pt x="3683" y="57"/>
                    <a:pt x="3628" y="57"/>
                  </a:cubicBezTo>
                  <a:cubicBezTo>
                    <a:pt x="3293" y="112"/>
                    <a:pt x="3014" y="224"/>
                    <a:pt x="2735" y="308"/>
                  </a:cubicBezTo>
                  <a:cubicBezTo>
                    <a:pt x="2623" y="336"/>
                    <a:pt x="2484" y="364"/>
                    <a:pt x="2372" y="391"/>
                  </a:cubicBezTo>
                  <a:cubicBezTo>
                    <a:pt x="2288" y="419"/>
                    <a:pt x="2233" y="419"/>
                    <a:pt x="2177" y="419"/>
                  </a:cubicBezTo>
                  <a:cubicBezTo>
                    <a:pt x="2121" y="447"/>
                    <a:pt x="2065" y="447"/>
                    <a:pt x="2009" y="447"/>
                  </a:cubicBezTo>
                  <a:lnTo>
                    <a:pt x="1647" y="447"/>
                  </a:lnTo>
                  <a:cubicBezTo>
                    <a:pt x="1535" y="419"/>
                    <a:pt x="1424" y="419"/>
                    <a:pt x="1312" y="419"/>
                  </a:cubicBezTo>
                  <a:cubicBezTo>
                    <a:pt x="921" y="336"/>
                    <a:pt x="587" y="224"/>
                    <a:pt x="363" y="140"/>
                  </a:cubicBezTo>
                  <a:cubicBezTo>
                    <a:pt x="141" y="85"/>
                    <a:pt x="2" y="29"/>
                    <a:pt x="1" y="29"/>
                  </a:cubicBezTo>
                  <a:lnTo>
                    <a:pt x="1" y="29"/>
                  </a:lnTo>
                  <a:cubicBezTo>
                    <a:pt x="2" y="29"/>
                    <a:pt x="141" y="85"/>
                    <a:pt x="335" y="196"/>
                  </a:cubicBezTo>
                  <a:cubicBezTo>
                    <a:pt x="559" y="280"/>
                    <a:pt x="866" y="447"/>
                    <a:pt x="1284" y="559"/>
                  </a:cubicBezTo>
                  <a:cubicBezTo>
                    <a:pt x="1396" y="587"/>
                    <a:pt x="1507" y="587"/>
                    <a:pt x="1619" y="615"/>
                  </a:cubicBezTo>
                  <a:cubicBezTo>
                    <a:pt x="1675" y="615"/>
                    <a:pt x="1730" y="643"/>
                    <a:pt x="1814" y="643"/>
                  </a:cubicBezTo>
                  <a:lnTo>
                    <a:pt x="2205" y="643"/>
                  </a:lnTo>
                  <a:cubicBezTo>
                    <a:pt x="2288" y="643"/>
                    <a:pt x="2344" y="615"/>
                    <a:pt x="2400" y="615"/>
                  </a:cubicBezTo>
                  <a:cubicBezTo>
                    <a:pt x="2567" y="587"/>
                    <a:pt x="2679" y="559"/>
                    <a:pt x="2818" y="531"/>
                  </a:cubicBezTo>
                  <a:cubicBezTo>
                    <a:pt x="3097" y="447"/>
                    <a:pt x="3376" y="391"/>
                    <a:pt x="3683" y="336"/>
                  </a:cubicBezTo>
                  <a:cubicBezTo>
                    <a:pt x="3739" y="336"/>
                    <a:pt x="3823" y="336"/>
                    <a:pt x="3907" y="308"/>
                  </a:cubicBezTo>
                  <a:lnTo>
                    <a:pt x="4130" y="308"/>
                  </a:lnTo>
                  <a:cubicBezTo>
                    <a:pt x="4223" y="308"/>
                    <a:pt x="4328" y="295"/>
                    <a:pt x="4438" y="295"/>
                  </a:cubicBezTo>
                  <a:cubicBezTo>
                    <a:pt x="4492" y="295"/>
                    <a:pt x="4548" y="298"/>
                    <a:pt x="4604" y="308"/>
                  </a:cubicBezTo>
                  <a:cubicBezTo>
                    <a:pt x="5246" y="308"/>
                    <a:pt x="5832" y="391"/>
                    <a:pt x="6417" y="475"/>
                  </a:cubicBezTo>
                  <a:cubicBezTo>
                    <a:pt x="6975" y="531"/>
                    <a:pt x="7506" y="559"/>
                    <a:pt x="7924" y="559"/>
                  </a:cubicBezTo>
                  <a:cubicBezTo>
                    <a:pt x="8370" y="559"/>
                    <a:pt x="8705" y="475"/>
                    <a:pt x="8956" y="447"/>
                  </a:cubicBezTo>
                  <a:cubicBezTo>
                    <a:pt x="9179" y="364"/>
                    <a:pt x="9318" y="336"/>
                    <a:pt x="9319" y="336"/>
                  </a:cubicBezTo>
                  <a:lnTo>
                    <a:pt x="9319" y="336"/>
                  </a:lnTo>
                  <a:cubicBezTo>
                    <a:pt x="9318" y="336"/>
                    <a:pt x="9179" y="364"/>
                    <a:pt x="8928" y="391"/>
                  </a:cubicBezTo>
                  <a:cubicBezTo>
                    <a:pt x="8771" y="411"/>
                    <a:pt x="8557" y="431"/>
                    <a:pt x="8288" y="431"/>
                  </a:cubicBezTo>
                  <a:cubicBezTo>
                    <a:pt x="8176" y="431"/>
                    <a:pt x="8055" y="428"/>
                    <a:pt x="7924" y="419"/>
                  </a:cubicBezTo>
                  <a:cubicBezTo>
                    <a:pt x="7506" y="391"/>
                    <a:pt x="7003" y="308"/>
                    <a:pt x="6445" y="224"/>
                  </a:cubicBezTo>
                  <a:cubicBezTo>
                    <a:pt x="5887" y="140"/>
                    <a:pt x="5274" y="29"/>
                    <a:pt x="460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-372186" y="4740198"/>
              <a:ext cx="465204" cy="58585"/>
            </a:xfrm>
            <a:custGeom>
              <a:avLst/>
              <a:gdLst/>
              <a:ahLst/>
              <a:cxnLst/>
              <a:rect l="l" t="t" r="r" b="b"/>
              <a:pathLst>
                <a:path w="8036" h="1012" extrusionOk="0">
                  <a:moveTo>
                    <a:pt x="1" y="58"/>
                  </a:moveTo>
                  <a:cubicBezTo>
                    <a:pt x="1" y="58"/>
                    <a:pt x="29" y="86"/>
                    <a:pt x="84" y="86"/>
                  </a:cubicBezTo>
                  <a:cubicBezTo>
                    <a:pt x="29" y="58"/>
                    <a:pt x="1" y="58"/>
                    <a:pt x="1" y="58"/>
                  </a:cubicBezTo>
                  <a:close/>
                  <a:moveTo>
                    <a:pt x="3472" y="0"/>
                  </a:moveTo>
                  <a:cubicBezTo>
                    <a:pt x="3126" y="0"/>
                    <a:pt x="2794" y="24"/>
                    <a:pt x="2484" y="58"/>
                  </a:cubicBezTo>
                  <a:cubicBezTo>
                    <a:pt x="2233" y="86"/>
                    <a:pt x="1982" y="142"/>
                    <a:pt x="1786" y="170"/>
                  </a:cubicBezTo>
                  <a:cubicBezTo>
                    <a:pt x="1563" y="198"/>
                    <a:pt x="1368" y="198"/>
                    <a:pt x="1172" y="226"/>
                  </a:cubicBezTo>
                  <a:cubicBezTo>
                    <a:pt x="810" y="226"/>
                    <a:pt x="503" y="198"/>
                    <a:pt x="308" y="142"/>
                  </a:cubicBezTo>
                  <a:cubicBezTo>
                    <a:pt x="224" y="142"/>
                    <a:pt x="140" y="114"/>
                    <a:pt x="84" y="86"/>
                  </a:cubicBezTo>
                  <a:lnTo>
                    <a:pt x="84" y="86"/>
                  </a:lnTo>
                  <a:cubicBezTo>
                    <a:pt x="140" y="114"/>
                    <a:pt x="196" y="170"/>
                    <a:pt x="308" y="198"/>
                  </a:cubicBezTo>
                  <a:cubicBezTo>
                    <a:pt x="503" y="282"/>
                    <a:pt x="810" y="337"/>
                    <a:pt x="1172" y="365"/>
                  </a:cubicBezTo>
                  <a:lnTo>
                    <a:pt x="1814" y="365"/>
                  </a:lnTo>
                  <a:cubicBezTo>
                    <a:pt x="2037" y="337"/>
                    <a:pt x="2261" y="309"/>
                    <a:pt x="2512" y="309"/>
                  </a:cubicBezTo>
                  <a:cubicBezTo>
                    <a:pt x="2749" y="296"/>
                    <a:pt x="3007" y="282"/>
                    <a:pt x="3272" y="282"/>
                  </a:cubicBezTo>
                  <a:cubicBezTo>
                    <a:pt x="3537" y="282"/>
                    <a:pt x="3809" y="296"/>
                    <a:pt x="4074" y="337"/>
                  </a:cubicBezTo>
                  <a:cubicBezTo>
                    <a:pt x="4353" y="365"/>
                    <a:pt x="4604" y="421"/>
                    <a:pt x="4883" y="477"/>
                  </a:cubicBezTo>
                  <a:cubicBezTo>
                    <a:pt x="5134" y="561"/>
                    <a:pt x="5357" y="616"/>
                    <a:pt x="5608" y="672"/>
                  </a:cubicBezTo>
                  <a:cubicBezTo>
                    <a:pt x="5832" y="756"/>
                    <a:pt x="6055" y="812"/>
                    <a:pt x="6278" y="867"/>
                  </a:cubicBezTo>
                  <a:cubicBezTo>
                    <a:pt x="6390" y="895"/>
                    <a:pt x="6501" y="923"/>
                    <a:pt x="6585" y="951"/>
                  </a:cubicBezTo>
                  <a:cubicBezTo>
                    <a:pt x="6697" y="951"/>
                    <a:pt x="6808" y="979"/>
                    <a:pt x="6892" y="979"/>
                  </a:cubicBezTo>
                  <a:cubicBezTo>
                    <a:pt x="7057" y="1003"/>
                    <a:pt x="7207" y="1011"/>
                    <a:pt x="7340" y="1011"/>
                  </a:cubicBezTo>
                  <a:cubicBezTo>
                    <a:pt x="7522" y="1011"/>
                    <a:pt x="7672" y="995"/>
                    <a:pt x="7785" y="979"/>
                  </a:cubicBezTo>
                  <a:cubicBezTo>
                    <a:pt x="7896" y="951"/>
                    <a:pt x="7980" y="923"/>
                    <a:pt x="8036" y="895"/>
                  </a:cubicBezTo>
                  <a:cubicBezTo>
                    <a:pt x="7980" y="895"/>
                    <a:pt x="7896" y="923"/>
                    <a:pt x="7785" y="923"/>
                  </a:cubicBezTo>
                  <a:cubicBezTo>
                    <a:pt x="7589" y="923"/>
                    <a:pt x="7282" y="923"/>
                    <a:pt x="6920" y="840"/>
                  </a:cubicBezTo>
                  <a:cubicBezTo>
                    <a:pt x="6836" y="812"/>
                    <a:pt x="6752" y="812"/>
                    <a:pt x="6641" y="784"/>
                  </a:cubicBezTo>
                  <a:cubicBezTo>
                    <a:pt x="6557" y="756"/>
                    <a:pt x="6445" y="728"/>
                    <a:pt x="6362" y="672"/>
                  </a:cubicBezTo>
                  <a:cubicBezTo>
                    <a:pt x="6139" y="616"/>
                    <a:pt x="5943" y="533"/>
                    <a:pt x="5692" y="449"/>
                  </a:cubicBezTo>
                  <a:cubicBezTo>
                    <a:pt x="5469" y="365"/>
                    <a:pt x="5218" y="282"/>
                    <a:pt x="4967" y="198"/>
                  </a:cubicBezTo>
                  <a:cubicBezTo>
                    <a:pt x="4688" y="142"/>
                    <a:pt x="4437" y="58"/>
                    <a:pt x="4130" y="30"/>
                  </a:cubicBezTo>
                  <a:cubicBezTo>
                    <a:pt x="3906" y="9"/>
                    <a:pt x="3686" y="0"/>
                    <a:pt x="3472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-376991" y="4756465"/>
              <a:ext cx="494265" cy="50364"/>
            </a:xfrm>
            <a:custGeom>
              <a:avLst/>
              <a:gdLst/>
              <a:ahLst/>
              <a:cxnLst/>
              <a:rect l="l" t="t" r="r" b="b"/>
              <a:pathLst>
                <a:path w="8538" h="870" extrusionOk="0">
                  <a:moveTo>
                    <a:pt x="0" y="1"/>
                  </a:moveTo>
                  <a:cubicBezTo>
                    <a:pt x="0" y="1"/>
                    <a:pt x="28" y="28"/>
                    <a:pt x="84" y="28"/>
                  </a:cubicBezTo>
                  <a:cubicBezTo>
                    <a:pt x="28" y="1"/>
                    <a:pt x="0" y="1"/>
                    <a:pt x="0" y="1"/>
                  </a:cubicBezTo>
                  <a:close/>
                  <a:moveTo>
                    <a:pt x="84" y="28"/>
                  </a:moveTo>
                  <a:lnTo>
                    <a:pt x="84" y="28"/>
                  </a:lnTo>
                  <a:cubicBezTo>
                    <a:pt x="112" y="56"/>
                    <a:pt x="195" y="112"/>
                    <a:pt x="307" y="140"/>
                  </a:cubicBezTo>
                  <a:cubicBezTo>
                    <a:pt x="502" y="196"/>
                    <a:pt x="809" y="280"/>
                    <a:pt x="1200" y="335"/>
                  </a:cubicBezTo>
                  <a:cubicBezTo>
                    <a:pt x="1590" y="391"/>
                    <a:pt x="2065" y="419"/>
                    <a:pt x="2595" y="447"/>
                  </a:cubicBezTo>
                  <a:cubicBezTo>
                    <a:pt x="2846" y="447"/>
                    <a:pt x="3097" y="475"/>
                    <a:pt x="3376" y="503"/>
                  </a:cubicBezTo>
                  <a:cubicBezTo>
                    <a:pt x="3655" y="531"/>
                    <a:pt x="3934" y="586"/>
                    <a:pt x="4213" y="642"/>
                  </a:cubicBezTo>
                  <a:cubicBezTo>
                    <a:pt x="4738" y="767"/>
                    <a:pt x="5240" y="870"/>
                    <a:pt x="5740" y="870"/>
                  </a:cubicBezTo>
                  <a:cubicBezTo>
                    <a:pt x="5798" y="870"/>
                    <a:pt x="5856" y="868"/>
                    <a:pt x="5915" y="865"/>
                  </a:cubicBezTo>
                  <a:cubicBezTo>
                    <a:pt x="6445" y="838"/>
                    <a:pt x="6919" y="726"/>
                    <a:pt x="7282" y="670"/>
                  </a:cubicBezTo>
                  <a:cubicBezTo>
                    <a:pt x="7393" y="670"/>
                    <a:pt x="7477" y="642"/>
                    <a:pt x="7561" y="642"/>
                  </a:cubicBezTo>
                  <a:cubicBezTo>
                    <a:pt x="7644" y="614"/>
                    <a:pt x="7728" y="614"/>
                    <a:pt x="7812" y="614"/>
                  </a:cubicBezTo>
                  <a:cubicBezTo>
                    <a:pt x="7951" y="586"/>
                    <a:pt x="8091" y="586"/>
                    <a:pt x="8202" y="586"/>
                  </a:cubicBezTo>
                  <a:cubicBezTo>
                    <a:pt x="8426" y="614"/>
                    <a:pt x="8537" y="614"/>
                    <a:pt x="8537" y="614"/>
                  </a:cubicBezTo>
                  <a:cubicBezTo>
                    <a:pt x="8537" y="614"/>
                    <a:pt x="8426" y="586"/>
                    <a:pt x="8202" y="559"/>
                  </a:cubicBezTo>
                  <a:cubicBezTo>
                    <a:pt x="8091" y="531"/>
                    <a:pt x="7951" y="531"/>
                    <a:pt x="7812" y="503"/>
                  </a:cubicBezTo>
                  <a:cubicBezTo>
                    <a:pt x="7728" y="503"/>
                    <a:pt x="7644" y="531"/>
                    <a:pt x="7533" y="531"/>
                  </a:cubicBezTo>
                  <a:lnTo>
                    <a:pt x="7254" y="531"/>
                  </a:lnTo>
                  <a:cubicBezTo>
                    <a:pt x="6863" y="559"/>
                    <a:pt x="6417" y="614"/>
                    <a:pt x="5915" y="614"/>
                  </a:cubicBezTo>
                  <a:cubicBezTo>
                    <a:pt x="5412" y="614"/>
                    <a:pt x="4882" y="503"/>
                    <a:pt x="4296" y="363"/>
                  </a:cubicBezTo>
                  <a:cubicBezTo>
                    <a:pt x="4018" y="307"/>
                    <a:pt x="3711" y="252"/>
                    <a:pt x="3432" y="224"/>
                  </a:cubicBezTo>
                  <a:cubicBezTo>
                    <a:pt x="3125" y="196"/>
                    <a:pt x="2846" y="196"/>
                    <a:pt x="2595" y="196"/>
                  </a:cubicBezTo>
                  <a:cubicBezTo>
                    <a:pt x="2241" y="196"/>
                    <a:pt x="1925" y="208"/>
                    <a:pt x="1638" y="208"/>
                  </a:cubicBezTo>
                  <a:cubicBezTo>
                    <a:pt x="1494" y="208"/>
                    <a:pt x="1358" y="205"/>
                    <a:pt x="1228" y="196"/>
                  </a:cubicBezTo>
                  <a:cubicBezTo>
                    <a:pt x="837" y="168"/>
                    <a:pt x="530" y="140"/>
                    <a:pt x="307" y="84"/>
                  </a:cubicBezTo>
                  <a:cubicBezTo>
                    <a:pt x="223" y="56"/>
                    <a:pt x="140" y="56"/>
                    <a:pt x="84" y="28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-305961" y="4787147"/>
              <a:ext cx="408703" cy="43649"/>
            </a:xfrm>
            <a:custGeom>
              <a:avLst/>
              <a:gdLst/>
              <a:ahLst/>
              <a:cxnLst/>
              <a:rect l="l" t="t" r="r" b="b"/>
              <a:pathLst>
                <a:path w="7060" h="754" extrusionOk="0">
                  <a:moveTo>
                    <a:pt x="7059" y="1"/>
                  </a:moveTo>
                  <a:cubicBezTo>
                    <a:pt x="7059" y="1"/>
                    <a:pt x="6975" y="29"/>
                    <a:pt x="6808" y="112"/>
                  </a:cubicBezTo>
                  <a:cubicBezTo>
                    <a:pt x="6641" y="168"/>
                    <a:pt x="6389" y="252"/>
                    <a:pt x="6083" y="308"/>
                  </a:cubicBezTo>
                  <a:cubicBezTo>
                    <a:pt x="5776" y="391"/>
                    <a:pt x="5413" y="447"/>
                    <a:pt x="4995" y="447"/>
                  </a:cubicBezTo>
                  <a:cubicBezTo>
                    <a:pt x="4771" y="475"/>
                    <a:pt x="4548" y="475"/>
                    <a:pt x="4325" y="475"/>
                  </a:cubicBezTo>
                  <a:lnTo>
                    <a:pt x="3962" y="475"/>
                  </a:lnTo>
                  <a:cubicBezTo>
                    <a:pt x="3851" y="447"/>
                    <a:pt x="3739" y="447"/>
                    <a:pt x="3600" y="447"/>
                  </a:cubicBezTo>
                  <a:cubicBezTo>
                    <a:pt x="3111" y="419"/>
                    <a:pt x="2637" y="398"/>
                    <a:pt x="2205" y="398"/>
                  </a:cubicBezTo>
                  <a:cubicBezTo>
                    <a:pt x="1772" y="398"/>
                    <a:pt x="1382" y="419"/>
                    <a:pt x="1061" y="475"/>
                  </a:cubicBezTo>
                  <a:cubicBezTo>
                    <a:pt x="977" y="475"/>
                    <a:pt x="893" y="503"/>
                    <a:pt x="810" y="503"/>
                  </a:cubicBezTo>
                  <a:cubicBezTo>
                    <a:pt x="754" y="531"/>
                    <a:pt x="670" y="531"/>
                    <a:pt x="614" y="531"/>
                  </a:cubicBezTo>
                  <a:cubicBezTo>
                    <a:pt x="475" y="559"/>
                    <a:pt x="363" y="587"/>
                    <a:pt x="280" y="614"/>
                  </a:cubicBezTo>
                  <a:cubicBezTo>
                    <a:pt x="112" y="642"/>
                    <a:pt x="1" y="670"/>
                    <a:pt x="1" y="670"/>
                  </a:cubicBezTo>
                  <a:cubicBezTo>
                    <a:pt x="1" y="670"/>
                    <a:pt x="112" y="670"/>
                    <a:pt x="280" y="642"/>
                  </a:cubicBezTo>
                  <a:lnTo>
                    <a:pt x="614" y="642"/>
                  </a:lnTo>
                  <a:cubicBezTo>
                    <a:pt x="698" y="642"/>
                    <a:pt x="754" y="614"/>
                    <a:pt x="838" y="614"/>
                  </a:cubicBezTo>
                  <a:lnTo>
                    <a:pt x="1591" y="614"/>
                  </a:lnTo>
                  <a:cubicBezTo>
                    <a:pt x="1786" y="614"/>
                    <a:pt x="1981" y="642"/>
                    <a:pt x="2205" y="642"/>
                  </a:cubicBezTo>
                  <a:cubicBezTo>
                    <a:pt x="2400" y="670"/>
                    <a:pt x="2623" y="670"/>
                    <a:pt x="2874" y="698"/>
                  </a:cubicBezTo>
                  <a:cubicBezTo>
                    <a:pt x="3097" y="726"/>
                    <a:pt x="3321" y="726"/>
                    <a:pt x="3600" y="726"/>
                  </a:cubicBezTo>
                  <a:cubicBezTo>
                    <a:pt x="3711" y="754"/>
                    <a:pt x="3851" y="754"/>
                    <a:pt x="3962" y="754"/>
                  </a:cubicBezTo>
                  <a:lnTo>
                    <a:pt x="4325" y="754"/>
                  </a:lnTo>
                  <a:cubicBezTo>
                    <a:pt x="4548" y="726"/>
                    <a:pt x="4799" y="726"/>
                    <a:pt x="4995" y="698"/>
                  </a:cubicBezTo>
                  <a:cubicBezTo>
                    <a:pt x="5441" y="670"/>
                    <a:pt x="5832" y="559"/>
                    <a:pt x="6138" y="447"/>
                  </a:cubicBezTo>
                  <a:cubicBezTo>
                    <a:pt x="6445" y="335"/>
                    <a:pt x="6668" y="224"/>
                    <a:pt x="6836" y="140"/>
                  </a:cubicBezTo>
                  <a:cubicBezTo>
                    <a:pt x="6975" y="56"/>
                    <a:pt x="7059" y="1"/>
                    <a:pt x="705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-144449" y="4767754"/>
              <a:ext cx="376343" cy="305312"/>
            </a:xfrm>
            <a:custGeom>
              <a:avLst/>
              <a:gdLst/>
              <a:ahLst/>
              <a:cxnLst/>
              <a:rect l="l" t="t" r="r" b="b"/>
              <a:pathLst>
                <a:path w="6501" h="5274" extrusionOk="0">
                  <a:moveTo>
                    <a:pt x="4688" y="1"/>
                  </a:moveTo>
                  <a:cubicBezTo>
                    <a:pt x="3739" y="587"/>
                    <a:pt x="3097" y="1368"/>
                    <a:pt x="2846" y="2456"/>
                  </a:cubicBezTo>
                  <a:cubicBezTo>
                    <a:pt x="2735" y="3042"/>
                    <a:pt x="2344" y="3544"/>
                    <a:pt x="1786" y="3767"/>
                  </a:cubicBezTo>
                  <a:lnTo>
                    <a:pt x="1" y="4465"/>
                  </a:lnTo>
                  <a:lnTo>
                    <a:pt x="363" y="5274"/>
                  </a:lnTo>
                  <a:cubicBezTo>
                    <a:pt x="363" y="5274"/>
                    <a:pt x="5720" y="4604"/>
                    <a:pt x="6501" y="3265"/>
                  </a:cubicBezTo>
                  <a:lnTo>
                    <a:pt x="468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80047" y="4712875"/>
              <a:ext cx="754307" cy="339178"/>
            </a:xfrm>
            <a:custGeom>
              <a:avLst/>
              <a:gdLst/>
              <a:ahLst/>
              <a:cxnLst/>
              <a:rect l="l" t="t" r="r" b="b"/>
              <a:pathLst>
                <a:path w="13030" h="5859" extrusionOk="0">
                  <a:moveTo>
                    <a:pt x="11411" y="0"/>
                  </a:moveTo>
                  <a:cubicBezTo>
                    <a:pt x="10267" y="307"/>
                    <a:pt x="9151" y="502"/>
                    <a:pt x="7924" y="614"/>
                  </a:cubicBezTo>
                  <a:cubicBezTo>
                    <a:pt x="7484" y="647"/>
                    <a:pt x="7030" y="663"/>
                    <a:pt x="6561" y="663"/>
                  </a:cubicBezTo>
                  <a:cubicBezTo>
                    <a:pt x="5840" y="663"/>
                    <a:pt x="5080" y="626"/>
                    <a:pt x="4269" y="558"/>
                  </a:cubicBezTo>
                  <a:cubicBezTo>
                    <a:pt x="3683" y="530"/>
                    <a:pt x="3069" y="447"/>
                    <a:pt x="2400" y="363"/>
                  </a:cubicBezTo>
                  <a:cubicBezTo>
                    <a:pt x="1479" y="391"/>
                    <a:pt x="279" y="893"/>
                    <a:pt x="0" y="1674"/>
                  </a:cubicBezTo>
                  <a:lnTo>
                    <a:pt x="1033" y="4548"/>
                  </a:lnTo>
                  <a:cubicBezTo>
                    <a:pt x="1402" y="4476"/>
                    <a:pt x="1752" y="4446"/>
                    <a:pt x="2090" y="4446"/>
                  </a:cubicBezTo>
                  <a:cubicBezTo>
                    <a:pt x="2672" y="4446"/>
                    <a:pt x="3220" y="4536"/>
                    <a:pt x="3767" y="4659"/>
                  </a:cubicBezTo>
                  <a:cubicBezTo>
                    <a:pt x="4967" y="4938"/>
                    <a:pt x="6138" y="5413"/>
                    <a:pt x="7505" y="5692"/>
                  </a:cubicBezTo>
                  <a:cubicBezTo>
                    <a:pt x="7784" y="5748"/>
                    <a:pt x="8091" y="5775"/>
                    <a:pt x="8426" y="5803"/>
                  </a:cubicBezTo>
                  <a:cubicBezTo>
                    <a:pt x="8725" y="5840"/>
                    <a:pt x="9035" y="5858"/>
                    <a:pt x="9360" y="5858"/>
                  </a:cubicBezTo>
                  <a:cubicBezTo>
                    <a:pt x="10034" y="5858"/>
                    <a:pt x="10768" y="5778"/>
                    <a:pt x="11579" y="5608"/>
                  </a:cubicBezTo>
                  <a:cubicBezTo>
                    <a:pt x="12025" y="5496"/>
                    <a:pt x="12527" y="5357"/>
                    <a:pt x="13029" y="5190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270619" y="4935749"/>
              <a:ext cx="479734" cy="116301"/>
            </a:xfrm>
            <a:custGeom>
              <a:avLst/>
              <a:gdLst/>
              <a:ahLst/>
              <a:cxnLst/>
              <a:rect l="l" t="t" r="r" b="b"/>
              <a:pathLst>
                <a:path w="8287" h="2009" extrusionOk="0">
                  <a:moveTo>
                    <a:pt x="419" y="0"/>
                  </a:moveTo>
                  <a:cubicBezTo>
                    <a:pt x="252" y="475"/>
                    <a:pt x="1" y="698"/>
                    <a:pt x="1" y="698"/>
                  </a:cubicBezTo>
                  <a:lnTo>
                    <a:pt x="475" y="809"/>
                  </a:lnTo>
                  <a:cubicBezTo>
                    <a:pt x="1675" y="1088"/>
                    <a:pt x="2846" y="1563"/>
                    <a:pt x="4213" y="1842"/>
                  </a:cubicBezTo>
                  <a:cubicBezTo>
                    <a:pt x="4492" y="1898"/>
                    <a:pt x="4799" y="1925"/>
                    <a:pt x="5134" y="1953"/>
                  </a:cubicBezTo>
                  <a:cubicBezTo>
                    <a:pt x="5433" y="1990"/>
                    <a:pt x="5743" y="2008"/>
                    <a:pt x="6068" y="2008"/>
                  </a:cubicBezTo>
                  <a:cubicBezTo>
                    <a:pt x="6742" y="2008"/>
                    <a:pt x="7476" y="1928"/>
                    <a:pt x="8287" y="1758"/>
                  </a:cubicBezTo>
                  <a:lnTo>
                    <a:pt x="7561" y="1395"/>
                  </a:lnTo>
                  <a:cubicBezTo>
                    <a:pt x="6924" y="1600"/>
                    <a:pt x="6186" y="1692"/>
                    <a:pt x="5428" y="1692"/>
                  </a:cubicBezTo>
                  <a:cubicBezTo>
                    <a:pt x="3298" y="1692"/>
                    <a:pt x="1016" y="968"/>
                    <a:pt x="41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648521" y="4567514"/>
              <a:ext cx="232660" cy="98587"/>
            </a:xfrm>
            <a:custGeom>
              <a:avLst/>
              <a:gdLst/>
              <a:ahLst/>
              <a:cxnLst/>
              <a:rect l="l" t="t" r="r" b="b"/>
              <a:pathLst>
                <a:path w="4019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19"/>
                  </a:cubicBezTo>
                  <a:lnTo>
                    <a:pt x="1" y="447"/>
                  </a:lnTo>
                  <a:cubicBezTo>
                    <a:pt x="1" y="698"/>
                    <a:pt x="196" y="893"/>
                    <a:pt x="447" y="893"/>
                  </a:cubicBezTo>
                  <a:lnTo>
                    <a:pt x="2149" y="1702"/>
                  </a:lnTo>
                  <a:lnTo>
                    <a:pt x="4018" y="698"/>
                  </a:lnTo>
                  <a:lnTo>
                    <a:pt x="3879" y="307"/>
                  </a:lnTo>
                  <a:lnTo>
                    <a:pt x="2233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10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948968" y="4531970"/>
              <a:ext cx="145420" cy="60553"/>
            </a:xfrm>
            <a:custGeom>
              <a:avLst/>
              <a:gdLst/>
              <a:ahLst/>
              <a:cxnLst/>
              <a:rect l="l" t="t" r="r" b="b"/>
              <a:pathLst>
                <a:path w="2512" h="1046" extrusionOk="0">
                  <a:moveTo>
                    <a:pt x="391" y="1"/>
                  </a:moveTo>
                  <a:cubicBezTo>
                    <a:pt x="168" y="29"/>
                    <a:pt x="0" y="29"/>
                    <a:pt x="0" y="29"/>
                  </a:cubicBezTo>
                  <a:cubicBezTo>
                    <a:pt x="0" y="29"/>
                    <a:pt x="168" y="56"/>
                    <a:pt x="391" y="112"/>
                  </a:cubicBezTo>
                  <a:cubicBezTo>
                    <a:pt x="614" y="168"/>
                    <a:pt x="893" y="252"/>
                    <a:pt x="1172" y="391"/>
                  </a:cubicBezTo>
                  <a:cubicBezTo>
                    <a:pt x="1228" y="419"/>
                    <a:pt x="1311" y="447"/>
                    <a:pt x="1367" y="475"/>
                  </a:cubicBezTo>
                  <a:cubicBezTo>
                    <a:pt x="1423" y="531"/>
                    <a:pt x="1479" y="559"/>
                    <a:pt x="1535" y="586"/>
                  </a:cubicBezTo>
                  <a:cubicBezTo>
                    <a:pt x="1646" y="670"/>
                    <a:pt x="1730" y="754"/>
                    <a:pt x="1842" y="838"/>
                  </a:cubicBezTo>
                  <a:cubicBezTo>
                    <a:pt x="1953" y="921"/>
                    <a:pt x="2093" y="1005"/>
                    <a:pt x="2232" y="1033"/>
                  </a:cubicBezTo>
                  <a:cubicBezTo>
                    <a:pt x="2279" y="1042"/>
                    <a:pt x="2322" y="1045"/>
                    <a:pt x="2360" y="1045"/>
                  </a:cubicBezTo>
                  <a:cubicBezTo>
                    <a:pt x="2437" y="1045"/>
                    <a:pt x="2493" y="1033"/>
                    <a:pt x="2511" y="1033"/>
                  </a:cubicBezTo>
                  <a:lnTo>
                    <a:pt x="2372" y="559"/>
                  </a:lnTo>
                  <a:cubicBezTo>
                    <a:pt x="2316" y="475"/>
                    <a:pt x="2260" y="419"/>
                    <a:pt x="2232" y="363"/>
                  </a:cubicBezTo>
                  <a:lnTo>
                    <a:pt x="2148" y="335"/>
                  </a:lnTo>
                  <a:cubicBezTo>
                    <a:pt x="2065" y="280"/>
                    <a:pt x="1897" y="224"/>
                    <a:pt x="1758" y="168"/>
                  </a:cubicBezTo>
                  <a:cubicBezTo>
                    <a:pt x="1674" y="140"/>
                    <a:pt x="1590" y="112"/>
                    <a:pt x="1507" y="112"/>
                  </a:cubicBezTo>
                  <a:cubicBezTo>
                    <a:pt x="1423" y="84"/>
                    <a:pt x="1339" y="56"/>
                    <a:pt x="1256" y="56"/>
                  </a:cubicBezTo>
                  <a:cubicBezTo>
                    <a:pt x="949" y="1"/>
                    <a:pt x="614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5984" y="4534864"/>
              <a:ext cx="163134" cy="43996"/>
            </a:xfrm>
            <a:custGeom>
              <a:avLst/>
              <a:gdLst/>
              <a:ahLst/>
              <a:cxnLst/>
              <a:rect l="l" t="t" r="r" b="b"/>
              <a:pathLst>
                <a:path w="2818" h="760" extrusionOk="0">
                  <a:moveTo>
                    <a:pt x="2134" y="1"/>
                  </a:moveTo>
                  <a:cubicBezTo>
                    <a:pt x="1856" y="1"/>
                    <a:pt x="1546" y="73"/>
                    <a:pt x="1256" y="146"/>
                  </a:cubicBezTo>
                  <a:cubicBezTo>
                    <a:pt x="949" y="230"/>
                    <a:pt x="642" y="285"/>
                    <a:pt x="391" y="285"/>
                  </a:cubicBezTo>
                  <a:lnTo>
                    <a:pt x="112" y="285"/>
                  </a:lnTo>
                  <a:cubicBezTo>
                    <a:pt x="28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258"/>
                    <a:pt x="28" y="258"/>
                    <a:pt x="84" y="313"/>
                  </a:cubicBezTo>
                  <a:cubicBezTo>
                    <a:pt x="168" y="341"/>
                    <a:pt x="251" y="369"/>
                    <a:pt x="391" y="397"/>
                  </a:cubicBezTo>
                  <a:cubicBezTo>
                    <a:pt x="642" y="453"/>
                    <a:pt x="977" y="481"/>
                    <a:pt x="1311" y="481"/>
                  </a:cubicBezTo>
                  <a:cubicBezTo>
                    <a:pt x="1646" y="481"/>
                    <a:pt x="1953" y="509"/>
                    <a:pt x="2148" y="592"/>
                  </a:cubicBezTo>
                  <a:cubicBezTo>
                    <a:pt x="2344" y="676"/>
                    <a:pt x="2427" y="760"/>
                    <a:pt x="2455" y="760"/>
                  </a:cubicBezTo>
                  <a:lnTo>
                    <a:pt x="2818" y="174"/>
                  </a:lnTo>
                  <a:cubicBezTo>
                    <a:pt x="2790" y="146"/>
                    <a:pt x="2567" y="34"/>
                    <a:pt x="2260" y="6"/>
                  </a:cubicBezTo>
                  <a:cubicBezTo>
                    <a:pt x="2219" y="3"/>
                    <a:pt x="2177" y="1"/>
                    <a:pt x="21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826184" y="4543258"/>
              <a:ext cx="171297" cy="42086"/>
            </a:xfrm>
            <a:custGeom>
              <a:avLst/>
              <a:gdLst/>
              <a:ahLst/>
              <a:cxnLst/>
              <a:rect l="l" t="t" r="r" b="b"/>
              <a:pathLst>
                <a:path w="2959" h="727" extrusionOk="0">
                  <a:moveTo>
                    <a:pt x="2344" y="1"/>
                  </a:moveTo>
                  <a:cubicBezTo>
                    <a:pt x="2177" y="29"/>
                    <a:pt x="2010" y="57"/>
                    <a:pt x="1842" y="113"/>
                  </a:cubicBezTo>
                  <a:cubicBezTo>
                    <a:pt x="1675" y="140"/>
                    <a:pt x="1480" y="224"/>
                    <a:pt x="1340" y="280"/>
                  </a:cubicBezTo>
                  <a:cubicBezTo>
                    <a:pt x="1005" y="391"/>
                    <a:pt x="670" y="447"/>
                    <a:pt x="419" y="447"/>
                  </a:cubicBezTo>
                  <a:cubicBezTo>
                    <a:pt x="350" y="461"/>
                    <a:pt x="287" y="468"/>
                    <a:pt x="235" y="468"/>
                  </a:cubicBezTo>
                  <a:cubicBezTo>
                    <a:pt x="182" y="468"/>
                    <a:pt x="140" y="461"/>
                    <a:pt x="112" y="447"/>
                  </a:cubicBezTo>
                  <a:lnTo>
                    <a:pt x="1" y="447"/>
                  </a:lnTo>
                  <a:cubicBezTo>
                    <a:pt x="1" y="447"/>
                    <a:pt x="29" y="475"/>
                    <a:pt x="112" y="475"/>
                  </a:cubicBezTo>
                  <a:cubicBezTo>
                    <a:pt x="168" y="503"/>
                    <a:pt x="280" y="531"/>
                    <a:pt x="419" y="559"/>
                  </a:cubicBezTo>
                  <a:cubicBezTo>
                    <a:pt x="603" y="600"/>
                    <a:pt x="847" y="626"/>
                    <a:pt x="1106" y="626"/>
                  </a:cubicBezTo>
                  <a:cubicBezTo>
                    <a:pt x="1201" y="626"/>
                    <a:pt x="1299" y="622"/>
                    <a:pt x="1396" y="615"/>
                  </a:cubicBezTo>
                  <a:cubicBezTo>
                    <a:pt x="1591" y="615"/>
                    <a:pt x="1758" y="587"/>
                    <a:pt x="1926" y="587"/>
                  </a:cubicBezTo>
                  <a:cubicBezTo>
                    <a:pt x="1972" y="577"/>
                    <a:pt x="2019" y="574"/>
                    <a:pt x="2064" y="574"/>
                  </a:cubicBezTo>
                  <a:cubicBezTo>
                    <a:pt x="2155" y="574"/>
                    <a:pt x="2242" y="587"/>
                    <a:pt x="2316" y="587"/>
                  </a:cubicBezTo>
                  <a:cubicBezTo>
                    <a:pt x="2540" y="643"/>
                    <a:pt x="2623" y="726"/>
                    <a:pt x="2651" y="726"/>
                  </a:cubicBezTo>
                  <a:lnTo>
                    <a:pt x="2958" y="85"/>
                  </a:lnTo>
                  <a:cubicBezTo>
                    <a:pt x="2958" y="85"/>
                    <a:pt x="2874" y="57"/>
                    <a:pt x="2763" y="29"/>
                  </a:cubicBezTo>
                  <a:cubicBezTo>
                    <a:pt x="2651" y="29"/>
                    <a:pt x="2512" y="1"/>
                    <a:pt x="234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801987" y="4567514"/>
              <a:ext cx="164813" cy="40407"/>
            </a:xfrm>
            <a:custGeom>
              <a:avLst/>
              <a:gdLst/>
              <a:ahLst/>
              <a:cxnLst/>
              <a:rect l="l" t="t" r="r" b="b"/>
              <a:pathLst>
                <a:path w="2847" h="698" extrusionOk="0">
                  <a:moveTo>
                    <a:pt x="2846" y="0"/>
                  </a:moveTo>
                  <a:cubicBezTo>
                    <a:pt x="2818" y="0"/>
                    <a:pt x="2651" y="0"/>
                    <a:pt x="2372" y="28"/>
                  </a:cubicBezTo>
                  <a:cubicBezTo>
                    <a:pt x="2121" y="56"/>
                    <a:pt x="1758" y="56"/>
                    <a:pt x="1395" y="84"/>
                  </a:cubicBezTo>
                  <a:cubicBezTo>
                    <a:pt x="1033" y="84"/>
                    <a:pt x="670" y="168"/>
                    <a:pt x="419" y="224"/>
                  </a:cubicBezTo>
                  <a:cubicBezTo>
                    <a:pt x="168" y="307"/>
                    <a:pt x="0" y="335"/>
                    <a:pt x="0" y="335"/>
                  </a:cubicBezTo>
                  <a:lnTo>
                    <a:pt x="447" y="335"/>
                  </a:lnTo>
                  <a:cubicBezTo>
                    <a:pt x="698" y="335"/>
                    <a:pt x="1033" y="363"/>
                    <a:pt x="1367" y="419"/>
                  </a:cubicBezTo>
                  <a:cubicBezTo>
                    <a:pt x="1702" y="475"/>
                    <a:pt x="2065" y="558"/>
                    <a:pt x="2344" y="614"/>
                  </a:cubicBezTo>
                  <a:cubicBezTo>
                    <a:pt x="2623" y="670"/>
                    <a:pt x="2818" y="698"/>
                    <a:pt x="2846" y="698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916666" y="4534749"/>
              <a:ext cx="103392" cy="40870"/>
            </a:xfrm>
            <a:custGeom>
              <a:avLst/>
              <a:gdLst/>
              <a:ahLst/>
              <a:cxnLst/>
              <a:rect l="l" t="t" r="r" b="b"/>
              <a:pathLst>
                <a:path w="1786" h="706" extrusionOk="0">
                  <a:moveTo>
                    <a:pt x="1637" y="1"/>
                  </a:moveTo>
                  <a:cubicBezTo>
                    <a:pt x="1612" y="1"/>
                    <a:pt x="1536" y="42"/>
                    <a:pt x="1423" y="64"/>
                  </a:cubicBezTo>
                  <a:cubicBezTo>
                    <a:pt x="1284" y="120"/>
                    <a:pt x="1088" y="120"/>
                    <a:pt x="865" y="120"/>
                  </a:cubicBezTo>
                  <a:cubicBezTo>
                    <a:pt x="642" y="92"/>
                    <a:pt x="447" y="92"/>
                    <a:pt x="279" y="92"/>
                  </a:cubicBezTo>
                  <a:lnTo>
                    <a:pt x="0" y="92"/>
                  </a:lnTo>
                  <a:cubicBezTo>
                    <a:pt x="0" y="92"/>
                    <a:pt x="112" y="120"/>
                    <a:pt x="251" y="204"/>
                  </a:cubicBezTo>
                  <a:cubicBezTo>
                    <a:pt x="391" y="260"/>
                    <a:pt x="586" y="343"/>
                    <a:pt x="781" y="455"/>
                  </a:cubicBezTo>
                  <a:cubicBezTo>
                    <a:pt x="1005" y="538"/>
                    <a:pt x="1228" y="622"/>
                    <a:pt x="1423" y="650"/>
                  </a:cubicBezTo>
                  <a:cubicBezTo>
                    <a:pt x="1590" y="706"/>
                    <a:pt x="1758" y="678"/>
                    <a:pt x="1786" y="706"/>
                  </a:cubicBezTo>
                  <a:lnTo>
                    <a:pt x="1646" y="8"/>
                  </a:lnTo>
                  <a:cubicBezTo>
                    <a:pt x="1646" y="3"/>
                    <a:pt x="1643" y="1"/>
                    <a:pt x="163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756775" y="4549742"/>
              <a:ext cx="180906" cy="84056"/>
            </a:xfrm>
            <a:custGeom>
              <a:avLst/>
              <a:gdLst/>
              <a:ahLst/>
              <a:cxnLst/>
              <a:rect l="l" t="t" r="r" b="b"/>
              <a:pathLst>
                <a:path w="3125" h="1452" extrusionOk="0">
                  <a:moveTo>
                    <a:pt x="3069" y="1"/>
                  </a:moveTo>
                  <a:cubicBezTo>
                    <a:pt x="3013" y="1"/>
                    <a:pt x="2121" y="168"/>
                    <a:pt x="1367" y="531"/>
                  </a:cubicBezTo>
                  <a:cubicBezTo>
                    <a:pt x="977" y="726"/>
                    <a:pt x="642" y="949"/>
                    <a:pt x="391" y="1116"/>
                  </a:cubicBezTo>
                  <a:cubicBezTo>
                    <a:pt x="251" y="1200"/>
                    <a:pt x="168" y="1312"/>
                    <a:pt x="112" y="1368"/>
                  </a:cubicBezTo>
                  <a:cubicBezTo>
                    <a:pt x="195" y="1340"/>
                    <a:pt x="307" y="1284"/>
                    <a:pt x="447" y="1228"/>
                  </a:cubicBezTo>
                  <a:cubicBezTo>
                    <a:pt x="726" y="1089"/>
                    <a:pt x="1088" y="949"/>
                    <a:pt x="1479" y="865"/>
                  </a:cubicBezTo>
                  <a:cubicBezTo>
                    <a:pt x="2086" y="713"/>
                    <a:pt x="2711" y="697"/>
                    <a:pt x="2985" y="697"/>
                  </a:cubicBezTo>
                  <a:cubicBezTo>
                    <a:pt x="3063" y="697"/>
                    <a:pt x="3112" y="698"/>
                    <a:pt x="3125" y="698"/>
                  </a:cubicBezTo>
                  <a:lnTo>
                    <a:pt x="3069" y="1"/>
                  </a:lnTo>
                  <a:close/>
                  <a:moveTo>
                    <a:pt x="112" y="1368"/>
                  </a:moveTo>
                  <a:cubicBezTo>
                    <a:pt x="28" y="1423"/>
                    <a:pt x="0" y="1451"/>
                    <a:pt x="0" y="1451"/>
                  </a:cubicBezTo>
                  <a:cubicBezTo>
                    <a:pt x="0" y="1451"/>
                    <a:pt x="56" y="1423"/>
                    <a:pt x="112" y="136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845577" y="4554605"/>
              <a:ext cx="117980" cy="40407"/>
            </a:xfrm>
            <a:custGeom>
              <a:avLst/>
              <a:gdLst/>
              <a:ahLst/>
              <a:cxnLst/>
              <a:rect l="l" t="t" r="r" b="b"/>
              <a:pathLst>
                <a:path w="2038" h="698" extrusionOk="0">
                  <a:moveTo>
                    <a:pt x="2037" y="0"/>
                  </a:moveTo>
                  <a:cubicBezTo>
                    <a:pt x="2009" y="0"/>
                    <a:pt x="1479" y="28"/>
                    <a:pt x="977" y="56"/>
                  </a:cubicBezTo>
                  <a:cubicBezTo>
                    <a:pt x="475" y="56"/>
                    <a:pt x="1" y="84"/>
                    <a:pt x="1" y="84"/>
                  </a:cubicBezTo>
                  <a:cubicBezTo>
                    <a:pt x="1" y="84"/>
                    <a:pt x="1870" y="698"/>
                    <a:pt x="1954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729277" y="4567514"/>
              <a:ext cx="156766" cy="63042"/>
            </a:xfrm>
            <a:custGeom>
              <a:avLst/>
              <a:gdLst/>
              <a:ahLst/>
              <a:cxnLst/>
              <a:rect l="l" t="t" r="r" b="b"/>
              <a:pathLst>
                <a:path w="2708" h="1089" extrusionOk="0">
                  <a:moveTo>
                    <a:pt x="2707" y="0"/>
                  </a:moveTo>
                  <a:cubicBezTo>
                    <a:pt x="2679" y="28"/>
                    <a:pt x="2484" y="56"/>
                    <a:pt x="2205" y="112"/>
                  </a:cubicBezTo>
                  <a:cubicBezTo>
                    <a:pt x="2121" y="112"/>
                    <a:pt x="2065" y="140"/>
                    <a:pt x="1982" y="140"/>
                  </a:cubicBezTo>
                  <a:cubicBezTo>
                    <a:pt x="1898" y="168"/>
                    <a:pt x="1814" y="196"/>
                    <a:pt x="1731" y="224"/>
                  </a:cubicBezTo>
                  <a:cubicBezTo>
                    <a:pt x="1563" y="279"/>
                    <a:pt x="1396" y="335"/>
                    <a:pt x="1228" y="391"/>
                  </a:cubicBezTo>
                  <a:cubicBezTo>
                    <a:pt x="894" y="558"/>
                    <a:pt x="559" y="698"/>
                    <a:pt x="364" y="865"/>
                  </a:cubicBezTo>
                  <a:cubicBezTo>
                    <a:pt x="140" y="1005"/>
                    <a:pt x="1" y="1088"/>
                    <a:pt x="1" y="1088"/>
                  </a:cubicBezTo>
                  <a:cubicBezTo>
                    <a:pt x="1" y="1088"/>
                    <a:pt x="168" y="1033"/>
                    <a:pt x="419" y="949"/>
                  </a:cubicBezTo>
                  <a:cubicBezTo>
                    <a:pt x="643" y="865"/>
                    <a:pt x="977" y="809"/>
                    <a:pt x="1312" y="726"/>
                  </a:cubicBezTo>
                  <a:cubicBezTo>
                    <a:pt x="1480" y="698"/>
                    <a:pt x="1647" y="698"/>
                    <a:pt x="1814" y="698"/>
                  </a:cubicBezTo>
                  <a:cubicBezTo>
                    <a:pt x="1898" y="698"/>
                    <a:pt x="1982" y="670"/>
                    <a:pt x="2038" y="670"/>
                  </a:cubicBezTo>
                  <a:cubicBezTo>
                    <a:pt x="2121" y="670"/>
                    <a:pt x="2177" y="698"/>
                    <a:pt x="2261" y="698"/>
                  </a:cubicBezTo>
                  <a:cubicBezTo>
                    <a:pt x="2512" y="698"/>
                    <a:pt x="2679" y="726"/>
                    <a:pt x="2707" y="726"/>
                  </a:cubicBezTo>
                  <a:lnTo>
                    <a:pt x="270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711563" y="4606242"/>
              <a:ext cx="138936" cy="54011"/>
            </a:xfrm>
            <a:custGeom>
              <a:avLst/>
              <a:gdLst/>
              <a:ahLst/>
              <a:cxnLst/>
              <a:rect l="l" t="t" r="r" b="b"/>
              <a:pathLst>
                <a:path w="2400" h="933" extrusionOk="0">
                  <a:moveTo>
                    <a:pt x="2232" y="1"/>
                  </a:moveTo>
                  <a:cubicBezTo>
                    <a:pt x="2204" y="1"/>
                    <a:pt x="2037" y="85"/>
                    <a:pt x="1841" y="168"/>
                  </a:cubicBezTo>
                  <a:cubicBezTo>
                    <a:pt x="1618" y="280"/>
                    <a:pt x="1339" y="419"/>
                    <a:pt x="1088" y="531"/>
                  </a:cubicBezTo>
                  <a:cubicBezTo>
                    <a:pt x="837" y="671"/>
                    <a:pt x="586" y="782"/>
                    <a:pt x="363" y="810"/>
                  </a:cubicBezTo>
                  <a:cubicBezTo>
                    <a:pt x="251" y="866"/>
                    <a:pt x="167" y="866"/>
                    <a:pt x="112" y="866"/>
                  </a:cubicBezTo>
                  <a:cubicBezTo>
                    <a:pt x="56" y="894"/>
                    <a:pt x="0" y="894"/>
                    <a:pt x="0" y="894"/>
                  </a:cubicBezTo>
                  <a:lnTo>
                    <a:pt x="112" y="894"/>
                  </a:lnTo>
                  <a:cubicBezTo>
                    <a:pt x="167" y="894"/>
                    <a:pt x="251" y="922"/>
                    <a:pt x="363" y="922"/>
                  </a:cubicBezTo>
                  <a:cubicBezTo>
                    <a:pt x="423" y="929"/>
                    <a:pt x="488" y="933"/>
                    <a:pt x="559" y="933"/>
                  </a:cubicBezTo>
                  <a:cubicBezTo>
                    <a:pt x="750" y="933"/>
                    <a:pt x="975" y="907"/>
                    <a:pt x="1200" y="866"/>
                  </a:cubicBezTo>
                  <a:cubicBezTo>
                    <a:pt x="1507" y="810"/>
                    <a:pt x="1786" y="754"/>
                    <a:pt x="2009" y="726"/>
                  </a:cubicBezTo>
                  <a:cubicBezTo>
                    <a:pt x="2204" y="698"/>
                    <a:pt x="2371" y="698"/>
                    <a:pt x="2399" y="69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84066" y="4635361"/>
              <a:ext cx="122843" cy="40407"/>
            </a:xfrm>
            <a:custGeom>
              <a:avLst/>
              <a:gdLst/>
              <a:ahLst/>
              <a:cxnLst/>
              <a:rect l="l" t="t" r="r" b="b"/>
              <a:pathLst>
                <a:path w="2122" h="698" extrusionOk="0">
                  <a:moveTo>
                    <a:pt x="2037" y="0"/>
                  </a:moveTo>
                  <a:cubicBezTo>
                    <a:pt x="1954" y="0"/>
                    <a:pt x="1" y="614"/>
                    <a:pt x="1" y="614"/>
                  </a:cubicBezTo>
                  <a:cubicBezTo>
                    <a:pt x="1" y="614"/>
                    <a:pt x="2037" y="698"/>
                    <a:pt x="2121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53384" y="4646649"/>
              <a:ext cx="108254" cy="41160"/>
            </a:xfrm>
            <a:custGeom>
              <a:avLst/>
              <a:gdLst/>
              <a:ahLst/>
              <a:cxnLst/>
              <a:rect l="l" t="t" r="r" b="b"/>
              <a:pathLst>
                <a:path w="1870" h="711" extrusionOk="0">
                  <a:moveTo>
                    <a:pt x="1702" y="0"/>
                  </a:moveTo>
                  <a:cubicBezTo>
                    <a:pt x="1675" y="28"/>
                    <a:pt x="1284" y="224"/>
                    <a:pt x="866" y="335"/>
                  </a:cubicBezTo>
                  <a:cubicBezTo>
                    <a:pt x="642" y="391"/>
                    <a:pt x="447" y="475"/>
                    <a:pt x="280" y="475"/>
                  </a:cubicBezTo>
                  <a:cubicBezTo>
                    <a:pt x="112" y="503"/>
                    <a:pt x="1" y="531"/>
                    <a:pt x="1" y="531"/>
                  </a:cubicBezTo>
                  <a:cubicBezTo>
                    <a:pt x="1" y="531"/>
                    <a:pt x="112" y="558"/>
                    <a:pt x="280" y="586"/>
                  </a:cubicBezTo>
                  <a:cubicBezTo>
                    <a:pt x="447" y="642"/>
                    <a:pt x="670" y="670"/>
                    <a:pt x="893" y="698"/>
                  </a:cubicBezTo>
                  <a:cubicBezTo>
                    <a:pt x="1052" y="707"/>
                    <a:pt x="1210" y="710"/>
                    <a:pt x="1351" y="710"/>
                  </a:cubicBezTo>
                  <a:cubicBezTo>
                    <a:pt x="1634" y="710"/>
                    <a:pt x="1851" y="698"/>
                    <a:pt x="1870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625945" y="4666042"/>
              <a:ext cx="114738" cy="42028"/>
            </a:xfrm>
            <a:custGeom>
              <a:avLst/>
              <a:gdLst/>
              <a:ahLst/>
              <a:cxnLst/>
              <a:rect l="l" t="t" r="r" b="b"/>
              <a:pathLst>
                <a:path w="1982" h="726" extrusionOk="0">
                  <a:moveTo>
                    <a:pt x="1730" y="0"/>
                  </a:moveTo>
                  <a:cubicBezTo>
                    <a:pt x="1730" y="28"/>
                    <a:pt x="1619" y="56"/>
                    <a:pt x="1479" y="140"/>
                  </a:cubicBezTo>
                  <a:cubicBezTo>
                    <a:pt x="1423" y="168"/>
                    <a:pt x="1312" y="196"/>
                    <a:pt x="1228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75"/>
                  </a:cubicBezTo>
                  <a:cubicBezTo>
                    <a:pt x="112" y="502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614"/>
                    <a:pt x="670" y="642"/>
                    <a:pt x="921" y="670"/>
                  </a:cubicBezTo>
                  <a:cubicBezTo>
                    <a:pt x="1033" y="698"/>
                    <a:pt x="1144" y="698"/>
                    <a:pt x="1284" y="698"/>
                  </a:cubicBezTo>
                  <a:cubicBezTo>
                    <a:pt x="1395" y="726"/>
                    <a:pt x="1507" y="726"/>
                    <a:pt x="1619" y="726"/>
                  </a:cubicBezTo>
                  <a:cubicBezTo>
                    <a:pt x="1814" y="698"/>
                    <a:pt x="1953" y="670"/>
                    <a:pt x="1981" y="67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96884" y="4669284"/>
              <a:ext cx="145420" cy="53317"/>
            </a:xfrm>
            <a:custGeom>
              <a:avLst/>
              <a:gdLst/>
              <a:ahLst/>
              <a:cxnLst/>
              <a:rect l="l" t="t" r="r" b="b"/>
              <a:pathLst>
                <a:path w="2512" h="921" extrusionOk="0">
                  <a:moveTo>
                    <a:pt x="2372" y="0"/>
                  </a:moveTo>
                  <a:cubicBezTo>
                    <a:pt x="2316" y="28"/>
                    <a:pt x="1730" y="223"/>
                    <a:pt x="1144" y="446"/>
                  </a:cubicBezTo>
                  <a:cubicBezTo>
                    <a:pt x="1005" y="502"/>
                    <a:pt x="865" y="558"/>
                    <a:pt x="726" y="614"/>
                  </a:cubicBezTo>
                  <a:cubicBezTo>
                    <a:pt x="586" y="670"/>
                    <a:pt x="447" y="725"/>
                    <a:pt x="363" y="781"/>
                  </a:cubicBezTo>
                  <a:cubicBezTo>
                    <a:pt x="140" y="865"/>
                    <a:pt x="0" y="921"/>
                    <a:pt x="0" y="921"/>
                  </a:cubicBezTo>
                  <a:cubicBezTo>
                    <a:pt x="0" y="921"/>
                    <a:pt x="168" y="921"/>
                    <a:pt x="391" y="865"/>
                  </a:cubicBezTo>
                  <a:cubicBezTo>
                    <a:pt x="502" y="865"/>
                    <a:pt x="642" y="837"/>
                    <a:pt x="781" y="809"/>
                  </a:cubicBezTo>
                  <a:cubicBezTo>
                    <a:pt x="921" y="809"/>
                    <a:pt x="1060" y="809"/>
                    <a:pt x="1228" y="781"/>
                  </a:cubicBezTo>
                  <a:cubicBezTo>
                    <a:pt x="1842" y="753"/>
                    <a:pt x="2455" y="698"/>
                    <a:pt x="2511" y="698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19461" y="4688619"/>
              <a:ext cx="105070" cy="42723"/>
            </a:xfrm>
            <a:custGeom>
              <a:avLst/>
              <a:gdLst/>
              <a:ahLst/>
              <a:cxnLst/>
              <a:rect l="l" t="t" r="r" b="b"/>
              <a:pathLst>
                <a:path w="1815" h="738" extrusionOk="0">
                  <a:moveTo>
                    <a:pt x="1479" y="1"/>
                  </a:moveTo>
                  <a:cubicBezTo>
                    <a:pt x="1452" y="1"/>
                    <a:pt x="1396" y="57"/>
                    <a:pt x="1284" y="140"/>
                  </a:cubicBezTo>
                  <a:cubicBezTo>
                    <a:pt x="1173" y="224"/>
                    <a:pt x="977" y="308"/>
                    <a:pt x="810" y="364"/>
                  </a:cubicBezTo>
                  <a:cubicBezTo>
                    <a:pt x="615" y="419"/>
                    <a:pt x="419" y="447"/>
                    <a:pt x="252" y="447"/>
                  </a:cubicBezTo>
                  <a:cubicBezTo>
                    <a:pt x="224" y="457"/>
                    <a:pt x="199" y="460"/>
                    <a:pt x="177" y="460"/>
                  </a:cubicBezTo>
                  <a:cubicBezTo>
                    <a:pt x="134" y="460"/>
                    <a:pt x="103" y="447"/>
                    <a:pt x="84" y="447"/>
                  </a:cubicBezTo>
                  <a:lnTo>
                    <a:pt x="1" y="447"/>
                  </a:lnTo>
                  <a:lnTo>
                    <a:pt x="57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91" y="643"/>
                    <a:pt x="587" y="698"/>
                    <a:pt x="838" y="726"/>
                  </a:cubicBezTo>
                  <a:cubicBezTo>
                    <a:pt x="903" y="734"/>
                    <a:pt x="971" y="738"/>
                    <a:pt x="1038" y="738"/>
                  </a:cubicBezTo>
                  <a:cubicBezTo>
                    <a:pt x="1201" y="738"/>
                    <a:pt x="1361" y="718"/>
                    <a:pt x="1479" y="698"/>
                  </a:cubicBezTo>
                  <a:cubicBezTo>
                    <a:pt x="1675" y="670"/>
                    <a:pt x="1814" y="615"/>
                    <a:pt x="1814" y="615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40475" y="4678951"/>
              <a:ext cx="74331" cy="42028"/>
            </a:xfrm>
            <a:custGeom>
              <a:avLst/>
              <a:gdLst/>
              <a:ahLst/>
              <a:cxnLst/>
              <a:rect l="l" t="t" r="r" b="b"/>
              <a:pathLst>
                <a:path w="1284" h="726" extrusionOk="0">
                  <a:moveTo>
                    <a:pt x="1200" y="0"/>
                  </a:moveTo>
                  <a:cubicBezTo>
                    <a:pt x="1144" y="28"/>
                    <a:pt x="0" y="503"/>
                    <a:pt x="0" y="503"/>
                  </a:cubicBezTo>
                  <a:cubicBezTo>
                    <a:pt x="0" y="503"/>
                    <a:pt x="1228" y="698"/>
                    <a:pt x="1284" y="726"/>
                  </a:cubicBezTo>
                  <a:lnTo>
                    <a:pt x="120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43717" y="4690240"/>
              <a:ext cx="69468" cy="40465"/>
            </a:xfrm>
            <a:custGeom>
              <a:avLst/>
              <a:gdLst/>
              <a:ahLst/>
              <a:cxnLst/>
              <a:rect l="l" t="t" r="r" b="b"/>
              <a:pathLst>
                <a:path w="1200" h="699" extrusionOk="0">
                  <a:moveTo>
                    <a:pt x="1172" y="1"/>
                  </a:moveTo>
                  <a:cubicBezTo>
                    <a:pt x="1144" y="1"/>
                    <a:pt x="0" y="363"/>
                    <a:pt x="0" y="363"/>
                  </a:cubicBezTo>
                  <a:cubicBezTo>
                    <a:pt x="0" y="363"/>
                    <a:pt x="1144" y="698"/>
                    <a:pt x="1200" y="698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614656" y="4708012"/>
              <a:ext cx="82377" cy="40465"/>
            </a:xfrm>
            <a:custGeom>
              <a:avLst/>
              <a:gdLst/>
              <a:ahLst/>
              <a:cxnLst/>
              <a:rect l="l" t="t" r="r" b="b"/>
              <a:pathLst>
                <a:path w="1423" h="699" extrusionOk="0">
                  <a:moveTo>
                    <a:pt x="1311" y="1"/>
                  </a:moveTo>
                  <a:cubicBezTo>
                    <a:pt x="1283" y="1"/>
                    <a:pt x="1004" y="112"/>
                    <a:pt x="670" y="168"/>
                  </a:cubicBezTo>
                  <a:cubicBezTo>
                    <a:pt x="577" y="168"/>
                    <a:pt x="459" y="180"/>
                    <a:pt x="358" y="180"/>
                  </a:cubicBezTo>
                  <a:cubicBezTo>
                    <a:pt x="307" y="180"/>
                    <a:pt x="260" y="177"/>
                    <a:pt x="223" y="168"/>
                  </a:cubicBezTo>
                  <a:lnTo>
                    <a:pt x="0" y="168"/>
                  </a:lnTo>
                  <a:cubicBezTo>
                    <a:pt x="0" y="168"/>
                    <a:pt x="84" y="196"/>
                    <a:pt x="195" y="280"/>
                  </a:cubicBezTo>
                  <a:cubicBezTo>
                    <a:pt x="307" y="363"/>
                    <a:pt x="446" y="447"/>
                    <a:pt x="642" y="503"/>
                  </a:cubicBezTo>
                  <a:cubicBezTo>
                    <a:pt x="977" y="642"/>
                    <a:pt x="1395" y="698"/>
                    <a:pt x="1423" y="698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688928" y="4528728"/>
              <a:ext cx="67905" cy="67905"/>
            </a:xfrm>
            <a:custGeom>
              <a:avLst/>
              <a:gdLst/>
              <a:ahLst/>
              <a:cxnLst/>
              <a:rect l="l" t="t" r="r" b="b"/>
              <a:pathLst>
                <a:path w="1173" h="1173" extrusionOk="0">
                  <a:moveTo>
                    <a:pt x="503" y="1"/>
                  </a:moveTo>
                  <a:lnTo>
                    <a:pt x="0" y="559"/>
                  </a:lnTo>
                  <a:lnTo>
                    <a:pt x="642" y="1173"/>
                  </a:lnTo>
                  <a:lnTo>
                    <a:pt x="1172" y="61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705080" y="4456077"/>
              <a:ext cx="114738" cy="113117"/>
            </a:xfrm>
            <a:custGeom>
              <a:avLst/>
              <a:gdLst/>
              <a:ahLst/>
              <a:cxnLst/>
              <a:rect l="l" t="t" r="r" b="b"/>
              <a:pathLst>
                <a:path w="1982" h="1954" extrusionOk="0">
                  <a:moveTo>
                    <a:pt x="865" y="0"/>
                  </a:moveTo>
                  <a:cubicBezTo>
                    <a:pt x="391" y="0"/>
                    <a:pt x="0" y="447"/>
                    <a:pt x="0" y="1005"/>
                  </a:cubicBezTo>
                  <a:cubicBezTo>
                    <a:pt x="0" y="1535"/>
                    <a:pt x="558" y="1953"/>
                    <a:pt x="1033" y="1953"/>
                  </a:cubicBezTo>
                  <a:cubicBezTo>
                    <a:pt x="1507" y="1953"/>
                    <a:pt x="1591" y="1897"/>
                    <a:pt x="1730" y="1284"/>
                  </a:cubicBezTo>
                  <a:cubicBezTo>
                    <a:pt x="1981" y="196"/>
                    <a:pt x="1340" y="0"/>
                    <a:pt x="86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53144" y="4542679"/>
              <a:ext cx="284008" cy="114970"/>
            </a:xfrm>
            <a:custGeom>
              <a:avLst/>
              <a:gdLst/>
              <a:ahLst/>
              <a:cxnLst/>
              <a:rect l="l" t="t" r="r" b="b"/>
              <a:pathLst>
                <a:path w="4906" h="1986" extrusionOk="0">
                  <a:moveTo>
                    <a:pt x="3388" y="1"/>
                  </a:moveTo>
                  <a:cubicBezTo>
                    <a:pt x="2243" y="1"/>
                    <a:pt x="1296" y="180"/>
                    <a:pt x="586" y="597"/>
                  </a:cubicBezTo>
                  <a:cubicBezTo>
                    <a:pt x="586" y="597"/>
                    <a:pt x="0" y="1127"/>
                    <a:pt x="56" y="1434"/>
                  </a:cubicBezTo>
                  <a:cubicBezTo>
                    <a:pt x="108" y="1607"/>
                    <a:pt x="1422" y="1986"/>
                    <a:pt x="2690" y="1986"/>
                  </a:cubicBezTo>
                  <a:cubicBezTo>
                    <a:pt x="3461" y="1986"/>
                    <a:pt x="4216" y="1845"/>
                    <a:pt x="4659" y="1434"/>
                  </a:cubicBezTo>
                  <a:cubicBezTo>
                    <a:pt x="4906" y="722"/>
                    <a:pt x="4534" y="10"/>
                    <a:pt x="3914" y="10"/>
                  </a:cubicBezTo>
                  <a:cubicBezTo>
                    <a:pt x="3902" y="10"/>
                    <a:pt x="3890" y="10"/>
                    <a:pt x="3878" y="11"/>
                  </a:cubicBezTo>
                  <a:cubicBezTo>
                    <a:pt x="3711" y="4"/>
                    <a:pt x="3548" y="1"/>
                    <a:pt x="3388" y="1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696975" y="4745177"/>
              <a:ext cx="180964" cy="271388"/>
            </a:xfrm>
            <a:custGeom>
              <a:avLst/>
              <a:gdLst/>
              <a:ahLst/>
              <a:cxnLst/>
              <a:rect l="l" t="t" r="r" b="b"/>
              <a:pathLst>
                <a:path w="3126" h="4688" extrusionOk="0">
                  <a:moveTo>
                    <a:pt x="1" y="0"/>
                  </a:moveTo>
                  <a:lnTo>
                    <a:pt x="1" y="4687"/>
                  </a:lnTo>
                  <a:lnTo>
                    <a:pt x="2372" y="4687"/>
                  </a:lnTo>
                  <a:cubicBezTo>
                    <a:pt x="3098" y="4101"/>
                    <a:pt x="3126" y="781"/>
                    <a:pt x="2372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03459" y="4977719"/>
              <a:ext cx="321463" cy="84056"/>
            </a:xfrm>
            <a:custGeom>
              <a:avLst/>
              <a:gdLst/>
              <a:ahLst/>
              <a:cxnLst/>
              <a:rect l="l" t="t" r="r" b="b"/>
              <a:pathLst>
                <a:path w="5553" h="1452" extrusionOk="0">
                  <a:moveTo>
                    <a:pt x="1786" y="1"/>
                  </a:moveTo>
                  <a:lnTo>
                    <a:pt x="1" y="1145"/>
                  </a:lnTo>
                  <a:lnTo>
                    <a:pt x="5301" y="1452"/>
                  </a:lnTo>
                  <a:lnTo>
                    <a:pt x="5552" y="89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09942" y="4512577"/>
              <a:ext cx="58179" cy="35950"/>
            </a:xfrm>
            <a:custGeom>
              <a:avLst/>
              <a:gdLst/>
              <a:ahLst/>
              <a:cxnLst/>
              <a:rect l="l" t="t" r="r" b="b"/>
              <a:pathLst>
                <a:path w="1005" h="621" extrusionOk="0">
                  <a:moveTo>
                    <a:pt x="112" y="1"/>
                  </a:moveTo>
                  <a:lnTo>
                    <a:pt x="0" y="57"/>
                  </a:lnTo>
                  <a:cubicBezTo>
                    <a:pt x="155" y="315"/>
                    <a:pt x="573" y="621"/>
                    <a:pt x="922" y="621"/>
                  </a:cubicBezTo>
                  <a:cubicBezTo>
                    <a:pt x="950" y="621"/>
                    <a:pt x="977" y="619"/>
                    <a:pt x="1004" y="615"/>
                  </a:cubicBezTo>
                  <a:lnTo>
                    <a:pt x="977" y="503"/>
                  </a:lnTo>
                  <a:cubicBezTo>
                    <a:pt x="962" y="504"/>
                    <a:pt x="948" y="505"/>
                    <a:pt x="933" y="505"/>
                  </a:cubicBezTo>
                  <a:cubicBezTo>
                    <a:pt x="631" y="505"/>
                    <a:pt x="245" y="240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750291" y="4501288"/>
              <a:ext cx="42028" cy="67905"/>
            </a:xfrm>
            <a:custGeom>
              <a:avLst/>
              <a:gdLst/>
              <a:ahLst/>
              <a:cxnLst/>
              <a:rect l="l" t="t" r="r" b="b"/>
              <a:pathLst>
                <a:path w="726" h="1173" extrusionOk="0">
                  <a:moveTo>
                    <a:pt x="1" y="1"/>
                  </a:moveTo>
                  <a:cubicBezTo>
                    <a:pt x="1" y="28"/>
                    <a:pt x="112" y="782"/>
                    <a:pt x="642" y="1172"/>
                  </a:cubicBezTo>
                  <a:lnTo>
                    <a:pt x="726" y="1089"/>
                  </a:lnTo>
                  <a:cubicBezTo>
                    <a:pt x="224" y="698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700217" y="4446351"/>
              <a:ext cx="113117" cy="70626"/>
            </a:xfrm>
            <a:custGeom>
              <a:avLst/>
              <a:gdLst/>
              <a:ahLst/>
              <a:cxnLst/>
              <a:rect l="l" t="t" r="r" b="b"/>
              <a:pathLst>
                <a:path w="1954" h="1220" extrusionOk="0">
                  <a:moveTo>
                    <a:pt x="782" y="1"/>
                  </a:moveTo>
                  <a:lnTo>
                    <a:pt x="726" y="29"/>
                  </a:lnTo>
                  <a:cubicBezTo>
                    <a:pt x="363" y="85"/>
                    <a:pt x="84" y="308"/>
                    <a:pt x="29" y="894"/>
                  </a:cubicBezTo>
                  <a:cubicBezTo>
                    <a:pt x="1" y="1005"/>
                    <a:pt x="1" y="1117"/>
                    <a:pt x="29" y="1201"/>
                  </a:cubicBezTo>
                  <a:cubicBezTo>
                    <a:pt x="106" y="1214"/>
                    <a:pt x="172" y="1219"/>
                    <a:pt x="229" y="1219"/>
                  </a:cubicBezTo>
                  <a:cubicBezTo>
                    <a:pt x="539" y="1219"/>
                    <a:pt x="583" y="1052"/>
                    <a:pt x="866" y="1005"/>
                  </a:cubicBezTo>
                  <a:cubicBezTo>
                    <a:pt x="996" y="973"/>
                    <a:pt x="1223" y="959"/>
                    <a:pt x="1461" y="959"/>
                  </a:cubicBezTo>
                  <a:cubicBezTo>
                    <a:pt x="1629" y="959"/>
                    <a:pt x="1803" y="966"/>
                    <a:pt x="1954" y="977"/>
                  </a:cubicBezTo>
                  <a:cubicBezTo>
                    <a:pt x="1926" y="419"/>
                    <a:pt x="1535" y="57"/>
                    <a:pt x="10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701838" y="4497641"/>
              <a:ext cx="111496" cy="19335"/>
            </a:xfrm>
            <a:custGeom>
              <a:avLst/>
              <a:gdLst/>
              <a:ahLst/>
              <a:cxnLst/>
              <a:rect l="l" t="t" r="r" b="b"/>
              <a:pathLst>
                <a:path w="1926" h="334" extrusionOk="0">
                  <a:moveTo>
                    <a:pt x="1301" y="1"/>
                  </a:moveTo>
                  <a:cubicBezTo>
                    <a:pt x="1103" y="1"/>
                    <a:pt x="921" y="8"/>
                    <a:pt x="810" y="36"/>
                  </a:cubicBezTo>
                  <a:cubicBezTo>
                    <a:pt x="516" y="109"/>
                    <a:pt x="458" y="269"/>
                    <a:pt x="146" y="269"/>
                  </a:cubicBezTo>
                  <a:cubicBezTo>
                    <a:pt x="103" y="269"/>
                    <a:pt x="55" y="266"/>
                    <a:pt x="1" y="259"/>
                  </a:cubicBezTo>
                  <a:lnTo>
                    <a:pt x="1" y="315"/>
                  </a:lnTo>
                  <a:cubicBezTo>
                    <a:pt x="78" y="328"/>
                    <a:pt x="144" y="333"/>
                    <a:pt x="201" y="333"/>
                  </a:cubicBezTo>
                  <a:cubicBezTo>
                    <a:pt x="511" y="333"/>
                    <a:pt x="555" y="166"/>
                    <a:pt x="838" y="119"/>
                  </a:cubicBezTo>
                  <a:cubicBezTo>
                    <a:pt x="968" y="87"/>
                    <a:pt x="1195" y="73"/>
                    <a:pt x="1433" y="73"/>
                  </a:cubicBezTo>
                  <a:cubicBezTo>
                    <a:pt x="1601" y="73"/>
                    <a:pt x="1775" y="80"/>
                    <a:pt x="1926" y="91"/>
                  </a:cubicBezTo>
                  <a:lnTo>
                    <a:pt x="1898" y="8"/>
                  </a:lnTo>
                  <a:cubicBezTo>
                    <a:pt x="1716" y="8"/>
                    <a:pt x="1500" y="1"/>
                    <a:pt x="1301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779352" y="4493242"/>
              <a:ext cx="56616" cy="12967"/>
            </a:xfrm>
            <a:custGeom>
              <a:avLst/>
              <a:gdLst/>
              <a:ahLst/>
              <a:cxnLst/>
              <a:rect l="l" t="t" r="r" b="b"/>
              <a:pathLst>
                <a:path w="978" h="224" extrusionOk="0">
                  <a:moveTo>
                    <a:pt x="559" y="0"/>
                  </a:moveTo>
                  <a:lnTo>
                    <a:pt x="1" y="140"/>
                  </a:lnTo>
                  <a:lnTo>
                    <a:pt x="419" y="195"/>
                  </a:lnTo>
                  <a:cubicBezTo>
                    <a:pt x="517" y="209"/>
                    <a:pt x="615" y="223"/>
                    <a:pt x="709" y="223"/>
                  </a:cubicBezTo>
                  <a:cubicBezTo>
                    <a:pt x="803" y="223"/>
                    <a:pt x="894" y="209"/>
                    <a:pt x="977" y="167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719610" y="4446351"/>
              <a:ext cx="25877" cy="64663"/>
            </a:xfrm>
            <a:custGeom>
              <a:avLst/>
              <a:gdLst/>
              <a:ahLst/>
              <a:cxnLst/>
              <a:rect l="l" t="t" r="r" b="b"/>
              <a:pathLst>
                <a:path w="447" h="1117" extrusionOk="0">
                  <a:moveTo>
                    <a:pt x="447" y="1"/>
                  </a:moveTo>
                  <a:lnTo>
                    <a:pt x="391" y="29"/>
                  </a:lnTo>
                  <a:cubicBezTo>
                    <a:pt x="1" y="531"/>
                    <a:pt x="140" y="1117"/>
                    <a:pt x="140" y="1117"/>
                  </a:cubicBezTo>
                  <a:lnTo>
                    <a:pt x="168" y="1117"/>
                  </a:lnTo>
                  <a:cubicBezTo>
                    <a:pt x="168" y="1089"/>
                    <a:pt x="28" y="531"/>
                    <a:pt x="44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747049" y="4446351"/>
              <a:ext cx="37223" cy="53375"/>
            </a:xfrm>
            <a:custGeom>
              <a:avLst/>
              <a:gdLst/>
              <a:ahLst/>
              <a:cxnLst/>
              <a:rect l="l" t="t" r="r" b="b"/>
              <a:pathLst>
                <a:path w="643" h="922" extrusionOk="0">
                  <a:moveTo>
                    <a:pt x="1" y="1"/>
                  </a:moveTo>
                  <a:cubicBezTo>
                    <a:pt x="615" y="336"/>
                    <a:pt x="587" y="894"/>
                    <a:pt x="587" y="922"/>
                  </a:cubicBezTo>
                  <a:lnTo>
                    <a:pt x="615" y="922"/>
                  </a:lnTo>
                  <a:cubicBezTo>
                    <a:pt x="615" y="894"/>
                    <a:pt x="642" y="336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737382" y="4444094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1"/>
                  </a:moveTo>
                  <a:cubicBezTo>
                    <a:pt x="173" y="1"/>
                    <a:pt x="156" y="4"/>
                    <a:pt x="140" y="12"/>
                  </a:cubicBezTo>
                  <a:cubicBezTo>
                    <a:pt x="56" y="12"/>
                    <a:pt x="0" y="40"/>
                    <a:pt x="0" y="68"/>
                  </a:cubicBezTo>
                  <a:cubicBezTo>
                    <a:pt x="28" y="96"/>
                    <a:pt x="84" y="96"/>
                    <a:pt x="140" y="96"/>
                  </a:cubicBezTo>
                  <a:cubicBezTo>
                    <a:pt x="196" y="68"/>
                    <a:pt x="251" y="40"/>
                    <a:pt x="251" y="40"/>
                  </a:cubicBezTo>
                  <a:cubicBezTo>
                    <a:pt x="251" y="20"/>
                    <a:pt x="224" y="1"/>
                    <a:pt x="18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049059" y="4502909"/>
              <a:ext cx="54995" cy="101829"/>
            </a:xfrm>
            <a:custGeom>
              <a:avLst/>
              <a:gdLst/>
              <a:ahLst/>
              <a:cxnLst/>
              <a:rect l="l" t="t" r="r" b="b"/>
              <a:pathLst>
                <a:path w="950" h="1759" extrusionOk="0">
                  <a:moveTo>
                    <a:pt x="57" y="0"/>
                  </a:moveTo>
                  <a:lnTo>
                    <a:pt x="57" y="0"/>
                  </a:lnTo>
                  <a:cubicBezTo>
                    <a:pt x="29" y="614"/>
                    <a:pt x="1" y="1256"/>
                    <a:pt x="364" y="1758"/>
                  </a:cubicBezTo>
                  <a:lnTo>
                    <a:pt x="949" y="156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653384" y="4562246"/>
              <a:ext cx="466825" cy="341262"/>
            </a:xfrm>
            <a:custGeom>
              <a:avLst/>
              <a:gdLst/>
              <a:ahLst/>
              <a:cxnLst/>
              <a:rect l="l" t="t" r="r" b="b"/>
              <a:pathLst>
                <a:path w="8064" h="5895" extrusionOk="0">
                  <a:moveTo>
                    <a:pt x="6179" y="1"/>
                  </a:moveTo>
                  <a:cubicBezTo>
                    <a:pt x="4484" y="1"/>
                    <a:pt x="2242" y="1164"/>
                    <a:pt x="1" y="2993"/>
                  </a:cubicBezTo>
                  <a:lnTo>
                    <a:pt x="3683" y="5894"/>
                  </a:lnTo>
                  <a:cubicBezTo>
                    <a:pt x="4241" y="4360"/>
                    <a:pt x="6194" y="3132"/>
                    <a:pt x="7059" y="2240"/>
                  </a:cubicBezTo>
                  <a:cubicBezTo>
                    <a:pt x="7478" y="1793"/>
                    <a:pt x="7561" y="1542"/>
                    <a:pt x="8063" y="1068"/>
                  </a:cubicBezTo>
                  <a:lnTo>
                    <a:pt x="7980" y="649"/>
                  </a:lnTo>
                  <a:cubicBezTo>
                    <a:pt x="7502" y="205"/>
                    <a:pt x="6888" y="1"/>
                    <a:pt x="61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24861" y="4498047"/>
              <a:ext cx="53375" cy="100208"/>
            </a:xfrm>
            <a:custGeom>
              <a:avLst/>
              <a:gdLst/>
              <a:ahLst/>
              <a:cxnLst/>
              <a:rect l="l" t="t" r="r" b="b"/>
              <a:pathLst>
                <a:path w="922" h="1731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42"/>
                    <a:pt x="56" y="1256"/>
                    <a:pt x="447" y="1730"/>
                  </a:cubicBezTo>
                  <a:lnTo>
                    <a:pt x="893" y="1396"/>
                  </a:lnTo>
                  <a:lnTo>
                    <a:pt x="921" y="1396"/>
                  </a:lnTo>
                  <a:lnTo>
                    <a:pt x="921" y="1368"/>
                  </a:lnTo>
                  <a:lnTo>
                    <a:pt x="8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965119" y="4659558"/>
              <a:ext cx="66284" cy="74562"/>
            </a:xfrm>
            <a:custGeom>
              <a:avLst/>
              <a:gdLst/>
              <a:ahLst/>
              <a:cxnLst/>
              <a:rect l="l" t="t" r="r" b="b"/>
              <a:pathLst>
                <a:path w="1145" h="1288" extrusionOk="0">
                  <a:moveTo>
                    <a:pt x="140" y="1"/>
                  </a:moveTo>
                  <a:lnTo>
                    <a:pt x="140" y="1"/>
                  </a:lnTo>
                  <a:cubicBezTo>
                    <a:pt x="28" y="224"/>
                    <a:pt x="0" y="503"/>
                    <a:pt x="112" y="782"/>
                  </a:cubicBezTo>
                  <a:cubicBezTo>
                    <a:pt x="248" y="1099"/>
                    <a:pt x="567" y="1287"/>
                    <a:pt x="907" y="1287"/>
                  </a:cubicBezTo>
                  <a:cubicBezTo>
                    <a:pt x="985" y="1287"/>
                    <a:pt x="1065" y="1277"/>
                    <a:pt x="1144" y="1256"/>
                  </a:cubicBezTo>
                  <a:cubicBezTo>
                    <a:pt x="753" y="1256"/>
                    <a:pt x="391" y="1005"/>
                    <a:pt x="223" y="614"/>
                  </a:cubicBezTo>
                  <a:cubicBezTo>
                    <a:pt x="140" y="419"/>
                    <a:pt x="112" y="196"/>
                    <a:pt x="14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008710" y="4627256"/>
              <a:ext cx="153466" cy="103449"/>
            </a:xfrm>
            <a:custGeom>
              <a:avLst/>
              <a:gdLst/>
              <a:ahLst/>
              <a:cxnLst/>
              <a:rect l="l" t="t" r="r" b="b"/>
              <a:pathLst>
                <a:path w="2651" h="1787" extrusionOk="0">
                  <a:moveTo>
                    <a:pt x="84" y="1"/>
                  </a:moveTo>
                  <a:lnTo>
                    <a:pt x="0" y="56"/>
                  </a:lnTo>
                  <a:cubicBezTo>
                    <a:pt x="1172" y="1340"/>
                    <a:pt x="2595" y="1758"/>
                    <a:pt x="2623" y="1786"/>
                  </a:cubicBezTo>
                  <a:lnTo>
                    <a:pt x="2651" y="1675"/>
                  </a:lnTo>
                  <a:cubicBezTo>
                    <a:pt x="2651" y="1675"/>
                    <a:pt x="1228" y="1256"/>
                    <a:pt x="84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008710" y="4578803"/>
              <a:ext cx="98587" cy="45270"/>
            </a:xfrm>
            <a:custGeom>
              <a:avLst/>
              <a:gdLst/>
              <a:ahLst/>
              <a:cxnLst/>
              <a:rect l="l" t="t" r="r" b="b"/>
              <a:pathLst>
                <a:path w="1703" h="782" extrusionOk="0">
                  <a:moveTo>
                    <a:pt x="1563" y="1"/>
                  </a:moveTo>
                  <a:cubicBezTo>
                    <a:pt x="1535" y="29"/>
                    <a:pt x="893" y="252"/>
                    <a:pt x="0" y="698"/>
                  </a:cubicBezTo>
                  <a:lnTo>
                    <a:pt x="84" y="782"/>
                  </a:lnTo>
                  <a:cubicBezTo>
                    <a:pt x="921" y="391"/>
                    <a:pt x="1674" y="140"/>
                    <a:pt x="1702" y="140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658247" y="4579555"/>
              <a:ext cx="402220" cy="199605"/>
            </a:xfrm>
            <a:custGeom>
              <a:avLst/>
              <a:gdLst/>
              <a:ahLst/>
              <a:cxnLst/>
              <a:rect l="l" t="t" r="r" b="b"/>
              <a:pathLst>
                <a:path w="6948" h="3448" extrusionOk="0">
                  <a:moveTo>
                    <a:pt x="6362" y="1"/>
                  </a:moveTo>
                  <a:cubicBezTo>
                    <a:pt x="4523" y="1"/>
                    <a:pt x="1755" y="1116"/>
                    <a:pt x="0" y="3447"/>
                  </a:cubicBezTo>
                  <a:cubicBezTo>
                    <a:pt x="2493" y="1503"/>
                    <a:pt x="4985" y="42"/>
                    <a:pt x="6844" y="42"/>
                  </a:cubicBezTo>
                  <a:cubicBezTo>
                    <a:pt x="6879" y="42"/>
                    <a:pt x="6913" y="42"/>
                    <a:pt x="6947" y="43"/>
                  </a:cubicBezTo>
                  <a:cubicBezTo>
                    <a:pt x="6766" y="15"/>
                    <a:pt x="6570" y="1"/>
                    <a:pt x="636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74547" y="4654696"/>
              <a:ext cx="135694" cy="235902"/>
            </a:xfrm>
            <a:custGeom>
              <a:avLst/>
              <a:gdLst/>
              <a:ahLst/>
              <a:cxnLst/>
              <a:rect l="l" t="t" r="r" b="b"/>
              <a:pathLst>
                <a:path w="2344" h="4075" extrusionOk="0">
                  <a:moveTo>
                    <a:pt x="2344" y="1"/>
                  </a:moveTo>
                  <a:cubicBezTo>
                    <a:pt x="1897" y="168"/>
                    <a:pt x="1423" y="419"/>
                    <a:pt x="977" y="894"/>
                  </a:cubicBezTo>
                  <a:cubicBezTo>
                    <a:pt x="279" y="1619"/>
                    <a:pt x="0" y="2651"/>
                    <a:pt x="167" y="3628"/>
                  </a:cubicBezTo>
                  <a:lnTo>
                    <a:pt x="251" y="4074"/>
                  </a:lnTo>
                  <a:cubicBezTo>
                    <a:pt x="363" y="2344"/>
                    <a:pt x="1730" y="336"/>
                    <a:pt x="234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850440" y="4690240"/>
              <a:ext cx="163192" cy="284298"/>
            </a:xfrm>
            <a:custGeom>
              <a:avLst/>
              <a:gdLst/>
              <a:ahLst/>
              <a:cxnLst/>
              <a:rect l="l" t="t" r="r" b="b"/>
              <a:pathLst>
                <a:path w="2819" h="4911" extrusionOk="0">
                  <a:moveTo>
                    <a:pt x="1870" y="1"/>
                  </a:moveTo>
                  <a:cubicBezTo>
                    <a:pt x="1618" y="810"/>
                    <a:pt x="865" y="1870"/>
                    <a:pt x="419" y="2874"/>
                  </a:cubicBezTo>
                  <a:cubicBezTo>
                    <a:pt x="391" y="2958"/>
                    <a:pt x="335" y="3070"/>
                    <a:pt x="307" y="3153"/>
                  </a:cubicBezTo>
                  <a:cubicBezTo>
                    <a:pt x="56" y="3851"/>
                    <a:pt x="0" y="4437"/>
                    <a:pt x="56" y="4911"/>
                  </a:cubicBezTo>
                  <a:lnTo>
                    <a:pt x="614" y="3125"/>
                  </a:lnTo>
                  <a:lnTo>
                    <a:pt x="614" y="3098"/>
                  </a:lnTo>
                  <a:cubicBezTo>
                    <a:pt x="1061" y="2233"/>
                    <a:pt x="2093" y="1535"/>
                    <a:pt x="2818" y="866"/>
                  </a:cubicBezTo>
                  <a:cubicBezTo>
                    <a:pt x="2762" y="866"/>
                    <a:pt x="1925" y="866"/>
                    <a:pt x="187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-301098" y="5026173"/>
              <a:ext cx="177722" cy="148662"/>
            </a:xfrm>
            <a:custGeom>
              <a:avLst/>
              <a:gdLst/>
              <a:ahLst/>
              <a:cxnLst/>
              <a:rect l="l" t="t" r="r" b="b"/>
              <a:pathLst>
                <a:path w="3070" h="2568" extrusionOk="0">
                  <a:moveTo>
                    <a:pt x="2707" y="1"/>
                  </a:moveTo>
                  <a:lnTo>
                    <a:pt x="140" y="1954"/>
                  </a:lnTo>
                  <a:cubicBezTo>
                    <a:pt x="0" y="2177"/>
                    <a:pt x="84" y="2372"/>
                    <a:pt x="168" y="2567"/>
                  </a:cubicBezTo>
                  <a:lnTo>
                    <a:pt x="3069" y="810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1007089" y="5021368"/>
              <a:ext cx="261721" cy="124406"/>
            </a:xfrm>
            <a:custGeom>
              <a:avLst/>
              <a:gdLst/>
              <a:ahLst/>
              <a:cxnLst/>
              <a:rect l="l" t="t" r="r" b="b"/>
              <a:pathLst>
                <a:path w="4521" h="2149" extrusionOk="0">
                  <a:moveTo>
                    <a:pt x="1" y="0"/>
                  </a:moveTo>
                  <a:lnTo>
                    <a:pt x="224" y="753"/>
                  </a:lnTo>
                  <a:cubicBezTo>
                    <a:pt x="1368" y="1088"/>
                    <a:pt x="2456" y="1590"/>
                    <a:pt x="3209" y="2148"/>
                  </a:cubicBezTo>
                  <a:lnTo>
                    <a:pt x="4213" y="1981"/>
                  </a:lnTo>
                  <a:lnTo>
                    <a:pt x="4520" y="1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958636" y="5014710"/>
              <a:ext cx="82435" cy="53722"/>
            </a:xfrm>
            <a:custGeom>
              <a:avLst/>
              <a:gdLst/>
              <a:ahLst/>
              <a:cxnLst/>
              <a:rect l="l" t="t" r="r" b="b"/>
              <a:pathLst>
                <a:path w="1424" h="928" extrusionOk="0">
                  <a:moveTo>
                    <a:pt x="675" y="0"/>
                  </a:moveTo>
                  <a:cubicBezTo>
                    <a:pt x="344" y="0"/>
                    <a:pt x="54" y="161"/>
                    <a:pt x="28" y="394"/>
                  </a:cubicBezTo>
                  <a:cubicBezTo>
                    <a:pt x="1" y="645"/>
                    <a:pt x="280" y="868"/>
                    <a:pt x="670" y="924"/>
                  </a:cubicBezTo>
                  <a:cubicBezTo>
                    <a:pt x="697" y="926"/>
                    <a:pt x="723" y="927"/>
                    <a:pt x="749" y="927"/>
                  </a:cubicBezTo>
                  <a:cubicBezTo>
                    <a:pt x="1080" y="927"/>
                    <a:pt x="1370" y="766"/>
                    <a:pt x="1396" y="534"/>
                  </a:cubicBezTo>
                  <a:cubicBezTo>
                    <a:pt x="1423" y="282"/>
                    <a:pt x="1144" y="59"/>
                    <a:pt x="754" y="3"/>
                  </a:cubicBezTo>
                  <a:cubicBezTo>
                    <a:pt x="727" y="1"/>
                    <a:pt x="701" y="0"/>
                    <a:pt x="675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-175130" y="5016389"/>
              <a:ext cx="72710" cy="53548"/>
            </a:xfrm>
            <a:custGeom>
              <a:avLst/>
              <a:gdLst/>
              <a:ahLst/>
              <a:cxnLst/>
              <a:rect l="l" t="t" r="r" b="b"/>
              <a:pathLst>
                <a:path w="1256" h="925" extrusionOk="0">
                  <a:moveTo>
                    <a:pt x="793" y="1"/>
                  </a:moveTo>
                  <a:cubicBezTo>
                    <a:pt x="681" y="1"/>
                    <a:pt x="559" y="30"/>
                    <a:pt x="447" y="86"/>
                  </a:cubicBezTo>
                  <a:cubicBezTo>
                    <a:pt x="168" y="253"/>
                    <a:pt x="0" y="532"/>
                    <a:pt x="112" y="728"/>
                  </a:cubicBezTo>
                  <a:cubicBezTo>
                    <a:pt x="179" y="861"/>
                    <a:pt x="315" y="925"/>
                    <a:pt x="479" y="925"/>
                  </a:cubicBezTo>
                  <a:cubicBezTo>
                    <a:pt x="590" y="925"/>
                    <a:pt x="714" y="896"/>
                    <a:pt x="837" y="839"/>
                  </a:cubicBezTo>
                  <a:cubicBezTo>
                    <a:pt x="1116" y="700"/>
                    <a:pt x="1256" y="393"/>
                    <a:pt x="1172" y="198"/>
                  </a:cubicBezTo>
                  <a:cubicBezTo>
                    <a:pt x="1106" y="64"/>
                    <a:pt x="959" y="1"/>
                    <a:pt x="793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961877" y="4561030"/>
              <a:ext cx="45270" cy="64663"/>
            </a:xfrm>
            <a:custGeom>
              <a:avLst/>
              <a:gdLst/>
              <a:ahLst/>
              <a:cxnLst/>
              <a:rect l="l" t="t" r="r" b="b"/>
              <a:pathLst>
                <a:path w="782" h="1117" extrusionOk="0">
                  <a:moveTo>
                    <a:pt x="112" y="1"/>
                  </a:moveTo>
                  <a:lnTo>
                    <a:pt x="0" y="57"/>
                  </a:lnTo>
                  <a:cubicBezTo>
                    <a:pt x="335" y="782"/>
                    <a:pt x="726" y="1117"/>
                    <a:pt x="726" y="1117"/>
                  </a:cubicBezTo>
                  <a:lnTo>
                    <a:pt x="782" y="1033"/>
                  </a:lnTo>
                  <a:cubicBezTo>
                    <a:pt x="782" y="1033"/>
                    <a:pt x="419" y="698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-368944" y="5127942"/>
              <a:ext cx="77573" cy="72710"/>
            </a:xfrm>
            <a:custGeom>
              <a:avLst/>
              <a:gdLst/>
              <a:ahLst/>
              <a:cxnLst/>
              <a:rect l="l" t="t" r="r" b="b"/>
              <a:pathLst>
                <a:path w="134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cubicBezTo>
                    <a:pt x="949" y="977"/>
                    <a:pt x="1172" y="893"/>
                    <a:pt x="1340" y="809"/>
                  </a:cubicBezTo>
                  <a:lnTo>
                    <a:pt x="1312" y="196"/>
                  </a:lnTo>
                  <a:cubicBezTo>
                    <a:pt x="1144" y="168"/>
                    <a:pt x="977" y="140"/>
                    <a:pt x="810" y="84"/>
                  </a:cubicBezTo>
                  <a:cubicBezTo>
                    <a:pt x="698" y="56"/>
                    <a:pt x="614" y="28"/>
                    <a:pt x="55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-312386" y="5124701"/>
              <a:ext cx="40407" cy="38844"/>
            </a:xfrm>
            <a:custGeom>
              <a:avLst/>
              <a:gdLst/>
              <a:ahLst/>
              <a:cxnLst/>
              <a:rect l="l" t="t" r="r" b="b"/>
              <a:pathLst>
                <a:path w="698" h="671" extrusionOk="0">
                  <a:moveTo>
                    <a:pt x="697" y="1"/>
                  </a:moveTo>
                  <a:cubicBezTo>
                    <a:pt x="670" y="1"/>
                    <a:pt x="474" y="28"/>
                    <a:pt x="335" y="56"/>
                  </a:cubicBezTo>
                  <a:cubicBezTo>
                    <a:pt x="279" y="56"/>
                    <a:pt x="223" y="69"/>
                    <a:pt x="176" y="69"/>
                  </a:cubicBezTo>
                  <a:cubicBezTo>
                    <a:pt x="152" y="69"/>
                    <a:pt x="130" y="66"/>
                    <a:pt x="112" y="56"/>
                  </a:cubicBezTo>
                  <a:cubicBezTo>
                    <a:pt x="28" y="28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56"/>
                    <a:pt x="28" y="140"/>
                  </a:cubicBezTo>
                  <a:cubicBezTo>
                    <a:pt x="56" y="196"/>
                    <a:pt x="112" y="280"/>
                    <a:pt x="167" y="363"/>
                  </a:cubicBezTo>
                  <a:cubicBezTo>
                    <a:pt x="335" y="531"/>
                    <a:pt x="474" y="670"/>
                    <a:pt x="474" y="670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-301098" y="5116654"/>
              <a:ext cx="37165" cy="38786"/>
            </a:xfrm>
            <a:custGeom>
              <a:avLst/>
              <a:gdLst/>
              <a:ahLst/>
              <a:cxnLst/>
              <a:rect l="l" t="t" r="r" b="b"/>
              <a:pathLst>
                <a:path w="642" h="670" extrusionOk="0">
                  <a:moveTo>
                    <a:pt x="642" y="0"/>
                  </a:moveTo>
                  <a:lnTo>
                    <a:pt x="0" y="140"/>
                  </a:lnTo>
                  <a:lnTo>
                    <a:pt x="363" y="67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-283326" y="5108549"/>
              <a:ext cx="22635" cy="38844"/>
            </a:xfrm>
            <a:custGeom>
              <a:avLst/>
              <a:gdLst/>
              <a:ahLst/>
              <a:cxnLst/>
              <a:rect l="l" t="t" r="r" b="b"/>
              <a:pathLst>
                <a:path w="391" h="671" extrusionOk="0">
                  <a:moveTo>
                    <a:pt x="391" y="1"/>
                  </a:moveTo>
                  <a:cubicBezTo>
                    <a:pt x="391" y="1"/>
                    <a:pt x="307" y="56"/>
                    <a:pt x="195" y="112"/>
                  </a:cubicBezTo>
                  <a:cubicBezTo>
                    <a:pt x="112" y="168"/>
                    <a:pt x="0" y="224"/>
                    <a:pt x="0" y="224"/>
                  </a:cubicBezTo>
                  <a:cubicBezTo>
                    <a:pt x="0" y="224"/>
                    <a:pt x="28" y="307"/>
                    <a:pt x="84" y="447"/>
                  </a:cubicBezTo>
                  <a:cubicBezTo>
                    <a:pt x="140" y="559"/>
                    <a:pt x="195" y="670"/>
                    <a:pt x="223" y="670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12738" y="4577182"/>
              <a:ext cx="106691" cy="64663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312" y="1"/>
                  </a:moveTo>
                  <a:cubicBezTo>
                    <a:pt x="391" y="140"/>
                    <a:pt x="84" y="503"/>
                    <a:pt x="1" y="949"/>
                  </a:cubicBezTo>
                  <a:lnTo>
                    <a:pt x="1842" y="1117"/>
                  </a:lnTo>
                  <a:cubicBezTo>
                    <a:pt x="1563" y="754"/>
                    <a:pt x="1340" y="363"/>
                    <a:pt x="131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885984" y="4567514"/>
              <a:ext cx="59800" cy="33981"/>
            </a:xfrm>
            <a:custGeom>
              <a:avLst/>
              <a:gdLst/>
              <a:ahLst/>
              <a:cxnLst/>
              <a:rect l="l" t="t" r="r" b="b"/>
              <a:pathLst>
                <a:path w="1033" h="587" extrusionOk="0">
                  <a:moveTo>
                    <a:pt x="865" y="0"/>
                  </a:moveTo>
                  <a:lnTo>
                    <a:pt x="195" y="279"/>
                  </a:lnTo>
                  <a:lnTo>
                    <a:pt x="0" y="586"/>
                  </a:lnTo>
                  <a:lnTo>
                    <a:pt x="865" y="391"/>
                  </a:lnTo>
                  <a:cubicBezTo>
                    <a:pt x="977" y="307"/>
                    <a:pt x="1032" y="196"/>
                    <a:pt x="865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881122" y="4565314"/>
              <a:ext cx="69526" cy="37802"/>
            </a:xfrm>
            <a:custGeom>
              <a:avLst/>
              <a:gdLst/>
              <a:ahLst/>
              <a:cxnLst/>
              <a:rect l="l" t="t" r="r" b="b"/>
              <a:pathLst>
                <a:path w="1201" h="653" extrusionOk="0">
                  <a:moveTo>
                    <a:pt x="875" y="0"/>
                  </a:moveTo>
                  <a:cubicBezTo>
                    <a:pt x="846" y="0"/>
                    <a:pt x="815" y="4"/>
                    <a:pt x="782" y="10"/>
                  </a:cubicBezTo>
                  <a:lnTo>
                    <a:pt x="112" y="206"/>
                  </a:lnTo>
                  <a:lnTo>
                    <a:pt x="0" y="652"/>
                  </a:lnTo>
                  <a:cubicBezTo>
                    <a:pt x="363" y="596"/>
                    <a:pt x="670" y="457"/>
                    <a:pt x="921" y="206"/>
                  </a:cubicBezTo>
                  <a:lnTo>
                    <a:pt x="1033" y="345"/>
                  </a:lnTo>
                  <a:lnTo>
                    <a:pt x="977" y="345"/>
                  </a:lnTo>
                  <a:lnTo>
                    <a:pt x="949" y="373"/>
                  </a:lnTo>
                  <a:lnTo>
                    <a:pt x="921" y="401"/>
                  </a:lnTo>
                  <a:lnTo>
                    <a:pt x="921" y="429"/>
                  </a:lnTo>
                  <a:lnTo>
                    <a:pt x="949" y="457"/>
                  </a:lnTo>
                  <a:lnTo>
                    <a:pt x="977" y="457"/>
                  </a:lnTo>
                  <a:lnTo>
                    <a:pt x="1116" y="429"/>
                  </a:lnTo>
                  <a:lnTo>
                    <a:pt x="1200" y="373"/>
                  </a:lnTo>
                  <a:lnTo>
                    <a:pt x="1200" y="289"/>
                  </a:lnTo>
                  <a:lnTo>
                    <a:pt x="1088" y="122"/>
                  </a:lnTo>
                  <a:cubicBezTo>
                    <a:pt x="1046" y="37"/>
                    <a:pt x="971" y="0"/>
                    <a:pt x="87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88928" y="4535212"/>
              <a:ext cx="46891" cy="48512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307" y="0"/>
                  </a:moveTo>
                  <a:lnTo>
                    <a:pt x="0" y="140"/>
                  </a:lnTo>
                  <a:lnTo>
                    <a:pt x="558" y="782"/>
                  </a:lnTo>
                  <a:lnTo>
                    <a:pt x="810" y="83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661489" y="4559410"/>
              <a:ext cx="234223" cy="100208"/>
            </a:xfrm>
            <a:custGeom>
              <a:avLst/>
              <a:gdLst/>
              <a:ahLst/>
              <a:cxnLst/>
              <a:rect l="l" t="t" r="r" b="b"/>
              <a:pathLst>
                <a:path w="4046" h="1731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98"/>
                    <a:pt x="195" y="894"/>
                    <a:pt x="447" y="894"/>
                  </a:cubicBezTo>
                  <a:lnTo>
                    <a:pt x="2176" y="1731"/>
                  </a:lnTo>
                  <a:lnTo>
                    <a:pt x="4046" y="698"/>
                  </a:lnTo>
                  <a:lnTo>
                    <a:pt x="3878" y="308"/>
                  </a:lnTo>
                  <a:lnTo>
                    <a:pt x="2232" y="866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926333" y="4576776"/>
              <a:ext cx="234223" cy="186232"/>
            </a:xfrm>
            <a:custGeom>
              <a:avLst/>
              <a:gdLst/>
              <a:ahLst/>
              <a:cxnLst/>
              <a:rect l="l" t="t" r="r" b="b"/>
              <a:pathLst>
                <a:path w="4046" h="3217" extrusionOk="0">
                  <a:moveTo>
                    <a:pt x="117" y="0"/>
                  </a:moveTo>
                  <a:cubicBezTo>
                    <a:pt x="106" y="0"/>
                    <a:pt x="95" y="3"/>
                    <a:pt x="84" y="8"/>
                  </a:cubicBezTo>
                  <a:cubicBezTo>
                    <a:pt x="28" y="8"/>
                    <a:pt x="1" y="64"/>
                    <a:pt x="1" y="147"/>
                  </a:cubicBezTo>
                  <a:lnTo>
                    <a:pt x="447" y="2017"/>
                  </a:lnTo>
                  <a:lnTo>
                    <a:pt x="503" y="2044"/>
                  </a:lnTo>
                  <a:cubicBezTo>
                    <a:pt x="1647" y="2937"/>
                    <a:pt x="3823" y="3216"/>
                    <a:pt x="3906" y="3216"/>
                  </a:cubicBezTo>
                  <a:lnTo>
                    <a:pt x="3934" y="3216"/>
                  </a:lnTo>
                  <a:cubicBezTo>
                    <a:pt x="3990" y="3216"/>
                    <a:pt x="4046" y="3188"/>
                    <a:pt x="4046" y="3105"/>
                  </a:cubicBezTo>
                  <a:cubicBezTo>
                    <a:pt x="4046" y="3049"/>
                    <a:pt x="3990" y="2993"/>
                    <a:pt x="3934" y="2993"/>
                  </a:cubicBezTo>
                  <a:cubicBezTo>
                    <a:pt x="3906" y="2993"/>
                    <a:pt x="1786" y="2714"/>
                    <a:pt x="670" y="1905"/>
                  </a:cubicBezTo>
                  <a:lnTo>
                    <a:pt x="224" y="91"/>
                  </a:lnTo>
                  <a:cubicBezTo>
                    <a:pt x="224" y="46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950589" y="4621351"/>
              <a:ext cx="63042" cy="75431"/>
            </a:xfrm>
            <a:custGeom>
              <a:avLst/>
              <a:gdLst/>
              <a:ahLst/>
              <a:cxnLst/>
              <a:rect l="l" t="t" r="r" b="b"/>
              <a:pathLst>
                <a:path w="1089" h="1303" extrusionOk="0">
                  <a:moveTo>
                    <a:pt x="949" y="1"/>
                  </a:moveTo>
                  <a:cubicBezTo>
                    <a:pt x="917" y="1"/>
                    <a:pt x="881" y="14"/>
                    <a:pt x="865" y="47"/>
                  </a:cubicBezTo>
                  <a:lnTo>
                    <a:pt x="56" y="1135"/>
                  </a:lnTo>
                  <a:cubicBezTo>
                    <a:pt x="0" y="1163"/>
                    <a:pt x="28" y="1247"/>
                    <a:pt x="84" y="1274"/>
                  </a:cubicBezTo>
                  <a:lnTo>
                    <a:pt x="140" y="1302"/>
                  </a:lnTo>
                  <a:lnTo>
                    <a:pt x="223" y="1274"/>
                  </a:lnTo>
                  <a:lnTo>
                    <a:pt x="1032" y="186"/>
                  </a:lnTo>
                  <a:cubicBezTo>
                    <a:pt x="1088" y="131"/>
                    <a:pt x="1060" y="75"/>
                    <a:pt x="1004" y="19"/>
                  </a:cubicBezTo>
                  <a:cubicBezTo>
                    <a:pt x="993" y="7"/>
                    <a:pt x="972" y="1"/>
                    <a:pt x="949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995801" y="4616257"/>
              <a:ext cx="22635" cy="21361"/>
            </a:xfrm>
            <a:custGeom>
              <a:avLst/>
              <a:gdLst/>
              <a:ahLst/>
              <a:cxnLst/>
              <a:rect l="l" t="t" r="r" b="b"/>
              <a:pathLst>
                <a:path w="391" h="369" extrusionOk="0">
                  <a:moveTo>
                    <a:pt x="204" y="1"/>
                  </a:moveTo>
                  <a:cubicBezTo>
                    <a:pt x="174" y="1"/>
                    <a:pt x="143" y="8"/>
                    <a:pt x="112" y="23"/>
                  </a:cubicBezTo>
                  <a:cubicBezTo>
                    <a:pt x="28" y="51"/>
                    <a:pt x="0" y="163"/>
                    <a:pt x="28" y="246"/>
                  </a:cubicBezTo>
                  <a:cubicBezTo>
                    <a:pt x="49" y="332"/>
                    <a:pt x="120" y="368"/>
                    <a:pt x="201" y="368"/>
                  </a:cubicBezTo>
                  <a:cubicBezTo>
                    <a:pt x="227" y="368"/>
                    <a:pt x="253" y="365"/>
                    <a:pt x="279" y="358"/>
                  </a:cubicBezTo>
                  <a:cubicBezTo>
                    <a:pt x="363" y="302"/>
                    <a:pt x="391" y="191"/>
                    <a:pt x="363" y="107"/>
                  </a:cubicBezTo>
                  <a:cubicBezTo>
                    <a:pt x="343" y="47"/>
                    <a:pt x="279" y="1"/>
                    <a:pt x="204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27177" y="4745177"/>
              <a:ext cx="398978" cy="248753"/>
            </a:xfrm>
            <a:custGeom>
              <a:avLst/>
              <a:gdLst/>
              <a:ahLst/>
              <a:cxnLst/>
              <a:rect l="l" t="t" r="r" b="b"/>
              <a:pathLst>
                <a:path w="6892" h="429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91"/>
                    <a:pt x="391" y="1339"/>
                    <a:pt x="363" y="2372"/>
                  </a:cubicBezTo>
                  <a:cubicBezTo>
                    <a:pt x="307" y="3683"/>
                    <a:pt x="502" y="3962"/>
                    <a:pt x="1813" y="4101"/>
                  </a:cubicBezTo>
                  <a:lnTo>
                    <a:pt x="4771" y="4297"/>
                  </a:lnTo>
                  <a:cubicBezTo>
                    <a:pt x="6640" y="4297"/>
                    <a:pt x="6891" y="2595"/>
                    <a:pt x="6584" y="1842"/>
                  </a:cubicBezTo>
                  <a:cubicBezTo>
                    <a:pt x="6249" y="1060"/>
                    <a:pt x="5496" y="140"/>
                    <a:pt x="5496" y="140"/>
                  </a:cubicBezTo>
                  <a:lnTo>
                    <a:pt x="3655" y="56"/>
                  </a:lnTo>
                  <a:cubicBezTo>
                    <a:pt x="3215" y="89"/>
                    <a:pt x="2761" y="105"/>
                    <a:pt x="2292" y="105"/>
                  </a:cubicBezTo>
                  <a:cubicBezTo>
                    <a:pt x="1571" y="105"/>
                    <a:pt x="811" y="68"/>
                    <a:pt x="0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14507" y="4959947"/>
              <a:ext cx="58179" cy="88919"/>
            </a:xfrm>
            <a:custGeom>
              <a:avLst/>
              <a:gdLst/>
              <a:ahLst/>
              <a:cxnLst/>
              <a:rect l="l" t="t" r="r" b="b"/>
              <a:pathLst>
                <a:path w="1005" h="1536" extrusionOk="0">
                  <a:moveTo>
                    <a:pt x="84" y="1"/>
                  </a:moveTo>
                  <a:lnTo>
                    <a:pt x="0" y="1424"/>
                  </a:lnTo>
                  <a:cubicBezTo>
                    <a:pt x="279" y="1480"/>
                    <a:pt x="586" y="1507"/>
                    <a:pt x="921" y="1535"/>
                  </a:cubicBezTo>
                  <a:lnTo>
                    <a:pt x="1005" y="5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62721" y="4714206"/>
              <a:ext cx="292344" cy="95634"/>
            </a:xfrm>
            <a:custGeom>
              <a:avLst/>
              <a:gdLst/>
              <a:ahLst/>
              <a:cxnLst/>
              <a:rect l="l" t="t" r="r" b="b"/>
              <a:pathLst>
                <a:path w="5050" h="1652" extrusionOk="0">
                  <a:moveTo>
                    <a:pt x="322" y="0"/>
                  </a:moveTo>
                  <a:cubicBezTo>
                    <a:pt x="182" y="0"/>
                    <a:pt x="98" y="41"/>
                    <a:pt x="84" y="145"/>
                  </a:cubicBezTo>
                  <a:cubicBezTo>
                    <a:pt x="1" y="558"/>
                    <a:pt x="707" y="1652"/>
                    <a:pt x="2687" y="1652"/>
                  </a:cubicBezTo>
                  <a:cubicBezTo>
                    <a:pt x="2712" y="1652"/>
                    <a:pt x="2737" y="1652"/>
                    <a:pt x="2762" y="1651"/>
                  </a:cubicBezTo>
                  <a:cubicBezTo>
                    <a:pt x="4157" y="1651"/>
                    <a:pt x="5050" y="758"/>
                    <a:pt x="5022" y="396"/>
                  </a:cubicBezTo>
                  <a:cubicBezTo>
                    <a:pt x="5007" y="228"/>
                    <a:pt x="4930" y="169"/>
                    <a:pt x="4798" y="169"/>
                  </a:cubicBezTo>
                  <a:cubicBezTo>
                    <a:pt x="4481" y="169"/>
                    <a:pt x="3848" y="514"/>
                    <a:pt x="3017" y="514"/>
                  </a:cubicBezTo>
                  <a:cubicBezTo>
                    <a:pt x="2872" y="514"/>
                    <a:pt x="2722" y="504"/>
                    <a:pt x="2567" y="479"/>
                  </a:cubicBezTo>
                  <a:cubicBezTo>
                    <a:pt x="1541" y="315"/>
                    <a:pt x="711" y="0"/>
                    <a:pt x="322" y="0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59570" y="4735452"/>
              <a:ext cx="261721" cy="243948"/>
            </a:xfrm>
            <a:custGeom>
              <a:avLst/>
              <a:gdLst/>
              <a:ahLst/>
              <a:cxnLst/>
              <a:rect l="l" t="t" r="r" b="b"/>
              <a:pathLst>
                <a:path w="4521" h="4214" extrusionOk="0">
                  <a:moveTo>
                    <a:pt x="224" y="1"/>
                  </a:moveTo>
                  <a:lnTo>
                    <a:pt x="29" y="2986"/>
                  </a:lnTo>
                  <a:cubicBezTo>
                    <a:pt x="1" y="3628"/>
                    <a:pt x="503" y="4186"/>
                    <a:pt x="1145" y="4214"/>
                  </a:cubicBezTo>
                  <a:cubicBezTo>
                    <a:pt x="1703" y="4214"/>
                    <a:pt x="2177" y="4158"/>
                    <a:pt x="2595" y="4046"/>
                  </a:cubicBezTo>
                  <a:cubicBezTo>
                    <a:pt x="4353" y="3544"/>
                    <a:pt x="4520" y="1954"/>
                    <a:pt x="2902" y="615"/>
                  </a:cubicBezTo>
                  <a:cubicBezTo>
                    <a:pt x="2791" y="559"/>
                    <a:pt x="2707" y="475"/>
                    <a:pt x="2623" y="41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600068" y="4770996"/>
              <a:ext cx="121222" cy="198736"/>
            </a:xfrm>
            <a:custGeom>
              <a:avLst/>
              <a:gdLst/>
              <a:ahLst/>
              <a:cxnLst/>
              <a:rect l="l" t="t" r="r" b="b"/>
              <a:pathLst>
                <a:path w="2094" h="3433" extrusionOk="0">
                  <a:moveTo>
                    <a:pt x="475" y="1"/>
                  </a:moveTo>
                  <a:lnTo>
                    <a:pt x="1" y="84"/>
                  </a:lnTo>
                  <a:cubicBezTo>
                    <a:pt x="1" y="84"/>
                    <a:pt x="754" y="1814"/>
                    <a:pt x="196" y="3237"/>
                  </a:cubicBezTo>
                  <a:cubicBezTo>
                    <a:pt x="168" y="3321"/>
                    <a:pt x="168" y="3376"/>
                    <a:pt x="168" y="3432"/>
                  </a:cubicBezTo>
                  <a:cubicBezTo>
                    <a:pt x="1926" y="2930"/>
                    <a:pt x="2093" y="1340"/>
                    <a:pt x="4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82056" y="4680341"/>
              <a:ext cx="256858" cy="117632"/>
            </a:xfrm>
            <a:custGeom>
              <a:avLst/>
              <a:gdLst/>
              <a:ahLst/>
              <a:cxnLst/>
              <a:rect l="l" t="t" r="r" b="b"/>
              <a:pathLst>
                <a:path w="4437" h="2032" extrusionOk="0">
                  <a:moveTo>
                    <a:pt x="170" y="0"/>
                  </a:moveTo>
                  <a:cubicBezTo>
                    <a:pt x="130" y="0"/>
                    <a:pt x="89" y="16"/>
                    <a:pt x="56" y="32"/>
                  </a:cubicBezTo>
                  <a:cubicBezTo>
                    <a:pt x="29" y="88"/>
                    <a:pt x="1" y="116"/>
                    <a:pt x="1" y="172"/>
                  </a:cubicBezTo>
                  <a:lnTo>
                    <a:pt x="56" y="702"/>
                  </a:lnTo>
                  <a:cubicBezTo>
                    <a:pt x="84" y="1009"/>
                    <a:pt x="335" y="1260"/>
                    <a:pt x="642" y="1288"/>
                  </a:cubicBezTo>
                  <a:lnTo>
                    <a:pt x="1563" y="1371"/>
                  </a:lnTo>
                  <a:cubicBezTo>
                    <a:pt x="1730" y="1399"/>
                    <a:pt x="1898" y="1427"/>
                    <a:pt x="2037" y="1483"/>
                  </a:cubicBezTo>
                  <a:cubicBezTo>
                    <a:pt x="2205" y="1539"/>
                    <a:pt x="2372" y="1622"/>
                    <a:pt x="2539" y="1734"/>
                  </a:cubicBezTo>
                  <a:cubicBezTo>
                    <a:pt x="2797" y="1943"/>
                    <a:pt x="3082" y="2032"/>
                    <a:pt x="3390" y="2032"/>
                  </a:cubicBezTo>
                  <a:cubicBezTo>
                    <a:pt x="3616" y="2032"/>
                    <a:pt x="3854" y="1984"/>
                    <a:pt x="4102" y="1901"/>
                  </a:cubicBezTo>
                  <a:cubicBezTo>
                    <a:pt x="4437" y="1762"/>
                    <a:pt x="4409" y="1539"/>
                    <a:pt x="4297" y="1371"/>
                  </a:cubicBezTo>
                  <a:lnTo>
                    <a:pt x="4130" y="1148"/>
                  </a:lnTo>
                  <a:cubicBezTo>
                    <a:pt x="4046" y="1037"/>
                    <a:pt x="3906" y="925"/>
                    <a:pt x="3767" y="897"/>
                  </a:cubicBezTo>
                  <a:cubicBezTo>
                    <a:pt x="3711" y="883"/>
                    <a:pt x="3655" y="876"/>
                    <a:pt x="3600" y="876"/>
                  </a:cubicBezTo>
                  <a:cubicBezTo>
                    <a:pt x="3544" y="876"/>
                    <a:pt x="3488" y="883"/>
                    <a:pt x="3432" y="897"/>
                  </a:cubicBezTo>
                  <a:cubicBezTo>
                    <a:pt x="3265" y="925"/>
                    <a:pt x="3097" y="953"/>
                    <a:pt x="2930" y="953"/>
                  </a:cubicBezTo>
                  <a:cubicBezTo>
                    <a:pt x="2805" y="963"/>
                    <a:pt x="2680" y="968"/>
                    <a:pt x="2555" y="968"/>
                  </a:cubicBezTo>
                  <a:cubicBezTo>
                    <a:pt x="1653" y="968"/>
                    <a:pt x="791" y="694"/>
                    <a:pt x="252" y="32"/>
                  </a:cubicBezTo>
                  <a:cubicBezTo>
                    <a:pt x="228" y="9"/>
                    <a:pt x="200" y="0"/>
                    <a:pt x="170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82056" y="4679125"/>
              <a:ext cx="228434" cy="90366"/>
            </a:xfrm>
            <a:custGeom>
              <a:avLst/>
              <a:gdLst/>
              <a:ahLst/>
              <a:cxnLst/>
              <a:rect l="l" t="t" r="r" b="b"/>
              <a:pathLst>
                <a:path w="3946" h="1561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9" y="109"/>
                    <a:pt x="1" y="137"/>
                    <a:pt x="1" y="193"/>
                  </a:cubicBezTo>
                  <a:lnTo>
                    <a:pt x="56" y="723"/>
                  </a:lnTo>
                  <a:cubicBezTo>
                    <a:pt x="84" y="1030"/>
                    <a:pt x="335" y="1281"/>
                    <a:pt x="642" y="1309"/>
                  </a:cubicBezTo>
                  <a:lnTo>
                    <a:pt x="1563" y="1392"/>
                  </a:lnTo>
                  <a:cubicBezTo>
                    <a:pt x="1730" y="1420"/>
                    <a:pt x="1898" y="1448"/>
                    <a:pt x="2037" y="1504"/>
                  </a:cubicBezTo>
                  <a:cubicBezTo>
                    <a:pt x="2205" y="1543"/>
                    <a:pt x="2383" y="1561"/>
                    <a:pt x="2560" y="1561"/>
                  </a:cubicBezTo>
                  <a:cubicBezTo>
                    <a:pt x="3267" y="1561"/>
                    <a:pt x="3946" y="1275"/>
                    <a:pt x="3767" y="918"/>
                  </a:cubicBezTo>
                  <a:cubicBezTo>
                    <a:pt x="3711" y="904"/>
                    <a:pt x="3655" y="897"/>
                    <a:pt x="3600" y="897"/>
                  </a:cubicBezTo>
                  <a:cubicBezTo>
                    <a:pt x="3544" y="897"/>
                    <a:pt x="3488" y="904"/>
                    <a:pt x="3432" y="918"/>
                  </a:cubicBezTo>
                  <a:cubicBezTo>
                    <a:pt x="3265" y="946"/>
                    <a:pt x="3097" y="946"/>
                    <a:pt x="2930" y="974"/>
                  </a:cubicBezTo>
                  <a:cubicBezTo>
                    <a:pt x="2805" y="984"/>
                    <a:pt x="2680" y="989"/>
                    <a:pt x="2555" y="989"/>
                  </a:cubicBezTo>
                  <a:cubicBezTo>
                    <a:pt x="1653" y="989"/>
                    <a:pt x="791" y="71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09496" y="4601437"/>
              <a:ext cx="198736" cy="180906"/>
            </a:xfrm>
            <a:custGeom>
              <a:avLst/>
              <a:gdLst/>
              <a:ahLst/>
              <a:cxnLst/>
              <a:rect l="l" t="t" r="r" b="b"/>
              <a:pathLst>
                <a:path w="3433" h="3125" extrusionOk="0">
                  <a:moveTo>
                    <a:pt x="782" y="0"/>
                  </a:moveTo>
                  <a:cubicBezTo>
                    <a:pt x="391" y="0"/>
                    <a:pt x="1" y="307"/>
                    <a:pt x="57" y="698"/>
                  </a:cubicBezTo>
                  <a:cubicBezTo>
                    <a:pt x="140" y="1172"/>
                    <a:pt x="2010" y="2651"/>
                    <a:pt x="2010" y="2651"/>
                  </a:cubicBezTo>
                  <a:lnTo>
                    <a:pt x="3153" y="3125"/>
                  </a:lnTo>
                  <a:lnTo>
                    <a:pt x="3293" y="2902"/>
                  </a:lnTo>
                  <a:cubicBezTo>
                    <a:pt x="3432" y="2651"/>
                    <a:pt x="3405" y="2372"/>
                    <a:pt x="3209" y="2149"/>
                  </a:cubicBezTo>
                  <a:lnTo>
                    <a:pt x="1563" y="335"/>
                  </a:lnTo>
                  <a:cubicBezTo>
                    <a:pt x="1507" y="251"/>
                    <a:pt x="1452" y="196"/>
                    <a:pt x="1368" y="140"/>
                  </a:cubicBezTo>
                  <a:lnTo>
                    <a:pt x="1340" y="112"/>
                  </a:lnTo>
                  <a:cubicBezTo>
                    <a:pt x="1228" y="28"/>
                    <a:pt x="1089" y="0"/>
                    <a:pt x="92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61191" y="4754555"/>
              <a:ext cx="142178" cy="163481"/>
            </a:xfrm>
            <a:custGeom>
              <a:avLst/>
              <a:gdLst/>
              <a:ahLst/>
              <a:cxnLst/>
              <a:rect l="l" t="t" r="r" b="b"/>
              <a:pathLst>
                <a:path w="2456" h="2824" extrusionOk="0">
                  <a:moveTo>
                    <a:pt x="1332" y="0"/>
                  </a:moveTo>
                  <a:cubicBezTo>
                    <a:pt x="1263" y="0"/>
                    <a:pt x="1191" y="2"/>
                    <a:pt x="1117" y="6"/>
                  </a:cubicBezTo>
                  <a:cubicBezTo>
                    <a:pt x="587" y="898"/>
                    <a:pt x="280" y="1763"/>
                    <a:pt x="1" y="2684"/>
                  </a:cubicBezTo>
                  <a:lnTo>
                    <a:pt x="642" y="2823"/>
                  </a:lnTo>
                  <a:lnTo>
                    <a:pt x="2456" y="229"/>
                  </a:lnTo>
                  <a:cubicBezTo>
                    <a:pt x="2164" y="83"/>
                    <a:pt x="1807" y="0"/>
                    <a:pt x="13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48282" y="4906689"/>
              <a:ext cx="96966" cy="56559"/>
            </a:xfrm>
            <a:custGeom>
              <a:avLst/>
              <a:gdLst/>
              <a:ahLst/>
              <a:cxnLst/>
              <a:rect l="l" t="t" r="r" b="b"/>
              <a:pathLst>
                <a:path w="1675" h="977" extrusionOk="0">
                  <a:moveTo>
                    <a:pt x="252" y="0"/>
                  </a:moveTo>
                  <a:cubicBezTo>
                    <a:pt x="84" y="195"/>
                    <a:pt x="0" y="474"/>
                    <a:pt x="28" y="614"/>
                  </a:cubicBezTo>
                  <a:lnTo>
                    <a:pt x="475" y="698"/>
                  </a:lnTo>
                  <a:lnTo>
                    <a:pt x="503" y="614"/>
                  </a:lnTo>
                  <a:lnTo>
                    <a:pt x="921" y="809"/>
                  </a:lnTo>
                  <a:lnTo>
                    <a:pt x="1619" y="977"/>
                  </a:lnTo>
                  <a:cubicBezTo>
                    <a:pt x="1674" y="865"/>
                    <a:pt x="1619" y="698"/>
                    <a:pt x="1479" y="614"/>
                  </a:cubicBezTo>
                  <a:lnTo>
                    <a:pt x="865" y="19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93493" y="4893316"/>
              <a:ext cx="53375" cy="79657"/>
            </a:xfrm>
            <a:custGeom>
              <a:avLst/>
              <a:gdLst/>
              <a:ahLst/>
              <a:cxnLst/>
              <a:rect l="l" t="t" r="r" b="b"/>
              <a:pathLst>
                <a:path w="922" h="1376" extrusionOk="0">
                  <a:moveTo>
                    <a:pt x="562" y="83"/>
                  </a:moveTo>
                  <a:cubicBezTo>
                    <a:pt x="580" y="83"/>
                    <a:pt x="597" y="86"/>
                    <a:pt x="614" y="92"/>
                  </a:cubicBezTo>
                  <a:cubicBezTo>
                    <a:pt x="810" y="148"/>
                    <a:pt x="893" y="426"/>
                    <a:pt x="810" y="761"/>
                  </a:cubicBezTo>
                  <a:lnTo>
                    <a:pt x="698" y="1208"/>
                  </a:lnTo>
                  <a:lnTo>
                    <a:pt x="56" y="1040"/>
                  </a:lnTo>
                  <a:lnTo>
                    <a:pt x="168" y="594"/>
                  </a:lnTo>
                  <a:cubicBezTo>
                    <a:pt x="243" y="294"/>
                    <a:pt x="408" y="83"/>
                    <a:pt x="562" y="83"/>
                  </a:cubicBezTo>
                  <a:close/>
                  <a:moveTo>
                    <a:pt x="587" y="0"/>
                  </a:moveTo>
                  <a:cubicBezTo>
                    <a:pt x="406" y="0"/>
                    <a:pt x="216" y="237"/>
                    <a:pt x="140" y="566"/>
                  </a:cubicBezTo>
                  <a:lnTo>
                    <a:pt x="29" y="1012"/>
                  </a:lnTo>
                  <a:lnTo>
                    <a:pt x="1" y="1180"/>
                  </a:lnTo>
                  <a:lnTo>
                    <a:pt x="698" y="1375"/>
                  </a:lnTo>
                  <a:lnTo>
                    <a:pt x="754" y="1208"/>
                  </a:lnTo>
                  <a:lnTo>
                    <a:pt x="838" y="761"/>
                  </a:lnTo>
                  <a:cubicBezTo>
                    <a:pt x="921" y="399"/>
                    <a:pt x="838" y="64"/>
                    <a:pt x="642" y="8"/>
                  </a:cubicBezTo>
                  <a:cubicBezTo>
                    <a:pt x="624" y="3"/>
                    <a:pt x="605" y="0"/>
                    <a:pt x="58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29038" y="4888917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28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29038" y="4811403"/>
              <a:ext cx="22693" cy="80814"/>
            </a:xfrm>
            <a:custGeom>
              <a:avLst/>
              <a:gdLst/>
              <a:ahLst/>
              <a:cxnLst/>
              <a:rect l="l" t="t" r="r" b="b"/>
              <a:pathLst>
                <a:path w="392" h="1396" extrusionOk="0">
                  <a:moveTo>
                    <a:pt x="307" y="0"/>
                  </a:moveTo>
                  <a:lnTo>
                    <a:pt x="0" y="1367"/>
                  </a:lnTo>
                  <a:lnTo>
                    <a:pt x="84" y="1395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1598" y="4927645"/>
              <a:ext cx="43649" cy="35602"/>
            </a:xfrm>
            <a:custGeom>
              <a:avLst/>
              <a:gdLst/>
              <a:ahLst/>
              <a:cxnLst/>
              <a:rect l="l" t="t" r="r" b="b"/>
              <a:pathLst>
                <a:path w="754" h="615" extrusionOk="0">
                  <a:moveTo>
                    <a:pt x="168" y="1"/>
                  </a:moveTo>
                  <a:cubicBezTo>
                    <a:pt x="112" y="140"/>
                    <a:pt x="56" y="308"/>
                    <a:pt x="0" y="447"/>
                  </a:cubicBezTo>
                  <a:lnTo>
                    <a:pt x="698" y="615"/>
                  </a:lnTo>
                  <a:cubicBezTo>
                    <a:pt x="753" y="503"/>
                    <a:pt x="698" y="336"/>
                    <a:pt x="558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85298" y="4806540"/>
              <a:ext cx="48512" cy="103392"/>
            </a:xfrm>
            <a:custGeom>
              <a:avLst/>
              <a:gdLst/>
              <a:ahLst/>
              <a:cxnLst/>
              <a:rect l="l" t="t" r="r" b="b"/>
              <a:pathLst>
                <a:path w="838" h="1786" extrusionOk="0">
                  <a:moveTo>
                    <a:pt x="56" y="0"/>
                  </a:moveTo>
                  <a:lnTo>
                    <a:pt x="0" y="1005"/>
                  </a:lnTo>
                  <a:lnTo>
                    <a:pt x="279" y="1005"/>
                  </a:lnTo>
                  <a:lnTo>
                    <a:pt x="279" y="949"/>
                  </a:lnTo>
                  <a:cubicBezTo>
                    <a:pt x="279" y="837"/>
                    <a:pt x="335" y="782"/>
                    <a:pt x="419" y="782"/>
                  </a:cubicBezTo>
                  <a:cubicBezTo>
                    <a:pt x="503" y="782"/>
                    <a:pt x="558" y="837"/>
                    <a:pt x="558" y="949"/>
                  </a:cubicBezTo>
                  <a:lnTo>
                    <a:pt x="558" y="1340"/>
                  </a:lnTo>
                  <a:cubicBezTo>
                    <a:pt x="558" y="1479"/>
                    <a:pt x="503" y="1507"/>
                    <a:pt x="419" y="1507"/>
                  </a:cubicBezTo>
                  <a:cubicBezTo>
                    <a:pt x="335" y="1507"/>
                    <a:pt x="279" y="1479"/>
                    <a:pt x="279" y="1340"/>
                  </a:cubicBezTo>
                  <a:lnTo>
                    <a:pt x="279" y="1172"/>
                  </a:lnTo>
                  <a:lnTo>
                    <a:pt x="0" y="1172"/>
                  </a:lnTo>
                  <a:lnTo>
                    <a:pt x="0" y="1340"/>
                  </a:lnTo>
                  <a:cubicBezTo>
                    <a:pt x="0" y="1619"/>
                    <a:pt x="140" y="1786"/>
                    <a:pt x="419" y="1786"/>
                  </a:cubicBezTo>
                  <a:cubicBezTo>
                    <a:pt x="698" y="1786"/>
                    <a:pt x="837" y="1619"/>
                    <a:pt x="837" y="1340"/>
                  </a:cubicBezTo>
                  <a:lnTo>
                    <a:pt x="837" y="949"/>
                  </a:lnTo>
                  <a:cubicBezTo>
                    <a:pt x="837" y="670"/>
                    <a:pt x="726" y="531"/>
                    <a:pt x="530" y="531"/>
                  </a:cubicBezTo>
                  <a:cubicBezTo>
                    <a:pt x="419" y="531"/>
                    <a:pt x="335" y="586"/>
                    <a:pt x="279" y="670"/>
                  </a:cubicBezTo>
                  <a:lnTo>
                    <a:pt x="307" y="252"/>
                  </a:lnTo>
                  <a:lnTo>
                    <a:pt x="782" y="25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-368944" y="5127942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lnTo>
                    <a:pt x="810" y="8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-18481" y="4766133"/>
              <a:ext cx="311796" cy="384447"/>
            </a:xfrm>
            <a:custGeom>
              <a:avLst/>
              <a:gdLst/>
              <a:ahLst/>
              <a:cxnLst/>
              <a:rect l="l" t="t" r="r" b="b"/>
              <a:pathLst>
                <a:path w="5386" h="6641" extrusionOk="0">
                  <a:moveTo>
                    <a:pt x="2316" y="1"/>
                  </a:moveTo>
                  <a:cubicBezTo>
                    <a:pt x="1256" y="866"/>
                    <a:pt x="893" y="1926"/>
                    <a:pt x="1061" y="3014"/>
                  </a:cubicBezTo>
                  <a:cubicBezTo>
                    <a:pt x="1144" y="3600"/>
                    <a:pt x="1423" y="4130"/>
                    <a:pt x="977" y="4576"/>
                  </a:cubicBezTo>
                  <a:lnTo>
                    <a:pt x="1" y="5720"/>
                  </a:lnTo>
                  <a:lnTo>
                    <a:pt x="614" y="6641"/>
                  </a:lnTo>
                  <a:cubicBezTo>
                    <a:pt x="614" y="6641"/>
                    <a:pt x="4967" y="5051"/>
                    <a:pt x="5385" y="2651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-49163" y="5091530"/>
              <a:ext cx="61421" cy="63158"/>
            </a:xfrm>
            <a:custGeom>
              <a:avLst/>
              <a:gdLst/>
              <a:ahLst/>
              <a:cxnLst/>
              <a:rect l="l" t="t" r="r" b="b"/>
              <a:pathLst>
                <a:path w="1061" h="1091" extrusionOk="0">
                  <a:moveTo>
                    <a:pt x="696" y="1"/>
                  </a:moveTo>
                  <a:cubicBezTo>
                    <a:pt x="519" y="1"/>
                    <a:pt x="313" y="116"/>
                    <a:pt x="168" y="322"/>
                  </a:cubicBezTo>
                  <a:cubicBezTo>
                    <a:pt x="1" y="601"/>
                    <a:pt x="1" y="908"/>
                    <a:pt x="196" y="1048"/>
                  </a:cubicBezTo>
                  <a:cubicBezTo>
                    <a:pt x="246" y="1077"/>
                    <a:pt x="304" y="1091"/>
                    <a:pt x="366" y="1091"/>
                  </a:cubicBezTo>
                  <a:cubicBezTo>
                    <a:pt x="542" y="1091"/>
                    <a:pt x="748" y="976"/>
                    <a:pt x="893" y="769"/>
                  </a:cubicBezTo>
                  <a:cubicBezTo>
                    <a:pt x="1061" y="518"/>
                    <a:pt x="1061" y="183"/>
                    <a:pt x="865" y="43"/>
                  </a:cubicBezTo>
                  <a:cubicBezTo>
                    <a:pt x="815" y="15"/>
                    <a:pt x="757" y="1"/>
                    <a:pt x="6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2274" y="4787147"/>
              <a:ext cx="79194" cy="200357"/>
            </a:xfrm>
            <a:custGeom>
              <a:avLst/>
              <a:gdLst/>
              <a:ahLst/>
              <a:cxnLst/>
              <a:rect l="l" t="t" r="r" b="b"/>
              <a:pathLst>
                <a:path w="1368" h="3461" extrusionOk="0">
                  <a:moveTo>
                    <a:pt x="1368" y="1"/>
                  </a:moveTo>
                  <a:cubicBezTo>
                    <a:pt x="1368" y="1"/>
                    <a:pt x="1340" y="29"/>
                    <a:pt x="1256" y="84"/>
                  </a:cubicBezTo>
                  <a:cubicBezTo>
                    <a:pt x="1172" y="140"/>
                    <a:pt x="1033" y="196"/>
                    <a:pt x="893" y="308"/>
                  </a:cubicBezTo>
                  <a:cubicBezTo>
                    <a:pt x="614" y="559"/>
                    <a:pt x="280" y="977"/>
                    <a:pt x="140" y="1535"/>
                  </a:cubicBezTo>
                  <a:cubicBezTo>
                    <a:pt x="1" y="2093"/>
                    <a:pt x="112" y="2623"/>
                    <a:pt x="252" y="2958"/>
                  </a:cubicBezTo>
                  <a:cubicBezTo>
                    <a:pt x="335" y="3125"/>
                    <a:pt x="419" y="3237"/>
                    <a:pt x="475" y="3321"/>
                  </a:cubicBezTo>
                  <a:cubicBezTo>
                    <a:pt x="531" y="3404"/>
                    <a:pt x="559" y="3460"/>
                    <a:pt x="559" y="3460"/>
                  </a:cubicBezTo>
                  <a:cubicBezTo>
                    <a:pt x="559" y="3460"/>
                    <a:pt x="559" y="3237"/>
                    <a:pt x="531" y="2902"/>
                  </a:cubicBezTo>
                  <a:cubicBezTo>
                    <a:pt x="559" y="2567"/>
                    <a:pt x="586" y="2121"/>
                    <a:pt x="698" y="1675"/>
                  </a:cubicBezTo>
                  <a:cubicBezTo>
                    <a:pt x="810" y="1200"/>
                    <a:pt x="977" y="810"/>
                    <a:pt x="1117" y="503"/>
                  </a:cubicBezTo>
                  <a:cubicBezTo>
                    <a:pt x="1284" y="196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153" y="5024552"/>
              <a:ext cx="75952" cy="69526"/>
            </a:xfrm>
            <a:custGeom>
              <a:avLst/>
              <a:gdLst/>
              <a:ahLst/>
              <a:cxnLst/>
              <a:rect l="l" t="t" r="r" b="b"/>
              <a:pathLst>
                <a:path w="1312" h="1201" extrusionOk="0">
                  <a:moveTo>
                    <a:pt x="1311" y="1"/>
                  </a:moveTo>
                  <a:lnTo>
                    <a:pt x="1311" y="1"/>
                  </a:lnTo>
                  <a:cubicBezTo>
                    <a:pt x="1311" y="1"/>
                    <a:pt x="921" y="168"/>
                    <a:pt x="558" y="503"/>
                  </a:cubicBezTo>
                  <a:cubicBezTo>
                    <a:pt x="196" y="810"/>
                    <a:pt x="0" y="1200"/>
                    <a:pt x="0" y="1200"/>
                  </a:cubicBezTo>
                  <a:cubicBezTo>
                    <a:pt x="0" y="1200"/>
                    <a:pt x="391" y="1033"/>
                    <a:pt x="753" y="698"/>
                  </a:cubicBezTo>
                  <a:cubicBezTo>
                    <a:pt x="1116" y="391"/>
                    <a:pt x="1311" y="1"/>
                    <a:pt x="1311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-215537" y="5237759"/>
              <a:ext cx="77630" cy="64663"/>
            </a:xfrm>
            <a:custGeom>
              <a:avLst/>
              <a:gdLst/>
              <a:ahLst/>
              <a:cxnLst/>
              <a:rect l="l" t="t" r="r" b="b"/>
              <a:pathLst>
                <a:path w="1341" h="1117" extrusionOk="0">
                  <a:moveTo>
                    <a:pt x="615" y="1"/>
                  </a:moveTo>
                  <a:lnTo>
                    <a:pt x="643" y="112"/>
                  </a:lnTo>
                  <a:lnTo>
                    <a:pt x="447" y="196"/>
                  </a:lnTo>
                  <a:lnTo>
                    <a:pt x="308" y="335"/>
                  </a:lnTo>
                  <a:lnTo>
                    <a:pt x="1" y="1116"/>
                  </a:lnTo>
                  <a:cubicBezTo>
                    <a:pt x="131" y="1116"/>
                    <a:pt x="140" y="946"/>
                    <a:pt x="231" y="946"/>
                  </a:cubicBezTo>
                  <a:cubicBezTo>
                    <a:pt x="238" y="946"/>
                    <a:pt x="245" y="947"/>
                    <a:pt x="252" y="949"/>
                  </a:cubicBezTo>
                  <a:cubicBezTo>
                    <a:pt x="308" y="949"/>
                    <a:pt x="447" y="1061"/>
                    <a:pt x="559" y="1061"/>
                  </a:cubicBezTo>
                  <a:cubicBezTo>
                    <a:pt x="922" y="949"/>
                    <a:pt x="1061" y="949"/>
                    <a:pt x="1340" y="810"/>
                  </a:cubicBezTo>
                  <a:lnTo>
                    <a:pt x="1173" y="280"/>
                  </a:lnTo>
                  <a:cubicBezTo>
                    <a:pt x="977" y="224"/>
                    <a:pt x="782" y="112"/>
                    <a:pt x="615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-157358" y="5092398"/>
              <a:ext cx="200299" cy="192253"/>
            </a:xfrm>
            <a:custGeom>
              <a:avLst/>
              <a:gdLst/>
              <a:ahLst/>
              <a:cxnLst/>
              <a:rect l="l" t="t" r="r" b="b"/>
              <a:pathLst>
                <a:path w="3460" h="3321" extrusionOk="0">
                  <a:moveTo>
                    <a:pt x="2483" y="1"/>
                  </a:moveTo>
                  <a:lnTo>
                    <a:pt x="0" y="2763"/>
                  </a:lnTo>
                  <a:lnTo>
                    <a:pt x="335" y="3321"/>
                  </a:lnTo>
                  <a:cubicBezTo>
                    <a:pt x="1172" y="2456"/>
                    <a:pt x="2623" y="1089"/>
                    <a:pt x="3460" y="754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-155737" y="5236138"/>
              <a:ext cx="33981" cy="51754"/>
            </a:xfrm>
            <a:custGeom>
              <a:avLst/>
              <a:gdLst/>
              <a:ahLst/>
              <a:cxnLst/>
              <a:rect l="l" t="t" r="r" b="b"/>
              <a:pathLst>
                <a:path w="587" h="894" extrusionOk="0">
                  <a:moveTo>
                    <a:pt x="140" y="1"/>
                  </a:moveTo>
                  <a:cubicBezTo>
                    <a:pt x="140" y="1"/>
                    <a:pt x="28" y="140"/>
                    <a:pt x="0" y="391"/>
                  </a:cubicBezTo>
                  <a:cubicBezTo>
                    <a:pt x="0" y="447"/>
                    <a:pt x="0" y="503"/>
                    <a:pt x="0" y="559"/>
                  </a:cubicBezTo>
                  <a:cubicBezTo>
                    <a:pt x="0" y="614"/>
                    <a:pt x="28" y="670"/>
                    <a:pt x="56" y="698"/>
                  </a:cubicBezTo>
                  <a:cubicBezTo>
                    <a:pt x="84" y="810"/>
                    <a:pt x="112" y="865"/>
                    <a:pt x="112" y="893"/>
                  </a:cubicBezTo>
                  <a:lnTo>
                    <a:pt x="586" y="335"/>
                  </a:lnTo>
                  <a:lnTo>
                    <a:pt x="502" y="335"/>
                  </a:lnTo>
                  <a:lnTo>
                    <a:pt x="419" y="308"/>
                  </a:lnTo>
                  <a:lnTo>
                    <a:pt x="335" y="280"/>
                  </a:lnTo>
                  <a:cubicBezTo>
                    <a:pt x="196" y="196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-171889" y="5224849"/>
              <a:ext cx="38786" cy="53317"/>
            </a:xfrm>
            <a:custGeom>
              <a:avLst/>
              <a:gdLst/>
              <a:ahLst/>
              <a:cxnLst/>
              <a:rect l="l" t="t" r="r" b="b"/>
              <a:pathLst>
                <a:path w="670" h="921" extrusionOk="0">
                  <a:moveTo>
                    <a:pt x="223" y="0"/>
                  </a:moveTo>
                  <a:cubicBezTo>
                    <a:pt x="223" y="0"/>
                    <a:pt x="196" y="28"/>
                    <a:pt x="168" y="112"/>
                  </a:cubicBezTo>
                  <a:cubicBezTo>
                    <a:pt x="112" y="168"/>
                    <a:pt x="84" y="279"/>
                    <a:pt x="56" y="391"/>
                  </a:cubicBezTo>
                  <a:cubicBezTo>
                    <a:pt x="28" y="503"/>
                    <a:pt x="0" y="642"/>
                    <a:pt x="28" y="754"/>
                  </a:cubicBezTo>
                  <a:cubicBezTo>
                    <a:pt x="56" y="837"/>
                    <a:pt x="56" y="921"/>
                    <a:pt x="56" y="921"/>
                  </a:cubicBezTo>
                  <a:lnTo>
                    <a:pt x="670" y="530"/>
                  </a:lnTo>
                  <a:cubicBezTo>
                    <a:pt x="642" y="530"/>
                    <a:pt x="502" y="475"/>
                    <a:pt x="391" y="335"/>
                  </a:cubicBezTo>
                  <a:cubicBezTo>
                    <a:pt x="335" y="279"/>
                    <a:pt x="279" y="196"/>
                    <a:pt x="279" y="112"/>
                  </a:cubicBezTo>
                  <a:cubicBezTo>
                    <a:pt x="251" y="28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-147691" y="5237759"/>
              <a:ext cx="35602" cy="40407"/>
            </a:xfrm>
            <a:custGeom>
              <a:avLst/>
              <a:gdLst/>
              <a:ahLst/>
              <a:cxnLst/>
              <a:rect l="l" t="t" r="r" b="b"/>
              <a:pathLst>
                <a:path w="615" h="698" extrusionOk="0">
                  <a:moveTo>
                    <a:pt x="196" y="1"/>
                  </a:moveTo>
                  <a:cubicBezTo>
                    <a:pt x="196" y="1"/>
                    <a:pt x="168" y="56"/>
                    <a:pt x="140" y="84"/>
                  </a:cubicBezTo>
                  <a:cubicBezTo>
                    <a:pt x="112" y="140"/>
                    <a:pt x="84" y="224"/>
                    <a:pt x="57" y="307"/>
                  </a:cubicBezTo>
                  <a:cubicBezTo>
                    <a:pt x="1" y="475"/>
                    <a:pt x="29" y="670"/>
                    <a:pt x="29" y="698"/>
                  </a:cubicBezTo>
                  <a:lnTo>
                    <a:pt x="614" y="280"/>
                  </a:lnTo>
                  <a:lnTo>
                    <a:pt x="559" y="280"/>
                  </a:lnTo>
                  <a:cubicBezTo>
                    <a:pt x="503" y="280"/>
                    <a:pt x="447" y="252"/>
                    <a:pt x="391" y="196"/>
                  </a:cubicBezTo>
                  <a:cubicBezTo>
                    <a:pt x="280" y="140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-28149" y="5093498"/>
              <a:ext cx="42028" cy="37744"/>
            </a:xfrm>
            <a:custGeom>
              <a:avLst/>
              <a:gdLst/>
              <a:ahLst/>
              <a:cxnLst/>
              <a:rect l="l" t="t" r="r" b="b"/>
              <a:pathLst>
                <a:path w="726" h="652" extrusionOk="0">
                  <a:moveTo>
                    <a:pt x="384" y="1"/>
                  </a:moveTo>
                  <a:cubicBezTo>
                    <a:pt x="314" y="1"/>
                    <a:pt x="238" y="18"/>
                    <a:pt x="168" y="65"/>
                  </a:cubicBezTo>
                  <a:cubicBezTo>
                    <a:pt x="0" y="205"/>
                    <a:pt x="0" y="400"/>
                    <a:pt x="56" y="512"/>
                  </a:cubicBezTo>
                  <a:cubicBezTo>
                    <a:pt x="84" y="567"/>
                    <a:pt x="140" y="595"/>
                    <a:pt x="140" y="623"/>
                  </a:cubicBezTo>
                  <a:lnTo>
                    <a:pt x="196" y="651"/>
                  </a:lnTo>
                  <a:cubicBezTo>
                    <a:pt x="251" y="372"/>
                    <a:pt x="419" y="233"/>
                    <a:pt x="726" y="233"/>
                  </a:cubicBezTo>
                  <a:lnTo>
                    <a:pt x="698" y="205"/>
                  </a:lnTo>
                  <a:cubicBezTo>
                    <a:pt x="698" y="177"/>
                    <a:pt x="670" y="121"/>
                    <a:pt x="614" y="65"/>
                  </a:cubicBezTo>
                  <a:cubicBezTo>
                    <a:pt x="566" y="33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-152496" y="5140852"/>
              <a:ext cx="117922" cy="137315"/>
            </a:xfrm>
            <a:custGeom>
              <a:avLst/>
              <a:gdLst/>
              <a:ahLst/>
              <a:cxnLst/>
              <a:rect l="l" t="t" r="r" b="b"/>
              <a:pathLst>
                <a:path w="2037" h="2372" extrusionOk="0">
                  <a:moveTo>
                    <a:pt x="2037" y="1"/>
                  </a:moveTo>
                  <a:cubicBezTo>
                    <a:pt x="2037" y="1"/>
                    <a:pt x="1479" y="447"/>
                    <a:pt x="921" y="1089"/>
                  </a:cubicBezTo>
                  <a:cubicBezTo>
                    <a:pt x="335" y="1730"/>
                    <a:pt x="0" y="2372"/>
                    <a:pt x="0" y="2372"/>
                  </a:cubicBezTo>
                  <a:cubicBezTo>
                    <a:pt x="0" y="2372"/>
                    <a:pt x="558" y="1926"/>
                    <a:pt x="1116" y="1284"/>
                  </a:cubicBezTo>
                  <a:cubicBezTo>
                    <a:pt x="1702" y="614"/>
                    <a:pt x="2037" y="1"/>
                    <a:pt x="203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98596" y="4913114"/>
              <a:ext cx="434522" cy="423234"/>
            </a:xfrm>
            <a:custGeom>
              <a:avLst/>
              <a:gdLst/>
              <a:ahLst/>
              <a:cxnLst/>
              <a:rect l="l" t="t" r="r" b="b"/>
              <a:pathLst>
                <a:path w="7506" h="7311" extrusionOk="0">
                  <a:moveTo>
                    <a:pt x="2595" y="1"/>
                  </a:moveTo>
                  <a:lnTo>
                    <a:pt x="252" y="57"/>
                  </a:lnTo>
                  <a:cubicBezTo>
                    <a:pt x="1" y="810"/>
                    <a:pt x="280" y="1507"/>
                    <a:pt x="866" y="2233"/>
                  </a:cubicBezTo>
                  <a:cubicBezTo>
                    <a:pt x="977" y="2372"/>
                    <a:pt x="1117" y="2484"/>
                    <a:pt x="1284" y="2540"/>
                  </a:cubicBezTo>
                  <a:lnTo>
                    <a:pt x="4772" y="4018"/>
                  </a:lnTo>
                  <a:cubicBezTo>
                    <a:pt x="5581" y="4995"/>
                    <a:pt x="6418" y="6166"/>
                    <a:pt x="6725" y="7143"/>
                  </a:cubicBezTo>
                  <a:lnTo>
                    <a:pt x="7506" y="7310"/>
                  </a:lnTo>
                  <a:lnTo>
                    <a:pt x="7255" y="6613"/>
                  </a:lnTo>
                  <a:lnTo>
                    <a:pt x="5218" y="3488"/>
                  </a:lnTo>
                  <a:lnTo>
                    <a:pt x="3628" y="2484"/>
                  </a:lnTo>
                  <a:cubicBezTo>
                    <a:pt x="3098" y="2149"/>
                    <a:pt x="2763" y="1619"/>
                    <a:pt x="2707" y="1033"/>
                  </a:cubicBezTo>
                  <a:lnTo>
                    <a:pt x="2595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939243" y="5096277"/>
              <a:ext cx="80814" cy="65995"/>
            </a:xfrm>
            <a:custGeom>
              <a:avLst/>
              <a:gdLst/>
              <a:ahLst/>
              <a:cxnLst/>
              <a:rect l="l" t="t" r="r" b="b"/>
              <a:pathLst>
                <a:path w="1396" h="1140" extrusionOk="0">
                  <a:moveTo>
                    <a:pt x="479" y="1"/>
                  </a:moveTo>
                  <a:cubicBezTo>
                    <a:pt x="352" y="1"/>
                    <a:pt x="241" y="43"/>
                    <a:pt x="168" y="129"/>
                  </a:cubicBezTo>
                  <a:cubicBezTo>
                    <a:pt x="1" y="324"/>
                    <a:pt x="112" y="659"/>
                    <a:pt x="391" y="910"/>
                  </a:cubicBezTo>
                  <a:cubicBezTo>
                    <a:pt x="573" y="1059"/>
                    <a:pt x="775" y="1139"/>
                    <a:pt x="944" y="1139"/>
                  </a:cubicBezTo>
                  <a:cubicBezTo>
                    <a:pt x="1060" y="1139"/>
                    <a:pt x="1160" y="1101"/>
                    <a:pt x="1228" y="1022"/>
                  </a:cubicBezTo>
                  <a:cubicBezTo>
                    <a:pt x="1396" y="826"/>
                    <a:pt x="1284" y="464"/>
                    <a:pt x="1005" y="213"/>
                  </a:cubicBezTo>
                  <a:cubicBezTo>
                    <a:pt x="833" y="71"/>
                    <a:pt x="642" y="1"/>
                    <a:pt x="4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1094329" y="5313652"/>
              <a:ext cx="51696" cy="93724"/>
            </a:xfrm>
            <a:custGeom>
              <a:avLst/>
              <a:gdLst/>
              <a:ahLst/>
              <a:cxnLst/>
              <a:rect l="l" t="t" r="r" b="b"/>
              <a:pathLst>
                <a:path w="893" h="1619" extrusionOk="0">
                  <a:moveTo>
                    <a:pt x="251" y="1"/>
                  </a:moveTo>
                  <a:lnTo>
                    <a:pt x="167" y="308"/>
                  </a:lnTo>
                  <a:lnTo>
                    <a:pt x="112" y="559"/>
                  </a:lnTo>
                  <a:lnTo>
                    <a:pt x="0" y="894"/>
                  </a:lnTo>
                  <a:lnTo>
                    <a:pt x="809" y="1619"/>
                  </a:lnTo>
                  <a:cubicBezTo>
                    <a:pt x="893" y="1396"/>
                    <a:pt x="865" y="1117"/>
                    <a:pt x="809" y="866"/>
                  </a:cubicBezTo>
                  <a:cubicBezTo>
                    <a:pt x="781" y="670"/>
                    <a:pt x="725" y="475"/>
                    <a:pt x="670" y="391"/>
                  </a:cubicBezTo>
                  <a:lnTo>
                    <a:pt x="502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082982" y="5308847"/>
              <a:ext cx="48512" cy="37165"/>
            </a:xfrm>
            <a:custGeom>
              <a:avLst/>
              <a:gdLst/>
              <a:ahLst/>
              <a:cxnLst/>
              <a:rect l="l" t="t" r="r" b="b"/>
              <a:pathLst>
                <a:path w="838" h="642" extrusionOk="0">
                  <a:moveTo>
                    <a:pt x="587" y="0"/>
                  </a:moveTo>
                  <a:cubicBezTo>
                    <a:pt x="559" y="0"/>
                    <a:pt x="503" y="112"/>
                    <a:pt x="363" y="223"/>
                  </a:cubicBezTo>
                  <a:cubicBezTo>
                    <a:pt x="280" y="251"/>
                    <a:pt x="196" y="307"/>
                    <a:pt x="112" y="335"/>
                  </a:cubicBezTo>
                  <a:cubicBezTo>
                    <a:pt x="57" y="363"/>
                    <a:pt x="1" y="363"/>
                    <a:pt x="1" y="363"/>
                  </a:cubicBezTo>
                  <a:cubicBezTo>
                    <a:pt x="1" y="363"/>
                    <a:pt x="57" y="391"/>
                    <a:pt x="112" y="419"/>
                  </a:cubicBezTo>
                  <a:cubicBezTo>
                    <a:pt x="168" y="474"/>
                    <a:pt x="252" y="530"/>
                    <a:pt x="363" y="558"/>
                  </a:cubicBezTo>
                  <a:cubicBezTo>
                    <a:pt x="559" y="642"/>
                    <a:pt x="810" y="642"/>
                    <a:pt x="838" y="642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1076557" y="5300743"/>
              <a:ext cx="29119" cy="37223"/>
            </a:xfrm>
            <a:custGeom>
              <a:avLst/>
              <a:gdLst/>
              <a:ahLst/>
              <a:cxnLst/>
              <a:rect l="l" t="t" r="r" b="b"/>
              <a:pathLst>
                <a:path w="503" h="643" extrusionOk="0">
                  <a:moveTo>
                    <a:pt x="196" y="1"/>
                  </a:moveTo>
                  <a:cubicBezTo>
                    <a:pt x="196" y="1"/>
                    <a:pt x="223" y="84"/>
                    <a:pt x="168" y="196"/>
                  </a:cubicBezTo>
                  <a:cubicBezTo>
                    <a:pt x="112" y="280"/>
                    <a:pt x="0" y="363"/>
                    <a:pt x="0" y="363"/>
                  </a:cubicBezTo>
                  <a:lnTo>
                    <a:pt x="56" y="419"/>
                  </a:lnTo>
                  <a:cubicBezTo>
                    <a:pt x="84" y="447"/>
                    <a:pt x="140" y="503"/>
                    <a:pt x="196" y="531"/>
                  </a:cubicBezTo>
                  <a:cubicBezTo>
                    <a:pt x="307" y="614"/>
                    <a:pt x="502" y="642"/>
                    <a:pt x="502" y="642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1066831" y="5291075"/>
              <a:ext cx="32361" cy="40407"/>
            </a:xfrm>
            <a:custGeom>
              <a:avLst/>
              <a:gdLst/>
              <a:ahLst/>
              <a:cxnLst/>
              <a:rect l="l" t="t" r="r" b="b"/>
              <a:pathLst>
                <a:path w="559" h="698" extrusionOk="0">
                  <a:moveTo>
                    <a:pt x="503" y="0"/>
                  </a:moveTo>
                  <a:lnTo>
                    <a:pt x="1" y="419"/>
                  </a:lnTo>
                  <a:lnTo>
                    <a:pt x="559" y="6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1094329" y="5345954"/>
              <a:ext cx="51696" cy="61421"/>
            </a:xfrm>
            <a:custGeom>
              <a:avLst/>
              <a:gdLst/>
              <a:ahLst/>
              <a:cxnLst/>
              <a:rect l="l" t="t" r="r" b="b"/>
              <a:pathLst>
                <a:path w="893" h="1061" extrusionOk="0">
                  <a:moveTo>
                    <a:pt x="112" y="1"/>
                  </a:moveTo>
                  <a:lnTo>
                    <a:pt x="0" y="336"/>
                  </a:lnTo>
                  <a:lnTo>
                    <a:pt x="809" y="1061"/>
                  </a:lnTo>
                  <a:cubicBezTo>
                    <a:pt x="893" y="838"/>
                    <a:pt x="865" y="559"/>
                    <a:pt x="809" y="30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734140" y="4972914"/>
              <a:ext cx="111496" cy="95345"/>
            </a:xfrm>
            <a:custGeom>
              <a:avLst/>
              <a:gdLst/>
              <a:ahLst/>
              <a:cxnLst/>
              <a:rect l="l" t="t" r="r" b="b"/>
              <a:pathLst>
                <a:path w="1926" h="1647" extrusionOk="0">
                  <a:moveTo>
                    <a:pt x="29" y="0"/>
                  </a:moveTo>
                  <a:cubicBezTo>
                    <a:pt x="29" y="0"/>
                    <a:pt x="1" y="56"/>
                    <a:pt x="1" y="112"/>
                  </a:cubicBezTo>
                  <a:cubicBezTo>
                    <a:pt x="1" y="195"/>
                    <a:pt x="29" y="279"/>
                    <a:pt x="56" y="419"/>
                  </a:cubicBezTo>
                  <a:cubicBezTo>
                    <a:pt x="84" y="530"/>
                    <a:pt x="140" y="670"/>
                    <a:pt x="252" y="837"/>
                  </a:cubicBezTo>
                  <a:cubicBezTo>
                    <a:pt x="335" y="977"/>
                    <a:pt x="475" y="1116"/>
                    <a:pt x="642" y="1228"/>
                  </a:cubicBezTo>
                  <a:cubicBezTo>
                    <a:pt x="949" y="1451"/>
                    <a:pt x="1284" y="1535"/>
                    <a:pt x="1535" y="1590"/>
                  </a:cubicBezTo>
                  <a:cubicBezTo>
                    <a:pt x="1786" y="1646"/>
                    <a:pt x="1926" y="1646"/>
                    <a:pt x="1926" y="1646"/>
                  </a:cubicBezTo>
                  <a:cubicBezTo>
                    <a:pt x="1926" y="1646"/>
                    <a:pt x="1786" y="1562"/>
                    <a:pt x="1591" y="1451"/>
                  </a:cubicBezTo>
                  <a:cubicBezTo>
                    <a:pt x="1368" y="1339"/>
                    <a:pt x="1089" y="1172"/>
                    <a:pt x="782" y="977"/>
                  </a:cubicBezTo>
                  <a:cubicBezTo>
                    <a:pt x="503" y="781"/>
                    <a:pt x="307" y="558"/>
                    <a:pt x="168" y="363"/>
                  </a:cubicBezTo>
                  <a:cubicBezTo>
                    <a:pt x="112" y="251"/>
                    <a:pt x="84" y="167"/>
                    <a:pt x="56" y="112"/>
                  </a:cubicBezTo>
                  <a:cubicBezTo>
                    <a:pt x="29" y="5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000605" y="5160245"/>
              <a:ext cx="93782" cy="148662"/>
            </a:xfrm>
            <a:custGeom>
              <a:avLst/>
              <a:gdLst/>
              <a:ahLst/>
              <a:cxnLst/>
              <a:rect l="l" t="t" r="r" b="b"/>
              <a:pathLst>
                <a:path w="1620" h="2568" extrusionOk="0">
                  <a:moveTo>
                    <a:pt x="1" y="0"/>
                  </a:moveTo>
                  <a:cubicBezTo>
                    <a:pt x="1" y="0"/>
                    <a:pt x="85" y="168"/>
                    <a:pt x="224" y="391"/>
                  </a:cubicBezTo>
                  <a:cubicBezTo>
                    <a:pt x="364" y="614"/>
                    <a:pt x="531" y="949"/>
                    <a:pt x="782" y="1312"/>
                  </a:cubicBezTo>
                  <a:cubicBezTo>
                    <a:pt x="977" y="1674"/>
                    <a:pt x="1201" y="1953"/>
                    <a:pt x="1340" y="2204"/>
                  </a:cubicBezTo>
                  <a:cubicBezTo>
                    <a:pt x="1508" y="2428"/>
                    <a:pt x="1619" y="2567"/>
                    <a:pt x="1619" y="2567"/>
                  </a:cubicBezTo>
                  <a:cubicBezTo>
                    <a:pt x="1619" y="2567"/>
                    <a:pt x="1563" y="2400"/>
                    <a:pt x="1480" y="2149"/>
                  </a:cubicBezTo>
                  <a:cubicBezTo>
                    <a:pt x="1396" y="1870"/>
                    <a:pt x="1229" y="1535"/>
                    <a:pt x="1005" y="1144"/>
                  </a:cubicBezTo>
                  <a:cubicBezTo>
                    <a:pt x="782" y="809"/>
                    <a:pt x="531" y="503"/>
                    <a:pt x="336" y="307"/>
                  </a:cubicBezTo>
                  <a:cubicBezTo>
                    <a:pt x="140" y="1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115285" y="4615968"/>
              <a:ext cx="43707" cy="43649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754" y="754"/>
                  </a:lnTo>
                  <a:lnTo>
                    <a:pt x="69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071694" y="4620715"/>
              <a:ext cx="27498" cy="21188"/>
            </a:xfrm>
            <a:custGeom>
              <a:avLst/>
              <a:gdLst/>
              <a:ahLst/>
              <a:cxnLst/>
              <a:rect l="l" t="t" r="r" b="b"/>
              <a:pathLst>
                <a:path w="475" h="366" extrusionOk="0">
                  <a:moveTo>
                    <a:pt x="284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1" y="197"/>
                    <a:pt x="28" y="281"/>
                  </a:cubicBezTo>
                  <a:cubicBezTo>
                    <a:pt x="46" y="335"/>
                    <a:pt x="111" y="366"/>
                    <a:pt x="185" y="366"/>
                  </a:cubicBezTo>
                  <a:cubicBezTo>
                    <a:pt x="225" y="366"/>
                    <a:pt x="268" y="357"/>
                    <a:pt x="307" y="337"/>
                  </a:cubicBezTo>
                  <a:cubicBezTo>
                    <a:pt x="419" y="309"/>
                    <a:pt x="475" y="197"/>
                    <a:pt x="447" y="86"/>
                  </a:cubicBezTo>
                  <a:cubicBezTo>
                    <a:pt x="411" y="32"/>
                    <a:pt x="352" y="1"/>
                    <a:pt x="2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073315" y="4620715"/>
              <a:ext cx="22635" cy="18004"/>
            </a:xfrm>
            <a:custGeom>
              <a:avLst/>
              <a:gdLst/>
              <a:ahLst/>
              <a:cxnLst/>
              <a:rect l="l" t="t" r="r" b="b"/>
              <a:pathLst>
                <a:path w="391" h="311" extrusionOk="0">
                  <a:moveTo>
                    <a:pt x="234" y="1"/>
                  </a:moveTo>
                  <a:cubicBezTo>
                    <a:pt x="203" y="1"/>
                    <a:pt x="170" y="10"/>
                    <a:pt x="140" y="30"/>
                  </a:cubicBezTo>
                  <a:cubicBezTo>
                    <a:pt x="28" y="58"/>
                    <a:pt x="0" y="142"/>
                    <a:pt x="28" y="225"/>
                  </a:cubicBezTo>
                  <a:cubicBezTo>
                    <a:pt x="46" y="279"/>
                    <a:pt x="99" y="310"/>
                    <a:pt x="157" y="310"/>
                  </a:cubicBezTo>
                  <a:cubicBezTo>
                    <a:pt x="189" y="310"/>
                    <a:pt x="222" y="301"/>
                    <a:pt x="252" y="281"/>
                  </a:cubicBezTo>
                  <a:cubicBezTo>
                    <a:pt x="335" y="253"/>
                    <a:pt x="391" y="142"/>
                    <a:pt x="363" y="86"/>
                  </a:cubicBezTo>
                  <a:cubicBezTo>
                    <a:pt x="345" y="32"/>
                    <a:pt x="292" y="1"/>
                    <a:pt x="23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060405" y="4612726"/>
              <a:ext cx="38786" cy="25877"/>
            </a:xfrm>
            <a:custGeom>
              <a:avLst/>
              <a:gdLst/>
              <a:ahLst/>
              <a:cxnLst/>
              <a:rect l="l" t="t" r="r" b="b"/>
              <a:pathLst>
                <a:path w="670" h="447" extrusionOk="0">
                  <a:moveTo>
                    <a:pt x="558" y="1"/>
                  </a:moveTo>
                  <a:cubicBezTo>
                    <a:pt x="279" y="56"/>
                    <a:pt x="112" y="196"/>
                    <a:pt x="0" y="447"/>
                  </a:cubicBezTo>
                  <a:cubicBezTo>
                    <a:pt x="196" y="252"/>
                    <a:pt x="419" y="140"/>
                    <a:pt x="670" y="140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055543" y="4628877"/>
              <a:ext cx="119601" cy="96966"/>
            </a:xfrm>
            <a:custGeom>
              <a:avLst/>
              <a:gdLst/>
              <a:ahLst/>
              <a:cxnLst/>
              <a:rect l="l" t="t" r="r" b="b"/>
              <a:pathLst>
                <a:path w="2066" h="1675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42" y="298"/>
                    <a:pt x="872" y="481"/>
                    <a:pt x="638" y="481"/>
                  </a:cubicBezTo>
                  <a:cubicBezTo>
                    <a:pt x="455" y="481"/>
                    <a:pt x="233" y="369"/>
                    <a:pt x="1" y="112"/>
                  </a:cubicBezTo>
                  <a:lnTo>
                    <a:pt x="1" y="112"/>
                  </a:lnTo>
                  <a:cubicBezTo>
                    <a:pt x="196" y="614"/>
                    <a:pt x="810" y="1089"/>
                    <a:pt x="2065" y="1675"/>
                  </a:cubicBezTo>
                  <a:cubicBezTo>
                    <a:pt x="1005" y="949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147587" y="4717332"/>
              <a:ext cx="33981" cy="46717"/>
            </a:xfrm>
            <a:custGeom>
              <a:avLst/>
              <a:gdLst/>
              <a:ahLst/>
              <a:cxnLst/>
              <a:rect l="l" t="t" r="r" b="b"/>
              <a:pathLst>
                <a:path w="587" h="807" extrusionOk="0">
                  <a:moveTo>
                    <a:pt x="350" y="0"/>
                  </a:moveTo>
                  <a:cubicBezTo>
                    <a:pt x="308" y="0"/>
                    <a:pt x="266" y="21"/>
                    <a:pt x="224" y="63"/>
                  </a:cubicBezTo>
                  <a:lnTo>
                    <a:pt x="196" y="63"/>
                  </a:lnTo>
                  <a:cubicBezTo>
                    <a:pt x="140" y="147"/>
                    <a:pt x="140" y="230"/>
                    <a:pt x="196" y="286"/>
                  </a:cubicBezTo>
                  <a:lnTo>
                    <a:pt x="252" y="342"/>
                  </a:lnTo>
                  <a:cubicBezTo>
                    <a:pt x="140" y="453"/>
                    <a:pt x="57" y="565"/>
                    <a:pt x="1" y="704"/>
                  </a:cubicBezTo>
                  <a:lnTo>
                    <a:pt x="57" y="788"/>
                  </a:lnTo>
                  <a:cubicBezTo>
                    <a:pt x="68" y="800"/>
                    <a:pt x="89" y="807"/>
                    <a:pt x="110" y="807"/>
                  </a:cubicBezTo>
                  <a:cubicBezTo>
                    <a:pt x="139" y="807"/>
                    <a:pt x="168" y="793"/>
                    <a:pt x="168" y="760"/>
                  </a:cubicBezTo>
                  <a:cubicBezTo>
                    <a:pt x="252" y="537"/>
                    <a:pt x="363" y="425"/>
                    <a:pt x="503" y="314"/>
                  </a:cubicBezTo>
                  <a:cubicBezTo>
                    <a:pt x="587" y="258"/>
                    <a:pt x="587" y="174"/>
                    <a:pt x="531" y="119"/>
                  </a:cubicBezTo>
                  <a:lnTo>
                    <a:pt x="475" y="63"/>
                  </a:lnTo>
                  <a:cubicBezTo>
                    <a:pt x="433" y="21"/>
                    <a:pt x="391" y="0"/>
                    <a:pt x="350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160496" y="4722542"/>
              <a:ext cx="14646" cy="12967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13" y="1"/>
                  </a:moveTo>
                  <a:cubicBezTo>
                    <a:pt x="57" y="1"/>
                    <a:pt x="1" y="57"/>
                    <a:pt x="29" y="140"/>
                  </a:cubicBezTo>
                  <a:cubicBezTo>
                    <a:pt x="29" y="196"/>
                    <a:pt x="85" y="224"/>
                    <a:pt x="168" y="224"/>
                  </a:cubicBezTo>
                  <a:cubicBezTo>
                    <a:pt x="224" y="196"/>
                    <a:pt x="252" y="140"/>
                    <a:pt x="252" y="84"/>
                  </a:cubicBezTo>
                  <a:cubicBezTo>
                    <a:pt x="224" y="29"/>
                    <a:pt x="168" y="1"/>
                    <a:pt x="113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087845" y="4622393"/>
              <a:ext cx="3300" cy="6542"/>
            </a:xfrm>
            <a:custGeom>
              <a:avLst/>
              <a:gdLst/>
              <a:ahLst/>
              <a:cxnLst/>
              <a:rect l="l" t="t" r="r" b="b"/>
              <a:pathLst>
                <a:path w="57" h="113" extrusionOk="0">
                  <a:moveTo>
                    <a:pt x="1" y="1"/>
                  </a:moveTo>
                  <a:lnTo>
                    <a:pt x="1" y="85"/>
                  </a:lnTo>
                  <a:lnTo>
                    <a:pt x="56" y="113"/>
                  </a:lnTo>
                  <a:lnTo>
                    <a:pt x="5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-225205" y="5237759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1"/>
                  </a:moveTo>
                  <a:lnTo>
                    <a:pt x="447" y="252"/>
                  </a:lnTo>
                  <a:lnTo>
                    <a:pt x="84" y="1033"/>
                  </a:lnTo>
                  <a:lnTo>
                    <a:pt x="1" y="1256"/>
                  </a:lnTo>
                  <a:cubicBezTo>
                    <a:pt x="196" y="1228"/>
                    <a:pt x="447" y="1172"/>
                    <a:pt x="670" y="1061"/>
                  </a:cubicBezTo>
                  <a:lnTo>
                    <a:pt x="726" y="1061"/>
                  </a:lnTo>
                  <a:lnTo>
                    <a:pt x="810" y="112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642" y="28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97379A3-6373-FA4B-3B7E-356777F7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68" y="825150"/>
            <a:ext cx="6251624" cy="4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"/>
          <p:cNvSpPr txBox="1">
            <a:spLocks noGrp="1"/>
          </p:cNvSpPr>
          <p:nvPr>
            <p:ph type="title"/>
          </p:nvPr>
        </p:nvSpPr>
        <p:spPr>
          <a:xfrm>
            <a:off x="720000" y="3341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Figure4-</a:t>
            </a:r>
            <a:r>
              <a:rPr lang="en-US" sz="2400" dirty="0"/>
              <a:t>Results of the top ten jockeys(by course type)</a:t>
            </a:r>
            <a:endParaRPr sz="2400" dirty="0"/>
          </a:p>
        </p:txBody>
      </p:sp>
      <p:grpSp>
        <p:nvGrpSpPr>
          <p:cNvPr id="1335" name="Google Shape;1335;p34"/>
          <p:cNvGrpSpPr/>
          <p:nvPr/>
        </p:nvGrpSpPr>
        <p:grpSpPr>
          <a:xfrm>
            <a:off x="158467" y="2849407"/>
            <a:ext cx="1600766" cy="888937"/>
            <a:chOff x="-478882" y="2439848"/>
            <a:chExt cx="1691069" cy="939084"/>
          </a:xfrm>
        </p:grpSpPr>
        <p:sp>
          <p:nvSpPr>
            <p:cNvPr id="1336" name="Google Shape;1336;p34"/>
            <p:cNvSpPr/>
            <p:nvPr/>
          </p:nvSpPr>
          <p:spPr>
            <a:xfrm>
              <a:off x="-212358" y="2740873"/>
              <a:ext cx="355387" cy="329568"/>
            </a:xfrm>
            <a:custGeom>
              <a:avLst/>
              <a:gdLst/>
              <a:ahLst/>
              <a:cxnLst/>
              <a:rect l="l" t="t" r="r" b="b"/>
              <a:pathLst>
                <a:path w="6139" h="5693" extrusionOk="0">
                  <a:moveTo>
                    <a:pt x="3934" y="1"/>
                  </a:moveTo>
                  <a:cubicBezTo>
                    <a:pt x="3097" y="698"/>
                    <a:pt x="2567" y="1563"/>
                    <a:pt x="2483" y="2623"/>
                  </a:cubicBezTo>
                  <a:cubicBezTo>
                    <a:pt x="2455" y="3209"/>
                    <a:pt x="2149" y="3739"/>
                    <a:pt x="1646" y="4046"/>
                  </a:cubicBezTo>
                  <a:lnTo>
                    <a:pt x="0" y="4967"/>
                  </a:lnTo>
                  <a:lnTo>
                    <a:pt x="475" y="5692"/>
                  </a:lnTo>
                  <a:cubicBezTo>
                    <a:pt x="475" y="5692"/>
                    <a:pt x="5552" y="4325"/>
                    <a:pt x="6138" y="2930"/>
                  </a:cubicBezTo>
                  <a:lnTo>
                    <a:pt x="393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-348051" y="3028410"/>
              <a:ext cx="163192" cy="164755"/>
            </a:xfrm>
            <a:custGeom>
              <a:avLst/>
              <a:gdLst/>
              <a:ahLst/>
              <a:cxnLst/>
              <a:rect l="l" t="t" r="r" b="b"/>
              <a:pathLst>
                <a:path w="2819" h="2846" extrusionOk="0">
                  <a:moveTo>
                    <a:pt x="2344" y="0"/>
                  </a:moveTo>
                  <a:lnTo>
                    <a:pt x="140" y="2232"/>
                  </a:lnTo>
                  <a:cubicBezTo>
                    <a:pt x="1" y="2483"/>
                    <a:pt x="112" y="2678"/>
                    <a:pt x="252" y="2846"/>
                  </a:cubicBezTo>
                  <a:lnTo>
                    <a:pt x="2819" y="725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-238235" y="3016659"/>
              <a:ext cx="69526" cy="55169"/>
            </a:xfrm>
            <a:custGeom>
              <a:avLst/>
              <a:gdLst/>
              <a:ahLst/>
              <a:cxnLst/>
              <a:rect l="l" t="t" r="r" b="b"/>
              <a:pathLst>
                <a:path w="1201" h="953" extrusionOk="0">
                  <a:moveTo>
                    <a:pt x="754" y="1"/>
                  </a:moveTo>
                  <a:cubicBezTo>
                    <a:pt x="629" y="1"/>
                    <a:pt x="489" y="50"/>
                    <a:pt x="364" y="147"/>
                  </a:cubicBezTo>
                  <a:cubicBezTo>
                    <a:pt x="85" y="343"/>
                    <a:pt x="1" y="622"/>
                    <a:pt x="113" y="817"/>
                  </a:cubicBezTo>
                  <a:cubicBezTo>
                    <a:pt x="180" y="911"/>
                    <a:pt x="285" y="953"/>
                    <a:pt x="408" y="953"/>
                  </a:cubicBezTo>
                  <a:cubicBezTo>
                    <a:pt x="541" y="953"/>
                    <a:pt x="693" y="904"/>
                    <a:pt x="838" y="817"/>
                  </a:cubicBezTo>
                  <a:cubicBezTo>
                    <a:pt x="1089" y="622"/>
                    <a:pt x="1201" y="315"/>
                    <a:pt x="1061" y="147"/>
                  </a:cubicBezTo>
                  <a:cubicBezTo>
                    <a:pt x="991" y="50"/>
                    <a:pt x="880" y="1"/>
                    <a:pt x="754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-406172" y="3152757"/>
              <a:ext cx="72710" cy="75952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cubicBezTo>
                    <a:pt x="865" y="893"/>
                    <a:pt x="1088" y="781"/>
                    <a:pt x="1256" y="698"/>
                  </a:cubicBezTo>
                  <a:lnTo>
                    <a:pt x="1144" y="84"/>
                  </a:lnTo>
                  <a:cubicBezTo>
                    <a:pt x="977" y="84"/>
                    <a:pt x="782" y="84"/>
                    <a:pt x="614" y="56"/>
                  </a:cubicBezTo>
                  <a:cubicBezTo>
                    <a:pt x="531" y="56"/>
                    <a:pt x="447" y="28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-360961" y="3141410"/>
              <a:ext cx="38844" cy="3884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670" y="1"/>
                  </a:moveTo>
                  <a:cubicBezTo>
                    <a:pt x="642" y="1"/>
                    <a:pt x="475" y="57"/>
                    <a:pt x="307" y="113"/>
                  </a:cubicBezTo>
                  <a:cubicBezTo>
                    <a:pt x="224" y="113"/>
                    <a:pt x="140" y="140"/>
                    <a:pt x="84" y="140"/>
                  </a:cubicBezTo>
                  <a:cubicBezTo>
                    <a:pt x="45" y="121"/>
                    <a:pt x="19" y="101"/>
                    <a:pt x="8" y="101"/>
                  </a:cubicBezTo>
                  <a:cubicBezTo>
                    <a:pt x="4" y="101"/>
                    <a:pt x="2" y="103"/>
                    <a:pt x="1" y="107"/>
                  </a:cubicBezTo>
                  <a:lnTo>
                    <a:pt x="1" y="107"/>
                  </a:lnTo>
                  <a:cubicBezTo>
                    <a:pt x="1" y="106"/>
                    <a:pt x="1" y="105"/>
                    <a:pt x="1" y="105"/>
                  </a:cubicBezTo>
                  <a:cubicBezTo>
                    <a:pt x="1" y="105"/>
                    <a:pt x="1" y="108"/>
                    <a:pt x="1" y="113"/>
                  </a:cubicBezTo>
                  <a:cubicBezTo>
                    <a:pt x="1" y="110"/>
                    <a:pt x="1" y="109"/>
                    <a:pt x="1" y="107"/>
                  </a:cubicBezTo>
                  <a:lnTo>
                    <a:pt x="1" y="107"/>
                  </a:lnTo>
                  <a:cubicBezTo>
                    <a:pt x="3" y="116"/>
                    <a:pt x="8" y="163"/>
                    <a:pt x="28" y="224"/>
                  </a:cubicBezTo>
                  <a:cubicBezTo>
                    <a:pt x="56" y="280"/>
                    <a:pt x="140" y="364"/>
                    <a:pt x="224" y="419"/>
                  </a:cubicBezTo>
                  <a:cubicBezTo>
                    <a:pt x="363" y="559"/>
                    <a:pt x="531" y="671"/>
                    <a:pt x="531" y="671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-351293" y="3133364"/>
              <a:ext cx="35602" cy="38844"/>
            </a:xfrm>
            <a:custGeom>
              <a:avLst/>
              <a:gdLst/>
              <a:ahLst/>
              <a:cxnLst/>
              <a:rect l="l" t="t" r="r" b="b"/>
              <a:pathLst>
                <a:path w="615" h="671" extrusionOk="0">
                  <a:moveTo>
                    <a:pt x="615" y="0"/>
                  </a:moveTo>
                  <a:lnTo>
                    <a:pt x="1" y="196"/>
                  </a:lnTo>
                  <a:lnTo>
                    <a:pt x="447" y="6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-333521" y="3133364"/>
              <a:ext cx="29177" cy="29119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57" y="0"/>
                  </a:moveTo>
                  <a:cubicBezTo>
                    <a:pt x="57" y="0"/>
                    <a:pt x="29" y="112"/>
                    <a:pt x="1" y="252"/>
                  </a:cubicBezTo>
                  <a:cubicBezTo>
                    <a:pt x="1" y="363"/>
                    <a:pt x="29" y="503"/>
                    <a:pt x="29" y="503"/>
                  </a:cubicBezTo>
                  <a:lnTo>
                    <a:pt x="503" y="0"/>
                  </a:lnTo>
                  <a:cubicBezTo>
                    <a:pt x="475" y="0"/>
                    <a:pt x="391" y="0"/>
                    <a:pt x="280" y="28"/>
                  </a:cubicBezTo>
                  <a:cubicBezTo>
                    <a:pt x="168" y="28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-406172" y="3152757"/>
              <a:ext cx="37223" cy="75952"/>
            </a:xfrm>
            <a:custGeom>
              <a:avLst/>
              <a:gdLst/>
              <a:ahLst/>
              <a:cxnLst/>
              <a:rect l="l" t="t" r="r" b="b"/>
              <a:pathLst>
                <a:path w="643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lnTo>
                    <a:pt x="614" y="5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648459" y="2988003"/>
              <a:ext cx="298828" cy="145420"/>
            </a:xfrm>
            <a:custGeom>
              <a:avLst/>
              <a:gdLst/>
              <a:ahLst/>
              <a:cxnLst/>
              <a:rect l="l" t="t" r="r" b="b"/>
              <a:pathLst>
                <a:path w="5162" h="2512" extrusionOk="0">
                  <a:moveTo>
                    <a:pt x="2009" y="1"/>
                  </a:moveTo>
                  <a:lnTo>
                    <a:pt x="1" y="447"/>
                  </a:lnTo>
                  <a:lnTo>
                    <a:pt x="4743" y="2511"/>
                  </a:lnTo>
                  <a:lnTo>
                    <a:pt x="5162" y="206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910119" y="3083289"/>
              <a:ext cx="234223" cy="150282"/>
            </a:xfrm>
            <a:custGeom>
              <a:avLst/>
              <a:gdLst/>
              <a:ahLst/>
              <a:cxnLst/>
              <a:rect l="l" t="t" r="r" b="b"/>
              <a:pathLst>
                <a:path w="4046" h="2596" extrusionOk="0">
                  <a:moveTo>
                    <a:pt x="0" y="1"/>
                  </a:moveTo>
                  <a:lnTo>
                    <a:pt x="84" y="782"/>
                  </a:lnTo>
                  <a:cubicBezTo>
                    <a:pt x="1116" y="1284"/>
                    <a:pt x="2093" y="1954"/>
                    <a:pt x="2734" y="2595"/>
                  </a:cubicBezTo>
                  <a:lnTo>
                    <a:pt x="3711" y="2595"/>
                  </a:lnTo>
                  <a:lnTo>
                    <a:pt x="4046" y="2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879438" y="3080916"/>
              <a:ext cx="83998" cy="58758"/>
            </a:xfrm>
            <a:custGeom>
              <a:avLst/>
              <a:gdLst/>
              <a:ahLst/>
              <a:cxnLst/>
              <a:rect l="l" t="t" r="r" b="b"/>
              <a:pathLst>
                <a:path w="1451" h="1015" extrusionOk="0">
                  <a:moveTo>
                    <a:pt x="529" y="0"/>
                  </a:moveTo>
                  <a:cubicBezTo>
                    <a:pt x="339" y="0"/>
                    <a:pt x="179" y="74"/>
                    <a:pt x="112" y="209"/>
                  </a:cubicBezTo>
                  <a:cubicBezTo>
                    <a:pt x="0" y="432"/>
                    <a:pt x="195" y="739"/>
                    <a:pt x="530" y="906"/>
                  </a:cubicBezTo>
                  <a:cubicBezTo>
                    <a:pt x="674" y="978"/>
                    <a:pt x="822" y="1014"/>
                    <a:pt x="954" y="1014"/>
                  </a:cubicBezTo>
                  <a:cubicBezTo>
                    <a:pt x="1130" y="1014"/>
                    <a:pt x="1275" y="950"/>
                    <a:pt x="1339" y="823"/>
                  </a:cubicBezTo>
                  <a:cubicBezTo>
                    <a:pt x="1451" y="600"/>
                    <a:pt x="1256" y="265"/>
                    <a:pt x="921" y="97"/>
                  </a:cubicBezTo>
                  <a:cubicBezTo>
                    <a:pt x="789" y="31"/>
                    <a:pt x="652" y="0"/>
                    <a:pt x="52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115222" y="3223787"/>
              <a:ext cx="96966" cy="48512"/>
            </a:xfrm>
            <a:custGeom>
              <a:avLst/>
              <a:gdLst/>
              <a:ahLst/>
              <a:cxnLst/>
              <a:rect l="l" t="t" r="r" b="b"/>
              <a:pathLst>
                <a:path w="1675" h="838" extrusionOk="0">
                  <a:moveTo>
                    <a:pt x="503" y="1"/>
                  </a:moveTo>
                  <a:lnTo>
                    <a:pt x="0" y="85"/>
                  </a:lnTo>
                  <a:lnTo>
                    <a:pt x="56" y="168"/>
                  </a:lnTo>
                  <a:lnTo>
                    <a:pt x="168" y="336"/>
                  </a:lnTo>
                  <a:lnTo>
                    <a:pt x="335" y="642"/>
                  </a:lnTo>
                  <a:lnTo>
                    <a:pt x="475" y="838"/>
                  </a:lnTo>
                  <a:lnTo>
                    <a:pt x="1674" y="615"/>
                  </a:lnTo>
                  <a:cubicBezTo>
                    <a:pt x="1507" y="503"/>
                    <a:pt x="1228" y="363"/>
                    <a:pt x="1005" y="224"/>
                  </a:cubicBezTo>
                  <a:cubicBezTo>
                    <a:pt x="782" y="112"/>
                    <a:pt x="586" y="29"/>
                    <a:pt x="50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82919" y="3222166"/>
              <a:ext cx="43649" cy="25240"/>
            </a:xfrm>
            <a:custGeom>
              <a:avLst/>
              <a:gdLst/>
              <a:ahLst/>
              <a:cxnLst/>
              <a:rect l="l" t="t" r="r" b="b"/>
              <a:pathLst>
                <a:path w="754" h="436" extrusionOk="0">
                  <a:moveTo>
                    <a:pt x="56" y="1"/>
                  </a:moveTo>
                  <a:lnTo>
                    <a:pt x="112" y="29"/>
                  </a:lnTo>
                  <a:cubicBezTo>
                    <a:pt x="140" y="57"/>
                    <a:pt x="140" y="85"/>
                    <a:pt x="140" y="140"/>
                  </a:cubicBezTo>
                  <a:cubicBezTo>
                    <a:pt x="140" y="196"/>
                    <a:pt x="112" y="280"/>
                    <a:pt x="84" y="308"/>
                  </a:cubicBezTo>
                  <a:lnTo>
                    <a:pt x="0" y="364"/>
                  </a:lnTo>
                  <a:cubicBezTo>
                    <a:pt x="0" y="364"/>
                    <a:pt x="90" y="435"/>
                    <a:pt x="240" y="435"/>
                  </a:cubicBezTo>
                  <a:cubicBezTo>
                    <a:pt x="277" y="435"/>
                    <a:pt x="318" y="431"/>
                    <a:pt x="363" y="419"/>
                  </a:cubicBezTo>
                  <a:cubicBezTo>
                    <a:pt x="475" y="391"/>
                    <a:pt x="586" y="308"/>
                    <a:pt x="642" y="224"/>
                  </a:cubicBezTo>
                  <a:cubicBezTo>
                    <a:pt x="698" y="140"/>
                    <a:pt x="726" y="85"/>
                    <a:pt x="754" y="5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99071" y="3215741"/>
              <a:ext cx="33981" cy="35602"/>
            </a:xfrm>
            <a:custGeom>
              <a:avLst/>
              <a:gdLst/>
              <a:ahLst/>
              <a:cxnLst/>
              <a:rect l="l" t="t" r="r" b="b"/>
              <a:pathLst>
                <a:path w="587" h="615" extrusionOk="0">
                  <a:moveTo>
                    <a:pt x="168" y="0"/>
                  </a:moveTo>
                  <a:cubicBezTo>
                    <a:pt x="168" y="0"/>
                    <a:pt x="112" y="168"/>
                    <a:pt x="84" y="307"/>
                  </a:cubicBezTo>
                  <a:cubicBezTo>
                    <a:pt x="56" y="363"/>
                    <a:pt x="28" y="447"/>
                    <a:pt x="0" y="502"/>
                  </a:cubicBezTo>
                  <a:cubicBezTo>
                    <a:pt x="0" y="586"/>
                    <a:pt x="28" y="614"/>
                    <a:pt x="28" y="614"/>
                  </a:cubicBezTo>
                  <a:cubicBezTo>
                    <a:pt x="28" y="614"/>
                    <a:pt x="28" y="586"/>
                    <a:pt x="84" y="586"/>
                  </a:cubicBezTo>
                  <a:cubicBezTo>
                    <a:pt x="140" y="586"/>
                    <a:pt x="196" y="586"/>
                    <a:pt x="279" y="558"/>
                  </a:cubicBezTo>
                  <a:lnTo>
                    <a:pt x="586" y="5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116843" y="3218982"/>
              <a:ext cx="25877" cy="38786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307" y="0"/>
                  </a:moveTo>
                  <a:cubicBezTo>
                    <a:pt x="279" y="0"/>
                    <a:pt x="168" y="140"/>
                    <a:pt x="84" y="251"/>
                  </a:cubicBezTo>
                  <a:cubicBezTo>
                    <a:pt x="28" y="391"/>
                    <a:pt x="0" y="530"/>
                    <a:pt x="0" y="530"/>
                  </a:cubicBezTo>
                  <a:cubicBezTo>
                    <a:pt x="0" y="530"/>
                    <a:pt x="140" y="530"/>
                    <a:pt x="251" y="558"/>
                  </a:cubicBezTo>
                  <a:cubicBezTo>
                    <a:pt x="307" y="586"/>
                    <a:pt x="363" y="614"/>
                    <a:pt x="391" y="642"/>
                  </a:cubicBezTo>
                  <a:lnTo>
                    <a:pt x="447" y="67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134615" y="3236755"/>
              <a:ext cx="77573" cy="35544"/>
            </a:xfrm>
            <a:custGeom>
              <a:avLst/>
              <a:gdLst/>
              <a:ahLst/>
              <a:cxnLst/>
              <a:rect l="l" t="t" r="r" b="b"/>
              <a:pathLst>
                <a:path w="1340" h="614" extrusionOk="0">
                  <a:moveTo>
                    <a:pt x="670" y="0"/>
                  </a:moveTo>
                  <a:lnTo>
                    <a:pt x="0" y="418"/>
                  </a:lnTo>
                  <a:lnTo>
                    <a:pt x="140" y="614"/>
                  </a:lnTo>
                  <a:lnTo>
                    <a:pt x="1339" y="391"/>
                  </a:lnTo>
                  <a:cubicBezTo>
                    <a:pt x="1172" y="279"/>
                    <a:pt x="893" y="139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-477261" y="2704287"/>
              <a:ext cx="531430" cy="142467"/>
            </a:xfrm>
            <a:custGeom>
              <a:avLst/>
              <a:gdLst/>
              <a:ahLst/>
              <a:cxnLst/>
              <a:rect l="l" t="t" r="r" b="b"/>
              <a:pathLst>
                <a:path w="9180" h="2461" extrusionOk="0">
                  <a:moveTo>
                    <a:pt x="9080" y="823"/>
                  </a:moveTo>
                  <a:cubicBezTo>
                    <a:pt x="9145" y="878"/>
                    <a:pt x="9180" y="912"/>
                    <a:pt x="9180" y="912"/>
                  </a:cubicBezTo>
                  <a:cubicBezTo>
                    <a:pt x="9180" y="912"/>
                    <a:pt x="9152" y="884"/>
                    <a:pt x="9096" y="828"/>
                  </a:cubicBezTo>
                  <a:cubicBezTo>
                    <a:pt x="9091" y="827"/>
                    <a:pt x="9085" y="825"/>
                    <a:pt x="9080" y="823"/>
                  </a:cubicBezTo>
                  <a:close/>
                  <a:moveTo>
                    <a:pt x="6888" y="0"/>
                  </a:moveTo>
                  <a:cubicBezTo>
                    <a:pt x="6700" y="0"/>
                    <a:pt x="6505" y="16"/>
                    <a:pt x="6306" y="47"/>
                  </a:cubicBezTo>
                  <a:cubicBezTo>
                    <a:pt x="5748" y="131"/>
                    <a:pt x="5162" y="382"/>
                    <a:pt x="4521" y="745"/>
                  </a:cubicBezTo>
                  <a:cubicBezTo>
                    <a:pt x="3879" y="1135"/>
                    <a:pt x="3293" y="1609"/>
                    <a:pt x="2791" y="1916"/>
                  </a:cubicBezTo>
                  <a:cubicBezTo>
                    <a:pt x="2512" y="2056"/>
                    <a:pt x="2289" y="2167"/>
                    <a:pt x="2037" y="2223"/>
                  </a:cubicBezTo>
                  <a:cubicBezTo>
                    <a:pt x="1874" y="2264"/>
                    <a:pt x="1711" y="2290"/>
                    <a:pt x="1547" y="2290"/>
                  </a:cubicBezTo>
                  <a:cubicBezTo>
                    <a:pt x="1488" y="2290"/>
                    <a:pt x="1428" y="2287"/>
                    <a:pt x="1368" y="2279"/>
                  </a:cubicBezTo>
                  <a:cubicBezTo>
                    <a:pt x="949" y="2195"/>
                    <a:pt x="587" y="1944"/>
                    <a:pt x="364" y="1721"/>
                  </a:cubicBezTo>
                  <a:cubicBezTo>
                    <a:pt x="252" y="1609"/>
                    <a:pt x="168" y="1498"/>
                    <a:pt x="112" y="1442"/>
                  </a:cubicBezTo>
                  <a:cubicBezTo>
                    <a:pt x="29" y="1359"/>
                    <a:pt x="1" y="1331"/>
                    <a:pt x="1" y="1330"/>
                  </a:cubicBezTo>
                  <a:lnTo>
                    <a:pt x="1" y="1330"/>
                  </a:lnTo>
                  <a:cubicBezTo>
                    <a:pt x="1" y="1331"/>
                    <a:pt x="29" y="1359"/>
                    <a:pt x="85" y="1442"/>
                  </a:cubicBezTo>
                  <a:cubicBezTo>
                    <a:pt x="140" y="1526"/>
                    <a:pt x="224" y="1637"/>
                    <a:pt x="336" y="1749"/>
                  </a:cubicBezTo>
                  <a:cubicBezTo>
                    <a:pt x="559" y="2000"/>
                    <a:pt x="922" y="2307"/>
                    <a:pt x="1368" y="2419"/>
                  </a:cubicBezTo>
                  <a:cubicBezTo>
                    <a:pt x="1480" y="2446"/>
                    <a:pt x="1598" y="2460"/>
                    <a:pt x="1720" y="2460"/>
                  </a:cubicBezTo>
                  <a:cubicBezTo>
                    <a:pt x="1842" y="2460"/>
                    <a:pt x="1968" y="2446"/>
                    <a:pt x="2093" y="2419"/>
                  </a:cubicBezTo>
                  <a:cubicBezTo>
                    <a:pt x="2316" y="2363"/>
                    <a:pt x="2595" y="2279"/>
                    <a:pt x="2847" y="2112"/>
                  </a:cubicBezTo>
                  <a:cubicBezTo>
                    <a:pt x="3377" y="1833"/>
                    <a:pt x="3935" y="1386"/>
                    <a:pt x="4548" y="1051"/>
                  </a:cubicBezTo>
                  <a:cubicBezTo>
                    <a:pt x="5134" y="689"/>
                    <a:pt x="5720" y="438"/>
                    <a:pt x="6250" y="298"/>
                  </a:cubicBezTo>
                  <a:cubicBezTo>
                    <a:pt x="6529" y="228"/>
                    <a:pt x="6794" y="201"/>
                    <a:pt x="7045" y="201"/>
                  </a:cubicBezTo>
                  <a:cubicBezTo>
                    <a:pt x="7296" y="201"/>
                    <a:pt x="7534" y="228"/>
                    <a:pt x="7757" y="270"/>
                  </a:cubicBezTo>
                  <a:cubicBezTo>
                    <a:pt x="8175" y="354"/>
                    <a:pt x="8538" y="521"/>
                    <a:pt x="8789" y="661"/>
                  </a:cubicBezTo>
                  <a:cubicBezTo>
                    <a:pt x="8920" y="739"/>
                    <a:pt x="9002" y="793"/>
                    <a:pt x="9080" y="823"/>
                  </a:cubicBezTo>
                  <a:lnTo>
                    <a:pt x="9080" y="823"/>
                  </a:lnTo>
                  <a:cubicBezTo>
                    <a:pt x="9014" y="767"/>
                    <a:pt x="8916" y="689"/>
                    <a:pt x="8789" y="605"/>
                  </a:cubicBezTo>
                  <a:cubicBezTo>
                    <a:pt x="8538" y="438"/>
                    <a:pt x="8175" y="242"/>
                    <a:pt x="7757" y="131"/>
                  </a:cubicBezTo>
                  <a:cubicBezTo>
                    <a:pt x="7495" y="44"/>
                    <a:pt x="7201" y="0"/>
                    <a:pt x="688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-423944" y="2730221"/>
              <a:ext cx="458720" cy="145651"/>
            </a:xfrm>
            <a:custGeom>
              <a:avLst/>
              <a:gdLst/>
              <a:ahLst/>
              <a:cxnLst/>
              <a:rect l="l" t="t" r="r" b="b"/>
              <a:pathLst>
                <a:path w="7924" h="2516" extrusionOk="0">
                  <a:moveTo>
                    <a:pt x="6393" y="1"/>
                  </a:moveTo>
                  <a:cubicBezTo>
                    <a:pt x="6128" y="1"/>
                    <a:pt x="5843" y="20"/>
                    <a:pt x="5525" y="73"/>
                  </a:cubicBezTo>
                  <a:cubicBezTo>
                    <a:pt x="5050" y="157"/>
                    <a:pt x="4520" y="324"/>
                    <a:pt x="3962" y="603"/>
                  </a:cubicBezTo>
                  <a:cubicBezTo>
                    <a:pt x="3683" y="743"/>
                    <a:pt x="3376" y="938"/>
                    <a:pt x="3125" y="1134"/>
                  </a:cubicBezTo>
                  <a:cubicBezTo>
                    <a:pt x="2986" y="1217"/>
                    <a:pt x="2846" y="1329"/>
                    <a:pt x="2735" y="1413"/>
                  </a:cubicBezTo>
                  <a:cubicBezTo>
                    <a:pt x="2595" y="1524"/>
                    <a:pt x="2484" y="1608"/>
                    <a:pt x="2372" y="1692"/>
                  </a:cubicBezTo>
                  <a:cubicBezTo>
                    <a:pt x="2149" y="1859"/>
                    <a:pt x="1926" y="2026"/>
                    <a:pt x="1730" y="2138"/>
                  </a:cubicBezTo>
                  <a:cubicBezTo>
                    <a:pt x="1507" y="2250"/>
                    <a:pt x="1312" y="2333"/>
                    <a:pt x="1144" y="2361"/>
                  </a:cubicBezTo>
                  <a:cubicBezTo>
                    <a:pt x="1038" y="2386"/>
                    <a:pt x="937" y="2396"/>
                    <a:pt x="841" y="2396"/>
                  </a:cubicBezTo>
                  <a:cubicBezTo>
                    <a:pt x="609" y="2396"/>
                    <a:pt x="409" y="2337"/>
                    <a:pt x="252" y="2277"/>
                  </a:cubicBezTo>
                  <a:cubicBezTo>
                    <a:pt x="140" y="2222"/>
                    <a:pt x="56" y="2166"/>
                    <a:pt x="1" y="2138"/>
                  </a:cubicBezTo>
                  <a:lnTo>
                    <a:pt x="1" y="2138"/>
                  </a:lnTo>
                  <a:cubicBezTo>
                    <a:pt x="56" y="2166"/>
                    <a:pt x="140" y="2250"/>
                    <a:pt x="252" y="2305"/>
                  </a:cubicBezTo>
                  <a:cubicBezTo>
                    <a:pt x="412" y="2420"/>
                    <a:pt x="666" y="2515"/>
                    <a:pt x="967" y="2515"/>
                  </a:cubicBezTo>
                  <a:cubicBezTo>
                    <a:pt x="1033" y="2515"/>
                    <a:pt x="1102" y="2511"/>
                    <a:pt x="1172" y="2501"/>
                  </a:cubicBezTo>
                  <a:cubicBezTo>
                    <a:pt x="1563" y="2473"/>
                    <a:pt x="1981" y="2222"/>
                    <a:pt x="2456" y="1887"/>
                  </a:cubicBezTo>
                  <a:cubicBezTo>
                    <a:pt x="2567" y="1831"/>
                    <a:pt x="2679" y="1747"/>
                    <a:pt x="2818" y="1636"/>
                  </a:cubicBezTo>
                  <a:cubicBezTo>
                    <a:pt x="2930" y="1552"/>
                    <a:pt x="3042" y="1468"/>
                    <a:pt x="3181" y="1385"/>
                  </a:cubicBezTo>
                  <a:cubicBezTo>
                    <a:pt x="3432" y="1217"/>
                    <a:pt x="3683" y="1050"/>
                    <a:pt x="3934" y="910"/>
                  </a:cubicBezTo>
                  <a:cubicBezTo>
                    <a:pt x="4492" y="631"/>
                    <a:pt x="5022" y="436"/>
                    <a:pt x="5525" y="324"/>
                  </a:cubicBezTo>
                  <a:cubicBezTo>
                    <a:pt x="5999" y="213"/>
                    <a:pt x="6473" y="157"/>
                    <a:pt x="6864" y="157"/>
                  </a:cubicBezTo>
                  <a:cubicBezTo>
                    <a:pt x="7254" y="157"/>
                    <a:pt x="7561" y="213"/>
                    <a:pt x="7729" y="213"/>
                  </a:cubicBezTo>
                  <a:lnTo>
                    <a:pt x="7924" y="213"/>
                  </a:lnTo>
                  <a:cubicBezTo>
                    <a:pt x="7868" y="185"/>
                    <a:pt x="7784" y="185"/>
                    <a:pt x="7701" y="157"/>
                  </a:cubicBezTo>
                  <a:cubicBezTo>
                    <a:pt x="7505" y="129"/>
                    <a:pt x="7198" y="45"/>
                    <a:pt x="6836" y="18"/>
                  </a:cubicBezTo>
                  <a:cubicBezTo>
                    <a:pt x="6693" y="7"/>
                    <a:pt x="6546" y="1"/>
                    <a:pt x="639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-388400" y="2693693"/>
              <a:ext cx="418371" cy="120759"/>
            </a:xfrm>
            <a:custGeom>
              <a:avLst/>
              <a:gdLst/>
              <a:ahLst/>
              <a:cxnLst/>
              <a:rect l="l" t="t" r="r" b="b"/>
              <a:pathLst>
                <a:path w="7227" h="2086" extrusionOk="0">
                  <a:moveTo>
                    <a:pt x="4758" y="0"/>
                  </a:moveTo>
                  <a:cubicBezTo>
                    <a:pt x="4393" y="0"/>
                    <a:pt x="3992" y="62"/>
                    <a:pt x="3571" y="202"/>
                  </a:cubicBezTo>
                  <a:cubicBezTo>
                    <a:pt x="3320" y="314"/>
                    <a:pt x="3069" y="425"/>
                    <a:pt x="2818" y="565"/>
                  </a:cubicBezTo>
                  <a:cubicBezTo>
                    <a:pt x="2762" y="621"/>
                    <a:pt x="2707" y="649"/>
                    <a:pt x="2623" y="676"/>
                  </a:cubicBezTo>
                  <a:cubicBezTo>
                    <a:pt x="2567" y="732"/>
                    <a:pt x="2511" y="760"/>
                    <a:pt x="2455" y="816"/>
                  </a:cubicBezTo>
                  <a:cubicBezTo>
                    <a:pt x="2344" y="900"/>
                    <a:pt x="2232" y="983"/>
                    <a:pt x="2121" y="1039"/>
                  </a:cubicBezTo>
                  <a:cubicBezTo>
                    <a:pt x="1702" y="1374"/>
                    <a:pt x="1312" y="1625"/>
                    <a:pt x="1005" y="1820"/>
                  </a:cubicBezTo>
                  <a:cubicBezTo>
                    <a:pt x="698" y="1988"/>
                    <a:pt x="419" y="2044"/>
                    <a:pt x="224" y="2044"/>
                  </a:cubicBezTo>
                  <a:cubicBezTo>
                    <a:pt x="140" y="2016"/>
                    <a:pt x="56" y="2016"/>
                    <a:pt x="0" y="2016"/>
                  </a:cubicBezTo>
                  <a:cubicBezTo>
                    <a:pt x="56" y="2044"/>
                    <a:pt x="140" y="2044"/>
                    <a:pt x="224" y="2071"/>
                  </a:cubicBezTo>
                  <a:cubicBezTo>
                    <a:pt x="280" y="2080"/>
                    <a:pt x="344" y="2085"/>
                    <a:pt x="414" y="2085"/>
                  </a:cubicBezTo>
                  <a:cubicBezTo>
                    <a:pt x="585" y="2085"/>
                    <a:pt x="795" y="2051"/>
                    <a:pt x="1033" y="1932"/>
                  </a:cubicBezTo>
                  <a:cubicBezTo>
                    <a:pt x="1367" y="1792"/>
                    <a:pt x="1758" y="1541"/>
                    <a:pt x="2176" y="1262"/>
                  </a:cubicBezTo>
                  <a:cubicBezTo>
                    <a:pt x="2288" y="1207"/>
                    <a:pt x="2400" y="1123"/>
                    <a:pt x="2483" y="1067"/>
                  </a:cubicBezTo>
                  <a:cubicBezTo>
                    <a:pt x="2539" y="1011"/>
                    <a:pt x="2595" y="983"/>
                    <a:pt x="2651" y="955"/>
                  </a:cubicBezTo>
                  <a:cubicBezTo>
                    <a:pt x="2707" y="928"/>
                    <a:pt x="2762" y="900"/>
                    <a:pt x="2818" y="844"/>
                  </a:cubicBezTo>
                  <a:cubicBezTo>
                    <a:pt x="3041" y="732"/>
                    <a:pt x="3292" y="621"/>
                    <a:pt x="3516" y="537"/>
                  </a:cubicBezTo>
                  <a:cubicBezTo>
                    <a:pt x="3990" y="342"/>
                    <a:pt x="4436" y="286"/>
                    <a:pt x="4883" y="258"/>
                  </a:cubicBezTo>
                  <a:cubicBezTo>
                    <a:pt x="5301" y="258"/>
                    <a:pt x="5720" y="314"/>
                    <a:pt x="6054" y="397"/>
                  </a:cubicBezTo>
                  <a:cubicBezTo>
                    <a:pt x="6222" y="453"/>
                    <a:pt x="6389" y="509"/>
                    <a:pt x="6529" y="565"/>
                  </a:cubicBezTo>
                  <a:cubicBezTo>
                    <a:pt x="6696" y="621"/>
                    <a:pt x="6808" y="676"/>
                    <a:pt x="6919" y="704"/>
                  </a:cubicBezTo>
                  <a:cubicBezTo>
                    <a:pt x="7115" y="816"/>
                    <a:pt x="7226" y="872"/>
                    <a:pt x="7226" y="872"/>
                  </a:cubicBezTo>
                  <a:cubicBezTo>
                    <a:pt x="7226" y="872"/>
                    <a:pt x="7115" y="788"/>
                    <a:pt x="6919" y="676"/>
                  </a:cubicBezTo>
                  <a:cubicBezTo>
                    <a:pt x="6808" y="621"/>
                    <a:pt x="6696" y="537"/>
                    <a:pt x="6557" y="481"/>
                  </a:cubicBezTo>
                  <a:cubicBezTo>
                    <a:pt x="6417" y="397"/>
                    <a:pt x="6250" y="342"/>
                    <a:pt x="6082" y="258"/>
                  </a:cubicBezTo>
                  <a:cubicBezTo>
                    <a:pt x="5748" y="146"/>
                    <a:pt x="5385" y="35"/>
                    <a:pt x="4966" y="7"/>
                  </a:cubicBezTo>
                  <a:cubicBezTo>
                    <a:pt x="4898" y="2"/>
                    <a:pt x="4829" y="0"/>
                    <a:pt x="47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-327037" y="2720959"/>
              <a:ext cx="353766" cy="157287"/>
            </a:xfrm>
            <a:custGeom>
              <a:avLst/>
              <a:gdLst/>
              <a:ahLst/>
              <a:cxnLst/>
              <a:rect l="l" t="t" r="r" b="b"/>
              <a:pathLst>
                <a:path w="6111" h="2717" extrusionOk="0">
                  <a:moveTo>
                    <a:pt x="5031" y="0"/>
                  </a:moveTo>
                  <a:cubicBezTo>
                    <a:pt x="4467" y="0"/>
                    <a:pt x="3739" y="185"/>
                    <a:pt x="2986" y="847"/>
                  </a:cubicBezTo>
                  <a:cubicBezTo>
                    <a:pt x="2149" y="1461"/>
                    <a:pt x="1451" y="2131"/>
                    <a:pt x="893" y="2410"/>
                  </a:cubicBezTo>
                  <a:cubicBezTo>
                    <a:pt x="837" y="2437"/>
                    <a:pt x="754" y="2465"/>
                    <a:pt x="698" y="2521"/>
                  </a:cubicBezTo>
                  <a:cubicBezTo>
                    <a:pt x="642" y="2549"/>
                    <a:pt x="586" y="2549"/>
                    <a:pt x="531" y="2577"/>
                  </a:cubicBezTo>
                  <a:cubicBezTo>
                    <a:pt x="475" y="2605"/>
                    <a:pt x="419" y="2633"/>
                    <a:pt x="363" y="2633"/>
                  </a:cubicBezTo>
                  <a:cubicBezTo>
                    <a:pt x="335" y="2661"/>
                    <a:pt x="279" y="2661"/>
                    <a:pt x="252" y="2661"/>
                  </a:cubicBezTo>
                  <a:cubicBezTo>
                    <a:pt x="84" y="2689"/>
                    <a:pt x="0" y="2716"/>
                    <a:pt x="0" y="2716"/>
                  </a:cubicBezTo>
                  <a:lnTo>
                    <a:pt x="363" y="2716"/>
                  </a:lnTo>
                  <a:cubicBezTo>
                    <a:pt x="419" y="2689"/>
                    <a:pt x="475" y="2689"/>
                    <a:pt x="531" y="2689"/>
                  </a:cubicBezTo>
                  <a:cubicBezTo>
                    <a:pt x="586" y="2661"/>
                    <a:pt x="642" y="2661"/>
                    <a:pt x="698" y="2633"/>
                  </a:cubicBezTo>
                  <a:cubicBezTo>
                    <a:pt x="754" y="2605"/>
                    <a:pt x="837" y="2577"/>
                    <a:pt x="893" y="2549"/>
                  </a:cubicBezTo>
                  <a:cubicBezTo>
                    <a:pt x="1479" y="2354"/>
                    <a:pt x="2260" y="1684"/>
                    <a:pt x="3069" y="1098"/>
                  </a:cubicBezTo>
                  <a:cubicBezTo>
                    <a:pt x="3975" y="333"/>
                    <a:pt x="4820" y="154"/>
                    <a:pt x="5388" y="154"/>
                  </a:cubicBezTo>
                  <a:cubicBezTo>
                    <a:pt x="5835" y="154"/>
                    <a:pt x="6110" y="265"/>
                    <a:pt x="6110" y="289"/>
                  </a:cubicBezTo>
                  <a:cubicBezTo>
                    <a:pt x="6110" y="244"/>
                    <a:pt x="5680" y="0"/>
                    <a:pt x="503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-478882" y="2716270"/>
              <a:ext cx="525004" cy="144030"/>
            </a:xfrm>
            <a:custGeom>
              <a:avLst/>
              <a:gdLst/>
              <a:ahLst/>
              <a:cxnLst/>
              <a:rect l="l" t="t" r="r" b="b"/>
              <a:pathLst>
                <a:path w="9069" h="2488" extrusionOk="0">
                  <a:moveTo>
                    <a:pt x="8996" y="468"/>
                  </a:moveTo>
                  <a:cubicBezTo>
                    <a:pt x="9043" y="494"/>
                    <a:pt x="9068" y="510"/>
                    <a:pt x="9068" y="510"/>
                  </a:cubicBezTo>
                  <a:cubicBezTo>
                    <a:pt x="9068" y="510"/>
                    <a:pt x="9045" y="492"/>
                    <a:pt x="8996" y="468"/>
                  </a:cubicBezTo>
                  <a:close/>
                  <a:moveTo>
                    <a:pt x="1" y="1486"/>
                  </a:moveTo>
                  <a:cubicBezTo>
                    <a:pt x="29" y="1542"/>
                    <a:pt x="57" y="1570"/>
                    <a:pt x="113" y="1626"/>
                  </a:cubicBezTo>
                  <a:cubicBezTo>
                    <a:pt x="85" y="1570"/>
                    <a:pt x="29" y="1542"/>
                    <a:pt x="1" y="1486"/>
                  </a:cubicBezTo>
                  <a:close/>
                  <a:moveTo>
                    <a:pt x="7463" y="1"/>
                  </a:moveTo>
                  <a:cubicBezTo>
                    <a:pt x="7091" y="1"/>
                    <a:pt x="6667" y="63"/>
                    <a:pt x="6222" y="203"/>
                  </a:cubicBezTo>
                  <a:cubicBezTo>
                    <a:pt x="5692" y="370"/>
                    <a:pt x="5106" y="677"/>
                    <a:pt x="4465" y="1012"/>
                  </a:cubicBezTo>
                  <a:cubicBezTo>
                    <a:pt x="3851" y="1375"/>
                    <a:pt x="3265" y="1709"/>
                    <a:pt x="2707" y="1960"/>
                  </a:cubicBezTo>
                  <a:cubicBezTo>
                    <a:pt x="2222" y="2179"/>
                    <a:pt x="1800" y="2334"/>
                    <a:pt x="1441" y="2334"/>
                  </a:cubicBezTo>
                  <a:cubicBezTo>
                    <a:pt x="1388" y="2334"/>
                    <a:pt x="1335" y="2330"/>
                    <a:pt x="1284" y="2323"/>
                  </a:cubicBezTo>
                  <a:cubicBezTo>
                    <a:pt x="866" y="2295"/>
                    <a:pt x="503" y="2044"/>
                    <a:pt x="280" y="1793"/>
                  </a:cubicBezTo>
                  <a:cubicBezTo>
                    <a:pt x="196" y="1737"/>
                    <a:pt x="168" y="1681"/>
                    <a:pt x="113" y="1626"/>
                  </a:cubicBezTo>
                  <a:lnTo>
                    <a:pt x="113" y="1626"/>
                  </a:lnTo>
                  <a:cubicBezTo>
                    <a:pt x="140" y="1681"/>
                    <a:pt x="196" y="1765"/>
                    <a:pt x="252" y="1821"/>
                  </a:cubicBezTo>
                  <a:cubicBezTo>
                    <a:pt x="475" y="2072"/>
                    <a:pt x="866" y="2407"/>
                    <a:pt x="1312" y="2463"/>
                  </a:cubicBezTo>
                  <a:cubicBezTo>
                    <a:pt x="1401" y="2479"/>
                    <a:pt x="1492" y="2487"/>
                    <a:pt x="1584" y="2487"/>
                  </a:cubicBezTo>
                  <a:cubicBezTo>
                    <a:pt x="1951" y="2487"/>
                    <a:pt x="2339" y="2362"/>
                    <a:pt x="2763" y="2184"/>
                  </a:cubicBezTo>
                  <a:cubicBezTo>
                    <a:pt x="3293" y="1988"/>
                    <a:pt x="3879" y="1654"/>
                    <a:pt x="4493" y="1319"/>
                  </a:cubicBezTo>
                  <a:cubicBezTo>
                    <a:pt x="5079" y="956"/>
                    <a:pt x="5692" y="649"/>
                    <a:pt x="6222" y="454"/>
                  </a:cubicBezTo>
                  <a:cubicBezTo>
                    <a:pt x="6712" y="258"/>
                    <a:pt x="7158" y="170"/>
                    <a:pt x="7543" y="170"/>
                  </a:cubicBezTo>
                  <a:cubicBezTo>
                    <a:pt x="7597" y="170"/>
                    <a:pt x="7650" y="171"/>
                    <a:pt x="7701" y="175"/>
                  </a:cubicBezTo>
                  <a:lnTo>
                    <a:pt x="8008" y="175"/>
                  </a:lnTo>
                  <a:cubicBezTo>
                    <a:pt x="8120" y="203"/>
                    <a:pt x="8203" y="231"/>
                    <a:pt x="8287" y="231"/>
                  </a:cubicBezTo>
                  <a:cubicBezTo>
                    <a:pt x="8454" y="259"/>
                    <a:pt x="8594" y="314"/>
                    <a:pt x="8705" y="370"/>
                  </a:cubicBezTo>
                  <a:cubicBezTo>
                    <a:pt x="8842" y="400"/>
                    <a:pt x="8937" y="439"/>
                    <a:pt x="8996" y="468"/>
                  </a:cubicBezTo>
                  <a:lnTo>
                    <a:pt x="8996" y="468"/>
                  </a:lnTo>
                  <a:cubicBezTo>
                    <a:pt x="8933" y="433"/>
                    <a:pt x="8833" y="378"/>
                    <a:pt x="8705" y="314"/>
                  </a:cubicBezTo>
                  <a:cubicBezTo>
                    <a:pt x="8594" y="259"/>
                    <a:pt x="8426" y="175"/>
                    <a:pt x="8259" y="147"/>
                  </a:cubicBezTo>
                  <a:cubicBezTo>
                    <a:pt x="8175" y="119"/>
                    <a:pt x="8092" y="91"/>
                    <a:pt x="7980" y="63"/>
                  </a:cubicBezTo>
                  <a:cubicBezTo>
                    <a:pt x="7896" y="35"/>
                    <a:pt x="7785" y="35"/>
                    <a:pt x="7673" y="7"/>
                  </a:cubicBezTo>
                  <a:cubicBezTo>
                    <a:pt x="7605" y="3"/>
                    <a:pt x="7535" y="1"/>
                    <a:pt x="74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-378733" y="2725069"/>
              <a:ext cx="413508" cy="158040"/>
            </a:xfrm>
            <a:custGeom>
              <a:avLst/>
              <a:gdLst/>
              <a:ahLst/>
              <a:cxnLst/>
              <a:rect l="l" t="t" r="r" b="b"/>
              <a:pathLst>
                <a:path w="7143" h="2730" extrusionOk="0">
                  <a:moveTo>
                    <a:pt x="5762" y="0"/>
                  </a:moveTo>
                  <a:cubicBezTo>
                    <a:pt x="5500" y="0"/>
                    <a:pt x="5213" y="46"/>
                    <a:pt x="4911" y="107"/>
                  </a:cubicBezTo>
                  <a:cubicBezTo>
                    <a:pt x="4688" y="162"/>
                    <a:pt x="4465" y="246"/>
                    <a:pt x="4241" y="358"/>
                  </a:cubicBezTo>
                  <a:cubicBezTo>
                    <a:pt x="3990" y="469"/>
                    <a:pt x="3767" y="581"/>
                    <a:pt x="3516" y="720"/>
                  </a:cubicBezTo>
                  <a:cubicBezTo>
                    <a:pt x="3265" y="860"/>
                    <a:pt x="3042" y="999"/>
                    <a:pt x="2819" y="1167"/>
                  </a:cubicBezTo>
                  <a:cubicBezTo>
                    <a:pt x="2679" y="1223"/>
                    <a:pt x="2567" y="1306"/>
                    <a:pt x="2456" y="1390"/>
                  </a:cubicBezTo>
                  <a:cubicBezTo>
                    <a:pt x="2400" y="1418"/>
                    <a:pt x="2344" y="1474"/>
                    <a:pt x="2288" y="1502"/>
                  </a:cubicBezTo>
                  <a:cubicBezTo>
                    <a:pt x="2233" y="1529"/>
                    <a:pt x="2177" y="1585"/>
                    <a:pt x="2121" y="1613"/>
                  </a:cubicBezTo>
                  <a:cubicBezTo>
                    <a:pt x="1703" y="1920"/>
                    <a:pt x="1340" y="2171"/>
                    <a:pt x="1033" y="2339"/>
                  </a:cubicBezTo>
                  <a:cubicBezTo>
                    <a:pt x="866" y="2422"/>
                    <a:pt x="726" y="2506"/>
                    <a:pt x="614" y="2562"/>
                  </a:cubicBezTo>
                  <a:cubicBezTo>
                    <a:pt x="475" y="2590"/>
                    <a:pt x="363" y="2645"/>
                    <a:pt x="280" y="2645"/>
                  </a:cubicBezTo>
                  <a:cubicBezTo>
                    <a:pt x="112" y="2701"/>
                    <a:pt x="1" y="2729"/>
                    <a:pt x="1" y="2729"/>
                  </a:cubicBezTo>
                  <a:cubicBezTo>
                    <a:pt x="1" y="2729"/>
                    <a:pt x="112" y="2729"/>
                    <a:pt x="280" y="2701"/>
                  </a:cubicBezTo>
                  <a:cubicBezTo>
                    <a:pt x="391" y="2701"/>
                    <a:pt x="503" y="2673"/>
                    <a:pt x="642" y="2645"/>
                  </a:cubicBezTo>
                  <a:cubicBezTo>
                    <a:pt x="754" y="2590"/>
                    <a:pt x="921" y="2562"/>
                    <a:pt x="1061" y="2478"/>
                  </a:cubicBezTo>
                  <a:cubicBezTo>
                    <a:pt x="1396" y="2339"/>
                    <a:pt x="1758" y="2115"/>
                    <a:pt x="2177" y="1836"/>
                  </a:cubicBezTo>
                  <a:cubicBezTo>
                    <a:pt x="2233" y="1808"/>
                    <a:pt x="2288" y="1781"/>
                    <a:pt x="2344" y="1725"/>
                  </a:cubicBezTo>
                  <a:cubicBezTo>
                    <a:pt x="2400" y="1697"/>
                    <a:pt x="2456" y="1669"/>
                    <a:pt x="2484" y="1641"/>
                  </a:cubicBezTo>
                  <a:cubicBezTo>
                    <a:pt x="2595" y="1557"/>
                    <a:pt x="2707" y="1502"/>
                    <a:pt x="2819" y="1418"/>
                  </a:cubicBezTo>
                  <a:cubicBezTo>
                    <a:pt x="3042" y="1306"/>
                    <a:pt x="3293" y="1167"/>
                    <a:pt x="3544" y="1027"/>
                  </a:cubicBezTo>
                  <a:cubicBezTo>
                    <a:pt x="3795" y="888"/>
                    <a:pt x="4018" y="748"/>
                    <a:pt x="4241" y="637"/>
                  </a:cubicBezTo>
                  <a:cubicBezTo>
                    <a:pt x="4492" y="525"/>
                    <a:pt x="4716" y="441"/>
                    <a:pt x="4939" y="358"/>
                  </a:cubicBezTo>
                  <a:cubicBezTo>
                    <a:pt x="5357" y="218"/>
                    <a:pt x="5776" y="162"/>
                    <a:pt x="6083" y="162"/>
                  </a:cubicBezTo>
                  <a:cubicBezTo>
                    <a:pt x="6417" y="162"/>
                    <a:pt x="6696" y="190"/>
                    <a:pt x="6864" y="246"/>
                  </a:cubicBezTo>
                  <a:cubicBezTo>
                    <a:pt x="7059" y="274"/>
                    <a:pt x="7143" y="330"/>
                    <a:pt x="7143" y="330"/>
                  </a:cubicBezTo>
                  <a:cubicBezTo>
                    <a:pt x="7143" y="330"/>
                    <a:pt x="7031" y="246"/>
                    <a:pt x="6864" y="190"/>
                  </a:cubicBezTo>
                  <a:cubicBezTo>
                    <a:pt x="6669" y="107"/>
                    <a:pt x="6390" y="23"/>
                    <a:pt x="6055" y="23"/>
                  </a:cubicBezTo>
                  <a:cubicBezTo>
                    <a:pt x="5961" y="7"/>
                    <a:pt x="5863" y="0"/>
                    <a:pt x="576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-472398" y="2715807"/>
              <a:ext cx="524947" cy="151151"/>
            </a:xfrm>
            <a:custGeom>
              <a:avLst/>
              <a:gdLst/>
              <a:ahLst/>
              <a:cxnLst/>
              <a:rect l="l" t="t" r="r" b="b"/>
              <a:pathLst>
                <a:path w="9068" h="2611" extrusionOk="0">
                  <a:moveTo>
                    <a:pt x="6899" y="0"/>
                  </a:moveTo>
                  <a:cubicBezTo>
                    <a:pt x="6682" y="0"/>
                    <a:pt x="6454" y="22"/>
                    <a:pt x="6222" y="71"/>
                  </a:cubicBezTo>
                  <a:cubicBezTo>
                    <a:pt x="5664" y="183"/>
                    <a:pt x="5078" y="434"/>
                    <a:pt x="4464" y="797"/>
                  </a:cubicBezTo>
                  <a:cubicBezTo>
                    <a:pt x="4297" y="908"/>
                    <a:pt x="4158" y="1020"/>
                    <a:pt x="3990" y="1104"/>
                  </a:cubicBezTo>
                  <a:cubicBezTo>
                    <a:pt x="3906" y="1159"/>
                    <a:pt x="3851" y="1215"/>
                    <a:pt x="3767" y="1271"/>
                  </a:cubicBezTo>
                  <a:cubicBezTo>
                    <a:pt x="3683" y="1327"/>
                    <a:pt x="3627" y="1383"/>
                    <a:pt x="3544" y="1438"/>
                  </a:cubicBezTo>
                  <a:cubicBezTo>
                    <a:pt x="3237" y="1662"/>
                    <a:pt x="2986" y="1885"/>
                    <a:pt x="2735" y="2052"/>
                  </a:cubicBezTo>
                  <a:cubicBezTo>
                    <a:pt x="2623" y="2136"/>
                    <a:pt x="2511" y="2220"/>
                    <a:pt x="2372" y="2275"/>
                  </a:cubicBezTo>
                  <a:cubicBezTo>
                    <a:pt x="2316" y="2303"/>
                    <a:pt x="2260" y="2331"/>
                    <a:pt x="2205" y="2359"/>
                  </a:cubicBezTo>
                  <a:cubicBezTo>
                    <a:pt x="2149" y="2359"/>
                    <a:pt x="2093" y="2387"/>
                    <a:pt x="2037" y="2387"/>
                  </a:cubicBezTo>
                  <a:cubicBezTo>
                    <a:pt x="1981" y="2415"/>
                    <a:pt x="1926" y="2415"/>
                    <a:pt x="1870" y="2415"/>
                  </a:cubicBezTo>
                  <a:lnTo>
                    <a:pt x="1702" y="2415"/>
                  </a:lnTo>
                  <a:cubicBezTo>
                    <a:pt x="1591" y="2415"/>
                    <a:pt x="1479" y="2387"/>
                    <a:pt x="1368" y="2359"/>
                  </a:cubicBezTo>
                  <a:cubicBezTo>
                    <a:pt x="949" y="2247"/>
                    <a:pt x="614" y="1996"/>
                    <a:pt x="363" y="1773"/>
                  </a:cubicBezTo>
                  <a:cubicBezTo>
                    <a:pt x="141" y="1579"/>
                    <a:pt x="2" y="1413"/>
                    <a:pt x="1" y="1410"/>
                  </a:cubicBezTo>
                  <a:lnTo>
                    <a:pt x="1" y="1410"/>
                  </a:lnTo>
                  <a:cubicBezTo>
                    <a:pt x="2" y="1413"/>
                    <a:pt x="141" y="1579"/>
                    <a:pt x="363" y="1801"/>
                  </a:cubicBezTo>
                  <a:cubicBezTo>
                    <a:pt x="586" y="2024"/>
                    <a:pt x="921" y="2331"/>
                    <a:pt x="1340" y="2499"/>
                  </a:cubicBezTo>
                  <a:cubicBezTo>
                    <a:pt x="1451" y="2554"/>
                    <a:pt x="1563" y="2554"/>
                    <a:pt x="1675" y="2582"/>
                  </a:cubicBezTo>
                  <a:cubicBezTo>
                    <a:pt x="1730" y="2582"/>
                    <a:pt x="1814" y="2610"/>
                    <a:pt x="1870" y="2610"/>
                  </a:cubicBezTo>
                  <a:cubicBezTo>
                    <a:pt x="1926" y="2610"/>
                    <a:pt x="1981" y="2610"/>
                    <a:pt x="2065" y="2582"/>
                  </a:cubicBezTo>
                  <a:cubicBezTo>
                    <a:pt x="2121" y="2582"/>
                    <a:pt x="2177" y="2554"/>
                    <a:pt x="2260" y="2554"/>
                  </a:cubicBezTo>
                  <a:cubicBezTo>
                    <a:pt x="2316" y="2526"/>
                    <a:pt x="2372" y="2499"/>
                    <a:pt x="2456" y="2471"/>
                  </a:cubicBezTo>
                  <a:cubicBezTo>
                    <a:pt x="2595" y="2415"/>
                    <a:pt x="2707" y="2331"/>
                    <a:pt x="2846" y="2247"/>
                  </a:cubicBezTo>
                  <a:cubicBezTo>
                    <a:pt x="3097" y="2080"/>
                    <a:pt x="3348" y="1857"/>
                    <a:pt x="3627" y="1662"/>
                  </a:cubicBezTo>
                  <a:cubicBezTo>
                    <a:pt x="3683" y="1606"/>
                    <a:pt x="3767" y="1578"/>
                    <a:pt x="3823" y="1522"/>
                  </a:cubicBezTo>
                  <a:cubicBezTo>
                    <a:pt x="3906" y="1466"/>
                    <a:pt x="3962" y="1438"/>
                    <a:pt x="4046" y="1383"/>
                  </a:cubicBezTo>
                  <a:cubicBezTo>
                    <a:pt x="4185" y="1299"/>
                    <a:pt x="4325" y="1187"/>
                    <a:pt x="4464" y="1104"/>
                  </a:cubicBezTo>
                  <a:cubicBezTo>
                    <a:pt x="5078" y="741"/>
                    <a:pt x="5636" y="462"/>
                    <a:pt x="6194" y="322"/>
                  </a:cubicBezTo>
                  <a:cubicBezTo>
                    <a:pt x="6525" y="235"/>
                    <a:pt x="6857" y="192"/>
                    <a:pt x="7161" y="192"/>
                  </a:cubicBezTo>
                  <a:cubicBezTo>
                    <a:pt x="7343" y="192"/>
                    <a:pt x="7516" y="207"/>
                    <a:pt x="7673" y="239"/>
                  </a:cubicBezTo>
                  <a:cubicBezTo>
                    <a:pt x="8119" y="294"/>
                    <a:pt x="8454" y="406"/>
                    <a:pt x="8705" y="546"/>
                  </a:cubicBezTo>
                  <a:cubicBezTo>
                    <a:pt x="8928" y="629"/>
                    <a:pt x="9068" y="713"/>
                    <a:pt x="9068" y="713"/>
                  </a:cubicBezTo>
                  <a:cubicBezTo>
                    <a:pt x="9068" y="713"/>
                    <a:pt x="8928" y="601"/>
                    <a:pt x="8677" y="490"/>
                  </a:cubicBezTo>
                  <a:cubicBezTo>
                    <a:pt x="8454" y="350"/>
                    <a:pt x="8091" y="183"/>
                    <a:pt x="7673" y="99"/>
                  </a:cubicBezTo>
                  <a:cubicBezTo>
                    <a:pt x="7438" y="37"/>
                    <a:pt x="7176" y="0"/>
                    <a:pt x="689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-425565" y="2705387"/>
              <a:ext cx="455536" cy="118211"/>
            </a:xfrm>
            <a:custGeom>
              <a:avLst/>
              <a:gdLst/>
              <a:ahLst/>
              <a:cxnLst/>
              <a:rect l="l" t="t" r="r" b="b"/>
              <a:pathLst>
                <a:path w="7869" h="2042" extrusionOk="0">
                  <a:moveTo>
                    <a:pt x="5441" y="0"/>
                  </a:moveTo>
                  <a:cubicBezTo>
                    <a:pt x="5218" y="0"/>
                    <a:pt x="4967" y="28"/>
                    <a:pt x="4716" y="84"/>
                  </a:cubicBezTo>
                  <a:cubicBezTo>
                    <a:pt x="4464" y="140"/>
                    <a:pt x="4213" y="223"/>
                    <a:pt x="3934" y="363"/>
                  </a:cubicBezTo>
                  <a:cubicBezTo>
                    <a:pt x="3376" y="642"/>
                    <a:pt x="2846" y="1005"/>
                    <a:pt x="2372" y="1311"/>
                  </a:cubicBezTo>
                  <a:cubicBezTo>
                    <a:pt x="2149" y="1451"/>
                    <a:pt x="1926" y="1590"/>
                    <a:pt x="1730" y="1674"/>
                  </a:cubicBezTo>
                  <a:cubicBezTo>
                    <a:pt x="1535" y="1786"/>
                    <a:pt x="1340" y="1842"/>
                    <a:pt x="1172" y="1897"/>
                  </a:cubicBezTo>
                  <a:cubicBezTo>
                    <a:pt x="1071" y="1913"/>
                    <a:pt x="974" y="1920"/>
                    <a:pt x="883" y="1920"/>
                  </a:cubicBezTo>
                  <a:cubicBezTo>
                    <a:pt x="647" y="1920"/>
                    <a:pt x="448" y="1874"/>
                    <a:pt x="308" y="1814"/>
                  </a:cubicBezTo>
                  <a:cubicBezTo>
                    <a:pt x="196" y="1758"/>
                    <a:pt x="112" y="1702"/>
                    <a:pt x="84" y="1674"/>
                  </a:cubicBezTo>
                  <a:cubicBezTo>
                    <a:pt x="29" y="1646"/>
                    <a:pt x="1" y="1619"/>
                    <a:pt x="1" y="1618"/>
                  </a:cubicBezTo>
                  <a:lnTo>
                    <a:pt x="1" y="1618"/>
                  </a:lnTo>
                  <a:cubicBezTo>
                    <a:pt x="1" y="1619"/>
                    <a:pt x="29" y="1646"/>
                    <a:pt x="56" y="1674"/>
                  </a:cubicBezTo>
                  <a:cubicBezTo>
                    <a:pt x="112" y="1730"/>
                    <a:pt x="196" y="1786"/>
                    <a:pt x="280" y="1842"/>
                  </a:cubicBezTo>
                  <a:cubicBezTo>
                    <a:pt x="479" y="1941"/>
                    <a:pt x="746" y="2041"/>
                    <a:pt x="1059" y="2041"/>
                  </a:cubicBezTo>
                  <a:cubicBezTo>
                    <a:pt x="1096" y="2041"/>
                    <a:pt x="1134" y="2040"/>
                    <a:pt x="1172" y="2037"/>
                  </a:cubicBezTo>
                  <a:cubicBezTo>
                    <a:pt x="1368" y="2009"/>
                    <a:pt x="1563" y="1953"/>
                    <a:pt x="1786" y="1869"/>
                  </a:cubicBezTo>
                  <a:cubicBezTo>
                    <a:pt x="1981" y="1786"/>
                    <a:pt x="2205" y="1674"/>
                    <a:pt x="2428" y="1535"/>
                  </a:cubicBezTo>
                  <a:cubicBezTo>
                    <a:pt x="2902" y="1256"/>
                    <a:pt x="3376" y="921"/>
                    <a:pt x="3907" y="670"/>
                  </a:cubicBezTo>
                  <a:cubicBezTo>
                    <a:pt x="4158" y="530"/>
                    <a:pt x="4409" y="474"/>
                    <a:pt x="4660" y="391"/>
                  </a:cubicBezTo>
                  <a:cubicBezTo>
                    <a:pt x="4911" y="335"/>
                    <a:pt x="5134" y="279"/>
                    <a:pt x="5357" y="251"/>
                  </a:cubicBezTo>
                  <a:lnTo>
                    <a:pt x="6027" y="251"/>
                  </a:lnTo>
                  <a:cubicBezTo>
                    <a:pt x="6138" y="279"/>
                    <a:pt x="6250" y="279"/>
                    <a:pt x="6334" y="279"/>
                  </a:cubicBezTo>
                  <a:cubicBezTo>
                    <a:pt x="6445" y="307"/>
                    <a:pt x="6529" y="307"/>
                    <a:pt x="6641" y="335"/>
                  </a:cubicBezTo>
                  <a:cubicBezTo>
                    <a:pt x="7003" y="391"/>
                    <a:pt x="7338" y="502"/>
                    <a:pt x="7533" y="558"/>
                  </a:cubicBezTo>
                  <a:cubicBezTo>
                    <a:pt x="7645" y="586"/>
                    <a:pt x="7729" y="614"/>
                    <a:pt x="7784" y="642"/>
                  </a:cubicBezTo>
                  <a:cubicBezTo>
                    <a:pt x="7840" y="642"/>
                    <a:pt x="7868" y="670"/>
                    <a:pt x="7868" y="670"/>
                  </a:cubicBezTo>
                  <a:cubicBezTo>
                    <a:pt x="7868" y="670"/>
                    <a:pt x="7840" y="642"/>
                    <a:pt x="7784" y="614"/>
                  </a:cubicBezTo>
                  <a:cubicBezTo>
                    <a:pt x="7729" y="586"/>
                    <a:pt x="7645" y="558"/>
                    <a:pt x="7533" y="502"/>
                  </a:cubicBezTo>
                  <a:cubicBezTo>
                    <a:pt x="7310" y="419"/>
                    <a:pt x="7003" y="307"/>
                    <a:pt x="6669" y="195"/>
                  </a:cubicBezTo>
                  <a:cubicBezTo>
                    <a:pt x="6557" y="168"/>
                    <a:pt x="6473" y="140"/>
                    <a:pt x="6390" y="112"/>
                  </a:cubicBezTo>
                  <a:cubicBezTo>
                    <a:pt x="6278" y="112"/>
                    <a:pt x="6194" y="84"/>
                    <a:pt x="6083" y="56"/>
                  </a:cubicBezTo>
                  <a:cubicBezTo>
                    <a:pt x="5887" y="28"/>
                    <a:pt x="5664" y="0"/>
                    <a:pt x="5441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-430428" y="2715807"/>
              <a:ext cx="481355" cy="122032"/>
            </a:xfrm>
            <a:custGeom>
              <a:avLst/>
              <a:gdLst/>
              <a:ahLst/>
              <a:cxnLst/>
              <a:rect l="l" t="t" r="r" b="b"/>
              <a:pathLst>
                <a:path w="8315" h="2108" extrusionOk="0">
                  <a:moveTo>
                    <a:pt x="1" y="1634"/>
                  </a:moveTo>
                  <a:cubicBezTo>
                    <a:pt x="1" y="1634"/>
                    <a:pt x="29" y="1662"/>
                    <a:pt x="85" y="1689"/>
                  </a:cubicBezTo>
                  <a:cubicBezTo>
                    <a:pt x="29" y="1634"/>
                    <a:pt x="1" y="1634"/>
                    <a:pt x="1" y="1634"/>
                  </a:cubicBezTo>
                  <a:close/>
                  <a:moveTo>
                    <a:pt x="6787" y="1"/>
                  </a:moveTo>
                  <a:cubicBezTo>
                    <a:pt x="6451" y="1"/>
                    <a:pt x="6081" y="96"/>
                    <a:pt x="5692" y="211"/>
                  </a:cubicBezTo>
                  <a:cubicBezTo>
                    <a:pt x="5190" y="378"/>
                    <a:pt x="4688" y="518"/>
                    <a:pt x="4130" y="741"/>
                  </a:cubicBezTo>
                  <a:cubicBezTo>
                    <a:pt x="3851" y="825"/>
                    <a:pt x="3572" y="964"/>
                    <a:pt x="3321" y="1104"/>
                  </a:cubicBezTo>
                  <a:cubicBezTo>
                    <a:pt x="3042" y="1243"/>
                    <a:pt x="2791" y="1383"/>
                    <a:pt x="2540" y="1522"/>
                  </a:cubicBezTo>
                  <a:cubicBezTo>
                    <a:pt x="2038" y="1773"/>
                    <a:pt x="1619" y="1941"/>
                    <a:pt x="1228" y="1968"/>
                  </a:cubicBezTo>
                  <a:cubicBezTo>
                    <a:pt x="1181" y="1972"/>
                    <a:pt x="1134" y="1974"/>
                    <a:pt x="1087" y="1974"/>
                  </a:cubicBezTo>
                  <a:cubicBezTo>
                    <a:pt x="780" y="1974"/>
                    <a:pt x="505" y="1898"/>
                    <a:pt x="336" y="1801"/>
                  </a:cubicBezTo>
                  <a:cubicBezTo>
                    <a:pt x="224" y="1773"/>
                    <a:pt x="140" y="1717"/>
                    <a:pt x="85" y="1689"/>
                  </a:cubicBezTo>
                  <a:lnTo>
                    <a:pt x="85" y="1689"/>
                  </a:lnTo>
                  <a:cubicBezTo>
                    <a:pt x="140" y="1745"/>
                    <a:pt x="196" y="1801"/>
                    <a:pt x="308" y="1857"/>
                  </a:cubicBezTo>
                  <a:cubicBezTo>
                    <a:pt x="531" y="1968"/>
                    <a:pt x="838" y="2108"/>
                    <a:pt x="1228" y="2108"/>
                  </a:cubicBezTo>
                  <a:cubicBezTo>
                    <a:pt x="1619" y="2108"/>
                    <a:pt x="2065" y="1996"/>
                    <a:pt x="2540" y="1773"/>
                  </a:cubicBezTo>
                  <a:cubicBezTo>
                    <a:pt x="2791" y="1662"/>
                    <a:pt x="3042" y="1522"/>
                    <a:pt x="3293" y="1410"/>
                  </a:cubicBezTo>
                  <a:cubicBezTo>
                    <a:pt x="3544" y="1271"/>
                    <a:pt x="3823" y="1159"/>
                    <a:pt x="4074" y="1048"/>
                  </a:cubicBezTo>
                  <a:cubicBezTo>
                    <a:pt x="4632" y="825"/>
                    <a:pt x="5190" y="657"/>
                    <a:pt x="5692" y="462"/>
                  </a:cubicBezTo>
                  <a:cubicBezTo>
                    <a:pt x="6168" y="287"/>
                    <a:pt x="6554" y="179"/>
                    <a:pt x="6911" y="179"/>
                  </a:cubicBezTo>
                  <a:cubicBezTo>
                    <a:pt x="6951" y="179"/>
                    <a:pt x="6992" y="180"/>
                    <a:pt x="7032" y="183"/>
                  </a:cubicBezTo>
                  <a:cubicBezTo>
                    <a:pt x="7115" y="183"/>
                    <a:pt x="7199" y="183"/>
                    <a:pt x="7310" y="211"/>
                  </a:cubicBezTo>
                  <a:cubicBezTo>
                    <a:pt x="7394" y="211"/>
                    <a:pt x="7478" y="239"/>
                    <a:pt x="7534" y="267"/>
                  </a:cubicBezTo>
                  <a:cubicBezTo>
                    <a:pt x="7701" y="322"/>
                    <a:pt x="7841" y="406"/>
                    <a:pt x="7952" y="462"/>
                  </a:cubicBezTo>
                  <a:cubicBezTo>
                    <a:pt x="8175" y="629"/>
                    <a:pt x="8315" y="769"/>
                    <a:pt x="8315" y="769"/>
                  </a:cubicBezTo>
                  <a:cubicBezTo>
                    <a:pt x="8315" y="769"/>
                    <a:pt x="8175" y="629"/>
                    <a:pt x="7952" y="434"/>
                  </a:cubicBezTo>
                  <a:cubicBezTo>
                    <a:pt x="7841" y="350"/>
                    <a:pt x="7701" y="239"/>
                    <a:pt x="7534" y="183"/>
                  </a:cubicBezTo>
                  <a:cubicBezTo>
                    <a:pt x="7450" y="155"/>
                    <a:pt x="7366" y="99"/>
                    <a:pt x="7283" y="71"/>
                  </a:cubicBezTo>
                  <a:cubicBezTo>
                    <a:pt x="7171" y="43"/>
                    <a:pt x="7087" y="43"/>
                    <a:pt x="7004" y="15"/>
                  </a:cubicBezTo>
                  <a:cubicBezTo>
                    <a:pt x="6933" y="5"/>
                    <a:pt x="6861" y="1"/>
                    <a:pt x="678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-354477" y="2736068"/>
              <a:ext cx="389252" cy="150225"/>
            </a:xfrm>
            <a:custGeom>
              <a:avLst/>
              <a:gdLst/>
              <a:ahLst/>
              <a:cxnLst/>
              <a:rect l="l" t="t" r="r" b="b"/>
              <a:pathLst>
                <a:path w="6724" h="2595" extrusionOk="0">
                  <a:moveTo>
                    <a:pt x="5747" y="0"/>
                  </a:moveTo>
                  <a:cubicBezTo>
                    <a:pt x="5441" y="0"/>
                    <a:pt x="5078" y="56"/>
                    <a:pt x="4687" y="140"/>
                  </a:cubicBezTo>
                  <a:cubicBezTo>
                    <a:pt x="4492" y="196"/>
                    <a:pt x="4269" y="279"/>
                    <a:pt x="4046" y="363"/>
                  </a:cubicBezTo>
                  <a:cubicBezTo>
                    <a:pt x="3990" y="391"/>
                    <a:pt x="3934" y="419"/>
                    <a:pt x="3878" y="447"/>
                  </a:cubicBezTo>
                  <a:cubicBezTo>
                    <a:pt x="3822" y="475"/>
                    <a:pt x="3767" y="475"/>
                    <a:pt x="3711" y="502"/>
                  </a:cubicBezTo>
                  <a:cubicBezTo>
                    <a:pt x="3599" y="558"/>
                    <a:pt x="3488" y="614"/>
                    <a:pt x="3376" y="670"/>
                  </a:cubicBezTo>
                  <a:cubicBezTo>
                    <a:pt x="2455" y="1172"/>
                    <a:pt x="1590" y="1758"/>
                    <a:pt x="977" y="2093"/>
                  </a:cubicBezTo>
                  <a:cubicBezTo>
                    <a:pt x="921" y="2149"/>
                    <a:pt x="837" y="2176"/>
                    <a:pt x="781" y="2232"/>
                  </a:cubicBezTo>
                  <a:cubicBezTo>
                    <a:pt x="698" y="2260"/>
                    <a:pt x="642" y="2288"/>
                    <a:pt x="586" y="2344"/>
                  </a:cubicBezTo>
                  <a:cubicBezTo>
                    <a:pt x="474" y="2400"/>
                    <a:pt x="363" y="2455"/>
                    <a:pt x="279" y="2483"/>
                  </a:cubicBezTo>
                  <a:cubicBezTo>
                    <a:pt x="112" y="2567"/>
                    <a:pt x="0" y="2595"/>
                    <a:pt x="0" y="2595"/>
                  </a:cubicBezTo>
                  <a:cubicBezTo>
                    <a:pt x="0" y="2595"/>
                    <a:pt x="112" y="2567"/>
                    <a:pt x="279" y="2511"/>
                  </a:cubicBezTo>
                  <a:cubicBezTo>
                    <a:pt x="363" y="2511"/>
                    <a:pt x="474" y="2455"/>
                    <a:pt x="614" y="2428"/>
                  </a:cubicBezTo>
                  <a:cubicBezTo>
                    <a:pt x="670" y="2400"/>
                    <a:pt x="726" y="2372"/>
                    <a:pt x="809" y="2344"/>
                  </a:cubicBezTo>
                  <a:cubicBezTo>
                    <a:pt x="865" y="2288"/>
                    <a:pt x="949" y="2260"/>
                    <a:pt x="1005" y="2232"/>
                  </a:cubicBezTo>
                  <a:cubicBezTo>
                    <a:pt x="1172" y="2176"/>
                    <a:pt x="1339" y="2093"/>
                    <a:pt x="1507" y="1981"/>
                  </a:cubicBezTo>
                  <a:cubicBezTo>
                    <a:pt x="1702" y="1897"/>
                    <a:pt x="1869" y="1786"/>
                    <a:pt x="2065" y="1674"/>
                  </a:cubicBezTo>
                  <a:cubicBezTo>
                    <a:pt x="2288" y="1563"/>
                    <a:pt x="2483" y="1451"/>
                    <a:pt x="2706" y="1339"/>
                  </a:cubicBezTo>
                  <a:cubicBezTo>
                    <a:pt x="2930" y="1228"/>
                    <a:pt x="3153" y="1088"/>
                    <a:pt x="3376" y="977"/>
                  </a:cubicBezTo>
                  <a:cubicBezTo>
                    <a:pt x="3515" y="921"/>
                    <a:pt x="3627" y="837"/>
                    <a:pt x="3739" y="781"/>
                  </a:cubicBezTo>
                  <a:cubicBezTo>
                    <a:pt x="3794" y="754"/>
                    <a:pt x="3850" y="754"/>
                    <a:pt x="3906" y="726"/>
                  </a:cubicBezTo>
                  <a:cubicBezTo>
                    <a:pt x="3962" y="698"/>
                    <a:pt x="4018" y="670"/>
                    <a:pt x="4073" y="642"/>
                  </a:cubicBezTo>
                  <a:cubicBezTo>
                    <a:pt x="4297" y="530"/>
                    <a:pt x="4520" y="447"/>
                    <a:pt x="4715" y="391"/>
                  </a:cubicBezTo>
                  <a:cubicBezTo>
                    <a:pt x="5162" y="251"/>
                    <a:pt x="5524" y="168"/>
                    <a:pt x="5831" y="140"/>
                  </a:cubicBezTo>
                  <a:cubicBezTo>
                    <a:pt x="6110" y="112"/>
                    <a:pt x="6361" y="112"/>
                    <a:pt x="6501" y="112"/>
                  </a:cubicBezTo>
                  <a:cubicBezTo>
                    <a:pt x="6640" y="112"/>
                    <a:pt x="6724" y="140"/>
                    <a:pt x="6724" y="140"/>
                  </a:cubicBezTo>
                  <a:cubicBezTo>
                    <a:pt x="6724" y="140"/>
                    <a:pt x="6640" y="84"/>
                    <a:pt x="6473" y="56"/>
                  </a:cubicBezTo>
                  <a:cubicBezTo>
                    <a:pt x="6305" y="28"/>
                    <a:pt x="6054" y="0"/>
                    <a:pt x="57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-7256" y="2702145"/>
              <a:ext cx="730051" cy="327947"/>
            </a:xfrm>
            <a:custGeom>
              <a:avLst/>
              <a:gdLst/>
              <a:ahLst/>
              <a:cxnLst/>
              <a:rect l="l" t="t" r="r" b="b"/>
              <a:pathLst>
                <a:path w="12611" h="5665" extrusionOk="0">
                  <a:moveTo>
                    <a:pt x="11216" y="0"/>
                  </a:moveTo>
                  <a:cubicBezTo>
                    <a:pt x="10100" y="251"/>
                    <a:pt x="9012" y="419"/>
                    <a:pt x="7812" y="475"/>
                  </a:cubicBezTo>
                  <a:cubicBezTo>
                    <a:pt x="7572" y="481"/>
                    <a:pt x="7329" y="484"/>
                    <a:pt x="7083" y="484"/>
                  </a:cubicBezTo>
                  <a:cubicBezTo>
                    <a:pt x="6185" y="484"/>
                    <a:pt x="5242" y="439"/>
                    <a:pt x="4213" y="307"/>
                  </a:cubicBezTo>
                  <a:cubicBezTo>
                    <a:pt x="3627" y="251"/>
                    <a:pt x="3041" y="140"/>
                    <a:pt x="2400" y="56"/>
                  </a:cubicBezTo>
                  <a:cubicBezTo>
                    <a:pt x="2375" y="55"/>
                    <a:pt x="2350" y="55"/>
                    <a:pt x="2324" y="55"/>
                  </a:cubicBezTo>
                  <a:cubicBezTo>
                    <a:pt x="1441" y="55"/>
                    <a:pt x="299" y="523"/>
                    <a:pt x="0" y="1228"/>
                  </a:cubicBezTo>
                  <a:lnTo>
                    <a:pt x="921" y="4074"/>
                  </a:lnTo>
                  <a:cubicBezTo>
                    <a:pt x="1191" y="4035"/>
                    <a:pt x="1453" y="4018"/>
                    <a:pt x="1708" y="4018"/>
                  </a:cubicBezTo>
                  <a:cubicBezTo>
                    <a:pt x="2374" y="4018"/>
                    <a:pt x="2994" y="4135"/>
                    <a:pt x="3599" y="4297"/>
                  </a:cubicBezTo>
                  <a:cubicBezTo>
                    <a:pt x="4743" y="4604"/>
                    <a:pt x="5859" y="5106"/>
                    <a:pt x="7198" y="5413"/>
                  </a:cubicBezTo>
                  <a:cubicBezTo>
                    <a:pt x="7477" y="5497"/>
                    <a:pt x="7784" y="5552"/>
                    <a:pt x="8091" y="5580"/>
                  </a:cubicBezTo>
                  <a:cubicBezTo>
                    <a:pt x="8512" y="5631"/>
                    <a:pt x="8951" y="5665"/>
                    <a:pt x="9415" y="5665"/>
                  </a:cubicBezTo>
                  <a:cubicBezTo>
                    <a:pt x="9966" y="5665"/>
                    <a:pt x="10552" y="5618"/>
                    <a:pt x="11188" y="5497"/>
                  </a:cubicBezTo>
                  <a:cubicBezTo>
                    <a:pt x="11634" y="5413"/>
                    <a:pt x="12109" y="5301"/>
                    <a:pt x="12611" y="5134"/>
                  </a:cubicBezTo>
                  <a:lnTo>
                    <a:pt x="1121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155877" y="2899201"/>
              <a:ext cx="484597" cy="130889"/>
            </a:xfrm>
            <a:custGeom>
              <a:avLst/>
              <a:gdLst/>
              <a:ahLst/>
              <a:cxnLst/>
              <a:rect l="l" t="t" r="r" b="b"/>
              <a:pathLst>
                <a:path w="8371" h="2261" extrusionOk="0">
                  <a:moveTo>
                    <a:pt x="502" y="0"/>
                  </a:moveTo>
                  <a:cubicBezTo>
                    <a:pt x="502" y="446"/>
                    <a:pt x="0" y="725"/>
                    <a:pt x="0" y="725"/>
                  </a:cubicBezTo>
                  <a:lnTo>
                    <a:pt x="781" y="893"/>
                  </a:lnTo>
                  <a:cubicBezTo>
                    <a:pt x="1925" y="1200"/>
                    <a:pt x="3041" y="1702"/>
                    <a:pt x="4380" y="2009"/>
                  </a:cubicBezTo>
                  <a:cubicBezTo>
                    <a:pt x="4659" y="2093"/>
                    <a:pt x="4966" y="2148"/>
                    <a:pt x="5273" y="2176"/>
                  </a:cubicBezTo>
                  <a:cubicBezTo>
                    <a:pt x="5694" y="2227"/>
                    <a:pt x="6133" y="2261"/>
                    <a:pt x="6597" y="2261"/>
                  </a:cubicBezTo>
                  <a:cubicBezTo>
                    <a:pt x="7148" y="2261"/>
                    <a:pt x="7734" y="2214"/>
                    <a:pt x="8370" y="2093"/>
                  </a:cubicBezTo>
                  <a:lnTo>
                    <a:pt x="7673" y="1702"/>
                  </a:lnTo>
                  <a:cubicBezTo>
                    <a:pt x="7155" y="1846"/>
                    <a:pt x="6560" y="1912"/>
                    <a:pt x="5939" y="1912"/>
                  </a:cubicBezTo>
                  <a:cubicBezTo>
                    <a:pt x="3682" y="1912"/>
                    <a:pt x="1071" y="1050"/>
                    <a:pt x="50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54793" y="2556784"/>
              <a:ext cx="229418" cy="101829"/>
            </a:xfrm>
            <a:custGeom>
              <a:avLst/>
              <a:gdLst/>
              <a:ahLst/>
              <a:cxnLst/>
              <a:rect l="l" t="t" r="r" b="b"/>
              <a:pathLst>
                <a:path w="3963" h="1759" extrusionOk="0">
                  <a:moveTo>
                    <a:pt x="475" y="0"/>
                  </a:moveTo>
                  <a:cubicBezTo>
                    <a:pt x="224" y="0"/>
                    <a:pt x="28" y="196"/>
                    <a:pt x="28" y="419"/>
                  </a:cubicBezTo>
                  <a:cubicBezTo>
                    <a:pt x="0" y="670"/>
                    <a:pt x="196" y="865"/>
                    <a:pt x="447" y="893"/>
                  </a:cubicBezTo>
                  <a:lnTo>
                    <a:pt x="2093" y="1758"/>
                  </a:lnTo>
                  <a:lnTo>
                    <a:pt x="3962" y="810"/>
                  </a:lnTo>
                  <a:lnTo>
                    <a:pt x="3823" y="419"/>
                  </a:lnTo>
                  <a:lnTo>
                    <a:pt x="2204" y="9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853561" y="2534150"/>
              <a:ext cx="138994" cy="62174"/>
            </a:xfrm>
            <a:custGeom>
              <a:avLst/>
              <a:gdLst/>
              <a:ahLst/>
              <a:cxnLst/>
              <a:rect l="l" t="t" r="r" b="b"/>
              <a:pathLst>
                <a:path w="2401" h="1074" extrusionOk="0">
                  <a:moveTo>
                    <a:pt x="1" y="1"/>
                  </a:moveTo>
                  <a:cubicBezTo>
                    <a:pt x="1" y="1"/>
                    <a:pt x="140" y="29"/>
                    <a:pt x="335" y="112"/>
                  </a:cubicBezTo>
                  <a:cubicBezTo>
                    <a:pt x="559" y="168"/>
                    <a:pt x="838" y="252"/>
                    <a:pt x="1117" y="391"/>
                  </a:cubicBezTo>
                  <a:cubicBezTo>
                    <a:pt x="1172" y="419"/>
                    <a:pt x="1228" y="447"/>
                    <a:pt x="1284" y="503"/>
                  </a:cubicBezTo>
                  <a:cubicBezTo>
                    <a:pt x="1368" y="531"/>
                    <a:pt x="1424" y="559"/>
                    <a:pt x="1479" y="615"/>
                  </a:cubicBezTo>
                  <a:cubicBezTo>
                    <a:pt x="1563" y="698"/>
                    <a:pt x="1647" y="754"/>
                    <a:pt x="1758" y="866"/>
                  </a:cubicBezTo>
                  <a:cubicBezTo>
                    <a:pt x="1870" y="949"/>
                    <a:pt x="1982" y="1033"/>
                    <a:pt x="2121" y="1061"/>
                  </a:cubicBezTo>
                  <a:cubicBezTo>
                    <a:pt x="2168" y="1070"/>
                    <a:pt x="2211" y="1073"/>
                    <a:pt x="2249" y="1073"/>
                  </a:cubicBezTo>
                  <a:cubicBezTo>
                    <a:pt x="2326" y="1073"/>
                    <a:pt x="2381" y="1061"/>
                    <a:pt x="2400" y="1061"/>
                  </a:cubicBezTo>
                  <a:lnTo>
                    <a:pt x="2233" y="391"/>
                  </a:lnTo>
                  <a:cubicBezTo>
                    <a:pt x="2221" y="403"/>
                    <a:pt x="2205" y="410"/>
                    <a:pt x="2184" y="410"/>
                  </a:cubicBezTo>
                  <a:cubicBezTo>
                    <a:pt x="2154" y="410"/>
                    <a:pt x="2114" y="396"/>
                    <a:pt x="2065" y="364"/>
                  </a:cubicBezTo>
                  <a:cubicBezTo>
                    <a:pt x="1982" y="336"/>
                    <a:pt x="1842" y="252"/>
                    <a:pt x="1675" y="196"/>
                  </a:cubicBezTo>
                  <a:cubicBezTo>
                    <a:pt x="1619" y="168"/>
                    <a:pt x="1535" y="140"/>
                    <a:pt x="1451" y="112"/>
                  </a:cubicBezTo>
                  <a:cubicBezTo>
                    <a:pt x="1368" y="112"/>
                    <a:pt x="1284" y="85"/>
                    <a:pt x="1228" y="57"/>
                  </a:cubicBezTo>
                  <a:cubicBezTo>
                    <a:pt x="893" y="1"/>
                    <a:pt x="587" y="1"/>
                    <a:pt x="36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88956" y="2537739"/>
              <a:ext cx="161571" cy="43302"/>
            </a:xfrm>
            <a:custGeom>
              <a:avLst/>
              <a:gdLst/>
              <a:ahLst/>
              <a:cxnLst/>
              <a:rect l="l" t="t" r="r" b="b"/>
              <a:pathLst>
                <a:path w="2791" h="748" extrusionOk="0">
                  <a:moveTo>
                    <a:pt x="1970" y="0"/>
                  </a:moveTo>
                  <a:cubicBezTo>
                    <a:pt x="1739" y="0"/>
                    <a:pt x="1498" y="46"/>
                    <a:pt x="1256" y="106"/>
                  </a:cubicBezTo>
                  <a:cubicBezTo>
                    <a:pt x="949" y="162"/>
                    <a:pt x="642" y="218"/>
                    <a:pt x="391" y="218"/>
                  </a:cubicBezTo>
                  <a:cubicBezTo>
                    <a:pt x="280" y="218"/>
                    <a:pt x="196" y="218"/>
                    <a:pt x="112" y="190"/>
                  </a:cubicBezTo>
                  <a:cubicBezTo>
                    <a:pt x="57" y="190"/>
                    <a:pt x="1" y="162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57" y="190"/>
                    <a:pt x="112" y="218"/>
                  </a:cubicBezTo>
                  <a:cubicBezTo>
                    <a:pt x="168" y="246"/>
                    <a:pt x="280" y="302"/>
                    <a:pt x="391" y="329"/>
                  </a:cubicBezTo>
                  <a:cubicBezTo>
                    <a:pt x="642" y="385"/>
                    <a:pt x="977" y="413"/>
                    <a:pt x="1284" y="441"/>
                  </a:cubicBezTo>
                  <a:cubicBezTo>
                    <a:pt x="1619" y="441"/>
                    <a:pt x="1926" y="497"/>
                    <a:pt x="2121" y="581"/>
                  </a:cubicBezTo>
                  <a:cubicBezTo>
                    <a:pt x="2316" y="664"/>
                    <a:pt x="2372" y="748"/>
                    <a:pt x="2400" y="748"/>
                  </a:cubicBezTo>
                  <a:lnTo>
                    <a:pt x="2791" y="162"/>
                  </a:lnTo>
                  <a:cubicBezTo>
                    <a:pt x="2763" y="162"/>
                    <a:pt x="2540" y="50"/>
                    <a:pt x="2233" y="23"/>
                  </a:cubicBezTo>
                  <a:cubicBezTo>
                    <a:pt x="2147" y="7"/>
                    <a:pt x="2059" y="0"/>
                    <a:pt x="197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30835" y="2543875"/>
              <a:ext cx="167997" cy="42028"/>
            </a:xfrm>
            <a:custGeom>
              <a:avLst/>
              <a:gdLst/>
              <a:ahLst/>
              <a:cxnLst/>
              <a:rect l="l" t="t" r="r" b="b"/>
              <a:pathLst>
                <a:path w="2902" h="726" extrusionOk="0">
                  <a:moveTo>
                    <a:pt x="2316" y="0"/>
                  </a:moveTo>
                  <a:cubicBezTo>
                    <a:pt x="2149" y="28"/>
                    <a:pt x="1981" y="28"/>
                    <a:pt x="1814" y="84"/>
                  </a:cubicBezTo>
                  <a:cubicBezTo>
                    <a:pt x="1646" y="140"/>
                    <a:pt x="1479" y="196"/>
                    <a:pt x="1312" y="223"/>
                  </a:cubicBezTo>
                  <a:cubicBezTo>
                    <a:pt x="1005" y="335"/>
                    <a:pt x="670" y="363"/>
                    <a:pt x="419" y="391"/>
                  </a:cubicBezTo>
                  <a:cubicBezTo>
                    <a:pt x="279" y="391"/>
                    <a:pt x="168" y="391"/>
                    <a:pt x="112" y="363"/>
                  </a:cubicBezTo>
                  <a:lnTo>
                    <a:pt x="0" y="363"/>
                  </a:lnTo>
                  <a:cubicBezTo>
                    <a:pt x="0" y="363"/>
                    <a:pt x="28" y="363"/>
                    <a:pt x="112" y="391"/>
                  </a:cubicBezTo>
                  <a:cubicBezTo>
                    <a:pt x="168" y="419"/>
                    <a:pt x="279" y="475"/>
                    <a:pt x="391" y="502"/>
                  </a:cubicBezTo>
                  <a:cubicBezTo>
                    <a:pt x="670" y="558"/>
                    <a:pt x="1005" y="586"/>
                    <a:pt x="1367" y="586"/>
                  </a:cubicBezTo>
                  <a:cubicBezTo>
                    <a:pt x="1563" y="558"/>
                    <a:pt x="1730" y="558"/>
                    <a:pt x="1870" y="558"/>
                  </a:cubicBezTo>
                  <a:cubicBezTo>
                    <a:pt x="2037" y="558"/>
                    <a:pt x="2149" y="558"/>
                    <a:pt x="2260" y="586"/>
                  </a:cubicBezTo>
                  <a:cubicBezTo>
                    <a:pt x="2483" y="642"/>
                    <a:pt x="2567" y="726"/>
                    <a:pt x="2595" y="726"/>
                  </a:cubicBezTo>
                  <a:lnTo>
                    <a:pt x="2902" y="112"/>
                  </a:lnTo>
                  <a:cubicBezTo>
                    <a:pt x="2902" y="112"/>
                    <a:pt x="2818" y="84"/>
                    <a:pt x="2734" y="56"/>
                  </a:cubicBezTo>
                  <a:cubicBezTo>
                    <a:pt x="2623" y="28"/>
                    <a:pt x="2483" y="0"/>
                    <a:pt x="231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06580" y="2566452"/>
              <a:ext cx="161571" cy="40465"/>
            </a:xfrm>
            <a:custGeom>
              <a:avLst/>
              <a:gdLst/>
              <a:ahLst/>
              <a:cxnLst/>
              <a:rect l="l" t="t" r="r" b="b"/>
              <a:pathLst>
                <a:path w="2791" h="699" extrusionOk="0">
                  <a:moveTo>
                    <a:pt x="2791" y="1"/>
                  </a:moveTo>
                  <a:cubicBezTo>
                    <a:pt x="2763" y="1"/>
                    <a:pt x="2596" y="29"/>
                    <a:pt x="2344" y="29"/>
                  </a:cubicBezTo>
                  <a:cubicBezTo>
                    <a:pt x="2205" y="43"/>
                    <a:pt x="2051" y="43"/>
                    <a:pt x="1888" y="43"/>
                  </a:cubicBezTo>
                  <a:cubicBezTo>
                    <a:pt x="1724" y="43"/>
                    <a:pt x="1549" y="43"/>
                    <a:pt x="1368" y="57"/>
                  </a:cubicBezTo>
                  <a:cubicBezTo>
                    <a:pt x="1033" y="57"/>
                    <a:pt x="670" y="112"/>
                    <a:pt x="419" y="168"/>
                  </a:cubicBezTo>
                  <a:cubicBezTo>
                    <a:pt x="168" y="224"/>
                    <a:pt x="1" y="280"/>
                    <a:pt x="1" y="280"/>
                  </a:cubicBezTo>
                  <a:cubicBezTo>
                    <a:pt x="1" y="280"/>
                    <a:pt x="168" y="252"/>
                    <a:pt x="419" y="252"/>
                  </a:cubicBezTo>
                  <a:cubicBezTo>
                    <a:pt x="670" y="280"/>
                    <a:pt x="1005" y="308"/>
                    <a:pt x="1340" y="391"/>
                  </a:cubicBezTo>
                  <a:cubicBezTo>
                    <a:pt x="1675" y="447"/>
                    <a:pt x="2010" y="559"/>
                    <a:pt x="2289" y="615"/>
                  </a:cubicBezTo>
                  <a:cubicBezTo>
                    <a:pt x="2540" y="670"/>
                    <a:pt x="2735" y="698"/>
                    <a:pt x="2763" y="698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821259" y="2537391"/>
              <a:ext cx="98587" cy="38844"/>
            </a:xfrm>
            <a:custGeom>
              <a:avLst/>
              <a:gdLst/>
              <a:ahLst/>
              <a:cxnLst/>
              <a:rect l="l" t="t" r="r" b="b"/>
              <a:pathLst>
                <a:path w="1703" h="671" extrusionOk="0">
                  <a:moveTo>
                    <a:pt x="1591" y="1"/>
                  </a:moveTo>
                  <a:cubicBezTo>
                    <a:pt x="1591" y="1"/>
                    <a:pt x="1507" y="29"/>
                    <a:pt x="1368" y="56"/>
                  </a:cubicBezTo>
                  <a:cubicBezTo>
                    <a:pt x="1228" y="84"/>
                    <a:pt x="1033" y="84"/>
                    <a:pt x="838" y="84"/>
                  </a:cubicBezTo>
                  <a:cubicBezTo>
                    <a:pt x="615" y="56"/>
                    <a:pt x="419" y="56"/>
                    <a:pt x="252" y="29"/>
                  </a:cubicBezTo>
                  <a:lnTo>
                    <a:pt x="1" y="29"/>
                  </a:lnTo>
                  <a:cubicBezTo>
                    <a:pt x="1" y="29"/>
                    <a:pt x="84" y="84"/>
                    <a:pt x="224" y="140"/>
                  </a:cubicBezTo>
                  <a:cubicBezTo>
                    <a:pt x="363" y="196"/>
                    <a:pt x="559" y="308"/>
                    <a:pt x="754" y="419"/>
                  </a:cubicBezTo>
                  <a:cubicBezTo>
                    <a:pt x="949" y="503"/>
                    <a:pt x="1145" y="587"/>
                    <a:pt x="1340" y="642"/>
                  </a:cubicBezTo>
                  <a:cubicBezTo>
                    <a:pt x="1535" y="670"/>
                    <a:pt x="1675" y="670"/>
                    <a:pt x="1703" y="670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61368" y="2548680"/>
              <a:ext cx="177722" cy="76010"/>
            </a:xfrm>
            <a:custGeom>
              <a:avLst/>
              <a:gdLst/>
              <a:ahLst/>
              <a:cxnLst/>
              <a:rect l="l" t="t" r="r" b="b"/>
              <a:pathLst>
                <a:path w="3070" h="1313" extrusionOk="0">
                  <a:moveTo>
                    <a:pt x="3042" y="1"/>
                  </a:moveTo>
                  <a:cubicBezTo>
                    <a:pt x="2986" y="29"/>
                    <a:pt x="2121" y="140"/>
                    <a:pt x="1368" y="475"/>
                  </a:cubicBezTo>
                  <a:cubicBezTo>
                    <a:pt x="977" y="643"/>
                    <a:pt x="642" y="838"/>
                    <a:pt x="391" y="1005"/>
                  </a:cubicBezTo>
                  <a:cubicBezTo>
                    <a:pt x="252" y="1089"/>
                    <a:pt x="168" y="1173"/>
                    <a:pt x="84" y="1229"/>
                  </a:cubicBezTo>
                  <a:cubicBezTo>
                    <a:pt x="29" y="1284"/>
                    <a:pt x="1" y="1312"/>
                    <a:pt x="1" y="1312"/>
                  </a:cubicBezTo>
                  <a:cubicBezTo>
                    <a:pt x="1" y="1312"/>
                    <a:pt x="29" y="1312"/>
                    <a:pt x="112" y="1256"/>
                  </a:cubicBezTo>
                  <a:cubicBezTo>
                    <a:pt x="196" y="1229"/>
                    <a:pt x="308" y="1173"/>
                    <a:pt x="447" y="1117"/>
                  </a:cubicBezTo>
                  <a:cubicBezTo>
                    <a:pt x="698" y="1005"/>
                    <a:pt x="1089" y="866"/>
                    <a:pt x="1451" y="810"/>
                  </a:cubicBezTo>
                  <a:cubicBezTo>
                    <a:pt x="1920" y="710"/>
                    <a:pt x="2389" y="690"/>
                    <a:pt x="2701" y="690"/>
                  </a:cubicBezTo>
                  <a:cubicBezTo>
                    <a:pt x="2909" y="690"/>
                    <a:pt x="3047" y="698"/>
                    <a:pt x="3070" y="69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50228" y="2555163"/>
              <a:ext cx="116301" cy="40465"/>
            </a:xfrm>
            <a:custGeom>
              <a:avLst/>
              <a:gdLst/>
              <a:ahLst/>
              <a:cxnLst/>
              <a:rect l="l" t="t" r="r" b="b"/>
              <a:pathLst>
                <a:path w="2009" h="699" extrusionOk="0">
                  <a:moveTo>
                    <a:pt x="0" y="1"/>
                  </a:moveTo>
                  <a:cubicBezTo>
                    <a:pt x="0" y="1"/>
                    <a:pt x="1814" y="670"/>
                    <a:pt x="1869" y="698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33928" y="2564831"/>
              <a:ext cx="156708" cy="56616"/>
            </a:xfrm>
            <a:custGeom>
              <a:avLst/>
              <a:gdLst/>
              <a:ahLst/>
              <a:cxnLst/>
              <a:rect l="l" t="t" r="r" b="b"/>
              <a:pathLst>
                <a:path w="2707" h="978" extrusionOk="0">
                  <a:moveTo>
                    <a:pt x="2707" y="1"/>
                  </a:moveTo>
                  <a:cubicBezTo>
                    <a:pt x="2679" y="29"/>
                    <a:pt x="2483" y="57"/>
                    <a:pt x="2177" y="85"/>
                  </a:cubicBezTo>
                  <a:cubicBezTo>
                    <a:pt x="2121" y="85"/>
                    <a:pt x="2037" y="113"/>
                    <a:pt x="1981" y="113"/>
                  </a:cubicBezTo>
                  <a:cubicBezTo>
                    <a:pt x="1898" y="140"/>
                    <a:pt x="1814" y="168"/>
                    <a:pt x="1730" y="196"/>
                  </a:cubicBezTo>
                  <a:cubicBezTo>
                    <a:pt x="1563" y="224"/>
                    <a:pt x="1395" y="280"/>
                    <a:pt x="1228" y="336"/>
                  </a:cubicBezTo>
                  <a:cubicBezTo>
                    <a:pt x="893" y="475"/>
                    <a:pt x="586" y="615"/>
                    <a:pt x="363" y="754"/>
                  </a:cubicBezTo>
                  <a:cubicBezTo>
                    <a:pt x="140" y="894"/>
                    <a:pt x="0" y="977"/>
                    <a:pt x="0" y="977"/>
                  </a:cubicBezTo>
                  <a:cubicBezTo>
                    <a:pt x="0" y="977"/>
                    <a:pt x="168" y="950"/>
                    <a:pt x="419" y="866"/>
                  </a:cubicBezTo>
                  <a:cubicBezTo>
                    <a:pt x="642" y="754"/>
                    <a:pt x="977" y="726"/>
                    <a:pt x="1312" y="671"/>
                  </a:cubicBezTo>
                  <a:cubicBezTo>
                    <a:pt x="1479" y="643"/>
                    <a:pt x="1646" y="643"/>
                    <a:pt x="1786" y="643"/>
                  </a:cubicBezTo>
                  <a:lnTo>
                    <a:pt x="2009" y="643"/>
                  </a:lnTo>
                  <a:cubicBezTo>
                    <a:pt x="2093" y="643"/>
                    <a:pt x="2149" y="643"/>
                    <a:pt x="2232" y="671"/>
                  </a:cubicBezTo>
                  <a:cubicBezTo>
                    <a:pt x="2483" y="698"/>
                    <a:pt x="2651" y="698"/>
                    <a:pt x="2679" y="69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616156" y="2601996"/>
              <a:ext cx="135752" cy="49206"/>
            </a:xfrm>
            <a:custGeom>
              <a:avLst/>
              <a:gdLst/>
              <a:ahLst/>
              <a:cxnLst/>
              <a:rect l="l" t="t" r="r" b="b"/>
              <a:pathLst>
                <a:path w="2345" h="850" extrusionOk="0">
                  <a:moveTo>
                    <a:pt x="2205" y="1"/>
                  </a:moveTo>
                  <a:cubicBezTo>
                    <a:pt x="2177" y="1"/>
                    <a:pt x="2009" y="56"/>
                    <a:pt x="1814" y="140"/>
                  </a:cubicBezTo>
                  <a:cubicBezTo>
                    <a:pt x="1591" y="224"/>
                    <a:pt x="1340" y="363"/>
                    <a:pt x="1061" y="475"/>
                  </a:cubicBezTo>
                  <a:cubicBezTo>
                    <a:pt x="810" y="587"/>
                    <a:pt x="559" y="698"/>
                    <a:pt x="363" y="726"/>
                  </a:cubicBezTo>
                  <a:cubicBezTo>
                    <a:pt x="252" y="754"/>
                    <a:pt x="168" y="754"/>
                    <a:pt x="112" y="754"/>
                  </a:cubicBezTo>
                  <a:cubicBezTo>
                    <a:pt x="28" y="782"/>
                    <a:pt x="1" y="782"/>
                    <a:pt x="1" y="782"/>
                  </a:cubicBezTo>
                  <a:cubicBezTo>
                    <a:pt x="1" y="782"/>
                    <a:pt x="28" y="782"/>
                    <a:pt x="112" y="810"/>
                  </a:cubicBezTo>
                  <a:cubicBezTo>
                    <a:pt x="168" y="810"/>
                    <a:pt x="252" y="838"/>
                    <a:pt x="363" y="838"/>
                  </a:cubicBezTo>
                  <a:cubicBezTo>
                    <a:pt x="429" y="846"/>
                    <a:pt x="499" y="849"/>
                    <a:pt x="573" y="849"/>
                  </a:cubicBezTo>
                  <a:cubicBezTo>
                    <a:pt x="752" y="849"/>
                    <a:pt x="955" y="829"/>
                    <a:pt x="1172" y="810"/>
                  </a:cubicBezTo>
                  <a:cubicBezTo>
                    <a:pt x="1451" y="782"/>
                    <a:pt x="1730" y="726"/>
                    <a:pt x="1953" y="698"/>
                  </a:cubicBezTo>
                  <a:cubicBezTo>
                    <a:pt x="2177" y="670"/>
                    <a:pt x="2316" y="670"/>
                    <a:pt x="2344" y="670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88717" y="2627873"/>
              <a:ext cx="119543" cy="40407"/>
            </a:xfrm>
            <a:custGeom>
              <a:avLst/>
              <a:gdLst/>
              <a:ahLst/>
              <a:cxnLst/>
              <a:rect l="l" t="t" r="r" b="b"/>
              <a:pathLst>
                <a:path w="2065" h="698" extrusionOk="0">
                  <a:moveTo>
                    <a:pt x="2009" y="0"/>
                  </a:moveTo>
                  <a:cubicBezTo>
                    <a:pt x="1925" y="28"/>
                    <a:pt x="0" y="530"/>
                    <a:pt x="0" y="530"/>
                  </a:cubicBezTo>
                  <a:cubicBezTo>
                    <a:pt x="0" y="530"/>
                    <a:pt x="1981" y="698"/>
                    <a:pt x="2065" y="698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58035" y="2637540"/>
              <a:ext cx="106633" cy="40407"/>
            </a:xfrm>
            <a:custGeom>
              <a:avLst/>
              <a:gdLst/>
              <a:ahLst/>
              <a:cxnLst/>
              <a:rect l="l" t="t" r="r" b="b"/>
              <a:pathLst>
                <a:path w="1842" h="698" extrusionOk="0">
                  <a:moveTo>
                    <a:pt x="1674" y="0"/>
                  </a:moveTo>
                  <a:cubicBezTo>
                    <a:pt x="1646" y="28"/>
                    <a:pt x="1256" y="196"/>
                    <a:pt x="865" y="307"/>
                  </a:cubicBezTo>
                  <a:cubicBezTo>
                    <a:pt x="642" y="363"/>
                    <a:pt x="447" y="419"/>
                    <a:pt x="279" y="419"/>
                  </a:cubicBezTo>
                  <a:cubicBezTo>
                    <a:pt x="112" y="447"/>
                    <a:pt x="0" y="475"/>
                    <a:pt x="0" y="475"/>
                  </a:cubicBezTo>
                  <a:cubicBezTo>
                    <a:pt x="0" y="475"/>
                    <a:pt x="112" y="503"/>
                    <a:pt x="279" y="531"/>
                  </a:cubicBezTo>
                  <a:cubicBezTo>
                    <a:pt x="419" y="586"/>
                    <a:pt x="642" y="614"/>
                    <a:pt x="865" y="642"/>
                  </a:cubicBezTo>
                  <a:cubicBezTo>
                    <a:pt x="1311" y="698"/>
                    <a:pt x="1814" y="698"/>
                    <a:pt x="1842" y="698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30538" y="2656933"/>
              <a:ext cx="111496" cy="39539"/>
            </a:xfrm>
            <a:custGeom>
              <a:avLst/>
              <a:gdLst/>
              <a:ahLst/>
              <a:cxnLst/>
              <a:rect l="l" t="t" r="r" b="b"/>
              <a:pathLst>
                <a:path w="1926" h="683" extrusionOk="0">
                  <a:moveTo>
                    <a:pt x="1731" y="0"/>
                  </a:moveTo>
                  <a:cubicBezTo>
                    <a:pt x="1703" y="0"/>
                    <a:pt x="1619" y="28"/>
                    <a:pt x="1480" y="112"/>
                  </a:cubicBezTo>
                  <a:cubicBezTo>
                    <a:pt x="1396" y="140"/>
                    <a:pt x="1312" y="168"/>
                    <a:pt x="1201" y="196"/>
                  </a:cubicBezTo>
                  <a:cubicBezTo>
                    <a:pt x="1117" y="223"/>
                    <a:pt x="1005" y="251"/>
                    <a:pt x="894" y="279"/>
                  </a:cubicBezTo>
                  <a:cubicBezTo>
                    <a:pt x="670" y="335"/>
                    <a:pt x="447" y="363"/>
                    <a:pt x="280" y="391"/>
                  </a:cubicBezTo>
                  <a:cubicBezTo>
                    <a:pt x="112" y="419"/>
                    <a:pt x="1" y="419"/>
                    <a:pt x="1" y="419"/>
                  </a:cubicBezTo>
                  <a:cubicBezTo>
                    <a:pt x="1" y="419"/>
                    <a:pt x="112" y="447"/>
                    <a:pt x="280" y="502"/>
                  </a:cubicBezTo>
                  <a:cubicBezTo>
                    <a:pt x="447" y="530"/>
                    <a:pt x="670" y="586"/>
                    <a:pt x="894" y="614"/>
                  </a:cubicBezTo>
                  <a:cubicBezTo>
                    <a:pt x="1005" y="642"/>
                    <a:pt x="1117" y="642"/>
                    <a:pt x="1256" y="670"/>
                  </a:cubicBezTo>
                  <a:cubicBezTo>
                    <a:pt x="1331" y="670"/>
                    <a:pt x="1405" y="682"/>
                    <a:pt x="1471" y="682"/>
                  </a:cubicBezTo>
                  <a:cubicBezTo>
                    <a:pt x="1504" y="682"/>
                    <a:pt x="1535" y="679"/>
                    <a:pt x="1563" y="670"/>
                  </a:cubicBezTo>
                  <a:cubicBezTo>
                    <a:pt x="1759" y="670"/>
                    <a:pt x="1898" y="670"/>
                    <a:pt x="1926" y="642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01477" y="2660175"/>
              <a:ext cx="142178" cy="46891"/>
            </a:xfrm>
            <a:custGeom>
              <a:avLst/>
              <a:gdLst/>
              <a:ahLst/>
              <a:cxnLst/>
              <a:rect l="l" t="t" r="r" b="b"/>
              <a:pathLst>
                <a:path w="2456" h="810" extrusionOk="0">
                  <a:moveTo>
                    <a:pt x="2344" y="0"/>
                  </a:moveTo>
                  <a:cubicBezTo>
                    <a:pt x="2288" y="0"/>
                    <a:pt x="1703" y="195"/>
                    <a:pt x="1145" y="391"/>
                  </a:cubicBezTo>
                  <a:cubicBezTo>
                    <a:pt x="977" y="419"/>
                    <a:pt x="838" y="474"/>
                    <a:pt x="726" y="530"/>
                  </a:cubicBezTo>
                  <a:cubicBezTo>
                    <a:pt x="587" y="586"/>
                    <a:pt x="447" y="642"/>
                    <a:pt x="363" y="670"/>
                  </a:cubicBezTo>
                  <a:cubicBezTo>
                    <a:pt x="140" y="753"/>
                    <a:pt x="1" y="809"/>
                    <a:pt x="1" y="809"/>
                  </a:cubicBezTo>
                  <a:cubicBezTo>
                    <a:pt x="1" y="809"/>
                    <a:pt x="168" y="809"/>
                    <a:pt x="391" y="781"/>
                  </a:cubicBezTo>
                  <a:cubicBezTo>
                    <a:pt x="475" y="753"/>
                    <a:pt x="614" y="753"/>
                    <a:pt x="754" y="725"/>
                  </a:cubicBezTo>
                  <a:lnTo>
                    <a:pt x="1200" y="725"/>
                  </a:lnTo>
                  <a:cubicBezTo>
                    <a:pt x="1814" y="698"/>
                    <a:pt x="2428" y="670"/>
                    <a:pt x="2456" y="670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524112" y="2676326"/>
              <a:ext cx="103392" cy="41623"/>
            </a:xfrm>
            <a:custGeom>
              <a:avLst/>
              <a:gdLst/>
              <a:ahLst/>
              <a:cxnLst/>
              <a:rect l="l" t="t" r="r" b="b"/>
              <a:pathLst>
                <a:path w="1786" h="719" extrusionOk="0">
                  <a:moveTo>
                    <a:pt x="1451" y="0"/>
                  </a:moveTo>
                  <a:cubicBezTo>
                    <a:pt x="1451" y="0"/>
                    <a:pt x="1367" y="84"/>
                    <a:pt x="1256" y="140"/>
                  </a:cubicBezTo>
                  <a:cubicBezTo>
                    <a:pt x="1144" y="223"/>
                    <a:pt x="977" y="307"/>
                    <a:pt x="781" y="363"/>
                  </a:cubicBezTo>
                  <a:cubicBezTo>
                    <a:pt x="586" y="419"/>
                    <a:pt x="391" y="419"/>
                    <a:pt x="251" y="419"/>
                  </a:cubicBezTo>
                  <a:lnTo>
                    <a:pt x="56" y="419"/>
                  </a:lnTo>
                  <a:cubicBezTo>
                    <a:pt x="28" y="391"/>
                    <a:pt x="0" y="391"/>
                    <a:pt x="0" y="391"/>
                  </a:cubicBezTo>
                  <a:lnTo>
                    <a:pt x="0" y="391"/>
                  </a:lnTo>
                  <a:lnTo>
                    <a:pt x="56" y="446"/>
                  </a:lnTo>
                  <a:cubicBezTo>
                    <a:pt x="84" y="446"/>
                    <a:pt x="140" y="502"/>
                    <a:pt x="223" y="530"/>
                  </a:cubicBezTo>
                  <a:cubicBezTo>
                    <a:pt x="363" y="586"/>
                    <a:pt x="586" y="670"/>
                    <a:pt x="809" y="697"/>
                  </a:cubicBezTo>
                  <a:cubicBezTo>
                    <a:pt x="921" y="711"/>
                    <a:pt x="1033" y="718"/>
                    <a:pt x="1141" y="718"/>
                  </a:cubicBezTo>
                  <a:cubicBezTo>
                    <a:pt x="1249" y="718"/>
                    <a:pt x="1353" y="711"/>
                    <a:pt x="1451" y="697"/>
                  </a:cubicBezTo>
                  <a:cubicBezTo>
                    <a:pt x="1618" y="670"/>
                    <a:pt x="1758" y="614"/>
                    <a:pt x="1786" y="614"/>
                  </a:cubicBezTo>
                  <a:lnTo>
                    <a:pt x="14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43505" y="2668222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200" y="1"/>
                  </a:moveTo>
                  <a:cubicBezTo>
                    <a:pt x="1172" y="28"/>
                    <a:pt x="0" y="447"/>
                    <a:pt x="0" y="447"/>
                  </a:cubicBezTo>
                  <a:cubicBezTo>
                    <a:pt x="0" y="447"/>
                    <a:pt x="1228" y="698"/>
                    <a:pt x="1256" y="698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46689" y="2679510"/>
              <a:ext cx="67905" cy="40465"/>
            </a:xfrm>
            <a:custGeom>
              <a:avLst/>
              <a:gdLst/>
              <a:ahLst/>
              <a:cxnLst/>
              <a:rect l="l" t="t" r="r" b="b"/>
              <a:pathLst>
                <a:path w="1173" h="699" extrusionOk="0">
                  <a:moveTo>
                    <a:pt x="1173" y="1"/>
                  </a:moveTo>
                  <a:cubicBezTo>
                    <a:pt x="1145" y="1"/>
                    <a:pt x="1" y="308"/>
                    <a:pt x="1" y="308"/>
                  </a:cubicBezTo>
                  <a:cubicBezTo>
                    <a:pt x="1" y="308"/>
                    <a:pt x="1117" y="670"/>
                    <a:pt x="1173" y="698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519249" y="2695661"/>
              <a:ext cx="79194" cy="38844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284" y="1"/>
                  </a:moveTo>
                  <a:cubicBezTo>
                    <a:pt x="1256" y="1"/>
                    <a:pt x="977" y="112"/>
                    <a:pt x="670" y="140"/>
                  </a:cubicBezTo>
                  <a:cubicBezTo>
                    <a:pt x="559" y="140"/>
                    <a:pt x="447" y="153"/>
                    <a:pt x="352" y="153"/>
                  </a:cubicBezTo>
                  <a:cubicBezTo>
                    <a:pt x="304" y="153"/>
                    <a:pt x="261" y="150"/>
                    <a:pt x="224" y="140"/>
                  </a:cubicBezTo>
                  <a:cubicBezTo>
                    <a:pt x="84" y="112"/>
                    <a:pt x="1" y="112"/>
                    <a:pt x="1" y="112"/>
                  </a:cubicBezTo>
                  <a:lnTo>
                    <a:pt x="1" y="112"/>
                  </a:lnTo>
                  <a:cubicBezTo>
                    <a:pt x="1" y="112"/>
                    <a:pt x="84" y="168"/>
                    <a:pt x="168" y="224"/>
                  </a:cubicBezTo>
                  <a:cubicBezTo>
                    <a:pt x="280" y="336"/>
                    <a:pt x="447" y="391"/>
                    <a:pt x="614" y="475"/>
                  </a:cubicBezTo>
                  <a:cubicBezTo>
                    <a:pt x="949" y="615"/>
                    <a:pt x="1340" y="670"/>
                    <a:pt x="1368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96763" y="2521240"/>
              <a:ext cx="66284" cy="66284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31" y="1"/>
                  </a:moveTo>
                  <a:lnTo>
                    <a:pt x="1" y="531"/>
                  </a:lnTo>
                  <a:lnTo>
                    <a:pt x="615" y="1145"/>
                  </a:lnTo>
                  <a:lnTo>
                    <a:pt x="1145" y="642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614535" y="2451831"/>
              <a:ext cx="114738" cy="111496"/>
            </a:xfrm>
            <a:custGeom>
              <a:avLst/>
              <a:gdLst/>
              <a:ahLst/>
              <a:cxnLst/>
              <a:rect l="l" t="t" r="r" b="b"/>
              <a:pathLst>
                <a:path w="1982" h="1926" extrusionOk="0">
                  <a:moveTo>
                    <a:pt x="866" y="0"/>
                  </a:moveTo>
                  <a:cubicBezTo>
                    <a:pt x="419" y="0"/>
                    <a:pt x="29" y="419"/>
                    <a:pt x="1" y="949"/>
                  </a:cubicBezTo>
                  <a:cubicBezTo>
                    <a:pt x="1" y="1479"/>
                    <a:pt x="531" y="1897"/>
                    <a:pt x="977" y="1925"/>
                  </a:cubicBezTo>
                  <a:cubicBezTo>
                    <a:pt x="1423" y="1925"/>
                    <a:pt x="1507" y="1869"/>
                    <a:pt x="1675" y="1283"/>
                  </a:cubicBezTo>
                  <a:cubicBezTo>
                    <a:pt x="1981" y="223"/>
                    <a:pt x="1340" y="28"/>
                    <a:pt x="86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65842" y="2532066"/>
              <a:ext cx="277814" cy="111438"/>
            </a:xfrm>
            <a:custGeom>
              <a:avLst/>
              <a:gdLst/>
              <a:ahLst/>
              <a:cxnLst/>
              <a:rect l="l" t="t" r="r" b="b"/>
              <a:pathLst>
                <a:path w="4799" h="1925" extrusionOk="0">
                  <a:moveTo>
                    <a:pt x="2983" y="0"/>
                  </a:moveTo>
                  <a:cubicBezTo>
                    <a:pt x="2015" y="0"/>
                    <a:pt x="1198" y="162"/>
                    <a:pt x="586" y="511"/>
                  </a:cubicBezTo>
                  <a:cubicBezTo>
                    <a:pt x="586" y="511"/>
                    <a:pt x="0" y="1013"/>
                    <a:pt x="28" y="1292"/>
                  </a:cubicBezTo>
                  <a:cubicBezTo>
                    <a:pt x="65" y="1476"/>
                    <a:pt x="1490" y="1925"/>
                    <a:pt x="2794" y="1925"/>
                  </a:cubicBezTo>
                  <a:cubicBezTo>
                    <a:pt x="3473" y="1925"/>
                    <a:pt x="4119" y="1803"/>
                    <a:pt x="4520" y="1460"/>
                  </a:cubicBezTo>
                  <a:cubicBezTo>
                    <a:pt x="4799" y="762"/>
                    <a:pt x="4436" y="37"/>
                    <a:pt x="3822" y="37"/>
                  </a:cubicBezTo>
                  <a:cubicBezTo>
                    <a:pt x="3532" y="13"/>
                    <a:pt x="3252" y="0"/>
                    <a:pt x="2983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88717" y="2732826"/>
              <a:ext cx="185769" cy="268146"/>
            </a:xfrm>
            <a:custGeom>
              <a:avLst/>
              <a:gdLst/>
              <a:ahLst/>
              <a:cxnLst/>
              <a:rect l="l" t="t" r="r" b="b"/>
              <a:pathLst>
                <a:path w="3209" h="4632" extrusionOk="0">
                  <a:moveTo>
                    <a:pt x="168" y="0"/>
                  </a:moveTo>
                  <a:lnTo>
                    <a:pt x="0" y="4548"/>
                  </a:lnTo>
                  <a:lnTo>
                    <a:pt x="2316" y="4632"/>
                  </a:lnTo>
                  <a:cubicBezTo>
                    <a:pt x="3069" y="4102"/>
                    <a:pt x="3209" y="865"/>
                    <a:pt x="2483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619398" y="2505089"/>
              <a:ext cx="54938" cy="37339"/>
            </a:xfrm>
            <a:custGeom>
              <a:avLst/>
              <a:gdLst/>
              <a:ahLst/>
              <a:cxnLst/>
              <a:rect l="l" t="t" r="r" b="b"/>
              <a:pathLst>
                <a:path w="949" h="645" extrusionOk="0">
                  <a:moveTo>
                    <a:pt x="112" y="1"/>
                  </a:moveTo>
                  <a:lnTo>
                    <a:pt x="0" y="57"/>
                  </a:lnTo>
                  <a:cubicBezTo>
                    <a:pt x="161" y="325"/>
                    <a:pt x="579" y="644"/>
                    <a:pt x="909" y="644"/>
                  </a:cubicBezTo>
                  <a:cubicBezTo>
                    <a:pt x="922" y="644"/>
                    <a:pt x="936" y="643"/>
                    <a:pt x="949" y="642"/>
                  </a:cubicBezTo>
                  <a:lnTo>
                    <a:pt x="949" y="531"/>
                  </a:lnTo>
                  <a:cubicBezTo>
                    <a:pt x="936" y="532"/>
                    <a:pt x="923" y="533"/>
                    <a:pt x="909" y="533"/>
                  </a:cubicBezTo>
                  <a:cubicBezTo>
                    <a:pt x="609" y="533"/>
                    <a:pt x="245" y="241"/>
                    <a:pt x="112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659747" y="2495422"/>
              <a:ext cx="38844" cy="67905"/>
            </a:xfrm>
            <a:custGeom>
              <a:avLst/>
              <a:gdLst/>
              <a:ahLst/>
              <a:cxnLst/>
              <a:rect l="l" t="t" r="r" b="b"/>
              <a:pathLst>
                <a:path w="671" h="1173" extrusionOk="0">
                  <a:moveTo>
                    <a:pt x="1" y="0"/>
                  </a:moveTo>
                  <a:cubicBezTo>
                    <a:pt x="1" y="28"/>
                    <a:pt x="85" y="754"/>
                    <a:pt x="587" y="1172"/>
                  </a:cubicBezTo>
                  <a:lnTo>
                    <a:pt x="670" y="1088"/>
                  </a:lnTo>
                  <a:cubicBezTo>
                    <a:pt x="196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609673" y="2442105"/>
              <a:ext cx="109933" cy="68079"/>
            </a:xfrm>
            <a:custGeom>
              <a:avLst/>
              <a:gdLst/>
              <a:ahLst/>
              <a:cxnLst/>
              <a:rect l="l" t="t" r="r" b="b"/>
              <a:pathLst>
                <a:path w="1899" h="1176" extrusionOk="0">
                  <a:moveTo>
                    <a:pt x="754" y="1"/>
                  </a:moveTo>
                  <a:cubicBezTo>
                    <a:pt x="392" y="56"/>
                    <a:pt x="113" y="280"/>
                    <a:pt x="29" y="838"/>
                  </a:cubicBezTo>
                  <a:cubicBezTo>
                    <a:pt x="1" y="949"/>
                    <a:pt x="1" y="1061"/>
                    <a:pt x="29" y="1145"/>
                  </a:cubicBezTo>
                  <a:cubicBezTo>
                    <a:pt x="121" y="1166"/>
                    <a:pt x="197" y="1175"/>
                    <a:pt x="261" y="1175"/>
                  </a:cubicBezTo>
                  <a:cubicBezTo>
                    <a:pt x="526" y="1175"/>
                    <a:pt x="596" y="1022"/>
                    <a:pt x="866" y="977"/>
                  </a:cubicBezTo>
                  <a:cubicBezTo>
                    <a:pt x="960" y="954"/>
                    <a:pt x="1099" y="945"/>
                    <a:pt x="1254" y="945"/>
                  </a:cubicBezTo>
                  <a:cubicBezTo>
                    <a:pt x="1465" y="945"/>
                    <a:pt x="1705" y="961"/>
                    <a:pt x="1898" y="977"/>
                  </a:cubicBezTo>
                  <a:cubicBezTo>
                    <a:pt x="1898" y="447"/>
                    <a:pt x="1535" y="84"/>
                    <a:pt x="108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11294" y="2493106"/>
              <a:ext cx="108312" cy="17078"/>
            </a:xfrm>
            <a:custGeom>
              <a:avLst/>
              <a:gdLst/>
              <a:ahLst/>
              <a:cxnLst/>
              <a:rect l="l" t="t" r="r" b="b"/>
              <a:pathLst>
                <a:path w="1871" h="295" extrusionOk="0">
                  <a:moveTo>
                    <a:pt x="1110" y="0"/>
                  </a:moveTo>
                  <a:cubicBezTo>
                    <a:pt x="990" y="0"/>
                    <a:pt x="884" y="3"/>
                    <a:pt x="810" y="12"/>
                  </a:cubicBezTo>
                  <a:cubicBezTo>
                    <a:pt x="516" y="61"/>
                    <a:pt x="459" y="218"/>
                    <a:pt x="148" y="218"/>
                  </a:cubicBezTo>
                  <a:cubicBezTo>
                    <a:pt x="104" y="218"/>
                    <a:pt x="56" y="215"/>
                    <a:pt x="1" y="208"/>
                  </a:cubicBezTo>
                  <a:lnTo>
                    <a:pt x="1" y="264"/>
                  </a:lnTo>
                  <a:cubicBezTo>
                    <a:pt x="93" y="285"/>
                    <a:pt x="169" y="294"/>
                    <a:pt x="233" y="294"/>
                  </a:cubicBezTo>
                  <a:cubicBezTo>
                    <a:pt x="498" y="294"/>
                    <a:pt x="568" y="141"/>
                    <a:pt x="838" y="96"/>
                  </a:cubicBezTo>
                  <a:cubicBezTo>
                    <a:pt x="932" y="73"/>
                    <a:pt x="1071" y="64"/>
                    <a:pt x="1226" y="64"/>
                  </a:cubicBezTo>
                  <a:cubicBezTo>
                    <a:pt x="1437" y="64"/>
                    <a:pt x="1677" y="80"/>
                    <a:pt x="1870" y="96"/>
                  </a:cubicBezTo>
                  <a:lnTo>
                    <a:pt x="1870" y="12"/>
                  </a:lnTo>
                  <a:cubicBezTo>
                    <a:pt x="1647" y="12"/>
                    <a:pt x="1349" y="0"/>
                    <a:pt x="111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87245" y="2488938"/>
              <a:ext cx="56559" cy="13951"/>
            </a:xfrm>
            <a:custGeom>
              <a:avLst/>
              <a:gdLst/>
              <a:ahLst/>
              <a:cxnLst/>
              <a:rect l="l" t="t" r="r" b="b"/>
              <a:pathLst>
                <a:path w="977" h="241" extrusionOk="0">
                  <a:moveTo>
                    <a:pt x="558" y="1"/>
                  </a:moveTo>
                  <a:lnTo>
                    <a:pt x="0" y="140"/>
                  </a:lnTo>
                  <a:lnTo>
                    <a:pt x="419" y="196"/>
                  </a:lnTo>
                  <a:cubicBezTo>
                    <a:pt x="537" y="213"/>
                    <a:pt x="646" y="240"/>
                    <a:pt x="756" y="240"/>
                  </a:cubicBezTo>
                  <a:cubicBezTo>
                    <a:pt x="828" y="240"/>
                    <a:pt x="900" y="229"/>
                    <a:pt x="977" y="196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29066" y="2442105"/>
              <a:ext cx="27556" cy="61421"/>
            </a:xfrm>
            <a:custGeom>
              <a:avLst/>
              <a:gdLst/>
              <a:ahLst/>
              <a:cxnLst/>
              <a:rect l="l" t="t" r="r" b="b"/>
              <a:pathLst>
                <a:path w="476" h="1061" extrusionOk="0">
                  <a:moveTo>
                    <a:pt x="419" y="1"/>
                  </a:moveTo>
                  <a:cubicBezTo>
                    <a:pt x="1" y="503"/>
                    <a:pt x="140" y="1061"/>
                    <a:pt x="140" y="1061"/>
                  </a:cubicBezTo>
                  <a:lnTo>
                    <a:pt x="168" y="1061"/>
                  </a:lnTo>
                  <a:cubicBezTo>
                    <a:pt x="168" y="1061"/>
                    <a:pt x="57" y="503"/>
                    <a:pt x="47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658126" y="2442105"/>
              <a:ext cx="35602" cy="51754"/>
            </a:xfrm>
            <a:custGeom>
              <a:avLst/>
              <a:gdLst/>
              <a:ahLst/>
              <a:cxnLst/>
              <a:rect l="l" t="t" r="r" b="b"/>
              <a:pathLst>
                <a:path w="615" h="894" extrusionOk="0">
                  <a:moveTo>
                    <a:pt x="1" y="1"/>
                  </a:moveTo>
                  <a:cubicBezTo>
                    <a:pt x="587" y="335"/>
                    <a:pt x="531" y="893"/>
                    <a:pt x="531" y="893"/>
                  </a:cubicBezTo>
                  <a:lnTo>
                    <a:pt x="559" y="893"/>
                  </a:lnTo>
                  <a:cubicBezTo>
                    <a:pt x="559" y="893"/>
                    <a:pt x="615" y="363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48459" y="2439848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0"/>
                  </a:moveTo>
                  <a:cubicBezTo>
                    <a:pt x="173" y="0"/>
                    <a:pt x="156" y="4"/>
                    <a:pt x="140" y="12"/>
                  </a:cubicBezTo>
                  <a:cubicBezTo>
                    <a:pt x="56" y="12"/>
                    <a:pt x="1" y="40"/>
                    <a:pt x="1" y="68"/>
                  </a:cubicBezTo>
                  <a:cubicBezTo>
                    <a:pt x="1" y="68"/>
                    <a:pt x="56" y="95"/>
                    <a:pt x="140" y="95"/>
                  </a:cubicBezTo>
                  <a:cubicBezTo>
                    <a:pt x="196" y="68"/>
                    <a:pt x="252" y="40"/>
                    <a:pt x="252" y="40"/>
                  </a:cubicBezTo>
                  <a:cubicBezTo>
                    <a:pt x="252" y="20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48847" y="2506710"/>
              <a:ext cx="51754" cy="100208"/>
            </a:xfrm>
            <a:custGeom>
              <a:avLst/>
              <a:gdLst/>
              <a:ahLst/>
              <a:cxnLst/>
              <a:rect l="l" t="t" r="r" b="b"/>
              <a:pathLst>
                <a:path w="894" h="1731" extrusionOk="0">
                  <a:moveTo>
                    <a:pt x="112" y="1"/>
                  </a:moveTo>
                  <a:lnTo>
                    <a:pt x="112" y="1"/>
                  </a:lnTo>
                  <a:cubicBezTo>
                    <a:pt x="57" y="614"/>
                    <a:pt x="1" y="1256"/>
                    <a:pt x="336" y="1730"/>
                  </a:cubicBezTo>
                  <a:lnTo>
                    <a:pt x="894" y="156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56414" y="2564021"/>
              <a:ext cx="460341" cy="328757"/>
            </a:xfrm>
            <a:custGeom>
              <a:avLst/>
              <a:gdLst/>
              <a:ahLst/>
              <a:cxnLst/>
              <a:rect l="l" t="t" r="r" b="b"/>
              <a:pathLst>
                <a:path w="7952" h="5679" extrusionOk="0">
                  <a:moveTo>
                    <a:pt x="6038" y="0"/>
                  </a:moveTo>
                  <a:cubicBezTo>
                    <a:pt x="4392" y="0"/>
                    <a:pt x="2209" y="1050"/>
                    <a:pt x="0" y="2721"/>
                  </a:cubicBezTo>
                  <a:lnTo>
                    <a:pt x="3488" y="5678"/>
                  </a:lnTo>
                  <a:cubicBezTo>
                    <a:pt x="4101" y="4200"/>
                    <a:pt x="6054" y="3084"/>
                    <a:pt x="6919" y="2219"/>
                  </a:cubicBezTo>
                  <a:cubicBezTo>
                    <a:pt x="7366" y="1801"/>
                    <a:pt x="7449" y="1549"/>
                    <a:pt x="7952" y="1103"/>
                  </a:cubicBezTo>
                  <a:lnTo>
                    <a:pt x="7896" y="685"/>
                  </a:lnTo>
                  <a:cubicBezTo>
                    <a:pt x="7418" y="215"/>
                    <a:pt x="6783" y="0"/>
                    <a:pt x="603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64908" y="2564831"/>
              <a:ext cx="289103" cy="230171"/>
            </a:xfrm>
            <a:custGeom>
              <a:avLst/>
              <a:gdLst/>
              <a:ahLst/>
              <a:cxnLst/>
              <a:rect l="l" t="t" r="r" b="b"/>
              <a:pathLst>
                <a:path w="4994" h="3976" extrusionOk="0">
                  <a:moveTo>
                    <a:pt x="530" y="1"/>
                  </a:moveTo>
                  <a:cubicBezTo>
                    <a:pt x="502" y="587"/>
                    <a:pt x="558" y="894"/>
                    <a:pt x="474" y="1312"/>
                  </a:cubicBezTo>
                  <a:cubicBezTo>
                    <a:pt x="139" y="1591"/>
                    <a:pt x="0" y="2038"/>
                    <a:pt x="167" y="2456"/>
                  </a:cubicBezTo>
                  <a:lnTo>
                    <a:pt x="223" y="2540"/>
                  </a:lnTo>
                  <a:cubicBezTo>
                    <a:pt x="279" y="2707"/>
                    <a:pt x="418" y="2819"/>
                    <a:pt x="558" y="2930"/>
                  </a:cubicBezTo>
                  <a:cubicBezTo>
                    <a:pt x="711" y="3033"/>
                    <a:pt x="906" y="3093"/>
                    <a:pt x="1104" y="3093"/>
                  </a:cubicBezTo>
                  <a:cubicBezTo>
                    <a:pt x="1231" y="3093"/>
                    <a:pt x="1359" y="3068"/>
                    <a:pt x="1479" y="3014"/>
                  </a:cubicBezTo>
                  <a:cubicBezTo>
                    <a:pt x="1534" y="3014"/>
                    <a:pt x="1590" y="2986"/>
                    <a:pt x="1646" y="2930"/>
                  </a:cubicBezTo>
                  <a:lnTo>
                    <a:pt x="1730" y="2875"/>
                  </a:lnTo>
                  <a:lnTo>
                    <a:pt x="3097" y="3181"/>
                  </a:lnTo>
                  <a:lnTo>
                    <a:pt x="3404" y="3739"/>
                  </a:lnTo>
                  <a:cubicBezTo>
                    <a:pt x="3497" y="3888"/>
                    <a:pt x="3652" y="3975"/>
                    <a:pt x="3811" y="3975"/>
                  </a:cubicBezTo>
                  <a:cubicBezTo>
                    <a:pt x="3890" y="3975"/>
                    <a:pt x="3971" y="3953"/>
                    <a:pt x="4045" y="3907"/>
                  </a:cubicBezTo>
                  <a:lnTo>
                    <a:pt x="4269" y="3795"/>
                  </a:lnTo>
                  <a:lnTo>
                    <a:pt x="3711" y="3209"/>
                  </a:lnTo>
                  <a:lnTo>
                    <a:pt x="4492" y="3628"/>
                  </a:lnTo>
                  <a:cubicBezTo>
                    <a:pt x="4854" y="3265"/>
                    <a:pt x="4994" y="2930"/>
                    <a:pt x="4854" y="2596"/>
                  </a:cubicBezTo>
                  <a:lnTo>
                    <a:pt x="2650" y="866"/>
                  </a:lnTo>
                  <a:lnTo>
                    <a:pt x="2567" y="671"/>
                  </a:lnTo>
                  <a:lnTo>
                    <a:pt x="1869" y="252"/>
                  </a:lnTo>
                  <a:cubicBezTo>
                    <a:pt x="1590" y="29"/>
                    <a:pt x="1283" y="29"/>
                    <a:pt x="92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927891" y="2501847"/>
              <a:ext cx="48512" cy="98587"/>
            </a:xfrm>
            <a:custGeom>
              <a:avLst/>
              <a:gdLst/>
              <a:ahLst/>
              <a:cxnLst/>
              <a:rect l="l" t="t" r="r" b="b"/>
              <a:pathLst>
                <a:path w="838" h="1703" extrusionOk="0">
                  <a:moveTo>
                    <a:pt x="0" y="1"/>
                  </a:moveTo>
                  <a:cubicBezTo>
                    <a:pt x="0" y="615"/>
                    <a:pt x="0" y="1228"/>
                    <a:pt x="363" y="1703"/>
                  </a:cubicBezTo>
                  <a:lnTo>
                    <a:pt x="809" y="1396"/>
                  </a:lnTo>
                  <a:lnTo>
                    <a:pt x="837" y="1396"/>
                  </a:lnTo>
                  <a:lnTo>
                    <a:pt x="837" y="1368"/>
                  </a:lnTo>
                  <a:lnTo>
                    <a:pt x="84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120084" y="2717486"/>
              <a:ext cx="19393" cy="1765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78" y="0"/>
                  </a:moveTo>
                  <a:cubicBezTo>
                    <a:pt x="140" y="0"/>
                    <a:pt x="98" y="14"/>
                    <a:pt x="56" y="42"/>
                  </a:cubicBezTo>
                  <a:cubicBezTo>
                    <a:pt x="0" y="98"/>
                    <a:pt x="0" y="182"/>
                    <a:pt x="28" y="238"/>
                  </a:cubicBezTo>
                  <a:cubicBezTo>
                    <a:pt x="59" y="284"/>
                    <a:pt x="106" y="304"/>
                    <a:pt x="152" y="304"/>
                  </a:cubicBezTo>
                  <a:cubicBezTo>
                    <a:pt x="190" y="304"/>
                    <a:pt x="226" y="291"/>
                    <a:pt x="251" y="265"/>
                  </a:cubicBezTo>
                  <a:cubicBezTo>
                    <a:pt x="335" y="210"/>
                    <a:pt x="335" y="98"/>
                    <a:pt x="279" y="42"/>
                  </a:cubicBezTo>
                  <a:cubicBezTo>
                    <a:pt x="251" y="14"/>
                    <a:pt x="216" y="0"/>
                    <a:pt x="17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011831" y="2621389"/>
              <a:ext cx="40465" cy="43649"/>
            </a:xfrm>
            <a:custGeom>
              <a:avLst/>
              <a:gdLst/>
              <a:ahLst/>
              <a:cxnLst/>
              <a:rect l="l" t="t" r="r" b="b"/>
              <a:pathLst>
                <a:path w="699" h="754" extrusionOk="0">
                  <a:moveTo>
                    <a:pt x="1" y="0"/>
                  </a:moveTo>
                  <a:lnTo>
                    <a:pt x="698" y="754"/>
                  </a:lnTo>
                  <a:lnTo>
                    <a:pt x="698" y="754"/>
                  </a:lnTo>
                  <a:lnTo>
                    <a:pt x="670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968240" y="2623994"/>
              <a:ext cx="27498" cy="20667"/>
            </a:xfrm>
            <a:custGeom>
              <a:avLst/>
              <a:gdLst/>
              <a:ahLst/>
              <a:cxnLst/>
              <a:rect l="l" t="t" r="r" b="b"/>
              <a:pathLst>
                <a:path w="475" h="357" extrusionOk="0">
                  <a:moveTo>
                    <a:pt x="255" y="1"/>
                  </a:moveTo>
                  <a:cubicBezTo>
                    <a:pt x="225" y="1"/>
                    <a:pt x="196" y="4"/>
                    <a:pt x="168" y="11"/>
                  </a:cubicBezTo>
                  <a:cubicBezTo>
                    <a:pt x="56" y="67"/>
                    <a:pt x="1" y="179"/>
                    <a:pt x="28" y="262"/>
                  </a:cubicBezTo>
                  <a:cubicBezTo>
                    <a:pt x="70" y="325"/>
                    <a:pt x="144" y="356"/>
                    <a:pt x="225" y="356"/>
                  </a:cubicBezTo>
                  <a:cubicBezTo>
                    <a:pt x="252" y="356"/>
                    <a:pt x="280" y="353"/>
                    <a:pt x="307" y="346"/>
                  </a:cubicBezTo>
                  <a:cubicBezTo>
                    <a:pt x="419" y="290"/>
                    <a:pt x="475" y="179"/>
                    <a:pt x="447" y="95"/>
                  </a:cubicBezTo>
                  <a:cubicBezTo>
                    <a:pt x="426" y="32"/>
                    <a:pt x="342" y="1"/>
                    <a:pt x="25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969861" y="2623994"/>
              <a:ext cx="22693" cy="17425"/>
            </a:xfrm>
            <a:custGeom>
              <a:avLst/>
              <a:gdLst/>
              <a:ahLst/>
              <a:cxnLst/>
              <a:rect l="l" t="t" r="r" b="b"/>
              <a:pathLst>
                <a:path w="392" h="301" extrusionOk="0">
                  <a:moveTo>
                    <a:pt x="218" y="1"/>
                  </a:moveTo>
                  <a:cubicBezTo>
                    <a:pt x="194" y="1"/>
                    <a:pt x="168" y="4"/>
                    <a:pt x="140" y="11"/>
                  </a:cubicBezTo>
                  <a:cubicBezTo>
                    <a:pt x="56" y="39"/>
                    <a:pt x="0" y="151"/>
                    <a:pt x="28" y="207"/>
                  </a:cubicBezTo>
                  <a:cubicBezTo>
                    <a:pt x="49" y="269"/>
                    <a:pt x="117" y="301"/>
                    <a:pt x="185" y="301"/>
                  </a:cubicBezTo>
                  <a:cubicBezTo>
                    <a:pt x="208" y="301"/>
                    <a:pt x="231" y="297"/>
                    <a:pt x="252" y="290"/>
                  </a:cubicBezTo>
                  <a:cubicBezTo>
                    <a:pt x="335" y="234"/>
                    <a:pt x="391" y="151"/>
                    <a:pt x="363" y="95"/>
                  </a:cubicBezTo>
                  <a:cubicBezTo>
                    <a:pt x="342" y="32"/>
                    <a:pt x="290" y="1"/>
                    <a:pt x="21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56952" y="2616526"/>
              <a:ext cx="40407" cy="24314"/>
            </a:xfrm>
            <a:custGeom>
              <a:avLst/>
              <a:gdLst/>
              <a:ahLst/>
              <a:cxnLst/>
              <a:rect l="l" t="t" r="r" b="b"/>
              <a:pathLst>
                <a:path w="698" h="420" extrusionOk="0">
                  <a:moveTo>
                    <a:pt x="586" y="1"/>
                  </a:moveTo>
                  <a:cubicBezTo>
                    <a:pt x="279" y="57"/>
                    <a:pt x="112" y="168"/>
                    <a:pt x="0" y="419"/>
                  </a:cubicBezTo>
                  <a:cubicBezTo>
                    <a:pt x="201" y="244"/>
                    <a:pt x="401" y="136"/>
                    <a:pt x="622" y="136"/>
                  </a:cubicBezTo>
                  <a:cubicBezTo>
                    <a:pt x="647" y="136"/>
                    <a:pt x="672" y="137"/>
                    <a:pt x="698" y="140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984391" y="2626252"/>
              <a:ext cx="4921" cy="4863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1" y="0"/>
                  </a:moveTo>
                  <a:lnTo>
                    <a:pt x="1" y="56"/>
                  </a:lnTo>
                  <a:lnTo>
                    <a:pt x="84" y="84"/>
                  </a:lnTo>
                  <a:lnTo>
                    <a:pt x="8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952089" y="2632678"/>
              <a:ext cx="114738" cy="96966"/>
            </a:xfrm>
            <a:custGeom>
              <a:avLst/>
              <a:gdLst/>
              <a:ahLst/>
              <a:cxnLst/>
              <a:rect l="l" t="t" r="r" b="b"/>
              <a:pathLst>
                <a:path w="1982" h="1675" extrusionOk="0">
                  <a:moveTo>
                    <a:pt x="1089" y="1"/>
                  </a:moveTo>
                  <a:cubicBezTo>
                    <a:pt x="1027" y="292"/>
                    <a:pt x="865" y="465"/>
                    <a:pt x="643" y="465"/>
                  </a:cubicBezTo>
                  <a:cubicBezTo>
                    <a:pt x="461" y="465"/>
                    <a:pt x="239" y="349"/>
                    <a:pt x="1" y="84"/>
                  </a:cubicBezTo>
                  <a:lnTo>
                    <a:pt x="1" y="84"/>
                  </a:lnTo>
                  <a:cubicBezTo>
                    <a:pt x="196" y="587"/>
                    <a:pt x="782" y="1061"/>
                    <a:pt x="1981" y="1675"/>
                  </a:cubicBezTo>
                  <a:cubicBezTo>
                    <a:pt x="977" y="921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63287" y="2658554"/>
              <a:ext cx="61421" cy="73810"/>
            </a:xfrm>
            <a:custGeom>
              <a:avLst/>
              <a:gdLst/>
              <a:ahLst/>
              <a:cxnLst/>
              <a:rect l="l" t="t" r="r" b="b"/>
              <a:pathLst>
                <a:path w="1061" h="1275" extrusionOk="0">
                  <a:moveTo>
                    <a:pt x="140" y="0"/>
                  </a:moveTo>
                  <a:cubicBezTo>
                    <a:pt x="28" y="223"/>
                    <a:pt x="0" y="502"/>
                    <a:pt x="84" y="753"/>
                  </a:cubicBezTo>
                  <a:cubicBezTo>
                    <a:pt x="225" y="1084"/>
                    <a:pt x="547" y="1275"/>
                    <a:pt x="879" y="1275"/>
                  </a:cubicBezTo>
                  <a:cubicBezTo>
                    <a:pt x="940" y="1275"/>
                    <a:pt x="1000" y="1268"/>
                    <a:pt x="1060" y="1256"/>
                  </a:cubicBezTo>
                  <a:cubicBezTo>
                    <a:pt x="725" y="1228"/>
                    <a:pt x="363" y="977"/>
                    <a:pt x="195" y="586"/>
                  </a:cubicBezTo>
                  <a:cubicBezTo>
                    <a:pt x="140" y="391"/>
                    <a:pt x="112" y="195"/>
                    <a:pt x="14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057043" y="2668222"/>
              <a:ext cx="56616" cy="67905"/>
            </a:xfrm>
            <a:custGeom>
              <a:avLst/>
              <a:gdLst/>
              <a:ahLst/>
              <a:cxnLst/>
              <a:rect l="l" t="t" r="r" b="b"/>
              <a:pathLst>
                <a:path w="978" h="1173" extrusionOk="0">
                  <a:moveTo>
                    <a:pt x="726" y="1"/>
                  </a:moveTo>
                  <a:lnTo>
                    <a:pt x="1" y="977"/>
                  </a:lnTo>
                  <a:lnTo>
                    <a:pt x="252" y="1172"/>
                  </a:lnTo>
                  <a:lnTo>
                    <a:pt x="977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906877" y="2627873"/>
              <a:ext cx="147041" cy="105012"/>
            </a:xfrm>
            <a:custGeom>
              <a:avLst/>
              <a:gdLst/>
              <a:ahLst/>
              <a:cxnLst/>
              <a:rect l="l" t="t" r="r" b="b"/>
              <a:pathLst>
                <a:path w="2540" h="1814" extrusionOk="0">
                  <a:moveTo>
                    <a:pt x="84" y="0"/>
                  </a:moveTo>
                  <a:lnTo>
                    <a:pt x="0" y="56"/>
                  </a:lnTo>
                  <a:cubicBezTo>
                    <a:pt x="1116" y="1367"/>
                    <a:pt x="2511" y="1813"/>
                    <a:pt x="2511" y="1813"/>
                  </a:cubicBezTo>
                  <a:lnTo>
                    <a:pt x="2539" y="1730"/>
                  </a:lnTo>
                  <a:cubicBezTo>
                    <a:pt x="2539" y="1702"/>
                    <a:pt x="1172" y="1256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906877" y="2584224"/>
              <a:ext cx="98587" cy="40465"/>
            </a:xfrm>
            <a:custGeom>
              <a:avLst/>
              <a:gdLst/>
              <a:ahLst/>
              <a:cxnLst/>
              <a:rect l="l" t="t" r="r" b="b"/>
              <a:pathLst>
                <a:path w="1703" h="699" extrusionOk="0">
                  <a:moveTo>
                    <a:pt x="1563" y="1"/>
                  </a:moveTo>
                  <a:cubicBezTo>
                    <a:pt x="1535" y="29"/>
                    <a:pt x="893" y="224"/>
                    <a:pt x="0" y="615"/>
                  </a:cubicBezTo>
                  <a:lnTo>
                    <a:pt x="84" y="698"/>
                  </a:lnTo>
                  <a:cubicBezTo>
                    <a:pt x="921" y="363"/>
                    <a:pt x="1674" y="140"/>
                    <a:pt x="1702" y="112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039329" y="2721133"/>
              <a:ext cx="33924" cy="45096"/>
            </a:xfrm>
            <a:custGeom>
              <a:avLst/>
              <a:gdLst/>
              <a:ahLst/>
              <a:cxnLst/>
              <a:rect l="l" t="t" r="r" b="b"/>
              <a:pathLst>
                <a:path w="586" h="779" extrusionOk="0">
                  <a:moveTo>
                    <a:pt x="363" y="0"/>
                  </a:moveTo>
                  <a:cubicBezTo>
                    <a:pt x="321" y="0"/>
                    <a:pt x="279" y="21"/>
                    <a:pt x="251" y="63"/>
                  </a:cubicBezTo>
                  <a:lnTo>
                    <a:pt x="223" y="63"/>
                  </a:lnTo>
                  <a:cubicBezTo>
                    <a:pt x="167" y="119"/>
                    <a:pt x="140" y="230"/>
                    <a:pt x="195" y="286"/>
                  </a:cubicBezTo>
                  <a:lnTo>
                    <a:pt x="251" y="342"/>
                  </a:lnTo>
                  <a:cubicBezTo>
                    <a:pt x="112" y="454"/>
                    <a:pt x="56" y="565"/>
                    <a:pt x="0" y="677"/>
                  </a:cubicBezTo>
                  <a:lnTo>
                    <a:pt x="28" y="760"/>
                  </a:lnTo>
                  <a:cubicBezTo>
                    <a:pt x="51" y="772"/>
                    <a:pt x="74" y="779"/>
                    <a:pt x="95" y="779"/>
                  </a:cubicBezTo>
                  <a:cubicBezTo>
                    <a:pt x="125" y="779"/>
                    <a:pt x="151" y="765"/>
                    <a:pt x="167" y="733"/>
                  </a:cubicBezTo>
                  <a:cubicBezTo>
                    <a:pt x="251" y="509"/>
                    <a:pt x="363" y="426"/>
                    <a:pt x="502" y="314"/>
                  </a:cubicBezTo>
                  <a:cubicBezTo>
                    <a:pt x="586" y="258"/>
                    <a:pt x="586" y="175"/>
                    <a:pt x="530" y="119"/>
                  </a:cubicBezTo>
                  <a:lnTo>
                    <a:pt x="474" y="63"/>
                  </a:lnTo>
                  <a:cubicBezTo>
                    <a:pt x="446" y="21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53859" y="2726343"/>
              <a:ext cx="12967" cy="130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84" y="1"/>
                  </a:moveTo>
                  <a:cubicBezTo>
                    <a:pt x="28" y="1"/>
                    <a:pt x="0" y="57"/>
                    <a:pt x="0" y="112"/>
                  </a:cubicBezTo>
                  <a:cubicBezTo>
                    <a:pt x="0" y="196"/>
                    <a:pt x="56" y="224"/>
                    <a:pt x="112" y="224"/>
                  </a:cubicBezTo>
                  <a:cubicBezTo>
                    <a:pt x="195" y="196"/>
                    <a:pt x="223" y="140"/>
                    <a:pt x="223" y="85"/>
                  </a:cubicBezTo>
                  <a:cubicBezTo>
                    <a:pt x="195" y="29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59656" y="2581619"/>
              <a:ext cx="398978" cy="181948"/>
            </a:xfrm>
            <a:custGeom>
              <a:avLst/>
              <a:gdLst/>
              <a:ahLst/>
              <a:cxnLst/>
              <a:rect l="l" t="t" r="r" b="b"/>
              <a:pathLst>
                <a:path w="6892" h="3143" extrusionOk="0">
                  <a:moveTo>
                    <a:pt x="6130" y="0"/>
                  </a:moveTo>
                  <a:cubicBezTo>
                    <a:pt x="4349" y="0"/>
                    <a:pt x="1715" y="1018"/>
                    <a:pt x="0" y="3143"/>
                  </a:cubicBezTo>
                  <a:cubicBezTo>
                    <a:pt x="2440" y="1373"/>
                    <a:pt x="4880" y="67"/>
                    <a:pt x="6676" y="67"/>
                  </a:cubicBezTo>
                  <a:cubicBezTo>
                    <a:pt x="6749" y="67"/>
                    <a:pt x="6821" y="69"/>
                    <a:pt x="6891" y="74"/>
                  </a:cubicBezTo>
                  <a:cubicBezTo>
                    <a:pt x="6662" y="25"/>
                    <a:pt x="6406" y="0"/>
                    <a:pt x="61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671093" y="2652071"/>
              <a:ext cx="138936" cy="226176"/>
            </a:xfrm>
            <a:custGeom>
              <a:avLst/>
              <a:gdLst/>
              <a:ahLst/>
              <a:cxnLst/>
              <a:rect l="l" t="t" r="r" b="b"/>
              <a:pathLst>
                <a:path w="2400" h="3907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1953" y="112"/>
                    <a:pt x="1479" y="363"/>
                    <a:pt x="1032" y="810"/>
                  </a:cubicBezTo>
                  <a:cubicBezTo>
                    <a:pt x="307" y="1479"/>
                    <a:pt x="0" y="2484"/>
                    <a:pt x="168" y="3460"/>
                  </a:cubicBezTo>
                  <a:lnTo>
                    <a:pt x="223" y="3906"/>
                  </a:lnTo>
                  <a:cubicBezTo>
                    <a:pt x="391" y="2205"/>
                    <a:pt x="1786" y="307"/>
                    <a:pt x="239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42124" y="2687615"/>
              <a:ext cx="166434" cy="274630"/>
            </a:xfrm>
            <a:custGeom>
              <a:avLst/>
              <a:gdLst/>
              <a:ahLst/>
              <a:cxnLst/>
              <a:rect l="l" t="t" r="r" b="b"/>
              <a:pathLst>
                <a:path w="2875" h="4744" extrusionOk="0">
                  <a:moveTo>
                    <a:pt x="1982" y="0"/>
                  </a:moveTo>
                  <a:cubicBezTo>
                    <a:pt x="1703" y="781"/>
                    <a:pt x="949" y="1786"/>
                    <a:pt x="475" y="2762"/>
                  </a:cubicBezTo>
                  <a:cubicBezTo>
                    <a:pt x="419" y="2846"/>
                    <a:pt x="363" y="2930"/>
                    <a:pt x="335" y="3013"/>
                  </a:cubicBezTo>
                  <a:cubicBezTo>
                    <a:pt x="84" y="3711"/>
                    <a:pt x="1" y="4297"/>
                    <a:pt x="29" y="4743"/>
                  </a:cubicBezTo>
                  <a:lnTo>
                    <a:pt x="642" y="3013"/>
                  </a:lnTo>
                  <a:lnTo>
                    <a:pt x="642" y="2986"/>
                  </a:lnTo>
                  <a:cubicBezTo>
                    <a:pt x="1117" y="2149"/>
                    <a:pt x="2121" y="1507"/>
                    <a:pt x="2874" y="893"/>
                  </a:cubicBezTo>
                  <a:cubicBezTo>
                    <a:pt x="2818" y="865"/>
                    <a:pt x="2009" y="865"/>
                    <a:pt x="198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92874" y="3075243"/>
              <a:ext cx="87298" cy="234223"/>
            </a:xfrm>
            <a:custGeom>
              <a:avLst/>
              <a:gdLst/>
              <a:ahLst/>
              <a:cxnLst/>
              <a:rect l="l" t="t" r="r" b="b"/>
              <a:pathLst>
                <a:path w="1508" h="4046" extrusionOk="0">
                  <a:moveTo>
                    <a:pt x="698" y="0"/>
                  </a:moveTo>
                  <a:lnTo>
                    <a:pt x="1" y="3599"/>
                  </a:lnTo>
                  <a:lnTo>
                    <a:pt x="419" y="4045"/>
                  </a:lnTo>
                  <a:cubicBezTo>
                    <a:pt x="698" y="2874"/>
                    <a:pt x="977" y="1507"/>
                    <a:pt x="1507" y="809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65377" y="2739310"/>
              <a:ext cx="264905" cy="382827"/>
            </a:xfrm>
            <a:custGeom>
              <a:avLst/>
              <a:gdLst/>
              <a:ahLst/>
              <a:cxnLst/>
              <a:rect l="l" t="t" r="r" b="b"/>
              <a:pathLst>
                <a:path w="4576" h="6613" extrusionOk="0">
                  <a:moveTo>
                    <a:pt x="1507" y="0"/>
                  </a:moveTo>
                  <a:cubicBezTo>
                    <a:pt x="419" y="865"/>
                    <a:pt x="363" y="2065"/>
                    <a:pt x="698" y="3069"/>
                  </a:cubicBezTo>
                  <a:cubicBezTo>
                    <a:pt x="893" y="3627"/>
                    <a:pt x="1228" y="4101"/>
                    <a:pt x="893" y="4603"/>
                  </a:cubicBezTo>
                  <a:lnTo>
                    <a:pt x="0" y="6138"/>
                  </a:lnTo>
                  <a:lnTo>
                    <a:pt x="1032" y="6612"/>
                  </a:lnTo>
                  <a:cubicBezTo>
                    <a:pt x="1032" y="6612"/>
                    <a:pt x="4185" y="3934"/>
                    <a:pt x="4576" y="1814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98384" y="2879808"/>
              <a:ext cx="331131" cy="160992"/>
            </a:xfrm>
            <a:custGeom>
              <a:avLst/>
              <a:gdLst/>
              <a:ahLst/>
              <a:cxnLst/>
              <a:rect l="l" t="t" r="r" b="b"/>
              <a:pathLst>
                <a:path w="5720" h="2781" extrusionOk="0">
                  <a:moveTo>
                    <a:pt x="1702" y="0"/>
                  </a:moveTo>
                  <a:lnTo>
                    <a:pt x="1" y="1507"/>
                  </a:lnTo>
                  <a:cubicBezTo>
                    <a:pt x="252" y="2204"/>
                    <a:pt x="921" y="2595"/>
                    <a:pt x="1786" y="2762"/>
                  </a:cubicBezTo>
                  <a:cubicBezTo>
                    <a:pt x="1856" y="2774"/>
                    <a:pt x="1930" y="2781"/>
                    <a:pt x="2003" y="2781"/>
                  </a:cubicBezTo>
                  <a:cubicBezTo>
                    <a:pt x="2106" y="2781"/>
                    <a:pt x="2207" y="2767"/>
                    <a:pt x="2288" y="2734"/>
                  </a:cubicBezTo>
                  <a:lnTo>
                    <a:pt x="5664" y="1730"/>
                  </a:lnTo>
                  <a:cubicBezTo>
                    <a:pt x="5664" y="1618"/>
                    <a:pt x="5692" y="1535"/>
                    <a:pt x="5692" y="1423"/>
                  </a:cubicBezTo>
                  <a:cubicBezTo>
                    <a:pt x="5720" y="1284"/>
                    <a:pt x="5692" y="1144"/>
                    <a:pt x="5692" y="1033"/>
                  </a:cubicBezTo>
                  <a:lnTo>
                    <a:pt x="4018" y="1228"/>
                  </a:lnTo>
                  <a:cubicBezTo>
                    <a:pt x="3929" y="1241"/>
                    <a:pt x="3840" y="1247"/>
                    <a:pt x="3751" y="1247"/>
                  </a:cubicBezTo>
                  <a:cubicBezTo>
                    <a:pt x="3258" y="1247"/>
                    <a:pt x="2783" y="1053"/>
                    <a:pt x="2428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906877" y="2947654"/>
              <a:ext cx="56559" cy="221313"/>
            </a:xfrm>
            <a:custGeom>
              <a:avLst/>
              <a:gdLst/>
              <a:ahLst/>
              <a:cxnLst/>
              <a:rect l="l" t="t" r="r" b="b"/>
              <a:pathLst>
                <a:path w="977" h="3823" extrusionOk="0">
                  <a:moveTo>
                    <a:pt x="419" y="0"/>
                  </a:moveTo>
                  <a:cubicBezTo>
                    <a:pt x="419" y="1144"/>
                    <a:pt x="307" y="2371"/>
                    <a:pt x="0" y="3236"/>
                  </a:cubicBezTo>
                  <a:lnTo>
                    <a:pt x="475" y="3822"/>
                  </a:lnTo>
                  <a:lnTo>
                    <a:pt x="698" y="3125"/>
                  </a:lnTo>
                  <a:lnTo>
                    <a:pt x="977" y="530"/>
                  </a:lnTo>
                  <a:cubicBezTo>
                    <a:pt x="782" y="363"/>
                    <a:pt x="614" y="167"/>
                    <a:pt x="41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71860" y="3072001"/>
              <a:ext cx="50133" cy="66400"/>
            </a:xfrm>
            <a:custGeom>
              <a:avLst/>
              <a:gdLst/>
              <a:ahLst/>
              <a:cxnLst/>
              <a:rect l="l" t="t" r="r" b="b"/>
              <a:pathLst>
                <a:path w="866" h="1147" extrusionOk="0">
                  <a:moveTo>
                    <a:pt x="447" y="0"/>
                  </a:moveTo>
                  <a:cubicBezTo>
                    <a:pt x="224" y="0"/>
                    <a:pt x="28" y="251"/>
                    <a:pt x="28" y="558"/>
                  </a:cubicBezTo>
                  <a:cubicBezTo>
                    <a:pt x="1" y="893"/>
                    <a:pt x="196" y="1144"/>
                    <a:pt x="419" y="1144"/>
                  </a:cubicBezTo>
                  <a:cubicBezTo>
                    <a:pt x="430" y="1146"/>
                    <a:pt x="442" y="1146"/>
                    <a:pt x="453" y="1146"/>
                  </a:cubicBezTo>
                  <a:cubicBezTo>
                    <a:pt x="662" y="1146"/>
                    <a:pt x="838" y="904"/>
                    <a:pt x="838" y="586"/>
                  </a:cubicBezTo>
                  <a:cubicBezTo>
                    <a:pt x="865" y="279"/>
                    <a:pt x="670" y="0"/>
                    <a:pt x="44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90726" y="2937118"/>
              <a:ext cx="82435" cy="53953"/>
            </a:xfrm>
            <a:custGeom>
              <a:avLst/>
              <a:gdLst/>
              <a:ahLst/>
              <a:cxnLst/>
              <a:rect l="l" t="t" r="r" b="b"/>
              <a:pathLst>
                <a:path w="1424" h="932" extrusionOk="0">
                  <a:moveTo>
                    <a:pt x="627" y="1"/>
                  </a:moveTo>
                  <a:cubicBezTo>
                    <a:pt x="334" y="1"/>
                    <a:pt x="79" y="113"/>
                    <a:pt x="56" y="322"/>
                  </a:cubicBezTo>
                  <a:cubicBezTo>
                    <a:pt x="0" y="573"/>
                    <a:pt x="251" y="824"/>
                    <a:pt x="614" y="907"/>
                  </a:cubicBezTo>
                  <a:cubicBezTo>
                    <a:pt x="691" y="924"/>
                    <a:pt x="766" y="932"/>
                    <a:pt x="837" y="932"/>
                  </a:cubicBezTo>
                  <a:cubicBezTo>
                    <a:pt x="1126" y="932"/>
                    <a:pt x="1351" y="802"/>
                    <a:pt x="1395" y="601"/>
                  </a:cubicBezTo>
                  <a:cubicBezTo>
                    <a:pt x="1423" y="349"/>
                    <a:pt x="1172" y="98"/>
                    <a:pt x="809" y="15"/>
                  </a:cubicBezTo>
                  <a:cubicBezTo>
                    <a:pt x="748" y="5"/>
                    <a:pt x="687" y="1"/>
                    <a:pt x="6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864908" y="2561647"/>
              <a:ext cx="42028" cy="64663"/>
            </a:xfrm>
            <a:custGeom>
              <a:avLst/>
              <a:gdLst/>
              <a:ahLst/>
              <a:cxnLst/>
              <a:rect l="l" t="t" r="r" b="b"/>
              <a:pathLst>
                <a:path w="726" h="1117" extrusionOk="0">
                  <a:moveTo>
                    <a:pt x="84" y="0"/>
                  </a:moveTo>
                  <a:lnTo>
                    <a:pt x="0" y="56"/>
                  </a:lnTo>
                  <a:cubicBezTo>
                    <a:pt x="307" y="781"/>
                    <a:pt x="642" y="1116"/>
                    <a:pt x="670" y="1116"/>
                  </a:cubicBezTo>
                  <a:lnTo>
                    <a:pt x="725" y="1032"/>
                  </a:lnTo>
                  <a:cubicBezTo>
                    <a:pt x="697" y="1032"/>
                    <a:pt x="391" y="698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131602" y="3283587"/>
              <a:ext cx="63042" cy="95345"/>
            </a:xfrm>
            <a:custGeom>
              <a:avLst/>
              <a:gdLst/>
              <a:ahLst/>
              <a:cxnLst/>
              <a:rect l="l" t="t" r="r" b="b"/>
              <a:pathLst>
                <a:path w="1089" h="1647" extrusionOk="0">
                  <a:moveTo>
                    <a:pt x="698" y="0"/>
                  </a:moveTo>
                  <a:cubicBezTo>
                    <a:pt x="475" y="140"/>
                    <a:pt x="223" y="279"/>
                    <a:pt x="0" y="335"/>
                  </a:cubicBezTo>
                  <a:lnTo>
                    <a:pt x="363" y="1646"/>
                  </a:lnTo>
                  <a:cubicBezTo>
                    <a:pt x="502" y="1479"/>
                    <a:pt x="614" y="1283"/>
                    <a:pt x="754" y="1088"/>
                  </a:cubicBezTo>
                  <a:cubicBezTo>
                    <a:pt x="893" y="837"/>
                    <a:pt x="1005" y="614"/>
                    <a:pt x="1088" y="446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107405" y="3262573"/>
              <a:ext cx="42086" cy="54938"/>
            </a:xfrm>
            <a:custGeom>
              <a:avLst/>
              <a:gdLst/>
              <a:ahLst/>
              <a:cxnLst/>
              <a:rect l="l" t="t" r="r" b="b"/>
              <a:pathLst>
                <a:path w="727" h="949" extrusionOk="0">
                  <a:moveTo>
                    <a:pt x="1" y="193"/>
                  </a:moveTo>
                  <a:cubicBezTo>
                    <a:pt x="1" y="193"/>
                    <a:pt x="1" y="194"/>
                    <a:pt x="1" y="196"/>
                  </a:cubicBezTo>
                  <a:cubicBezTo>
                    <a:pt x="1" y="196"/>
                    <a:pt x="2" y="196"/>
                    <a:pt x="4" y="196"/>
                  </a:cubicBezTo>
                  <a:lnTo>
                    <a:pt x="4" y="196"/>
                  </a:lnTo>
                  <a:cubicBezTo>
                    <a:pt x="3" y="194"/>
                    <a:pt x="2" y="193"/>
                    <a:pt x="1" y="193"/>
                  </a:cubicBezTo>
                  <a:close/>
                  <a:moveTo>
                    <a:pt x="531" y="0"/>
                  </a:moveTo>
                  <a:lnTo>
                    <a:pt x="475" y="56"/>
                  </a:lnTo>
                  <a:lnTo>
                    <a:pt x="419" y="112"/>
                  </a:lnTo>
                  <a:lnTo>
                    <a:pt x="336" y="168"/>
                  </a:lnTo>
                  <a:cubicBezTo>
                    <a:pt x="266" y="196"/>
                    <a:pt x="182" y="203"/>
                    <a:pt x="116" y="203"/>
                  </a:cubicBezTo>
                  <a:cubicBezTo>
                    <a:pt x="60" y="203"/>
                    <a:pt x="16" y="198"/>
                    <a:pt x="4" y="196"/>
                  </a:cubicBezTo>
                  <a:lnTo>
                    <a:pt x="4" y="196"/>
                  </a:lnTo>
                  <a:cubicBezTo>
                    <a:pt x="19" y="221"/>
                    <a:pt x="83" y="382"/>
                    <a:pt x="252" y="503"/>
                  </a:cubicBezTo>
                  <a:cubicBezTo>
                    <a:pt x="280" y="530"/>
                    <a:pt x="336" y="558"/>
                    <a:pt x="391" y="586"/>
                  </a:cubicBezTo>
                  <a:cubicBezTo>
                    <a:pt x="447" y="614"/>
                    <a:pt x="559" y="921"/>
                    <a:pt x="587" y="949"/>
                  </a:cubicBezTo>
                  <a:cubicBezTo>
                    <a:pt x="670" y="809"/>
                    <a:pt x="698" y="726"/>
                    <a:pt x="726" y="55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121935" y="3272241"/>
              <a:ext cx="38844" cy="40465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670" y="1"/>
                  </a:moveTo>
                  <a:cubicBezTo>
                    <a:pt x="670" y="1"/>
                    <a:pt x="531" y="84"/>
                    <a:pt x="363" y="112"/>
                  </a:cubicBezTo>
                  <a:cubicBezTo>
                    <a:pt x="280" y="112"/>
                    <a:pt x="168" y="112"/>
                    <a:pt x="112" y="84"/>
                  </a:cubicBezTo>
                  <a:cubicBezTo>
                    <a:pt x="29" y="84"/>
                    <a:pt x="1" y="57"/>
                    <a:pt x="1" y="57"/>
                  </a:cubicBezTo>
                  <a:lnTo>
                    <a:pt x="1" y="57"/>
                  </a:lnTo>
                  <a:cubicBezTo>
                    <a:pt x="1" y="57"/>
                    <a:pt x="1" y="112"/>
                    <a:pt x="56" y="168"/>
                  </a:cubicBezTo>
                  <a:cubicBezTo>
                    <a:pt x="84" y="252"/>
                    <a:pt x="140" y="336"/>
                    <a:pt x="224" y="419"/>
                  </a:cubicBezTo>
                  <a:cubicBezTo>
                    <a:pt x="308" y="503"/>
                    <a:pt x="419" y="587"/>
                    <a:pt x="503" y="615"/>
                  </a:cubicBezTo>
                  <a:cubicBezTo>
                    <a:pt x="614" y="670"/>
                    <a:pt x="670" y="698"/>
                    <a:pt x="670" y="698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99300" y="3252848"/>
              <a:ext cx="27498" cy="40465"/>
            </a:xfrm>
            <a:custGeom>
              <a:avLst/>
              <a:gdLst/>
              <a:ahLst/>
              <a:cxnLst/>
              <a:rect l="l" t="t" r="r" b="b"/>
              <a:pathLst>
                <a:path w="475" h="699" extrusionOk="0">
                  <a:moveTo>
                    <a:pt x="447" y="1"/>
                  </a:moveTo>
                  <a:lnTo>
                    <a:pt x="391" y="57"/>
                  </a:lnTo>
                  <a:cubicBezTo>
                    <a:pt x="363" y="85"/>
                    <a:pt x="335" y="113"/>
                    <a:pt x="251" y="140"/>
                  </a:cubicBezTo>
                  <a:cubicBezTo>
                    <a:pt x="140" y="196"/>
                    <a:pt x="0" y="224"/>
                    <a:pt x="0" y="224"/>
                  </a:cubicBezTo>
                  <a:cubicBezTo>
                    <a:pt x="0" y="224"/>
                    <a:pt x="28" y="252"/>
                    <a:pt x="28" y="308"/>
                  </a:cubicBezTo>
                  <a:cubicBezTo>
                    <a:pt x="56" y="364"/>
                    <a:pt x="112" y="419"/>
                    <a:pt x="168" y="475"/>
                  </a:cubicBezTo>
                  <a:cubicBezTo>
                    <a:pt x="279" y="615"/>
                    <a:pt x="447" y="698"/>
                    <a:pt x="475" y="698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887484" y="3138227"/>
              <a:ext cx="46891" cy="90482"/>
            </a:xfrm>
            <a:custGeom>
              <a:avLst/>
              <a:gdLst/>
              <a:ahLst/>
              <a:cxnLst/>
              <a:rect l="l" t="t" r="r" b="b"/>
              <a:pathLst>
                <a:path w="810" h="1563" extrusionOk="0">
                  <a:moveTo>
                    <a:pt x="726" y="0"/>
                  </a:moveTo>
                  <a:lnTo>
                    <a:pt x="475" y="168"/>
                  </a:lnTo>
                  <a:lnTo>
                    <a:pt x="252" y="335"/>
                  </a:lnTo>
                  <a:lnTo>
                    <a:pt x="1" y="530"/>
                  </a:lnTo>
                  <a:lnTo>
                    <a:pt x="140" y="1563"/>
                  </a:lnTo>
                  <a:cubicBezTo>
                    <a:pt x="363" y="1451"/>
                    <a:pt x="503" y="1200"/>
                    <a:pt x="642" y="1005"/>
                  </a:cubicBezTo>
                  <a:cubicBezTo>
                    <a:pt x="726" y="809"/>
                    <a:pt x="782" y="642"/>
                    <a:pt x="810" y="530"/>
                  </a:cubicBezTo>
                  <a:lnTo>
                    <a:pt x="782" y="33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00394" y="3134985"/>
              <a:ext cx="38844" cy="42028"/>
            </a:xfrm>
            <a:custGeom>
              <a:avLst/>
              <a:gdLst/>
              <a:ahLst/>
              <a:cxnLst/>
              <a:rect l="l" t="t" r="r" b="b"/>
              <a:pathLst>
                <a:path w="671" h="726" extrusionOk="0">
                  <a:moveTo>
                    <a:pt x="1" y="0"/>
                  </a:moveTo>
                  <a:cubicBezTo>
                    <a:pt x="1" y="0"/>
                    <a:pt x="1" y="28"/>
                    <a:pt x="29" y="112"/>
                  </a:cubicBezTo>
                  <a:cubicBezTo>
                    <a:pt x="57" y="168"/>
                    <a:pt x="84" y="251"/>
                    <a:pt x="140" y="363"/>
                  </a:cubicBezTo>
                  <a:cubicBezTo>
                    <a:pt x="224" y="530"/>
                    <a:pt x="419" y="698"/>
                    <a:pt x="447" y="726"/>
                  </a:cubicBezTo>
                  <a:lnTo>
                    <a:pt x="670" y="56"/>
                  </a:lnTo>
                  <a:cubicBezTo>
                    <a:pt x="648" y="56"/>
                    <a:pt x="572" y="92"/>
                    <a:pt x="457" y="92"/>
                  </a:cubicBezTo>
                  <a:cubicBezTo>
                    <a:pt x="428" y="92"/>
                    <a:pt x="397" y="90"/>
                    <a:pt x="363" y="84"/>
                  </a:cubicBezTo>
                  <a:cubicBezTo>
                    <a:pt x="280" y="56"/>
                    <a:pt x="168" y="56"/>
                    <a:pt x="112" y="28"/>
                  </a:cubicBezTo>
                  <a:cubicBezTo>
                    <a:pt x="2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00394" y="3113971"/>
              <a:ext cx="21072" cy="40465"/>
            </a:xfrm>
            <a:custGeom>
              <a:avLst/>
              <a:gdLst/>
              <a:ahLst/>
              <a:cxnLst/>
              <a:rect l="l" t="t" r="r" b="b"/>
              <a:pathLst>
                <a:path w="364" h="699" extrusionOk="0">
                  <a:moveTo>
                    <a:pt x="363" y="1"/>
                  </a:moveTo>
                  <a:cubicBezTo>
                    <a:pt x="363" y="1"/>
                    <a:pt x="308" y="84"/>
                    <a:pt x="224" y="140"/>
                  </a:cubicBezTo>
                  <a:cubicBezTo>
                    <a:pt x="182" y="168"/>
                    <a:pt x="126" y="175"/>
                    <a:pt x="81" y="175"/>
                  </a:cubicBezTo>
                  <a:cubicBezTo>
                    <a:pt x="36" y="175"/>
                    <a:pt x="1" y="168"/>
                    <a:pt x="1" y="168"/>
                  </a:cubicBezTo>
                  <a:cubicBezTo>
                    <a:pt x="1" y="168"/>
                    <a:pt x="1" y="196"/>
                    <a:pt x="1" y="252"/>
                  </a:cubicBezTo>
                  <a:cubicBezTo>
                    <a:pt x="1" y="280"/>
                    <a:pt x="1" y="363"/>
                    <a:pt x="29" y="419"/>
                  </a:cubicBezTo>
                  <a:cubicBezTo>
                    <a:pt x="84" y="559"/>
                    <a:pt x="224" y="670"/>
                    <a:pt x="224" y="698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897152" y="3112350"/>
              <a:ext cx="35602" cy="33981"/>
            </a:xfrm>
            <a:custGeom>
              <a:avLst/>
              <a:gdLst/>
              <a:ahLst/>
              <a:cxnLst/>
              <a:rect l="l" t="t" r="r" b="b"/>
              <a:pathLst>
                <a:path w="615" h="587" extrusionOk="0">
                  <a:moveTo>
                    <a:pt x="1" y="1"/>
                  </a:moveTo>
                  <a:lnTo>
                    <a:pt x="252" y="58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23814" y="2561647"/>
              <a:ext cx="105070" cy="63042"/>
            </a:xfrm>
            <a:custGeom>
              <a:avLst/>
              <a:gdLst/>
              <a:ahLst/>
              <a:cxnLst/>
              <a:rect l="l" t="t" r="r" b="b"/>
              <a:pathLst>
                <a:path w="1815" h="1089" extrusionOk="0">
                  <a:moveTo>
                    <a:pt x="1340" y="0"/>
                  </a:moveTo>
                  <a:cubicBezTo>
                    <a:pt x="419" y="84"/>
                    <a:pt x="112" y="419"/>
                    <a:pt x="1" y="865"/>
                  </a:cubicBezTo>
                  <a:lnTo>
                    <a:pt x="1814" y="1088"/>
                  </a:lnTo>
                  <a:cubicBezTo>
                    <a:pt x="1563" y="726"/>
                    <a:pt x="1368" y="335"/>
                    <a:pt x="13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787336" y="2566452"/>
              <a:ext cx="59858" cy="32361"/>
            </a:xfrm>
            <a:custGeom>
              <a:avLst/>
              <a:gdLst/>
              <a:ahLst/>
              <a:cxnLst/>
              <a:rect l="l" t="t" r="r" b="b"/>
              <a:pathLst>
                <a:path w="1034" h="559" extrusionOk="0">
                  <a:moveTo>
                    <a:pt x="894" y="1"/>
                  </a:moveTo>
                  <a:lnTo>
                    <a:pt x="224" y="252"/>
                  </a:lnTo>
                  <a:lnTo>
                    <a:pt x="1" y="559"/>
                  </a:lnTo>
                  <a:lnTo>
                    <a:pt x="866" y="391"/>
                  </a:lnTo>
                  <a:cubicBezTo>
                    <a:pt x="977" y="308"/>
                    <a:pt x="1033" y="224"/>
                    <a:pt x="894" y="1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784152" y="2564426"/>
              <a:ext cx="67847" cy="34387"/>
            </a:xfrm>
            <a:custGeom>
              <a:avLst/>
              <a:gdLst/>
              <a:ahLst/>
              <a:cxnLst/>
              <a:rect l="l" t="t" r="r" b="b"/>
              <a:pathLst>
                <a:path w="1172" h="594" extrusionOk="0">
                  <a:moveTo>
                    <a:pt x="843" y="1"/>
                  </a:moveTo>
                  <a:cubicBezTo>
                    <a:pt x="822" y="1"/>
                    <a:pt x="801" y="3"/>
                    <a:pt x="781" y="8"/>
                  </a:cubicBezTo>
                  <a:lnTo>
                    <a:pt x="112" y="175"/>
                  </a:lnTo>
                  <a:lnTo>
                    <a:pt x="0" y="594"/>
                  </a:lnTo>
                  <a:cubicBezTo>
                    <a:pt x="363" y="566"/>
                    <a:pt x="670" y="454"/>
                    <a:pt x="893" y="203"/>
                  </a:cubicBezTo>
                  <a:lnTo>
                    <a:pt x="1004" y="343"/>
                  </a:lnTo>
                  <a:lnTo>
                    <a:pt x="949" y="343"/>
                  </a:lnTo>
                  <a:lnTo>
                    <a:pt x="921" y="371"/>
                  </a:lnTo>
                  <a:lnTo>
                    <a:pt x="893" y="399"/>
                  </a:lnTo>
                  <a:lnTo>
                    <a:pt x="921" y="454"/>
                  </a:lnTo>
                  <a:lnTo>
                    <a:pt x="949" y="454"/>
                  </a:lnTo>
                  <a:lnTo>
                    <a:pt x="1088" y="426"/>
                  </a:lnTo>
                  <a:lnTo>
                    <a:pt x="1172" y="399"/>
                  </a:lnTo>
                  <a:lnTo>
                    <a:pt x="1172" y="315"/>
                  </a:lnTo>
                  <a:lnTo>
                    <a:pt x="1088" y="120"/>
                  </a:lnTo>
                  <a:cubicBezTo>
                    <a:pt x="1042" y="51"/>
                    <a:pt x="940" y="1"/>
                    <a:pt x="843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96763" y="2527724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336" y="0"/>
                  </a:moveTo>
                  <a:lnTo>
                    <a:pt x="1" y="140"/>
                  </a:lnTo>
                  <a:lnTo>
                    <a:pt x="531" y="754"/>
                  </a:lnTo>
                  <a:lnTo>
                    <a:pt x="782" y="80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69324" y="2550301"/>
              <a:ext cx="227797" cy="101829"/>
            </a:xfrm>
            <a:custGeom>
              <a:avLst/>
              <a:gdLst/>
              <a:ahLst/>
              <a:cxnLst/>
              <a:rect l="l" t="t" r="r" b="b"/>
              <a:pathLst>
                <a:path w="3935" h="1759" extrusionOk="0">
                  <a:moveTo>
                    <a:pt x="447" y="1"/>
                  </a:moveTo>
                  <a:cubicBezTo>
                    <a:pt x="224" y="1"/>
                    <a:pt x="0" y="168"/>
                    <a:pt x="0" y="419"/>
                  </a:cubicBezTo>
                  <a:cubicBezTo>
                    <a:pt x="0" y="670"/>
                    <a:pt x="168" y="866"/>
                    <a:pt x="419" y="866"/>
                  </a:cubicBezTo>
                  <a:lnTo>
                    <a:pt x="2065" y="1759"/>
                  </a:lnTo>
                  <a:lnTo>
                    <a:pt x="3934" y="810"/>
                  </a:lnTo>
                  <a:lnTo>
                    <a:pt x="3795" y="419"/>
                  </a:lnTo>
                  <a:lnTo>
                    <a:pt x="2177" y="92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827742" y="2575714"/>
              <a:ext cx="224555" cy="189474"/>
            </a:xfrm>
            <a:custGeom>
              <a:avLst/>
              <a:gdLst/>
              <a:ahLst/>
              <a:cxnLst/>
              <a:rect l="l" t="t" r="r" b="b"/>
              <a:pathLst>
                <a:path w="3879" h="3273" extrusionOk="0">
                  <a:moveTo>
                    <a:pt x="142" y="1"/>
                  </a:moveTo>
                  <a:cubicBezTo>
                    <a:pt x="132" y="1"/>
                    <a:pt x="122" y="3"/>
                    <a:pt x="112" y="8"/>
                  </a:cubicBezTo>
                  <a:cubicBezTo>
                    <a:pt x="28" y="8"/>
                    <a:pt x="0" y="64"/>
                    <a:pt x="0" y="120"/>
                  </a:cubicBezTo>
                  <a:lnTo>
                    <a:pt x="391" y="1989"/>
                  </a:lnTo>
                  <a:lnTo>
                    <a:pt x="419" y="2017"/>
                  </a:lnTo>
                  <a:cubicBezTo>
                    <a:pt x="1535" y="2910"/>
                    <a:pt x="3655" y="3272"/>
                    <a:pt x="3739" y="3272"/>
                  </a:cubicBezTo>
                  <a:cubicBezTo>
                    <a:pt x="3795" y="3272"/>
                    <a:pt x="3850" y="3245"/>
                    <a:pt x="3850" y="3189"/>
                  </a:cubicBezTo>
                  <a:cubicBezTo>
                    <a:pt x="3878" y="3133"/>
                    <a:pt x="3822" y="3077"/>
                    <a:pt x="3767" y="3049"/>
                  </a:cubicBezTo>
                  <a:cubicBezTo>
                    <a:pt x="3739" y="3049"/>
                    <a:pt x="1674" y="2714"/>
                    <a:pt x="586" y="1878"/>
                  </a:cubicBezTo>
                  <a:lnTo>
                    <a:pt x="224" y="92"/>
                  </a:lnTo>
                  <a:cubicBezTo>
                    <a:pt x="224" y="46"/>
                    <a:pt x="186" y="1"/>
                    <a:pt x="142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848756" y="2621968"/>
              <a:ext cx="63042" cy="72131"/>
            </a:xfrm>
            <a:custGeom>
              <a:avLst/>
              <a:gdLst/>
              <a:ahLst/>
              <a:cxnLst/>
              <a:rect l="l" t="t" r="r" b="b"/>
              <a:pathLst>
                <a:path w="1089" h="1246" extrusionOk="0">
                  <a:moveTo>
                    <a:pt x="963" y="0"/>
                  </a:moveTo>
                  <a:cubicBezTo>
                    <a:pt x="930" y="0"/>
                    <a:pt x="898" y="14"/>
                    <a:pt x="865" y="46"/>
                  </a:cubicBezTo>
                  <a:lnTo>
                    <a:pt x="56" y="1079"/>
                  </a:lnTo>
                  <a:cubicBezTo>
                    <a:pt x="0" y="1106"/>
                    <a:pt x="28" y="1190"/>
                    <a:pt x="56" y="1218"/>
                  </a:cubicBezTo>
                  <a:lnTo>
                    <a:pt x="140" y="1246"/>
                  </a:lnTo>
                  <a:lnTo>
                    <a:pt x="223" y="1218"/>
                  </a:lnTo>
                  <a:lnTo>
                    <a:pt x="1032" y="186"/>
                  </a:lnTo>
                  <a:cubicBezTo>
                    <a:pt x="1088" y="130"/>
                    <a:pt x="1088" y="74"/>
                    <a:pt x="1032" y="18"/>
                  </a:cubicBezTo>
                  <a:cubicBezTo>
                    <a:pt x="1009" y="7"/>
                    <a:pt x="986" y="0"/>
                    <a:pt x="96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93968" y="2616874"/>
              <a:ext cx="24256" cy="21130"/>
            </a:xfrm>
            <a:custGeom>
              <a:avLst/>
              <a:gdLst/>
              <a:ahLst/>
              <a:cxnLst/>
              <a:rect l="l" t="t" r="r" b="b"/>
              <a:pathLst>
                <a:path w="419" h="365" extrusionOk="0">
                  <a:moveTo>
                    <a:pt x="214" y="0"/>
                  </a:moveTo>
                  <a:cubicBezTo>
                    <a:pt x="189" y="0"/>
                    <a:pt x="163" y="7"/>
                    <a:pt x="140" y="23"/>
                  </a:cubicBezTo>
                  <a:cubicBezTo>
                    <a:pt x="56" y="51"/>
                    <a:pt x="0" y="162"/>
                    <a:pt x="28" y="246"/>
                  </a:cubicBezTo>
                  <a:cubicBezTo>
                    <a:pt x="74" y="315"/>
                    <a:pt x="139" y="365"/>
                    <a:pt x="223" y="365"/>
                  </a:cubicBezTo>
                  <a:cubicBezTo>
                    <a:pt x="241" y="365"/>
                    <a:pt x="259" y="362"/>
                    <a:pt x="279" y="357"/>
                  </a:cubicBezTo>
                  <a:cubicBezTo>
                    <a:pt x="363" y="302"/>
                    <a:pt x="419" y="218"/>
                    <a:pt x="363" y="106"/>
                  </a:cubicBezTo>
                  <a:cubicBezTo>
                    <a:pt x="343" y="46"/>
                    <a:pt x="279" y="0"/>
                    <a:pt x="214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6633" y="2719917"/>
              <a:ext cx="385721" cy="252053"/>
            </a:xfrm>
            <a:custGeom>
              <a:avLst/>
              <a:gdLst/>
              <a:ahLst/>
              <a:cxnLst/>
              <a:rect l="l" t="t" r="r" b="b"/>
              <a:pathLst>
                <a:path w="6663" h="4354" extrusionOk="0">
                  <a:moveTo>
                    <a:pt x="0" y="0"/>
                  </a:moveTo>
                  <a:cubicBezTo>
                    <a:pt x="112" y="363"/>
                    <a:pt x="335" y="1339"/>
                    <a:pt x="279" y="2316"/>
                  </a:cubicBezTo>
                  <a:cubicBezTo>
                    <a:pt x="168" y="3599"/>
                    <a:pt x="363" y="3906"/>
                    <a:pt x="1646" y="4074"/>
                  </a:cubicBezTo>
                  <a:lnTo>
                    <a:pt x="4520" y="4353"/>
                  </a:lnTo>
                  <a:cubicBezTo>
                    <a:pt x="4551" y="4353"/>
                    <a:pt x="4582" y="4354"/>
                    <a:pt x="4612" y="4354"/>
                  </a:cubicBezTo>
                  <a:cubicBezTo>
                    <a:pt x="6371" y="4354"/>
                    <a:pt x="6663" y="2777"/>
                    <a:pt x="6361" y="2009"/>
                  </a:cubicBezTo>
                  <a:cubicBezTo>
                    <a:pt x="6082" y="1256"/>
                    <a:pt x="5385" y="335"/>
                    <a:pt x="5385" y="335"/>
                  </a:cubicBezTo>
                  <a:lnTo>
                    <a:pt x="3599" y="168"/>
                  </a:lnTo>
                  <a:cubicBezTo>
                    <a:pt x="3359" y="174"/>
                    <a:pt x="3116" y="177"/>
                    <a:pt x="2870" y="177"/>
                  </a:cubicBezTo>
                  <a:cubicBezTo>
                    <a:pt x="1972" y="177"/>
                    <a:pt x="1029" y="132"/>
                    <a:pt x="0" y="0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09433" y="2936308"/>
              <a:ext cx="59800" cy="88919"/>
            </a:xfrm>
            <a:custGeom>
              <a:avLst/>
              <a:gdLst/>
              <a:ahLst/>
              <a:cxnLst/>
              <a:rect l="l" t="t" r="r" b="b"/>
              <a:pathLst>
                <a:path w="1033" h="1536" extrusionOk="0">
                  <a:moveTo>
                    <a:pt x="140" y="1"/>
                  </a:moveTo>
                  <a:lnTo>
                    <a:pt x="0" y="1368"/>
                  </a:lnTo>
                  <a:cubicBezTo>
                    <a:pt x="279" y="1452"/>
                    <a:pt x="586" y="1507"/>
                    <a:pt x="893" y="1535"/>
                  </a:cubicBezTo>
                  <a:lnTo>
                    <a:pt x="1033" y="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72177" y="2691088"/>
              <a:ext cx="284298" cy="98471"/>
            </a:xfrm>
            <a:custGeom>
              <a:avLst/>
              <a:gdLst/>
              <a:ahLst/>
              <a:cxnLst/>
              <a:rect l="l" t="t" r="r" b="b"/>
              <a:pathLst>
                <a:path w="4911" h="1701" extrusionOk="0">
                  <a:moveTo>
                    <a:pt x="288" y="1"/>
                  </a:moveTo>
                  <a:cubicBezTo>
                    <a:pt x="169" y="1"/>
                    <a:pt x="97" y="40"/>
                    <a:pt x="84" y="136"/>
                  </a:cubicBezTo>
                  <a:cubicBezTo>
                    <a:pt x="0" y="526"/>
                    <a:pt x="670" y="1642"/>
                    <a:pt x="2650" y="1698"/>
                  </a:cubicBezTo>
                  <a:cubicBezTo>
                    <a:pt x="2694" y="1700"/>
                    <a:pt x="2738" y="1701"/>
                    <a:pt x="2780" y="1701"/>
                  </a:cubicBezTo>
                  <a:cubicBezTo>
                    <a:pt x="4074" y="1701"/>
                    <a:pt x="4910" y="905"/>
                    <a:pt x="4910" y="554"/>
                  </a:cubicBezTo>
                  <a:cubicBezTo>
                    <a:pt x="4903" y="381"/>
                    <a:pt x="4826" y="322"/>
                    <a:pt x="4691" y="322"/>
                  </a:cubicBezTo>
                  <a:cubicBezTo>
                    <a:pt x="4395" y="322"/>
                    <a:pt x="3816" y="608"/>
                    <a:pt x="3064" y="608"/>
                  </a:cubicBezTo>
                  <a:cubicBezTo>
                    <a:pt x="2889" y="608"/>
                    <a:pt x="2704" y="593"/>
                    <a:pt x="2511" y="554"/>
                  </a:cubicBezTo>
                  <a:cubicBezTo>
                    <a:pt x="1480" y="365"/>
                    <a:pt x="655" y="1"/>
                    <a:pt x="28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359358" y="2715054"/>
              <a:ext cx="260100" cy="240417"/>
            </a:xfrm>
            <a:custGeom>
              <a:avLst/>
              <a:gdLst/>
              <a:ahLst/>
              <a:cxnLst/>
              <a:rect l="l" t="t" r="r" b="b"/>
              <a:pathLst>
                <a:path w="4493" h="4153" extrusionOk="0">
                  <a:moveTo>
                    <a:pt x="335" y="1"/>
                  </a:moveTo>
                  <a:lnTo>
                    <a:pt x="56" y="2930"/>
                  </a:lnTo>
                  <a:cubicBezTo>
                    <a:pt x="1" y="3544"/>
                    <a:pt x="475" y="4102"/>
                    <a:pt x="1117" y="4130"/>
                  </a:cubicBezTo>
                  <a:cubicBezTo>
                    <a:pt x="1265" y="4145"/>
                    <a:pt x="1408" y="4152"/>
                    <a:pt x="1547" y="4152"/>
                  </a:cubicBezTo>
                  <a:cubicBezTo>
                    <a:pt x="1905" y="4152"/>
                    <a:pt x="2230" y="4106"/>
                    <a:pt x="2512" y="4046"/>
                  </a:cubicBezTo>
                  <a:cubicBezTo>
                    <a:pt x="4241" y="3600"/>
                    <a:pt x="4492" y="2037"/>
                    <a:pt x="2930" y="698"/>
                  </a:cubicBezTo>
                  <a:cubicBezTo>
                    <a:pt x="2846" y="614"/>
                    <a:pt x="2763" y="559"/>
                    <a:pt x="2679" y="475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03098" y="2755461"/>
              <a:ext cx="116359" cy="193816"/>
            </a:xfrm>
            <a:custGeom>
              <a:avLst/>
              <a:gdLst/>
              <a:ahLst/>
              <a:cxnLst/>
              <a:rect l="l" t="t" r="r" b="b"/>
              <a:pathLst>
                <a:path w="2010" h="3348" extrusionOk="0">
                  <a:moveTo>
                    <a:pt x="447" y="0"/>
                  </a:moveTo>
                  <a:lnTo>
                    <a:pt x="1" y="56"/>
                  </a:lnTo>
                  <a:cubicBezTo>
                    <a:pt x="1" y="56"/>
                    <a:pt x="670" y="1758"/>
                    <a:pt x="84" y="3153"/>
                  </a:cubicBezTo>
                  <a:cubicBezTo>
                    <a:pt x="56" y="3236"/>
                    <a:pt x="29" y="3292"/>
                    <a:pt x="29" y="3348"/>
                  </a:cubicBezTo>
                  <a:cubicBezTo>
                    <a:pt x="1758" y="2902"/>
                    <a:pt x="2009" y="1339"/>
                    <a:pt x="4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93133" y="2658265"/>
              <a:ext cx="247190" cy="121858"/>
            </a:xfrm>
            <a:custGeom>
              <a:avLst/>
              <a:gdLst/>
              <a:ahLst/>
              <a:cxnLst/>
              <a:rect l="l" t="t" r="r" b="b"/>
              <a:pathLst>
                <a:path w="4270" h="2105" extrusionOk="0">
                  <a:moveTo>
                    <a:pt x="170" y="1"/>
                  </a:moveTo>
                  <a:cubicBezTo>
                    <a:pt x="130" y="1"/>
                    <a:pt x="89" y="17"/>
                    <a:pt x="57" y="33"/>
                  </a:cubicBezTo>
                  <a:cubicBezTo>
                    <a:pt x="29" y="61"/>
                    <a:pt x="1" y="117"/>
                    <a:pt x="1" y="173"/>
                  </a:cubicBezTo>
                  <a:lnTo>
                    <a:pt x="29" y="675"/>
                  </a:lnTo>
                  <a:cubicBezTo>
                    <a:pt x="57" y="982"/>
                    <a:pt x="280" y="1233"/>
                    <a:pt x="587" y="1288"/>
                  </a:cubicBezTo>
                  <a:lnTo>
                    <a:pt x="1479" y="1400"/>
                  </a:lnTo>
                  <a:cubicBezTo>
                    <a:pt x="1619" y="1400"/>
                    <a:pt x="1786" y="1456"/>
                    <a:pt x="1954" y="1512"/>
                  </a:cubicBezTo>
                  <a:cubicBezTo>
                    <a:pt x="2121" y="1567"/>
                    <a:pt x="2261" y="1651"/>
                    <a:pt x="2400" y="1763"/>
                  </a:cubicBezTo>
                  <a:cubicBezTo>
                    <a:pt x="2672" y="2001"/>
                    <a:pt x="2976" y="2104"/>
                    <a:pt x="3304" y="2104"/>
                  </a:cubicBezTo>
                  <a:cubicBezTo>
                    <a:pt x="3514" y="2104"/>
                    <a:pt x="3734" y="2062"/>
                    <a:pt x="3962" y="1986"/>
                  </a:cubicBezTo>
                  <a:cubicBezTo>
                    <a:pt x="4269" y="1874"/>
                    <a:pt x="4269" y="1651"/>
                    <a:pt x="4130" y="1484"/>
                  </a:cubicBezTo>
                  <a:lnTo>
                    <a:pt x="3990" y="1261"/>
                  </a:lnTo>
                  <a:cubicBezTo>
                    <a:pt x="3907" y="1149"/>
                    <a:pt x="3795" y="1037"/>
                    <a:pt x="3656" y="1009"/>
                  </a:cubicBezTo>
                  <a:cubicBezTo>
                    <a:pt x="3590" y="977"/>
                    <a:pt x="3525" y="963"/>
                    <a:pt x="3459" y="963"/>
                  </a:cubicBezTo>
                  <a:cubicBezTo>
                    <a:pt x="3413" y="963"/>
                    <a:pt x="3367" y="970"/>
                    <a:pt x="3321" y="982"/>
                  </a:cubicBezTo>
                  <a:cubicBezTo>
                    <a:pt x="3202" y="1001"/>
                    <a:pt x="3098" y="1021"/>
                    <a:pt x="2988" y="1021"/>
                  </a:cubicBezTo>
                  <a:cubicBezTo>
                    <a:pt x="2942" y="1021"/>
                    <a:pt x="2895" y="1018"/>
                    <a:pt x="2846" y="1009"/>
                  </a:cubicBezTo>
                  <a:cubicBezTo>
                    <a:pt x="2756" y="1014"/>
                    <a:pt x="2665" y="1017"/>
                    <a:pt x="2575" y="1017"/>
                  </a:cubicBezTo>
                  <a:cubicBezTo>
                    <a:pt x="1645" y="1017"/>
                    <a:pt x="786" y="745"/>
                    <a:pt x="252" y="33"/>
                  </a:cubicBezTo>
                  <a:cubicBezTo>
                    <a:pt x="228" y="9"/>
                    <a:pt x="200" y="1"/>
                    <a:pt x="17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93133" y="2657107"/>
              <a:ext cx="220214" cy="93261"/>
            </a:xfrm>
            <a:custGeom>
              <a:avLst/>
              <a:gdLst/>
              <a:ahLst/>
              <a:cxnLst/>
              <a:rect l="l" t="t" r="r" b="b"/>
              <a:pathLst>
                <a:path w="3804" h="1611" extrusionOk="0">
                  <a:moveTo>
                    <a:pt x="164" y="0"/>
                  </a:moveTo>
                  <a:cubicBezTo>
                    <a:pt x="126" y="0"/>
                    <a:pt x="87" y="22"/>
                    <a:pt x="57" y="53"/>
                  </a:cubicBezTo>
                  <a:cubicBezTo>
                    <a:pt x="29" y="81"/>
                    <a:pt x="1" y="137"/>
                    <a:pt x="1" y="193"/>
                  </a:cubicBezTo>
                  <a:lnTo>
                    <a:pt x="29" y="695"/>
                  </a:lnTo>
                  <a:cubicBezTo>
                    <a:pt x="57" y="1002"/>
                    <a:pt x="280" y="1253"/>
                    <a:pt x="587" y="1308"/>
                  </a:cubicBezTo>
                  <a:lnTo>
                    <a:pt x="1479" y="1420"/>
                  </a:lnTo>
                  <a:cubicBezTo>
                    <a:pt x="1619" y="1420"/>
                    <a:pt x="1786" y="1476"/>
                    <a:pt x="1954" y="1532"/>
                  </a:cubicBezTo>
                  <a:cubicBezTo>
                    <a:pt x="2142" y="1586"/>
                    <a:pt x="2351" y="1610"/>
                    <a:pt x="2556" y="1610"/>
                  </a:cubicBezTo>
                  <a:cubicBezTo>
                    <a:pt x="3198" y="1610"/>
                    <a:pt x="3804" y="1368"/>
                    <a:pt x="3656" y="1029"/>
                  </a:cubicBezTo>
                  <a:cubicBezTo>
                    <a:pt x="3590" y="997"/>
                    <a:pt x="3525" y="983"/>
                    <a:pt x="3459" y="983"/>
                  </a:cubicBezTo>
                  <a:cubicBezTo>
                    <a:pt x="3413" y="983"/>
                    <a:pt x="3367" y="990"/>
                    <a:pt x="3321" y="1002"/>
                  </a:cubicBezTo>
                  <a:cubicBezTo>
                    <a:pt x="3153" y="1029"/>
                    <a:pt x="2986" y="1029"/>
                    <a:pt x="2846" y="1029"/>
                  </a:cubicBezTo>
                  <a:cubicBezTo>
                    <a:pt x="2756" y="1034"/>
                    <a:pt x="2665" y="1037"/>
                    <a:pt x="2575" y="1037"/>
                  </a:cubicBezTo>
                  <a:cubicBezTo>
                    <a:pt x="1645" y="1037"/>
                    <a:pt x="786" y="76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320630" y="2582603"/>
              <a:ext cx="190632" cy="182585"/>
            </a:xfrm>
            <a:custGeom>
              <a:avLst/>
              <a:gdLst/>
              <a:ahLst/>
              <a:cxnLst/>
              <a:rect l="l" t="t" r="r" b="b"/>
              <a:pathLst>
                <a:path w="3293" h="3154" extrusionOk="0">
                  <a:moveTo>
                    <a:pt x="809" y="1"/>
                  </a:moveTo>
                  <a:cubicBezTo>
                    <a:pt x="418" y="1"/>
                    <a:pt x="0" y="280"/>
                    <a:pt x="56" y="670"/>
                  </a:cubicBezTo>
                  <a:cubicBezTo>
                    <a:pt x="140" y="1145"/>
                    <a:pt x="1897" y="2651"/>
                    <a:pt x="1897" y="2651"/>
                  </a:cubicBezTo>
                  <a:lnTo>
                    <a:pt x="3013" y="3153"/>
                  </a:lnTo>
                  <a:lnTo>
                    <a:pt x="3153" y="2930"/>
                  </a:lnTo>
                  <a:cubicBezTo>
                    <a:pt x="3292" y="2707"/>
                    <a:pt x="3292" y="2400"/>
                    <a:pt x="3097" y="2205"/>
                  </a:cubicBezTo>
                  <a:lnTo>
                    <a:pt x="1562" y="391"/>
                  </a:lnTo>
                  <a:cubicBezTo>
                    <a:pt x="1507" y="308"/>
                    <a:pt x="1451" y="224"/>
                    <a:pt x="1367" y="168"/>
                  </a:cubicBezTo>
                  <a:lnTo>
                    <a:pt x="1339" y="140"/>
                  </a:lnTo>
                  <a:cubicBezTo>
                    <a:pt x="1228" y="57"/>
                    <a:pt x="1088" y="1"/>
                    <a:pt x="94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62600" y="2736068"/>
              <a:ext cx="143799" cy="158329"/>
            </a:xfrm>
            <a:custGeom>
              <a:avLst/>
              <a:gdLst/>
              <a:ahLst/>
              <a:cxnLst/>
              <a:rect l="l" t="t" r="r" b="b"/>
              <a:pathLst>
                <a:path w="2484" h="2735" extrusionOk="0">
                  <a:moveTo>
                    <a:pt x="1172" y="0"/>
                  </a:moveTo>
                  <a:cubicBezTo>
                    <a:pt x="642" y="865"/>
                    <a:pt x="307" y="1702"/>
                    <a:pt x="0" y="2567"/>
                  </a:cubicBezTo>
                  <a:lnTo>
                    <a:pt x="614" y="2734"/>
                  </a:lnTo>
                  <a:lnTo>
                    <a:pt x="2483" y="251"/>
                  </a:lnTo>
                  <a:cubicBezTo>
                    <a:pt x="2177" y="84"/>
                    <a:pt x="1730" y="0"/>
                    <a:pt x="11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49691" y="2881429"/>
              <a:ext cx="93724" cy="59800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251" y="0"/>
                  </a:moveTo>
                  <a:cubicBezTo>
                    <a:pt x="84" y="195"/>
                    <a:pt x="0" y="447"/>
                    <a:pt x="28" y="586"/>
                  </a:cubicBezTo>
                  <a:lnTo>
                    <a:pt x="447" y="698"/>
                  </a:lnTo>
                  <a:lnTo>
                    <a:pt x="474" y="642"/>
                  </a:lnTo>
                  <a:lnTo>
                    <a:pt x="865" y="837"/>
                  </a:lnTo>
                  <a:lnTo>
                    <a:pt x="1535" y="1032"/>
                  </a:lnTo>
                  <a:cubicBezTo>
                    <a:pt x="1618" y="893"/>
                    <a:pt x="1563" y="726"/>
                    <a:pt x="1423" y="642"/>
                  </a:cubicBezTo>
                  <a:lnTo>
                    <a:pt x="837" y="2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91661" y="2871298"/>
              <a:ext cx="54995" cy="77978"/>
            </a:xfrm>
            <a:custGeom>
              <a:avLst/>
              <a:gdLst/>
              <a:ahLst/>
              <a:cxnLst/>
              <a:rect l="l" t="t" r="r" b="b"/>
              <a:pathLst>
                <a:path w="950" h="1347" extrusionOk="0">
                  <a:moveTo>
                    <a:pt x="589" y="83"/>
                  </a:moveTo>
                  <a:cubicBezTo>
                    <a:pt x="607" y="83"/>
                    <a:pt x="625" y="86"/>
                    <a:pt x="642" y="92"/>
                  </a:cubicBezTo>
                  <a:lnTo>
                    <a:pt x="670" y="92"/>
                  </a:lnTo>
                  <a:cubicBezTo>
                    <a:pt x="838" y="147"/>
                    <a:pt x="893" y="426"/>
                    <a:pt x="810" y="733"/>
                  </a:cubicBezTo>
                  <a:lnTo>
                    <a:pt x="698" y="1180"/>
                  </a:lnTo>
                  <a:lnTo>
                    <a:pt x="84" y="984"/>
                  </a:lnTo>
                  <a:lnTo>
                    <a:pt x="196" y="566"/>
                  </a:lnTo>
                  <a:cubicBezTo>
                    <a:pt x="271" y="291"/>
                    <a:pt x="436" y="83"/>
                    <a:pt x="589" y="83"/>
                  </a:cubicBezTo>
                  <a:close/>
                  <a:moveTo>
                    <a:pt x="614" y="0"/>
                  </a:moveTo>
                  <a:cubicBezTo>
                    <a:pt x="434" y="0"/>
                    <a:pt x="244" y="235"/>
                    <a:pt x="168" y="538"/>
                  </a:cubicBezTo>
                  <a:lnTo>
                    <a:pt x="56" y="984"/>
                  </a:lnTo>
                  <a:lnTo>
                    <a:pt x="1" y="1124"/>
                  </a:lnTo>
                  <a:lnTo>
                    <a:pt x="698" y="1347"/>
                  </a:lnTo>
                  <a:lnTo>
                    <a:pt x="726" y="1180"/>
                  </a:lnTo>
                  <a:lnTo>
                    <a:pt x="838" y="761"/>
                  </a:lnTo>
                  <a:cubicBezTo>
                    <a:pt x="949" y="398"/>
                    <a:pt x="865" y="92"/>
                    <a:pt x="670" y="8"/>
                  </a:cubicBezTo>
                  <a:cubicBezTo>
                    <a:pt x="652" y="3"/>
                    <a:pt x="633" y="0"/>
                    <a:pt x="61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28826" y="2866898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56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28826" y="2790947"/>
              <a:ext cx="25877" cy="79194"/>
            </a:xfrm>
            <a:custGeom>
              <a:avLst/>
              <a:gdLst/>
              <a:ahLst/>
              <a:cxnLst/>
              <a:rect l="l" t="t" r="r" b="b"/>
              <a:pathLst>
                <a:path w="447" h="1368" extrusionOk="0">
                  <a:moveTo>
                    <a:pt x="363" y="1"/>
                  </a:moveTo>
                  <a:lnTo>
                    <a:pt x="0" y="1340"/>
                  </a:lnTo>
                  <a:lnTo>
                    <a:pt x="84" y="1368"/>
                  </a:lnTo>
                  <a:lnTo>
                    <a:pt x="447" y="29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01328" y="2904006"/>
              <a:ext cx="42086" cy="37223"/>
            </a:xfrm>
            <a:custGeom>
              <a:avLst/>
              <a:gdLst/>
              <a:ahLst/>
              <a:cxnLst/>
              <a:rect l="l" t="t" r="r" b="b"/>
              <a:pathLst>
                <a:path w="727" h="643" extrusionOk="0">
                  <a:moveTo>
                    <a:pt x="168" y="1"/>
                  </a:moveTo>
                  <a:cubicBezTo>
                    <a:pt x="113" y="140"/>
                    <a:pt x="29" y="280"/>
                    <a:pt x="1" y="447"/>
                  </a:cubicBezTo>
                  <a:lnTo>
                    <a:pt x="643" y="642"/>
                  </a:lnTo>
                  <a:cubicBezTo>
                    <a:pt x="726" y="503"/>
                    <a:pt x="671" y="336"/>
                    <a:pt x="531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-131602" y="3296496"/>
              <a:ext cx="43649" cy="82435"/>
            </a:xfrm>
            <a:custGeom>
              <a:avLst/>
              <a:gdLst/>
              <a:ahLst/>
              <a:cxnLst/>
              <a:rect l="l" t="t" r="r" b="b"/>
              <a:pathLst>
                <a:path w="754" h="1424" extrusionOk="0">
                  <a:moveTo>
                    <a:pt x="251" y="0"/>
                  </a:moveTo>
                  <a:lnTo>
                    <a:pt x="0" y="112"/>
                  </a:lnTo>
                  <a:lnTo>
                    <a:pt x="363" y="1423"/>
                  </a:lnTo>
                  <a:cubicBezTo>
                    <a:pt x="502" y="1256"/>
                    <a:pt x="614" y="1060"/>
                    <a:pt x="754" y="8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887484" y="3157562"/>
              <a:ext cx="37223" cy="71147"/>
            </a:xfrm>
            <a:custGeom>
              <a:avLst/>
              <a:gdLst/>
              <a:ahLst/>
              <a:cxnLst/>
              <a:rect l="l" t="t" r="r" b="b"/>
              <a:pathLst>
                <a:path w="643" h="1229" extrusionOk="0">
                  <a:moveTo>
                    <a:pt x="252" y="1"/>
                  </a:moveTo>
                  <a:lnTo>
                    <a:pt x="1" y="196"/>
                  </a:lnTo>
                  <a:lnTo>
                    <a:pt x="140" y="1229"/>
                  </a:lnTo>
                  <a:cubicBezTo>
                    <a:pt x="363" y="1117"/>
                    <a:pt x="503" y="866"/>
                    <a:pt x="642" y="671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-18544" y="2787764"/>
              <a:ext cx="90482" cy="189011"/>
            </a:xfrm>
            <a:custGeom>
              <a:avLst/>
              <a:gdLst/>
              <a:ahLst/>
              <a:cxnLst/>
              <a:rect l="l" t="t" r="r" b="b"/>
              <a:pathLst>
                <a:path w="1563" h="3265" extrusionOk="0">
                  <a:moveTo>
                    <a:pt x="363" y="0"/>
                  </a:moveTo>
                  <a:cubicBezTo>
                    <a:pt x="363" y="0"/>
                    <a:pt x="335" y="56"/>
                    <a:pt x="307" y="140"/>
                  </a:cubicBezTo>
                  <a:cubicBezTo>
                    <a:pt x="251" y="223"/>
                    <a:pt x="168" y="363"/>
                    <a:pt x="140" y="530"/>
                  </a:cubicBezTo>
                  <a:cubicBezTo>
                    <a:pt x="28" y="865"/>
                    <a:pt x="0" y="1395"/>
                    <a:pt x="168" y="1925"/>
                  </a:cubicBezTo>
                  <a:cubicBezTo>
                    <a:pt x="391" y="2455"/>
                    <a:pt x="753" y="2818"/>
                    <a:pt x="1060" y="3013"/>
                  </a:cubicBezTo>
                  <a:cubicBezTo>
                    <a:pt x="1200" y="3097"/>
                    <a:pt x="1339" y="3153"/>
                    <a:pt x="1423" y="3208"/>
                  </a:cubicBezTo>
                  <a:cubicBezTo>
                    <a:pt x="1507" y="3236"/>
                    <a:pt x="1563" y="3264"/>
                    <a:pt x="1563" y="3264"/>
                  </a:cubicBezTo>
                  <a:cubicBezTo>
                    <a:pt x="1563" y="3264"/>
                    <a:pt x="1451" y="3069"/>
                    <a:pt x="1256" y="2818"/>
                  </a:cubicBezTo>
                  <a:cubicBezTo>
                    <a:pt x="1060" y="2539"/>
                    <a:pt x="865" y="2148"/>
                    <a:pt x="698" y="1730"/>
                  </a:cubicBezTo>
                  <a:cubicBezTo>
                    <a:pt x="558" y="1283"/>
                    <a:pt x="447" y="865"/>
                    <a:pt x="419" y="558"/>
                  </a:cubicBezTo>
                  <a:cubicBezTo>
                    <a:pt x="391" y="223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-63756" y="3081669"/>
              <a:ext cx="16209" cy="38844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1" y="1"/>
                  </a:moveTo>
                  <a:cubicBezTo>
                    <a:pt x="140" y="84"/>
                    <a:pt x="56" y="196"/>
                    <a:pt x="28" y="335"/>
                  </a:cubicBezTo>
                  <a:cubicBezTo>
                    <a:pt x="0" y="475"/>
                    <a:pt x="56" y="587"/>
                    <a:pt x="140" y="670"/>
                  </a:cubicBezTo>
                  <a:lnTo>
                    <a:pt x="195" y="670"/>
                  </a:lnTo>
                  <a:cubicBezTo>
                    <a:pt x="140" y="447"/>
                    <a:pt x="167" y="224"/>
                    <a:pt x="2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-37937" y="2992866"/>
              <a:ext cx="63042" cy="79194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1088" y="0"/>
                  </a:moveTo>
                  <a:cubicBezTo>
                    <a:pt x="1088" y="0"/>
                    <a:pt x="754" y="223"/>
                    <a:pt x="447" y="586"/>
                  </a:cubicBezTo>
                  <a:cubicBezTo>
                    <a:pt x="140" y="977"/>
                    <a:pt x="0" y="1367"/>
                    <a:pt x="0" y="1367"/>
                  </a:cubicBezTo>
                  <a:cubicBezTo>
                    <a:pt x="0" y="1367"/>
                    <a:pt x="363" y="1144"/>
                    <a:pt x="670" y="754"/>
                  </a:cubicBezTo>
                  <a:cubicBezTo>
                    <a:pt x="949" y="391"/>
                    <a:pt x="1088" y="0"/>
                    <a:pt x="10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-83149" y="3133364"/>
              <a:ext cx="32361" cy="163192"/>
            </a:xfrm>
            <a:custGeom>
              <a:avLst/>
              <a:gdLst/>
              <a:ahLst/>
              <a:cxnLst/>
              <a:rect l="l" t="t" r="r" b="b"/>
              <a:pathLst>
                <a:path w="559" h="2819" extrusionOk="0">
                  <a:moveTo>
                    <a:pt x="530" y="0"/>
                  </a:moveTo>
                  <a:cubicBezTo>
                    <a:pt x="530" y="1"/>
                    <a:pt x="307" y="614"/>
                    <a:pt x="168" y="1395"/>
                  </a:cubicBezTo>
                  <a:cubicBezTo>
                    <a:pt x="0" y="2177"/>
                    <a:pt x="28" y="2818"/>
                    <a:pt x="28" y="2818"/>
                  </a:cubicBezTo>
                  <a:cubicBezTo>
                    <a:pt x="28" y="2818"/>
                    <a:pt x="279" y="2204"/>
                    <a:pt x="419" y="1423"/>
                  </a:cubicBezTo>
                  <a:cubicBezTo>
                    <a:pt x="558" y="670"/>
                    <a:pt x="530" y="1"/>
                    <a:pt x="5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33928" y="2981520"/>
              <a:ext cx="138936" cy="45617"/>
            </a:xfrm>
            <a:custGeom>
              <a:avLst/>
              <a:gdLst/>
              <a:ahLst/>
              <a:cxnLst/>
              <a:rect l="l" t="t" r="r" b="b"/>
              <a:pathLst>
                <a:path w="2400" h="788" extrusionOk="0">
                  <a:moveTo>
                    <a:pt x="0" y="1"/>
                  </a:moveTo>
                  <a:cubicBezTo>
                    <a:pt x="0" y="1"/>
                    <a:pt x="28" y="57"/>
                    <a:pt x="56" y="113"/>
                  </a:cubicBezTo>
                  <a:cubicBezTo>
                    <a:pt x="84" y="168"/>
                    <a:pt x="140" y="252"/>
                    <a:pt x="224" y="336"/>
                  </a:cubicBezTo>
                  <a:cubicBezTo>
                    <a:pt x="307" y="447"/>
                    <a:pt x="419" y="531"/>
                    <a:pt x="586" y="615"/>
                  </a:cubicBezTo>
                  <a:cubicBezTo>
                    <a:pt x="726" y="698"/>
                    <a:pt x="893" y="754"/>
                    <a:pt x="1088" y="782"/>
                  </a:cubicBezTo>
                  <a:cubicBezTo>
                    <a:pt x="1142" y="786"/>
                    <a:pt x="1194" y="788"/>
                    <a:pt x="1245" y="788"/>
                  </a:cubicBezTo>
                  <a:cubicBezTo>
                    <a:pt x="1569" y="788"/>
                    <a:pt x="1844" y="719"/>
                    <a:pt x="2037" y="671"/>
                  </a:cubicBezTo>
                  <a:cubicBezTo>
                    <a:pt x="2260" y="587"/>
                    <a:pt x="2400" y="531"/>
                    <a:pt x="2400" y="531"/>
                  </a:cubicBezTo>
                  <a:lnTo>
                    <a:pt x="2009" y="531"/>
                  </a:lnTo>
                  <a:cubicBezTo>
                    <a:pt x="1786" y="531"/>
                    <a:pt x="1451" y="531"/>
                    <a:pt x="1116" y="503"/>
                  </a:cubicBezTo>
                  <a:cubicBezTo>
                    <a:pt x="782" y="447"/>
                    <a:pt x="503" y="364"/>
                    <a:pt x="307" y="252"/>
                  </a:cubicBezTo>
                  <a:cubicBezTo>
                    <a:pt x="196" y="168"/>
                    <a:pt x="140" y="140"/>
                    <a:pt x="84" y="85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921408" y="2957322"/>
              <a:ext cx="27498" cy="167997"/>
            </a:xfrm>
            <a:custGeom>
              <a:avLst/>
              <a:gdLst/>
              <a:ahLst/>
              <a:cxnLst/>
              <a:rect l="l" t="t" r="r" b="b"/>
              <a:pathLst>
                <a:path w="475" h="2902" extrusionOk="0">
                  <a:moveTo>
                    <a:pt x="363" y="0"/>
                  </a:moveTo>
                  <a:cubicBezTo>
                    <a:pt x="335" y="84"/>
                    <a:pt x="307" y="224"/>
                    <a:pt x="279" y="391"/>
                  </a:cubicBezTo>
                  <a:cubicBezTo>
                    <a:pt x="252" y="642"/>
                    <a:pt x="168" y="1005"/>
                    <a:pt x="140" y="1423"/>
                  </a:cubicBezTo>
                  <a:cubicBezTo>
                    <a:pt x="84" y="1814"/>
                    <a:pt x="56" y="2177"/>
                    <a:pt x="28" y="2456"/>
                  </a:cubicBezTo>
                  <a:cubicBezTo>
                    <a:pt x="0" y="2707"/>
                    <a:pt x="0" y="2902"/>
                    <a:pt x="0" y="2902"/>
                  </a:cubicBezTo>
                  <a:cubicBezTo>
                    <a:pt x="0" y="2902"/>
                    <a:pt x="56" y="2735"/>
                    <a:pt x="168" y="2483"/>
                  </a:cubicBezTo>
                  <a:cubicBezTo>
                    <a:pt x="279" y="2232"/>
                    <a:pt x="363" y="1870"/>
                    <a:pt x="419" y="1451"/>
                  </a:cubicBezTo>
                  <a:cubicBezTo>
                    <a:pt x="447" y="1033"/>
                    <a:pt x="475" y="670"/>
                    <a:pt x="419" y="391"/>
                  </a:cubicBezTo>
                  <a:cubicBezTo>
                    <a:pt x="419" y="224"/>
                    <a:pt x="391" y="112"/>
                    <a:pt x="391" y="2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88328" y="2773002"/>
              <a:ext cx="56559" cy="111670"/>
            </a:xfrm>
            <a:custGeom>
              <a:avLst/>
              <a:gdLst/>
              <a:ahLst/>
              <a:cxnLst/>
              <a:rect l="l" t="t" r="r" b="b"/>
              <a:pathLst>
                <a:path w="977" h="1929" extrusionOk="0">
                  <a:moveTo>
                    <a:pt x="502" y="255"/>
                  </a:moveTo>
                  <a:cubicBezTo>
                    <a:pt x="614" y="283"/>
                    <a:pt x="670" y="311"/>
                    <a:pt x="670" y="478"/>
                  </a:cubicBezTo>
                  <a:lnTo>
                    <a:pt x="670" y="590"/>
                  </a:lnTo>
                  <a:cubicBezTo>
                    <a:pt x="670" y="729"/>
                    <a:pt x="586" y="785"/>
                    <a:pt x="502" y="785"/>
                  </a:cubicBezTo>
                  <a:cubicBezTo>
                    <a:pt x="391" y="785"/>
                    <a:pt x="335" y="729"/>
                    <a:pt x="335" y="590"/>
                  </a:cubicBezTo>
                  <a:lnTo>
                    <a:pt x="335" y="478"/>
                  </a:lnTo>
                  <a:cubicBezTo>
                    <a:pt x="335" y="311"/>
                    <a:pt x="419" y="255"/>
                    <a:pt x="502" y="255"/>
                  </a:cubicBezTo>
                  <a:close/>
                  <a:moveTo>
                    <a:pt x="434" y="1059"/>
                  </a:moveTo>
                  <a:cubicBezTo>
                    <a:pt x="446" y="1059"/>
                    <a:pt x="460" y="1061"/>
                    <a:pt x="474" y="1064"/>
                  </a:cubicBezTo>
                  <a:cubicBezTo>
                    <a:pt x="586" y="1064"/>
                    <a:pt x="642" y="1120"/>
                    <a:pt x="642" y="1259"/>
                  </a:cubicBezTo>
                  <a:lnTo>
                    <a:pt x="642" y="1455"/>
                  </a:lnTo>
                  <a:cubicBezTo>
                    <a:pt x="614" y="1622"/>
                    <a:pt x="558" y="1650"/>
                    <a:pt x="446" y="1650"/>
                  </a:cubicBezTo>
                  <a:cubicBezTo>
                    <a:pt x="363" y="1650"/>
                    <a:pt x="307" y="1594"/>
                    <a:pt x="307" y="1427"/>
                  </a:cubicBezTo>
                  <a:lnTo>
                    <a:pt x="307" y="1259"/>
                  </a:lnTo>
                  <a:cubicBezTo>
                    <a:pt x="307" y="1138"/>
                    <a:pt x="349" y="1059"/>
                    <a:pt x="434" y="1059"/>
                  </a:cubicBezTo>
                  <a:close/>
                  <a:moveTo>
                    <a:pt x="466" y="1"/>
                  </a:moveTo>
                  <a:cubicBezTo>
                    <a:pt x="200" y="1"/>
                    <a:pt x="54" y="166"/>
                    <a:pt x="28" y="450"/>
                  </a:cubicBezTo>
                  <a:lnTo>
                    <a:pt x="28" y="506"/>
                  </a:lnTo>
                  <a:cubicBezTo>
                    <a:pt x="28" y="701"/>
                    <a:pt x="84" y="813"/>
                    <a:pt x="195" y="897"/>
                  </a:cubicBezTo>
                  <a:cubicBezTo>
                    <a:pt x="84" y="953"/>
                    <a:pt x="28" y="1092"/>
                    <a:pt x="0" y="1287"/>
                  </a:cubicBezTo>
                  <a:lnTo>
                    <a:pt x="0" y="1427"/>
                  </a:lnTo>
                  <a:cubicBezTo>
                    <a:pt x="0" y="1734"/>
                    <a:pt x="140" y="1901"/>
                    <a:pt x="446" y="1929"/>
                  </a:cubicBezTo>
                  <a:cubicBezTo>
                    <a:pt x="753" y="1929"/>
                    <a:pt x="921" y="1762"/>
                    <a:pt x="921" y="1455"/>
                  </a:cubicBezTo>
                  <a:lnTo>
                    <a:pt x="921" y="1315"/>
                  </a:lnTo>
                  <a:cubicBezTo>
                    <a:pt x="949" y="1148"/>
                    <a:pt x="893" y="980"/>
                    <a:pt x="753" y="925"/>
                  </a:cubicBezTo>
                  <a:cubicBezTo>
                    <a:pt x="893" y="841"/>
                    <a:pt x="949" y="729"/>
                    <a:pt x="949" y="534"/>
                  </a:cubicBezTo>
                  <a:lnTo>
                    <a:pt x="976" y="478"/>
                  </a:lnTo>
                  <a:cubicBezTo>
                    <a:pt x="976" y="199"/>
                    <a:pt x="809" y="4"/>
                    <a:pt x="530" y="4"/>
                  </a:cubicBezTo>
                  <a:cubicBezTo>
                    <a:pt x="508" y="2"/>
                    <a:pt x="487" y="1"/>
                    <a:pt x="4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4"/>
          <p:cNvGrpSpPr/>
          <p:nvPr/>
        </p:nvGrpSpPr>
        <p:grpSpPr>
          <a:xfrm>
            <a:off x="158467" y="1929337"/>
            <a:ext cx="1562518" cy="869977"/>
            <a:chOff x="-457868" y="1510200"/>
            <a:chExt cx="1650664" cy="919054"/>
          </a:xfrm>
        </p:grpSpPr>
        <p:sp>
          <p:nvSpPr>
            <p:cNvPr id="1463" name="Google Shape;1463;p34"/>
            <p:cNvSpPr/>
            <p:nvPr/>
          </p:nvSpPr>
          <p:spPr>
            <a:xfrm>
              <a:off x="62212" y="1868768"/>
              <a:ext cx="260042" cy="360192"/>
            </a:xfrm>
            <a:custGeom>
              <a:avLst/>
              <a:gdLst/>
              <a:ahLst/>
              <a:cxnLst/>
              <a:rect l="l" t="t" r="r" b="b"/>
              <a:pathLst>
                <a:path w="4492" h="6222" extrusionOk="0">
                  <a:moveTo>
                    <a:pt x="3599" y="0"/>
                  </a:moveTo>
                  <a:lnTo>
                    <a:pt x="0" y="307"/>
                  </a:lnTo>
                  <a:cubicBezTo>
                    <a:pt x="140" y="1395"/>
                    <a:pt x="586" y="2260"/>
                    <a:pt x="1451" y="2902"/>
                  </a:cubicBezTo>
                  <a:cubicBezTo>
                    <a:pt x="1897" y="3237"/>
                    <a:pt x="2204" y="3795"/>
                    <a:pt x="2204" y="4381"/>
                  </a:cubicBezTo>
                  <a:lnTo>
                    <a:pt x="2093" y="6222"/>
                  </a:lnTo>
                  <a:lnTo>
                    <a:pt x="2957" y="6222"/>
                  </a:lnTo>
                  <a:cubicBezTo>
                    <a:pt x="2957" y="6222"/>
                    <a:pt x="4492" y="1228"/>
                    <a:pt x="35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01089" y="2199838"/>
              <a:ext cx="197115" cy="106865"/>
            </a:xfrm>
            <a:custGeom>
              <a:avLst/>
              <a:gdLst/>
              <a:ahLst/>
              <a:cxnLst/>
              <a:rect l="l" t="t" r="r" b="b"/>
              <a:pathLst>
                <a:path w="3405" h="1846" extrusionOk="0">
                  <a:moveTo>
                    <a:pt x="475" y="1"/>
                  </a:moveTo>
                  <a:lnTo>
                    <a:pt x="0" y="698"/>
                  </a:lnTo>
                  <a:lnTo>
                    <a:pt x="2902" y="1842"/>
                  </a:lnTo>
                  <a:cubicBezTo>
                    <a:pt x="2923" y="1844"/>
                    <a:pt x="2942" y="1845"/>
                    <a:pt x="2961" y="1845"/>
                  </a:cubicBezTo>
                  <a:cubicBezTo>
                    <a:pt x="3197" y="1845"/>
                    <a:pt x="3301" y="1688"/>
                    <a:pt x="3404" y="150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78454" y="2201806"/>
              <a:ext cx="71147" cy="50943"/>
            </a:xfrm>
            <a:custGeom>
              <a:avLst/>
              <a:gdLst/>
              <a:ahLst/>
              <a:cxnLst/>
              <a:rect l="l" t="t" r="r" b="b"/>
              <a:pathLst>
                <a:path w="1229" h="880" extrusionOk="0">
                  <a:moveTo>
                    <a:pt x="466" y="1"/>
                  </a:moveTo>
                  <a:cubicBezTo>
                    <a:pt x="299" y="1"/>
                    <a:pt x="154" y="68"/>
                    <a:pt x="85" y="190"/>
                  </a:cubicBezTo>
                  <a:cubicBezTo>
                    <a:pt x="1" y="413"/>
                    <a:pt x="168" y="692"/>
                    <a:pt x="447" y="804"/>
                  </a:cubicBezTo>
                  <a:cubicBezTo>
                    <a:pt x="550" y="855"/>
                    <a:pt x="656" y="880"/>
                    <a:pt x="754" y="880"/>
                  </a:cubicBezTo>
                  <a:cubicBezTo>
                    <a:pt x="925" y="880"/>
                    <a:pt x="1074" y="806"/>
                    <a:pt x="1145" y="664"/>
                  </a:cubicBezTo>
                  <a:cubicBezTo>
                    <a:pt x="1228" y="469"/>
                    <a:pt x="1061" y="190"/>
                    <a:pt x="782" y="78"/>
                  </a:cubicBezTo>
                  <a:cubicBezTo>
                    <a:pt x="677" y="26"/>
                    <a:pt x="567" y="1"/>
                    <a:pt x="46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369026" y="2287077"/>
              <a:ext cx="90540" cy="63042"/>
            </a:xfrm>
            <a:custGeom>
              <a:avLst/>
              <a:gdLst/>
              <a:ahLst/>
              <a:cxnLst/>
              <a:rect l="l" t="t" r="r" b="b"/>
              <a:pathLst>
                <a:path w="1564" h="1089" extrusionOk="0">
                  <a:moveTo>
                    <a:pt x="503" y="0"/>
                  </a:moveTo>
                  <a:lnTo>
                    <a:pt x="1" y="335"/>
                  </a:lnTo>
                  <a:cubicBezTo>
                    <a:pt x="57" y="503"/>
                    <a:pt x="140" y="670"/>
                    <a:pt x="168" y="837"/>
                  </a:cubicBezTo>
                  <a:cubicBezTo>
                    <a:pt x="196" y="921"/>
                    <a:pt x="224" y="1005"/>
                    <a:pt x="224" y="1088"/>
                  </a:cubicBezTo>
                  <a:lnTo>
                    <a:pt x="1563" y="921"/>
                  </a:lnTo>
                  <a:cubicBezTo>
                    <a:pt x="1424" y="754"/>
                    <a:pt x="1229" y="586"/>
                    <a:pt x="1033" y="419"/>
                  </a:cubicBezTo>
                  <a:cubicBezTo>
                    <a:pt x="838" y="279"/>
                    <a:pt x="643" y="112"/>
                    <a:pt x="5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46449" y="2288698"/>
              <a:ext cx="38786" cy="42028"/>
            </a:xfrm>
            <a:custGeom>
              <a:avLst/>
              <a:gdLst/>
              <a:ahLst/>
              <a:cxnLst/>
              <a:rect l="l" t="t" r="r" b="b"/>
              <a:pathLst>
                <a:path w="670" h="726" extrusionOk="0">
                  <a:moveTo>
                    <a:pt x="670" y="0"/>
                  </a:moveTo>
                  <a:lnTo>
                    <a:pt x="0" y="140"/>
                  </a:lnTo>
                  <a:cubicBezTo>
                    <a:pt x="0" y="168"/>
                    <a:pt x="140" y="307"/>
                    <a:pt x="251" y="419"/>
                  </a:cubicBezTo>
                  <a:cubicBezTo>
                    <a:pt x="279" y="502"/>
                    <a:pt x="335" y="558"/>
                    <a:pt x="363" y="614"/>
                  </a:cubicBezTo>
                  <a:cubicBezTo>
                    <a:pt x="363" y="670"/>
                    <a:pt x="363" y="726"/>
                    <a:pt x="363" y="726"/>
                  </a:cubicBezTo>
                  <a:cubicBezTo>
                    <a:pt x="363" y="726"/>
                    <a:pt x="391" y="698"/>
                    <a:pt x="447" y="642"/>
                  </a:cubicBezTo>
                  <a:cubicBezTo>
                    <a:pt x="503" y="586"/>
                    <a:pt x="530" y="475"/>
                    <a:pt x="586" y="391"/>
                  </a:cubicBezTo>
                  <a:cubicBezTo>
                    <a:pt x="642" y="19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36782" y="2287077"/>
              <a:ext cx="38786" cy="33981"/>
            </a:xfrm>
            <a:custGeom>
              <a:avLst/>
              <a:gdLst/>
              <a:ahLst/>
              <a:cxnLst/>
              <a:rect l="l" t="t" r="r" b="b"/>
              <a:pathLst>
                <a:path w="670" h="587" extrusionOk="0">
                  <a:moveTo>
                    <a:pt x="670" y="0"/>
                  </a:moveTo>
                  <a:lnTo>
                    <a:pt x="0" y="112"/>
                  </a:lnTo>
                  <a:lnTo>
                    <a:pt x="418" y="5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327056" y="2285456"/>
              <a:ext cx="38844" cy="22693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670" y="0"/>
                  </a:moveTo>
                  <a:lnTo>
                    <a:pt x="1" y="168"/>
                  </a:lnTo>
                  <a:cubicBezTo>
                    <a:pt x="1" y="168"/>
                    <a:pt x="112" y="224"/>
                    <a:pt x="196" y="279"/>
                  </a:cubicBezTo>
                  <a:cubicBezTo>
                    <a:pt x="280" y="335"/>
                    <a:pt x="391" y="391"/>
                    <a:pt x="391" y="391"/>
                  </a:cubicBezTo>
                  <a:cubicBezTo>
                    <a:pt x="391" y="391"/>
                    <a:pt x="447" y="307"/>
                    <a:pt x="531" y="224"/>
                  </a:cubicBezTo>
                  <a:cubicBezTo>
                    <a:pt x="586" y="112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378751" y="2311275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865" y="1"/>
                  </a:moveTo>
                  <a:lnTo>
                    <a:pt x="0" y="391"/>
                  </a:lnTo>
                  <a:lnTo>
                    <a:pt x="56" y="670"/>
                  </a:lnTo>
                  <a:lnTo>
                    <a:pt x="1395" y="503"/>
                  </a:lnTo>
                  <a:cubicBezTo>
                    <a:pt x="1256" y="336"/>
                    <a:pt x="1061" y="168"/>
                    <a:pt x="86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-449763" y="1831603"/>
              <a:ext cx="520084" cy="73405"/>
            </a:xfrm>
            <a:custGeom>
              <a:avLst/>
              <a:gdLst/>
              <a:ahLst/>
              <a:cxnLst/>
              <a:rect l="l" t="t" r="r" b="b"/>
              <a:pathLst>
                <a:path w="8984" h="1268" extrusionOk="0">
                  <a:moveTo>
                    <a:pt x="8984" y="1"/>
                  </a:moveTo>
                  <a:cubicBezTo>
                    <a:pt x="8984" y="1"/>
                    <a:pt x="8872" y="57"/>
                    <a:pt x="8649" y="112"/>
                  </a:cubicBezTo>
                  <a:cubicBezTo>
                    <a:pt x="8398" y="196"/>
                    <a:pt x="8091" y="252"/>
                    <a:pt x="7672" y="280"/>
                  </a:cubicBezTo>
                  <a:cubicBezTo>
                    <a:pt x="7254" y="280"/>
                    <a:pt x="6752" y="252"/>
                    <a:pt x="6194" y="224"/>
                  </a:cubicBezTo>
                  <a:cubicBezTo>
                    <a:pt x="5944" y="212"/>
                    <a:pt x="5684" y="199"/>
                    <a:pt x="5414" y="199"/>
                  </a:cubicBezTo>
                  <a:cubicBezTo>
                    <a:pt x="5081" y="199"/>
                    <a:pt x="4735" y="218"/>
                    <a:pt x="4380" y="280"/>
                  </a:cubicBezTo>
                  <a:cubicBezTo>
                    <a:pt x="3711" y="363"/>
                    <a:pt x="3125" y="615"/>
                    <a:pt x="2623" y="782"/>
                  </a:cubicBezTo>
                  <a:cubicBezTo>
                    <a:pt x="2344" y="866"/>
                    <a:pt x="2093" y="921"/>
                    <a:pt x="1869" y="1005"/>
                  </a:cubicBezTo>
                  <a:cubicBezTo>
                    <a:pt x="1646" y="1061"/>
                    <a:pt x="1423" y="1117"/>
                    <a:pt x="1228" y="1145"/>
                  </a:cubicBezTo>
                  <a:cubicBezTo>
                    <a:pt x="969" y="1179"/>
                    <a:pt x="742" y="1203"/>
                    <a:pt x="554" y="1203"/>
                  </a:cubicBezTo>
                  <a:cubicBezTo>
                    <a:pt x="438" y="1203"/>
                    <a:pt x="336" y="1194"/>
                    <a:pt x="251" y="1173"/>
                  </a:cubicBezTo>
                  <a:cubicBezTo>
                    <a:pt x="140" y="1173"/>
                    <a:pt x="56" y="1117"/>
                    <a:pt x="0" y="1117"/>
                  </a:cubicBezTo>
                  <a:cubicBezTo>
                    <a:pt x="56" y="1145"/>
                    <a:pt x="140" y="1200"/>
                    <a:pt x="251" y="1200"/>
                  </a:cubicBezTo>
                  <a:cubicBezTo>
                    <a:pt x="359" y="1247"/>
                    <a:pt x="517" y="1267"/>
                    <a:pt x="707" y="1267"/>
                  </a:cubicBezTo>
                  <a:cubicBezTo>
                    <a:pt x="863" y="1267"/>
                    <a:pt x="1040" y="1253"/>
                    <a:pt x="1228" y="1228"/>
                  </a:cubicBezTo>
                  <a:cubicBezTo>
                    <a:pt x="1423" y="1200"/>
                    <a:pt x="1674" y="1173"/>
                    <a:pt x="1925" y="1117"/>
                  </a:cubicBezTo>
                  <a:cubicBezTo>
                    <a:pt x="2148" y="1061"/>
                    <a:pt x="2427" y="1005"/>
                    <a:pt x="2678" y="921"/>
                  </a:cubicBezTo>
                  <a:cubicBezTo>
                    <a:pt x="3236" y="810"/>
                    <a:pt x="3794" y="615"/>
                    <a:pt x="4408" y="559"/>
                  </a:cubicBezTo>
                  <a:cubicBezTo>
                    <a:pt x="4797" y="506"/>
                    <a:pt x="5186" y="486"/>
                    <a:pt x="5561" y="486"/>
                  </a:cubicBezTo>
                  <a:cubicBezTo>
                    <a:pt x="5778" y="486"/>
                    <a:pt x="5990" y="493"/>
                    <a:pt x="6194" y="503"/>
                  </a:cubicBezTo>
                  <a:cubicBezTo>
                    <a:pt x="6425" y="515"/>
                    <a:pt x="6646" y="521"/>
                    <a:pt x="6856" y="521"/>
                  </a:cubicBezTo>
                  <a:cubicBezTo>
                    <a:pt x="7153" y="521"/>
                    <a:pt x="7427" y="508"/>
                    <a:pt x="7672" y="475"/>
                  </a:cubicBezTo>
                  <a:cubicBezTo>
                    <a:pt x="8091" y="391"/>
                    <a:pt x="8426" y="280"/>
                    <a:pt x="8649" y="168"/>
                  </a:cubicBezTo>
                  <a:cubicBezTo>
                    <a:pt x="8760" y="112"/>
                    <a:pt x="8844" y="84"/>
                    <a:pt x="8900" y="57"/>
                  </a:cubicBezTo>
                  <a:cubicBezTo>
                    <a:pt x="8956" y="29"/>
                    <a:pt x="8984" y="1"/>
                    <a:pt x="8984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-406172" y="1834844"/>
              <a:ext cx="461962" cy="85677"/>
            </a:xfrm>
            <a:custGeom>
              <a:avLst/>
              <a:gdLst/>
              <a:ahLst/>
              <a:cxnLst/>
              <a:rect l="l" t="t" r="r" b="b"/>
              <a:pathLst>
                <a:path w="7980" h="1480" extrusionOk="0">
                  <a:moveTo>
                    <a:pt x="7980" y="1"/>
                  </a:moveTo>
                  <a:lnTo>
                    <a:pt x="7924" y="56"/>
                  </a:lnTo>
                  <a:cubicBezTo>
                    <a:pt x="7896" y="112"/>
                    <a:pt x="7840" y="168"/>
                    <a:pt x="7756" y="224"/>
                  </a:cubicBezTo>
                  <a:cubicBezTo>
                    <a:pt x="7589" y="391"/>
                    <a:pt x="7310" y="586"/>
                    <a:pt x="6975" y="726"/>
                  </a:cubicBezTo>
                  <a:cubicBezTo>
                    <a:pt x="6763" y="824"/>
                    <a:pt x="6531" y="865"/>
                    <a:pt x="6275" y="865"/>
                  </a:cubicBezTo>
                  <a:cubicBezTo>
                    <a:pt x="6093" y="865"/>
                    <a:pt x="5900" y="844"/>
                    <a:pt x="5692" y="810"/>
                  </a:cubicBezTo>
                  <a:cubicBezTo>
                    <a:pt x="5219" y="760"/>
                    <a:pt x="4724" y="666"/>
                    <a:pt x="4207" y="666"/>
                  </a:cubicBezTo>
                  <a:cubicBezTo>
                    <a:pt x="4144" y="666"/>
                    <a:pt x="4081" y="667"/>
                    <a:pt x="4018" y="670"/>
                  </a:cubicBezTo>
                  <a:cubicBezTo>
                    <a:pt x="3711" y="670"/>
                    <a:pt x="3432" y="698"/>
                    <a:pt x="3153" y="754"/>
                  </a:cubicBezTo>
                  <a:cubicBezTo>
                    <a:pt x="3014" y="810"/>
                    <a:pt x="2874" y="838"/>
                    <a:pt x="2762" y="865"/>
                  </a:cubicBezTo>
                  <a:cubicBezTo>
                    <a:pt x="2623" y="893"/>
                    <a:pt x="2511" y="921"/>
                    <a:pt x="2400" y="977"/>
                  </a:cubicBezTo>
                  <a:cubicBezTo>
                    <a:pt x="2149" y="1033"/>
                    <a:pt x="1925" y="1089"/>
                    <a:pt x="1730" y="1144"/>
                  </a:cubicBezTo>
                  <a:cubicBezTo>
                    <a:pt x="1507" y="1200"/>
                    <a:pt x="1340" y="1228"/>
                    <a:pt x="1144" y="1284"/>
                  </a:cubicBezTo>
                  <a:cubicBezTo>
                    <a:pt x="782" y="1368"/>
                    <a:pt x="503" y="1423"/>
                    <a:pt x="307" y="1451"/>
                  </a:cubicBezTo>
                  <a:lnTo>
                    <a:pt x="0" y="1451"/>
                  </a:lnTo>
                  <a:cubicBezTo>
                    <a:pt x="0" y="1451"/>
                    <a:pt x="0" y="1451"/>
                    <a:pt x="56" y="1479"/>
                  </a:cubicBezTo>
                  <a:lnTo>
                    <a:pt x="279" y="1479"/>
                  </a:lnTo>
                  <a:cubicBezTo>
                    <a:pt x="475" y="1451"/>
                    <a:pt x="782" y="1423"/>
                    <a:pt x="1172" y="1340"/>
                  </a:cubicBezTo>
                  <a:cubicBezTo>
                    <a:pt x="1563" y="1284"/>
                    <a:pt x="2009" y="1200"/>
                    <a:pt x="2483" y="1117"/>
                  </a:cubicBezTo>
                  <a:cubicBezTo>
                    <a:pt x="2595" y="1089"/>
                    <a:pt x="2707" y="1089"/>
                    <a:pt x="2846" y="1061"/>
                  </a:cubicBezTo>
                  <a:cubicBezTo>
                    <a:pt x="2958" y="1033"/>
                    <a:pt x="3097" y="1005"/>
                    <a:pt x="3209" y="1005"/>
                  </a:cubicBezTo>
                  <a:cubicBezTo>
                    <a:pt x="3406" y="985"/>
                    <a:pt x="3589" y="966"/>
                    <a:pt x="3788" y="966"/>
                  </a:cubicBezTo>
                  <a:cubicBezTo>
                    <a:pt x="3871" y="966"/>
                    <a:pt x="3956" y="969"/>
                    <a:pt x="4046" y="977"/>
                  </a:cubicBezTo>
                  <a:cubicBezTo>
                    <a:pt x="4604" y="1005"/>
                    <a:pt x="5190" y="1144"/>
                    <a:pt x="5720" y="1228"/>
                  </a:cubicBezTo>
                  <a:cubicBezTo>
                    <a:pt x="5845" y="1249"/>
                    <a:pt x="5969" y="1260"/>
                    <a:pt x="6089" y="1260"/>
                  </a:cubicBezTo>
                  <a:cubicBezTo>
                    <a:pt x="6450" y="1260"/>
                    <a:pt x="6780" y="1165"/>
                    <a:pt x="7031" y="977"/>
                  </a:cubicBezTo>
                  <a:cubicBezTo>
                    <a:pt x="7394" y="726"/>
                    <a:pt x="7617" y="447"/>
                    <a:pt x="7784" y="280"/>
                  </a:cubicBezTo>
                  <a:cubicBezTo>
                    <a:pt x="7840" y="168"/>
                    <a:pt x="7896" y="112"/>
                    <a:pt x="7952" y="56"/>
                  </a:cubicBezTo>
                  <a:cubicBezTo>
                    <a:pt x="7980" y="29"/>
                    <a:pt x="7980" y="1"/>
                    <a:pt x="798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-370628" y="1821530"/>
              <a:ext cx="419934" cy="55343"/>
            </a:xfrm>
            <a:custGeom>
              <a:avLst/>
              <a:gdLst/>
              <a:ahLst/>
              <a:cxnLst/>
              <a:rect l="l" t="t" r="r" b="b"/>
              <a:pathLst>
                <a:path w="7254" h="956" extrusionOk="0">
                  <a:moveTo>
                    <a:pt x="3170" y="0"/>
                  </a:moveTo>
                  <a:cubicBezTo>
                    <a:pt x="3041" y="0"/>
                    <a:pt x="2916" y="7"/>
                    <a:pt x="2790" y="35"/>
                  </a:cubicBezTo>
                  <a:cubicBezTo>
                    <a:pt x="2734" y="35"/>
                    <a:pt x="2651" y="35"/>
                    <a:pt x="2595" y="63"/>
                  </a:cubicBezTo>
                  <a:cubicBezTo>
                    <a:pt x="2539" y="63"/>
                    <a:pt x="2483" y="91"/>
                    <a:pt x="2427" y="119"/>
                  </a:cubicBezTo>
                  <a:cubicBezTo>
                    <a:pt x="2288" y="147"/>
                    <a:pt x="2176" y="203"/>
                    <a:pt x="2093" y="231"/>
                  </a:cubicBezTo>
                  <a:cubicBezTo>
                    <a:pt x="1646" y="426"/>
                    <a:pt x="1284" y="593"/>
                    <a:pt x="977" y="733"/>
                  </a:cubicBezTo>
                  <a:cubicBezTo>
                    <a:pt x="670" y="844"/>
                    <a:pt x="419" y="900"/>
                    <a:pt x="223" y="928"/>
                  </a:cubicBezTo>
                  <a:cubicBezTo>
                    <a:pt x="140" y="956"/>
                    <a:pt x="56" y="956"/>
                    <a:pt x="0" y="956"/>
                  </a:cubicBezTo>
                  <a:lnTo>
                    <a:pt x="223" y="956"/>
                  </a:lnTo>
                  <a:cubicBezTo>
                    <a:pt x="419" y="956"/>
                    <a:pt x="698" y="928"/>
                    <a:pt x="1032" y="816"/>
                  </a:cubicBezTo>
                  <a:cubicBezTo>
                    <a:pt x="1367" y="733"/>
                    <a:pt x="1730" y="593"/>
                    <a:pt x="2148" y="454"/>
                  </a:cubicBezTo>
                  <a:cubicBezTo>
                    <a:pt x="2260" y="426"/>
                    <a:pt x="2372" y="398"/>
                    <a:pt x="2483" y="370"/>
                  </a:cubicBezTo>
                  <a:cubicBezTo>
                    <a:pt x="2539" y="342"/>
                    <a:pt x="2595" y="342"/>
                    <a:pt x="2651" y="314"/>
                  </a:cubicBezTo>
                  <a:cubicBezTo>
                    <a:pt x="2706" y="314"/>
                    <a:pt x="2762" y="314"/>
                    <a:pt x="2818" y="286"/>
                  </a:cubicBezTo>
                  <a:cubicBezTo>
                    <a:pt x="2930" y="272"/>
                    <a:pt x="3048" y="265"/>
                    <a:pt x="3170" y="265"/>
                  </a:cubicBezTo>
                  <a:cubicBezTo>
                    <a:pt x="3292" y="265"/>
                    <a:pt x="3418" y="272"/>
                    <a:pt x="3543" y="286"/>
                  </a:cubicBezTo>
                  <a:cubicBezTo>
                    <a:pt x="4046" y="314"/>
                    <a:pt x="4520" y="398"/>
                    <a:pt x="4966" y="454"/>
                  </a:cubicBezTo>
                  <a:cubicBezTo>
                    <a:pt x="5413" y="537"/>
                    <a:pt x="5831" y="621"/>
                    <a:pt x="6166" y="621"/>
                  </a:cubicBezTo>
                  <a:cubicBezTo>
                    <a:pt x="6222" y="630"/>
                    <a:pt x="6277" y="634"/>
                    <a:pt x="6332" y="634"/>
                  </a:cubicBezTo>
                  <a:cubicBezTo>
                    <a:pt x="6442" y="634"/>
                    <a:pt x="6547" y="621"/>
                    <a:pt x="6640" y="621"/>
                  </a:cubicBezTo>
                  <a:cubicBezTo>
                    <a:pt x="6752" y="593"/>
                    <a:pt x="6891" y="565"/>
                    <a:pt x="6975" y="537"/>
                  </a:cubicBezTo>
                  <a:cubicBezTo>
                    <a:pt x="7142" y="482"/>
                    <a:pt x="7254" y="426"/>
                    <a:pt x="7254" y="426"/>
                  </a:cubicBezTo>
                  <a:lnTo>
                    <a:pt x="7254" y="426"/>
                  </a:lnTo>
                  <a:cubicBezTo>
                    <a:pt x="7254" y="426"/>
                    <a:pt x="7142" y="454"/>
                    <a:pt x="6975" y="482"/>
                  </a:cubicBezTo>
                  <a:lnTo>
                    <a:pt x="6612" y="482"/>
                  </a:lnTo>
                  <a:cubicBezTo>
                    <a:pt x="6501" y="482"/>
                    <a:pt x="6333" y="482"/>
                    <a:pt x="6166" y="426"/>
                  </a:cubicBezTo>
                  <a:cubicBezTo>
                    <a:pt x="5831" y="370"/>
                    <a:pt x="5441" y="286"/>
                    <a:pt x="5022" y="231"/>
                  </a:cubicBezTo>
                  <a:cubicBezTo>
                    <a:pt x="4576" y="147"/>
                    <a:pt x="4101" y="63"/>
                    <a:pt x="3571" y="7"/>
                  </a:cubicBezTo>
                  <a:cubicBezTo>
                    <a:pt x="3432" y="7"/>
                    <a:pt x="3299" y="0"/>
                    <a:pt x="31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-294735" y="1840460"/>
              <a:ext cx="340856" cy="88282"/>
            </a:xfrm>
            <a:custGeom>
              <a:avLst/>
              <a:gdLst/>
              <a:ahLst/>
              <a:cxnLst/>
              <a:rect l="l" t="t" r="r" b="b"/>
              <a:pathLst>
                <a:path w="5888" h="1525" extrusionOk="0">
                  <a:moveTo>
                    <a:pt x="5887" y="14"/>
                  </a:moveTo>
                  <a:cubicBezTo>
                    <a:pt x="5887" y="14"/>
                    <a:pt x="5887" y="15"/>
                    <a:pt x="5887" y="15"/>
                  </a:cubicBezTo>
                  <a:cubicBezTo>
                    <a:pt x="5887" y="15"/>
                    <a:pt x="5887" y="14"/>
                    <a:pt x="5887" y="14"/>
                  </a:cubicBezTo>
                  <a:close/>
                  <a:moveTo>
                    <a:pt x="5870" y="1"/>
                  </a:moveTo>
                  <a:cubicBezTo>
                    <a:pt x="5854" y="1"/>
                    <a:pt x="5826" y="15"/>
                    <a:pt x="5786" y="41"/>
                  </a:cubicBezTo>
                  <a:lnTo>
                    <a:pt x="5786" y="41"/>
                  </a:lnTo>
                  <a:cubicBezTo>
                    <a:pt x="5836" y="22"/>
                    <a:pt x="5868" y="12"/>
                    <a:pt x="5881" y="12"/>
                  </a:cubicBezTo>
                  <a:cubicBezTo>
                    <a:pt x="5884" y="12"/>
                    <a:pt x="5886" y="13"/>
                    <a:pt x="5887" y="14"/>
                  </a:cubicBezTo>
                  <a:lnTo>
                    <a:pt x="5887" y="14"/>
                  </a:lnTo>
                  <a:cubicBezTo>
                    <a:pt x="5885" y="5"/>
                    <a:pt x="5880" y="1"/>
                    <a:pt x="5870" y="1"/>
                  </a:cubicBezTo>
                  <a:close/>
                  <a:moveTo>
                    <a:pt x="5786" y="41"/>
                  </a:moveTo>
                  <a:cubicBezTo>
                    <a:pt x="5445" y="170"/>
                    <a:pt x="4277" y="701"/>
                    <a:pt x="2874" y="1075"/>
                  </a:cubicBezTo>
                  <a:cubicBezTo>
                    <a:pt x="2204" y="1254"/>
                    <a:pt x="1571" y="1272"/>
                    <a:pt x="1058" y="1272"/>
                  </a:cubicBezTo>
                  <a:cubicBezTo>
                    <a:pt x="930" y="1272"/>
                    <a:pt x="810" y="1271"/>
                    <a:pt x="698" y="1271"/>
                  </a:cubicBezTo>
                  <a:lnTo>
                    <a:pt x="0" y="1271"/>
                  </a:lnTo>
                  <a:cubicBezTo>
                    <a:pt x="28" y="1299"/>
                    <a:pt x="84" y="1299"/>
                    <a:pt x="140" y="1299"/>
                  </a:cubicBezTo>
                  <a:lnTo>
                    <a:pt x="279" y="1299"/>
                  </a:lnTo>
                  <a:cubicBezTo>
                    <a:pt x="335" y="1326"/>
                    <a:pt x="419" y="1326"/>
                    <a:pt x="475" y="1326"/>
                  </a:cubicBezTo>
                  <a:cubicBezTo>
                    <a:pt x="558" y="1326"/>
                    <a:pt x="614" y="1326"/>
                    <a:pt x="698" y="1354"/>
                  </a:cubicBezTo>
                  <a:cubicBezTo>
                    <a:pt x="1168" y="1377"/>
                    <a:pt x="1836" y="1525"/>
                    <a:pt x="2514" y="1525"/>
                  </a:cubicBezTo>
                  <a:cubicBezTo>
                    <a:pt x="2681" y="1525"/>
                    <a:pt x="2848" y="1516"/>
                    <a:pt x="3014" y="1494"/>
                  </a:cubicBezTo>
                  <a:cubicBezTo>
                    <a:pt x="4437" y="1214"/>
                    <a:pt x="5470" y="251"/>
                    <a:pt x="5786" y="4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-457868" y="1828419"/>
              <a:ext cx="521763" cy="95750"/>
            </a:xfrm>
            <a:custGeom>
              <a:avLst/>
              <a:gdLst/>
              <a:ahLst/>
              <a:cxnLst/>
              <a:rect l="l" t="t" r="r" b="b"/>
              <a:pathLst>
                <a:path w="9013" h="1654" extrusionOk="0">
                  <a:moveTo>
                    <a:pt x="1" y="1507"/>
                  </a:moveTo>
                  <a:cubicBezTo>
                    <a:pt x="1" y="1507"/>
                    <a:pt x="29" y="1535"/>
                    <a:pt x="56" y="1562"/>
                  </a:cubicBezTo>
                  <a:lnTo>
                    <a:pt x="168" y="1590"/>
                  </a:lnTo>
                  <a:lnTo>
                    <a:pt x="168" y="1590"/>
                  </a:lnTo>
                  <a:lnTo>
                    <a:pt x="84" y="1562"/>
                  </a:lnTo>
                  <a:cubicBezTo>
                    <a:pt x="29" y="1535"/>
                    <a:pt x="1" y="1507"/>
                    <a:pt x="1" y="1507"/>
                  </a:cubicBezTo>
                  <a:close/>
                  <a:moveTo>
                    <a:pt x="9012" y="0"/>
                  </a:moveTo>
                  <a:lnTo>
                    <a:pt x="9012" y="0"/>
                  </a:lnTo>
                  <a:cubicBezTo>
                    <a:pt x="9012" y="28"/>
                    <a:pt x="8873" y="56"/>
                    <a:pt x="8677" y="167"/>
                  </a:cubicBezTo>
                  <a:cubicBezTo>
                    <a:pt x="8566" y="223"/>
                    <a:pt x="8426" y="279"/>
                    <a:pt x="8259" y="335"/>
                  </a:cubicBezTo>
                  <a:cubicBezTo>
                    <a:pt x="8203" y="363"/>
                    <a:pt x="8091" y="391"/>
                    <a:pt x="8008" y="418"/>
                  </a:cubicBezTo>
                  <a:cubicBezTo>
                    <a:pt x="7924" y="446"/>
                    <a:pt x="7840" y="474"/>
                    <a:pt x="7729" y="502"/>
                  </a:cubicBezTo>
                  <a:cubicBezTo>
                    <a:pt x="7338" y="614"/>
                    <a:pt x="6836" y="642"/>
                    <a:pt x="6278" y="670"/>
                  </a:cubicBezTo>
                  <a:cubicBezTo>
                    <a:pt x="5720" y="697"/>
                    <a:pt x="5106" y="670"/>
                    <a:pt x="4465" y="725"/>
                  </a:cubicBezTo>
                  <a:cubicBezTo>
                    <a:pt x="3823" y="781"/>
                    <a:pt x="3209" y="893"/>
                    <a:pt x="2651" y="1004"/>
                  </a:cubicBezTo>
                  <a:cubicBezTo>
                    <a:pt x="2093" y="1144"/>
                    <a:pt x="1647" y="1283"/>
                    <a:pt x="1256" y="1423"/>
                  </a:cubicBezTo>
                  <a:cubicBezTo>
                    <a:pt x="866" y="1534"/>
                    <a:pt x="531" y="1590"/>
                    <a:pt x="308" y="1590"/>
                  </a:cubicBezTo>
                  <a:lnTo>
                    <a:pt x="168" y="1590"/>
                  </a:lnTo>
                  <a:cubicBezTo>
                    <a:pt x="196" y="1618"/>
                    <a:pt x="252" y="1618"/>
                    <a:pt x="308" y="1646"/>
                  </a:cubicBezTo>
                  <a:cubicBezTo>
                    <a:pt x="340" y="1651"/>
                    <a:pt x="377" y="1653"/>
                    <a:pt x="419" y="1653"/>
                  </a:cubicBezTo>
                  <a:cubicBezTo>
                    <a:pt x="625" y="1653"/>
                    <a:pt x="935" y="1595"/>
                    <a:pt x="1284" y="1479"/>
                  </a:cubicBezTo>
                  <a:cubicBezTo>
                    <a:pt x="1702" y="1395"/>
                    <a:pt x="2177" y="1255"/>
                    <a:pt x="2707" y="1144"/>
                  </a:cubicBezTo>
                  <a:cubicBezTo>
                    <a:pt x="3237" y="1060"/>
                    <a:pt x="3851" y="1004"/>
                    <a:pt x="4492" y="1004"/>
                  </a:cubicBezTo>
                  <a:cubicBezTo>
                    <a:pt x="4920" y="1004"/>
                    <a:pt x="5336" y="1017"/>
                    <a:pt x="5730" y="1017"/>
                  </a:cubicBezTo>
                  <a:cubicBezTo>
                    <a:pt x="5928" y="1017"/>
                    <a:pt x="6120" y="1014"/>
                    <a:pt x="6306" y="1004"/>
                  </a:cubicBezTo>
                  <a:cubicBezTo>
                    <a:pt x="6892" y="1004"/>
                    <a:pt x="7394" y="893"/>
                    <a:pt x="7784" y="725"/>
                  </a:cubicBezTo>
                  <a:cubicBezTo>
                    <a:pt x="7868" y="670"/>
                    <a:pt x="7980" y="614"/>
                    <a:pt x="8063" y="586"/>
                  </a:cubicBezTo>
                  <a:cubicBezTo>
                    <a:pt x="8147" y="530"/>
                    <a:pt x="8231" y="502"/>
                    <a:pt x="8315" y="446"/>
                  </a:cubicBezTo>
                  <a:cubicBezTo>
                    <a:pt x="8454" y="363"/>
                    <a:pt x="8594" y="279"/>
                    <a:pt x="8677" y="223"/>
                  </a:cubicBezTo>
                  <a:cubicBezTo>
                    <a:pt x="8900" y="84"/>
                    <a:pt x="9012" y="28"/>
                    <a:pt x="90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-359340" y="1839707"/>
              <a:ext cx="413508" cy="80814"/>
            </a:xfrm>
            <a:custGeom>
              <a:avLst/>
              <a:gdLst/>
              <a:ahLst/>
              <a:cxnLst/>
              <a:rect l="l" t="t" r="r" b="b"/>
              <a:pathLst>
                <a:path w="7143" h="1396" extrusionOk="0">
                  <a:moveTo>
                    <a:pt x="7143" y="0"/>
                  </a:moveTo>
                  <a:cubicBezTo>
                    <a:pt x="7143" y="0"/>
                    <a:pt x="7031" y="56"/>
                    <a:pt x="6864" y="140"/>
                  </a:cubicBezTo>
                  <a:cubicBezTo>
                    <a:pt x="6696" y="223"/>
                    <a:pt x="6473" y="363"/>
                    <a:pt x="6138" y="475"/>
                  </a:cubicBezTo>
                  <a:cubicBezTo>
                    <a:pt x="5831" y="614"/>
                    <a:pt x="5469" y="698"/>
                    <a:pt x="5022" y="726"/>
                  </a:cubicBezTo>
                  <a:cubicBezTo>
                    <a:pt x="4799" y="754"/>
                    <a:pt x="4576" y="754"/>
                    <a:pt x="4325" y="754"/>
                  </a:cubicBezTo>
                  <a:cubicBezTo>
                    <a:pt x="4102" y="781"/>
                    <a:pt x="3851" y="781"/>
                    <a:pt x="3599" y="809"/>
                  </a:cubicBezTo>
                  <a:cubicBezTo>
                    <a:pt x="3348" y="809"/>
                    <a:pt x="3097" y="809"/>
                    <a:pt x="2846" y="837"/>
                  </a:cubicBezTo>
                  <a:cubicBezTo>
                    <a:pt x="2735" y="837"/>
                    <a:pt x="2595" y="865"/>
                    <a:pt x="2484" y="865"/>
                  </a:cubicBezTo>
                  <a:cubicBezTo>
                    <a:pt x="2428" y="865"/>
                    <a:pt x="2372" y="893"/>
                    <a:pt x="2316" y="893"/>
                  </a:cubicBezTo>
                  <a:cubicBezTo>
                    <a:pt x="2260" y="893"/>
                    <a:pt x="2205" y="921"/>
                    <a:pt x="2149" y="921"/>
                  </a:cubicBezTo>
                  <a:cubicBezTo>
                    <a:pt x="1702" y="1005"/>
                    <a:pt x="1340" y="1060"/>
                    <a:pt x="1005" y="1144"/>
                  </a:cubicBezTo>
                  <a:cubicBezTo>
                    <a:pt x="865" y="1172"/>
                    <a:pt x="698" y="1200"/>
                    <a:pt x="586" y="1228"/>
                  </a:cubicBezTo>
                  <a:cubicBezTo>
                    <a:pt x="447" y="1256"/>
                    <a:pt x="363" y="1284"/>
                    <a:pt x="252" y="1312"/>
                  </a:cubicBezTo>
                  <a:cubicBezTo>
                    <a:pt x="84" y="1367"/>
                    <a:pt x="0" y="1395"/>
                    <a:pt x="0" y="1395"/>
                  </a:cubicBezTo>
                  <a:cubicBezTo>
                    <a:pt x="0" y="1395"/>
                    <a:pt x="84" y="1367"/>
                    <a:pt x="279" y="1339"/>
                  </a:cubicBezTo>
                  <a:cubicBezTo>
                    <a:pt x="363" y="1312"/>
                    <a:pt x="475" y="1284"/>
                    <a:pt x="614" y="1284"/>
                  </a:cubicBezTo>
                  <a:cubicBezTo>
                    <a:pt x="726" y="1256"/>
                    <a:pt x="893" y="1228"/>
                    <a:pt x="1061" y="1200"/>
                  </a:cubicBezTo>
                  <a:cubicBezTo>
                    <a:pt x="1368" y="1172"/>
                    <a:pt x="1786" y="1116"/>
                    <a:pt x="2205" y="1116"/>
                  </a:cubicBezTo>
                  <a:cubicBezTo>
                    <a:pt x="2260" y="1088"/>
                    <a:pt x="2316" y="1088"/>
                    <a:pt x="2372" y="1088"/>
                  </a:cubicBezTo>
                  <a:lnTo>
                    <a:pt x="2874" y="1088"/>
                  </a:lnTo>
                  <a:cubicBezTo>
                    <a:pt x="3125" y="1116"/>
                    <a:pt x="3376" y="1116"/>
                    <a:pt x="3655" y="1144"/>
                  </a:cubicBezTo>
                  <a:cubicBezTo>
                    <a:pt x="3906" y="1172"/>
                    <a:pt x="4157" y="1172"/>
                    <a:pt x="4409" y="1172"/>
                  </a:cubicBezTo>
                  <a:cubicBezTo>
                    <a:pt x="4632" y="1172"/>
                    <a:pt x="4883" y="1172"/>
                    <a:pt x="5106" y="1144"/>
                  </a:cubicBezTo>
                  <a:cubicBezTo>
                    <a:pt x="5552" y="1088"/>
                    <a:pt x="5915" y="893"/>
                    <a:pt x="6222" y="698"/>
                  </a:cubicBezTo>
                  <a:cubicBezTo>
                    <a:pt x="6501" y="502"/>
                    <a:pt x="6752" y="307"/>
                    <a:pt x="6892" y="196"/>
                  </a:cubicBezTo>
                  <a:cubicBezTo>
                    <a:pt x="7059" y="56"/>
                    <a:pt x="7143" y="0"/>
                    <a:pt x="71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-448142" y="1834844"/>
              <a:ext cx="516842" cy="78673"/>
            </a:xfrm>
            <a:custGeom>
              <a:avLst/>
              <a:gdLst/>
              <a:ahLst/>
              <a:cxnLst/>
              <a:rect l="l" t="t" r="r" b="b"/>
              <a:pathLst>
                <a:path w="8928" h="1359" extrusionOk="0">
                  <a:moveTo>
                    <a:pt x="8928" y="1"/>
                  </a:moveTo>
                  <a:cubicBezTo>
                    <a:pt x="8927" y="1"/>
                    <a:pt x="8815" y="57"/>
                    <a:pt x="8593" y="168"/>
                  </a:cubicBezTo>
                  <a:cubicBezTo>
                    <a:pt x="8398" y="252"/>
                    <a:pt x="8063" y="391"/>
                    <a:pt x="7672" y="447"/>
                  </a:cubicBezTo>
                  <a:cubicBezTo>
                    <a:pt x="7512" y="468"/>
                    <a:pt x="7340" y="477"/>
                    <a:pt x="7158" y="477"/>
                  </a:cubicBezTo>
                  <a:cubicBezTo>
                    <a:pt x="6862" y="477"/>
                    <a:pt x="6538" y="454"/>
                    <a:pt x="6194" y="419"/>
                  </a:cubicBezTo>
                  <a:cubicBezTo>
                    <a:pt x="5915" y="405"/>
                    <a:pt x="5622" y="391"/>
                    <a:pt x="5318" y="391"/>
                  </a:cubicBezTo>
                  <a:cubicBezTo>
                    <a:pt x="5015" y="391"/>
                    <a:pt x="4701" y="405"/>
                    <a:pt x="4380" y="447"/>
                  </a:cubicBezTo>
                  <a:cubicBezTo>
                    <a:pt x="4213" y="475"/>
                    <a:pt x="4045" y="503"/>
                    <a:pt x="3906" y="531"/>
                  </a:cubicBezTo>
                  <a:cubicBezTo>
                    <a:pt x="3822" y="559"/>
                    <a:pt x="3739" y="586"/>
                    <a:pt x="3655" y="614"/>
                  </a:cubicBezTo>
                  <a:cubicBezTo>
                    <a:pt x="3599" y="614"/>
                    <a:pt x="3515" y="642"/>
                    <a:pt x="3432" y="670"/>
                  </a:cubicBezTo>
                  <a:cubicBezTo>
                    <a:pt x="3153" y="754"/>
                    <a:pt x="2874" y="865"/>
                    <a:pt x="2623" y="949"/>
                  </a:cubicBezTo>
                  <a:cubicBezTo>
                    <a:pt x="2511" y="1005"/>
                    <a:pt x="2399" y="1033"/>
                    <a:pt x="2260" y="1061"/>
                  </a:cubicBezTo>
                  <a:cubicBezTo>
                    <a:pt x="2204" y="1089"/>
                    <a:pt x="2148" y="1117"/>
                    <a:pt x="2092" y="1117"/>
                  </a:cubicBezTo>
                  <a:cubicBezTo>
                    <a:pt x="2037" y="1117"/>
                    <a:pt x="1981" y="1144"/>
                    <a:pt x="1925" y="1144"/>
                  </a:cubicBezTo>
                  <a:cubicBezTo>
                    <a:pt x="1869" y="1172"/>
                    <a:pt x="1813" y="1172"/>
                    <a:pt x="1758" y="1172"/>
                  </a:cubicBezTo>
                  <a:cubicBezTo>
                    <a:pt x="1702" y="1200"/>
                    <a:pt x="1646" y="1200"/>
                    <a:pt x="1590" y="1200"/>
                  </a:cubicBezTo>
                  <a:cubicBezTo>
                    <a:pt x="1479" y="1228"/>
                    <a:pt x="1367" y="1256"/>
                    <a:pt x="1283" y="1256"/>
                  </a:cubicBezTo>
                  <a:cubicBezTo>
                    <a:pt x="893" y="1284"/>
                    <a:pt x="558" y="1284"/>
                    <a:pt x="335" y="1284"/>
                  </a:cubicBezTo>
                  <a:cubicBezTo>
                    <a:pt x="112" y="1256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112" y="1284"/>
                    <a:pt x="335" y="1312"/>
                  </a:cubicBezTo>
                  <a:cubicBezTo>
                    <a:pt x="449" y="1345"/>
                    <a:pt x="602" y="1358"/>
                    <a:pt x="793" y="1358"/>
                  </a:cubicBezTo>
                  <a:cubicBezTo>
                    <a:pt x="928" y="1358"/>
                    <a:pt x="1082" y="1351"/>
                    <a:pt x="1256" y="1340"/>
                  </a:cubicBezTo>
                  <a:cubicBezTo>
                    <a:pt x="1367" y="1340"/>
                    <a:pt x="1479" y="1312"/>
                    <a:pt x="1590" y="1312"/>
                  </a:cubicBezTo>
                  <a:cubicBezTo>
                    <a:pt x="1646" y="1312"/>
                    <a:pt x="1702" y="1284"/>
                    <a:pt x="1758" y="1284"/>
                  </a:cubicBezTo>
                  <a:cubicBezTo>
                    <a:pt x="1813" y="1284"/>
                    <a:pt x="1897" y="1284"/>
                    <a:pt x="1953" y="1256"/>
                  </a:cubicBezTo>
                  <a:cubicBezTo>
                    <a:pt x="2009" y="1256"/>
                    <a:pt x="2092" y="1228"/>
                    <a:pt x="2148" y="1228"/>
                  </a:cubicBezTo>
                  <a:cubicBezTo>
                    <a:pt x="2204" y="1228"/>
                    <a:pt x="2288" y="1200"/>
                    <a:pt x="2344" y="1200"/>
                  </a:cubicBezTo>
                  <a:cubicBezTo>
                    <a:pt x="2483" y="1172"/>
                    <a:pt x="2595" y="1117"/>
                    <a:pt x="2734" y="1089"/>
                  </a:cubicBezTo>
                  <a:cubicBezTo>
                    <a:pt x="3013" y="1033"/>
                    <a:pt x="3264" y="949"/>
                    <a:pt x="3543" y="893"/>
                  </a:cubicBezTo>
                  <a:cubicBezTo>
                    <a:pt x="3599" y="865"/>
                    <a:pt x="3683" y="838"/>
                    <a:pt x="3739" y="838"/>
                  </a:cubicBezTo>
                  <a:cubicBezTo>
                    <a:pt x="3822" y="810"/>
                    <a:pt x="3878" y="810"/>
                    <a:pt x="3962" y="782"/>
                  </a:cubicBezTo>
                  <a:cubicBezTo>
                    <a:pt x="4101" y="782"/>
                    <a:pt x="4269" y="754"/>
                    <a:pt x="4408" y="754"/>
                  </a:cubicBezTo>
                  <a:cubicBezTo>
                    <a:pt x="4660" y="721"/>
                    <a:pt x="4903" y="710"/>
                    <a:pt x="5141" y="710"/>
                  </a:cubicBezTo>
                  <a:cubicBezTo>
                    <a:pt x="5510" y="710"/>
                    <a:pt x="5866" y="737"/>
                    <a:pt x="6222" y="754"/>
                  </a:cubicBezTo>
                  <a:cubicBezTo>
                    <a:pt x="6408" y="772"/>
                    <a:pt x="6587" y="782"/>
                    <a:pt x="6760" y="782"/>
                  </a:cubicBezTo>
                  <a:cubicBezTo>
                    <a:pt x="7105" y="782"/>
                    <a:pt x="7421" y="745"/>
                    <a:pt x="7700" y="670"/>
                  </a:cubicBezTo>
                  <a:cubicBezTo>
                    <a:pt x="8119" y="559"/>
                    <a:pt x="8426" y="335"/>
                    <a:pt x="8621" y="224"/>
                  </a:cubicBezTo>
                  <a:cubicBezTo>
                    <a:pt x="8815" y="57"/>
                    <a:pt x="8927" y="1"/>
                    <a:pt x="89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-407793" y="1834208"/>
              <a:ext cx="457099" cy="50191"/>
            </a:xfrm>
            <a:custGeom>
              <a:avLst/>
              <a:gdLst/>
              <a:ahLst/>
              <a:cxnLst/>
              <a:rect l="l" t="t" r="r" b="b"/>
              <a:pathLst>
                <a:path w="7896" h="867" extrusionOk="0">
                  <a:moveTo>
                    <a:pt x="1" y="765"/>
                  </a:moveTo>
                  <a:cubicBezTo>
                    <a:pt x="1" y="765"/>
                    <a:pt x="28" y="793"/>
                    <a:pt x="84" y="793"/>
                  </a:cubicBezTo>
                  <a:cubicBezTo>
                    <a:pt x="28" y="765"/>
                    <a:pt x="1" y="765"/>
                    <a:pt x="1" y="765"/>
                  </a:cubicBezTo>
                  <a:close/>
                  <a:moveTo>
                    <a:pt x="4179" y="0"/>
                  </a:moveTo>
                  <a:cubicBezTo>
                    <a:pt x="4098" y="0"/>
                    <a:pt x="4016" y="3"/>
                    <a:pt x="3934" y="12"/>
                  </a:cubicBezTo>
                  <a:cubicBezTo>
                    <a:pt x="3348" y="12"/>
                    <a:pt x="2818" y="179"/>
                    <a:pt x="2372" y="346"/>
                  </a:cubicBezTo>
                  <a:cubicBezTo>
                    <a:pt x="2121" y="430"/>
                    <a:pt x="1926" y="514"/>
                    <a:pt x="1702" y="570"/>
                  </a:cubicBezTo>
                  <a:cubicBezTo>
                    <a:pt x="1507" y="625"/>
                    <a:pt x="1312" y="681"/>
                    <a:pt x="1144" y="737"/>
                  </a:cubicBezTo>
                  <a:cubicBezTo>
                    <a:pt x="810" y="793"/>
                    <a:pt x="503" y="821"/>
                    <a:pt x="307" y="821"/>
                  </a:cubicBezTo>
                  <a:cubicBezTo>
                    <a:pt x="196" y="821"/>
                    <a:pt x="140" y="793"/>
                    <a:pt x="84" y="793"/>
                  </a:cubicBezTo>
                  <a:cubicBezTo>
                    <a:pt x="140" y="821"/>
                    <a:pt x="196" y="821"/>
                    <a:pt x="307" y="849"/>
                  </a:cubicBezTo>
                  <a:cubicBezTo>
                    <a:pt x="388" y="860"/>
                    <a:pt x="488" y="867"/>
                    <a:pt x="604" y="867"/>
                  </a:cubicBezTo>
                  <a:cubicBezTo>
                    <a:pt x="767" y="867"/>
                    <a:pt x="960" y="853"/>
                    <a:pt x="1172" y="821"/>
                  </a:cubicBezTo>
                  <a:cubicBezTo>
                    <a:pt x="1340" y="793"/>
                    <a:pt x="1563" y="765"/>
                    <a:pt x="1758" y="709"/>
                  </a:cubicBezTo>
                  <a:cubicBezTo>
                    <a:pt x="1981" y="653"/>
                    <a:pt x="2205" y="597"/>
                    <a:pt x="2428" y="542"/>
                  </a:cubicBezTo>
                  <a:cubicBezTo>
                    <a:pt x="2874" y="430"/>
                    <a:pt x="3404" y="291"/>
                    <a:pt x="3934" y="291"/>
                  </a:cubicBezTo>
                  <a:cubicBezTo>
                    <a:pt x="4008" y="282"/>
                    <a:pt x="4084" y="279"/>
                    <a:pt x="4161" y="279"/>
                  </a:cubicBezTo>
                  <a:cubicBezTo>
                    <a:pt x="4346" y="279"/>
                    <a:pt x="4538" y="299"/>
                    <a:pt x="4715" y="318"/>
                  </a:cubicBezTo>
                  <a:cubicBezTo>
                    <a:pt x="4967" y="346"/>
                    <a:pt x="5218" y="374"/>
                    <a:pt x="5469" y="430"/>
                  </a:cubicBezTo>
                  <a:cubicBezTo>
                    <a:pt x="5692" y="486"/>
                    <a:pt x="5943" y="542"/>
                    <a:pt x="6138" y="570"/>
                  </a:cubicBezTo>
                  <a:cubicBezTo>
                    <a:pt x="6250" y="597"/>
                    <a:pt x="6362" y="625"/>
                    <a:pt x="6473" y="625"/>
                  </a:cubicBezTo>
                  <a:cubicBezTo>
                    <a:pt x="6585" y="653"/>
                    <a:pt x="6668" y="653"/>
                    <a:pt x="6780" y="653"/>
                  </a:cubicBezTo>
                  <a:cubicBezTo>
                    <a:pt x="7143" y="625"/>
                    <a:pt x="7422" y="514"/>
                    <a:pt x="7617" y="402"/>
                  </a:cubicBezTo>
                  <a:cubicBezTo>
                    <a:pt x="7701" y="346"/>
                    <a:pt x="7784" y="291"/>
                    <a:pt x="7812" y="263"/>
                  </a:cubicBezTo>
                  <a:cubicBezTo>
                    <a:pt x="7868" y="207"/>
                    <a:pt x="7896" y="207"/>
                    <a:pt x="7896" y="207"/>
                  </a:cubicBezTo>
                  <a:lnTo>
                    <a:pt x="7896" y="207"/>
                  </a:lnTo>
                  <a:cubicBezTo>
                    <a:pt x="7896" y="207"/>
                    <a:pt x="7868" y="207"/>
                    <a:pt x="7812" y="235"/>
                  </a:cubicBezTo>
                  <a:cubicBezTo>
                    <a:pt x="7756" y="263"/>
                    <a:pt x="7701" y="291"/>
                    <a:pt x="7589" y="346"/>
                  </a:cubicBezTo>
                  <a:cubicBezTo>
                    <a:pt x="7430" y="392"/>
                    <a:pt x="7214" y="438"/>
                    <a:pt x="6943" y="438"/>
                  </a:cubicBezTo>
                  <a:cubicBezTo>
                    <a:pt x="6882" y="438"/>
                    <a:pt x="6819" y="435"/>
                    <a:pt x="6752" y="430"/>
                  </a:cubicBezTo>
                  <a:cubicBezTo>
                    <a:pt x="6668" y="402"/>
                    <a:pt x="6585" y="402"/>
                    <a:pt x="6473" y="374"/>
                  </a:cubicBezTo>
                  <a:cubicBezTo>
                    <a:pt x="6389" y="374"/>
                    <a:pt x="6278" y="346"/>
                    <a:pt x="6166" y="318"/>
                  </a:cubicBezTo>
                  <a:cubicBezTo>
                    <a:pt x="5971" y="263"/>
                    <a:pt x="5748" y="207"/>
                    <a:pt x="5525" y="151"/>
                  </a:cubicBezTo>
                  <a:cubicBezTo>
                    <a:pt x="5273" y="95"/>
                    <a:pt x="5022" y="67"/>
                    <a:pt x="4771" y="39"/>
                  </a:cubicBezTo>
                  <a:cubicBezTo>
                    <a:pt x="4574" y="20"/>
                    <a:pt x="4377" y="0"/>
                    <a:pt x="41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-411035" y="1839707"/>
              <a:ext cx="478114" cy="57774"/>
            </a:xfrm>
            <a:custGeom>
              <a:avLst/>
              <a:gdLst/>
              <a:ahLst/>
              <a:cxnLst/>
              <a:rect l="l" t="t" r="r" b="b"/>
              <a:pathLst>
                <a:path w="8259" h="998" extrusionOk="0">
                  <a:moveTo>
                    <a:pt x="8259" y="0"/>
                  </a:moveTo>
                  <a:cubicBezTo>
                    <a:pt x="8259" y="0"/>
                    <a:pt x="8147" y="28"/>
                    <a:pt x="7952" y="28"/>
                  </a:cubicBezTo>
                  <a:cubicBezTo>
                    <a:pt x="7840" y="56"/>
                    <a:pt x="7701" y="84"/>
                    <a:pt x="7561" y="112"/>
                  </a:cubicBezTo>
                  <a:cubicBezTo>
                    <a:pt x="7478" y="112"/>
                    <a:pt x="7394" y="140"/>
                    <a:pt x="7310" y="168"/>
                  </a:cubicBezTo>
                  <a:cubicBezTo>
                    <a:pt x="7227" y="196"/>
                    <a:pt x="7143" y="223"/>
                    <a:pt x="7059" y="251"/>
                  </a:cubicBezTo>
                  <a:cubicBezTo>
                    <a:pt x="6697" y="363"/>
                    <a:pt x="6250" y="530"/>
                    <a:pt x="5776" y="586"/>
                  </a:cubicBezTo>
                  <a:cubicBezTo>
                    <a:pt x="5685" y="597"/>
                    <a:pt x="5592" y="601"/>
                    <a:pt x="5495" y="601"/>
                  </a:cubicBezTo>
                  <a:cubicBezTo>
                    <a:pt x="5087" y="601"/>
                    <a:pt x="4632" y="520"/>
                    <a:pt x="4158" y="475"/>
                  </a:cubicBezTo>
                  <a:cubicBezTo>
                    <a:pt x="4018" y="461"/>
                    <a:pt x="3872" y="454"/>
                    <a:pt x="3725" y="454"/>
                  </a:cubicBezTo>
                  <a:cubicBezTo>
                    <a:pt x="3579" y="454"/>
                    <a:pt x="3432" y="461"/>
                    <a:pt x="3293" y="475"/>
                  </a:cubicBezTo>
                  <a:cubicBezTo>
                    <a:pt x="3014" y="502"/>
                    <a:pt x="2763" y="530"/>
                    <a:pt x="2512" y="586"/>
                  </a:cubicBezTo>
                  <a:cubicBezTo>
                    <a:pt x="2009" y="670"/>
                    <a:pt x="1563" y="754"/>
                    <a:pt x="1200" y="809"/>
                  </a:cubicBezTo>
                  <a:cubicBezTo>
                    <a:pt x="838" y="865"/>
                    <a:pt x="531" y="893"/>
                    <a:pt x="308" y="893"/>
                  </a:cubicBezTo>
                  <a:cubicBezTo>
                    <a:pt x="224" y="893"/>
                    <a:pt x="140" y="893"/>
                    <a:pt x="84" y="865"/>
                  </a:cubicBezTo>
                  <a:lnTo>
                    <a:pt x="1" y="865"/>
                  </a:lnTo>
                  <a:cubicBezTo>
                    <a:pt x="1" y="865"/>
                    <a:pt x="29" y="865"/>
                    <a:pt x="84" y="893"/>
                  </a:cubicBezTo>
                  <a:cubicBezTo>
                    <a:pt x="140" y="893"/>
                    <a:pt x="196" y="921"/>
                    <a:pt x="308" y="921"/>
                  </a:cubicBezTo>
                  <a:cubicBezTo>
                    <a:pt x="389" y="933"/>
                    <a:pt x="489" y="939"/>
                    <a:pt x="606" y="939"/>
                  </a:cubicBezTo>
                  <a:cubicBezTo>
                    <a:pt x="772" y="939"/>
                    <a:pt x="972" y="926"/>
                    <a:pt x="1200" y="893"/>
                  </a:cubicBezTo>
                  <a:cubicBezTo>
                    <a:pt x="1591" y="865"/>
                    <a:pt x="2037" y="809"/>
                    <a:pt x="2540" y="781"/>
                  </a:cubicBezTo>
                  <a:cubicBezTo>
                    <a:pt x="2791" y="754"/>
                    <a:pt x="3042" y="726"/>
                    <a:pt x="3321" y="726"/>
                  </a:cubicBezTo>
                  <a:cubicBezTo>
                    <a:pt x="3572" y="726"/>
                    <a:pt x="3851" y="754"/>
                    <a:pt x="4130" y="781"/>
                  </a:cubicBezTo>
                  <a:cubicBezTo>
                    <a:pt x="4616" y="851"/>
                    <a:pt x="5121" y="997"/>
                    <a:pt x="5582" y="997"/>
                  </a:cubicBezTo>
                  <a:cubicBezTo>
                    <a:pt x="5677" y="997"/>
                    <a:pt x="5769" y="991"/>
                    <a:pt x="5860" y="977"/>
                  </a:cubicBezTo>
                  <a:cubicBezTo>
                    <a:pt x="6362" y="893"/>
                    <a:pt x="6780" y="614"/>
                    <a:pt x="7115" y="447"/>
                  </a:cubicBezTo>
                  <a:cubicBezTo>
                    <a:pt x="7199" y="391"/>
                    <a:pt x="7282" y="363"/>
                    <a:pt x="7366" y="307"/>
                  </a:cubicBezTo>
                  <a:cubicBezTo>
                    <a:pt x="7450" y="279"/>
                    <a:pt x="7506" y="251"/>
                    <a:pt x="7589" y="223"/>
                  </a:cubicBezTo>
                  <a:cubicBezTo>
                    <a:pt x="7729" y="168"/>
                    <a:pt x="7840" y="140"/>
                    <a:pt x="7952" y="84"/>
                  </a:cubicBezTo>
                  <a:cubicBezTo>
                    <a:pt x="8147" y="56"/>
                    <a:pt x="8259" y="0"/>
                    <a:pt x="825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-335142" y="1839707"/>
              <a:ext cx="389310" cy="100208"/>
            </a:xfrm>
            <a:custGeom>
              <a:avLst/>
              <a:gdLst/>
              <a:ahLst/>
              <a:cxnLst/>
              <a:rect l="l" t="t" r="r" b="b"/>
              <a:pathLst>
                <a:path w="6725" h="1731" extrusionOk="0">
                  <a:moveTo>
                    <a:pt x="6725" y="0"/>
                  </a:moveTo>
                  <a:cubicBezTo>
                    <a:pt x="6725" y="0"/>
                    <a:pt x="6641" y="56"/>
                    <a:pt x="6501" y="196"/>
                  </a:cubicBezTo>
                  <a:cubicBezTo>
                    <a:pt x="6362" y="307"/>
                    <a:pt x="6139" y="502"/>
                    <a:pt x="5860" y="698"/>
                  </a:cubicBezTo>
                  <a:cubicBezTo>
                    <a:pt x="5609" y="893"/>
                    <a:pt x="5274" y="1116"/>
                    <a:pt x="4855" y="1172"/>
                  </a:cubicBezTo>
                  <a:cubicBezTo>
                    <a:pt x="4660" y="1200"/>
                    <a:pt x="4437" y="1200"/>
                    <a:pt x="4214" y="1200"/>
                  </a:cubicBezTo>
                  <a:cubicBezTo>
                    <a:pt x="4158" y="1200"/>
                    <a:pt x="4102" y="1228"/>
                    <a:pt x="4046" y="1228"/>
                  </a:cubicBezTo>
                  <a:cubicBezTo>
                    <a:pt x="3991" y="1200"/>
                    <a:pt x="3935" y="1200"/>
                    <a:pt x="3879" y="1200"/>
                  </a:cubicBezTo>
                  <a:cubicBezTo>
                    <a:pt x="3739" y="1172"/>
                    <a:pt x="3628" y="1172"/>
                    <a:pt x="3516" y="1172"/>
                  </a:cubicBezTo>
                  <a:cubicBezTo>
                    <a:pt x="3014" y="1116"/>
                    <a:pt x="2540" y="1088"/>
                    <a:pt x="2111" y="1088"/>
                  </a:cubicBezTo>
                  <a:cubicBezTo>
                    <a:pt x="1682" y="1088"/>
                    <a:pt x="1298" y="1116"/>
                    <a:pt x="977" y="1172"/>
                  </a:cubicBezTo>
                  <a:cubicBezTo>
                    <a:pt x="894" y="1172"/>
                    <a:pt x="838" y="1172"/>
                    <a:pt x="754" y="1200"/>
                  </a:cubicBezTo>
                  <a:cubicBezTo>
                    <a:pt x="698" y="1200"/>
                    <a:pt x="615" y="1200"/>
                    <a:pt x="559" y="1228"/>
                  </a:cubicBezTo>
                  <a:cubicBezTo>
                    <a:pt x="447" y="1256"/>
                    <a:pt x="336" y="1256"/>
                    <a:pt x="252" y="1284"/>
                  </a:cubicBezTo>
                  <a:cubicBezTo>
                    <a:pt x="85" y="1339"/>
                    <a:pt x="1" y="1339"/>
                    <a:pt x="1" y="1339"/>
                  </a:cubicBezTo>
                  <a:cubicBezTo>
                    <a:pt x="1" y="1339"/>
                    <a:pt x="85" y="1339"/>
                    <a:pt x="252" y="1312"/>
                  </a:cubicBezTo>
                  <a:cubicBezTo>
                    <a:pt x="364" y="1284"/>
                    <a:pt x="447" y="1284"/>
                    <a:pt x="587" y="1256"/>
                  </a:cubicBezTo>
                  <a:lnTo>
                    <a:pt x="782" y="1256"/>
                  </a:lnTo>
                  <a:cubicBezTo>
                    <a:pt x="866" y="1228"/>
                    <a:pt x="922" y="1228"/>
                    <a:pt x="1005" y="1228"/>
                  </a:cubicBezTo>
                  <a:lnTo>
                    <a:pt x="1535" y="1228"/>
                  </a:lnTo>
                  <a:cubicBezTo>
                    <a:pt x="1703" y="1228"/>
                    <a:pt x="1926" y="1256"/>
                    <a:pt x="2121" y="1284"/>
                  </a:cubicBezTo>
                  <a:cubicBezTo>
                    <a:pt x="2345" y="1312"/>
                    <a:pt x="2568" y="1339"/>
                    <a:pt x="2819" y="1395"/>
                  </a:cubicBezTo>
                  <a:cubicBezTo>
                    <a:pt x="3042" y="1451"/>
                    <a:pt x="3293" y="1507"/>
                    <a:pt x="3572" y="1563"/>
                  </a:cubicBezTo>
                  <a:cubicBezTo>
                    <a:pt x="3684" y="1591"/>
                    <a:pt x="3823" y="1646"/>
                    <a:pt x="3935" y="1674"/>
                  </a:cubicBezTo>
                  <a:cubicBezTo>
                    <a:pt x="4018" y="1674"/>
                    <a:pt x="4074" y="1702"/>
                    <a:pt x="4130" y="1702"/>
                  </a:cubicBezTo>
                  <a:cubicBezTo>
                    <a:pt x="4186" y="1702"/>
                    <a:pt x="4242" y="1702"/>
                    <a:pt x="4297" y="1730"/>
                  </a:cubicBezTo>
                  <a:cubicBezTo>
                    <a:pt x="4549" y="1730"/>
                    <a:pt x="4772" y="1702"/>
                    <a:pt x="4967" y="1674"/>
                  </a:cubicBezTo>
                  <a:cubicBezTo>
                    <a:pt x="5386" y="1563"/>
                    <a:pt x="5720" y="1200"/>
                    <a:pt x="5971" y="921"/>
                  </a:cubicBezTo>
                  <a:cubicBezTo>
                    <a:pt x="6222" y="614"/>
                    <a:pt x="6390" y="391"/>
                    <a:pt x="6529" y="223"/>
                  </a:cubicBezTo>
                  <a:cubicBezTo>
                    <a:pt x="6641" y="84"/>
                    <a:pt x="6725" y="0"/>
                    <a:pt x="6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1198" y="1758951"/>
              <a:ext cx="733293" cy="330378"/>
            </a:xfrm>
            <a:custGeom>
              <a:avLst/>
              <a:gdLst/>
              <a:ahLst/>
              <a:cxnLst/>
              <a:rect l="l" t="t" r="r" b="b"/>
              <a:pathLst>
                <a:path w="12667" h="5707" extrusionOk="0">
                  <a:moveTo>
                    <a:pt x="11104" y="0"/>
                  </a:moveTo>
                  <a:cubicBezTo>
                    <a:pt x="9988" y="307"/>
                    <a:pt x="8900" y="503"/>
                    <a:pt x="7729" y="586"/>
                  </a:cubicBezTo>
                  <a:cubicBezTo>
                    <a:pt x="7224" y="625"/>
                    <a:pt x="6701" y="646"/>
                    <a:pt x="6154" y="646"/>
                  </a:cubicBezTo>
                  <a:cubicBezTo>
                    <a:pt x="5523" y="646"/>
                    <a:pt x="4860" y="618"/>
                    <a:pt x="4157" y="558"/>
                  </a:cubicBezTo>
                  <a:cubicBezTo>
                    <a:pt x="3572" y="503"/>
                    <a:pt x="2986" y="447"/>
                    <a:pt x="2344" y="363"/>
                  </a:cubicBezTo>
                  <a:cubicBezTo>
                    <a:pt x="1451" y="391"/>
                    <a:pt x="279" y="865"/>
                    <a:pt x="0" y="1618"/>
                  </a:cubicBezTo>
                  <a:lnTo>
                    <a:pt x="1033" y="4408"/>
                  </a:lnTo>
                  <a:cubicBezTo>
                    <a:pt x="1356" y="4351"/>
                    <a:pt x="1669" y="4327"/>
                    <a:pt x="1975" y="4327"/>
                  </a:cubicBezTo>
                  <a:cubicBezTo>
                    <a:pt x="2567" y="4327"/>
                    <a:pt x="3131" y="4419"/>
                    <a:pt x="3683" y="4548"/>
                  </a:cubicBezTo>
                  <a:cubicBezTo>
                    <a:pt x="4827" y="4799"/>
                    <a:pt x="5971" y="5273"/>
                    <a:pt x="7282" y="5524"/>
                  </a:cubicBezTo>
                  <a:cubicBezTo>
                    <a:pt x="7589" y="5580"/>
                    <a:pt x="7896" y="5636"/>
                    <a:pt x="8203" y="5664"/>
                  </a:cubicBezTo>
                  <a:cubicBezTo>
                    <a:pt x="8491" y="5691"/>
                    <a:pt x="8791" y="5706"/>
                    <a:pt x="9104" y="5706"/>
                  </a:cubicBezTo>
                  <a:cubicBezTo>
                    <a:pt x="9762" y="5706"/>
                    <a:pt x="10478" y="5639"/>
                    <a:pt x="11272" y="5469"/>
                  </a:cubicBezTo>
                  <a:cubicBezTo>
                    <a:pt x="11690" y="5357"/>
                    <a:pt x="12164" y="5217"/>
                    <a:pt x="12667" y="5050"/>
                  </a:cubicBezTo>
                  <a:lnTo>
                    <a:pt x="111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49542" y="1975342"/>
              <a:ext cx="444190" cy="113985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28" y="1"/>
                  </a:moveTo>
                  <a:lnTo>
                    <a:pt x="28" y="1"/>
                  </a:lnTo>
                  <a:cubicBezTo>
                    <a:pt x="56" y="419"/>
                    <a:pt x="0" y="726"/>
                    <a:pt x="0" y="726"/>
                  </a:cubicBezTo>
                  <a:lnTo>
                    <a:pt x="84" y="810"/>
                  </a:lnTo>
                  <a:cubicBezTo>
                    <a:pt x="1228" y="1061"/>
                    <a:pt x="2372" y="1535"/>
                    <a:pt x="3683" y="1786"/>
                  </a:cubicBezTo>
                  <a:cubicBezTo>
                    <a:pt x="3990" y="1842"/>
                    <a:pt x="4297" y="1898"/>
                    <a:pt x="4604" y="1926"/>
                  </a:cubicBezTo>
                  <a:cubicBezTo>
                    <a:pt x="4892" y="1953"/>
                    <a:pt x="5192" y="1968"/>
                    <a:pt x="5505" y="1968"/>
                  </a:cubicBezTo>
                  <a:cubicBezTo>
                    <a:pt x="6163" y="1968"/>
                    <a:pt x="6879" y="1901"/>
                    <a:pt x="7673" y="1731"/>
                  </a:cubicBezTo>
                  <a:lnTo>
                    <a:pt x="6947" y="1368"/>
                  </a:lnTo>
                  <a:cubicBezTo>
                    <a:pt x="6335" y="1565"/>
                    <a:pt x="5623" y="1653"/>
                    <a:pt x="4892" y="1653"/>
                  </a:cubicBezTo>
                  <a:cubicBezTo>
                    <a:pt x="2826" y="1653"/>
                    <a:pt x="605" y="949"/>
                    <a:pt x="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93521" y="1616832"/>
              <a:ext cx="227797" cy="98587"/>
            </a:xfrm>
            <a:custGeom>
              <a:avLst/>
              <a:gdLst/>
              <a:ahLst/>
              <a:cxnLst/>
              <a:rect l="l" t="t" r="r" b="b"/>
              <a:pathLst>
                <a:path w="3935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47"/>
                  </a:cubicBezTo>
                  <a:cubicBezTo>
                    <a:pt x="1" y="698"/>
                    <a:pt x="196" y="893"/>
                    <a:pt x="447" y="893"/>
                  </a:cubicBezTo>
                  <a:lnTo>
                    <a:pt x="2121" y="1702"/>
                  </a:lnTo>
                  <a:lnTo>
                    <a:pt x="3935" y="698"/>
                  </a:lnTo>
                  <a:lnTo>
                    <a:pt x="3767" y="307"/>
                  </a:lnTo>
                  <a:lnTo>
                    <a:pt x="2177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885864" y="1584530"/>
              <a:ext cx="142178" cy="57311"/>
            </a:xfrm>
            <a:custGeom>
              <a:avLst/>
              <a:gdLst/>
              <a:ahLst/>
              <a:cxnLst/>
              <a:rect l="l" t="t" r="r" b="b"/>
              <a:pathLst>
                <a:path w="2456" h="990" extrusionOk="0">
                  <a:moveTo>
                    <a:pt x="1" y="0"/>
                  </a:moveTo>
                  <a:cubicBezTo>
                    <a:pt x="1" y="0"/>
                    <a:pt x="168" y="56"/>
                    <a:pt x="363" y="112"/>
                  </a:cubicBezTo>
                  <a:cubicBezTo>
                    <a:pt x="587" y="168"/>
                    <a:pt x="866" y="251"/>
                    <a:pt x="1145" y="363"/>
                  </a:cubicBezTo>
                  <a:cubicBezTo>
                    <a:pt x="1200" y="391"/>
                    <a:pt x="1256" y="419"/>
                    <a:pt x="1340" y="447"/>
                  </a:cubicBezTo>
                  <a:cubicBezTo>
                    <a:pt x="1396" y="502"/>
                    <a:pt x="1451" y="530"/>
                    <a:pt x="1507" y="558"/>
                  </a:cubicBezTo>
                  <a:cubicBezTo>
                    <a:pt x="1619" y="642"/>
                    <a:pt x="1703" y="726"/>
                    <a:pt x="1786" y="809"/>
                  </a:cubicBezTo>
                  <a:cubicBezTo>
                    <a:pt x="1898" y="893"/>
                    <a:pt x="2037" y="949"/>
                    <a:pt x="2177" y="977"/>
                  </a:cubicBezTo>
                  <a:cubicBezTo>
                    <a:pt x="2223" y="986"/>
                    <a:pt x="2267" y="989"/>
                    <a:pt x="2305" y="989"/>
                  </a:cubicBezTo>
                  <a:cubicBezTo>
                    <a:pt x="2381" y="989"/>
                    <a:pt x="2437" y="977"/>
                    <a:pt x="2456" y="977"/>
                  </a:cubicBezTo>
                  <a:lnTo>
                    <a:pt x="2242" y="335"/>
                  </a:lnTo>
                  <a:lnTo>
                    <a:pt x="2242" y="335"/>
                  </a:lnTo>
                  <a:cubicBezTo>
                    <a:pt x="2249" y="335"/>
                    <a:pt x="2255" y="335"/>
                    <a:pt x="2261" y="335"/>
                  </a:cubicBezTo>
                  <a:lnTo>
                    <a:pt x="2233" y="307"/>
                  </a:lnTo>
                  <a:lnTo>
                    <a:pt x="2242" y="335"/>
                  </a:lnTo>
                  <a:lnTo>
                    <a:pt x="2242" y="335"/>
                  </a:lnTo>
                  <a:cubicBezTo>
                    <a:pt x="2211" y="334"/>
                    <a:pt x="2161" y="330"/>
                    <a:pt x="2093" y="307"/>
                  </a:cubicBezTo>
                  <a:cubicBezTo>
                    <a:pt x="2009" y="279"/>
                    <a:pt x="1842" y="196"/>
                    <a:pt x="1703" y="140"/>
                  </a:cubicBezTo>
                  <a:cubicBezTo>
                    <a:pt x="1619" y="140"/>
                    <a:pt x="1563" y="112"/>
                    <a:pt x="1479" y="84"/>
                  </a:cubicBezTo>
                  <a:cubicBezTo>
                    <a:pt x="1396" y="56"/>
                    <a:pt x="1312" y="56"/>
                    <a:pt x="1228" y="28"/>
                  </a:cubicBezTo>
                  <a:cubicBezTo>
                    <a:pt x="921" y="0"/>
                    <a:pt x="614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824501" y="1587309"/>
              <a:ext cx="158329" cy="42491"/>
            </a:xfrm>
            <a:custGeom>
              <a:avLst/>
              <a:gdLst/>
              <a:ahLst/>
              <a:cxnLst/>
              <a:rect l="l" t="t" r="r" b="b"/>
              <a:pathLst>
                <a:path w="2735" h="734" extrusionOk="0">
                  <a:moveTo>
                    <a:pt x="2039" y="1"/>
                  </a:moveTo>
                  <a:cubicBezTo>
                    <a:pt x="1779" y="1"/>
                    <a:pt x="1504" y="51"/>
                    <a:pt x="1228" y="120"/>
                  </a:cubicBezTo>
                  <a:cubicBezTo>
                    <a:pt x="921" y="203"/>
                    <a:pt x="614" y="259"/>
                    <a:pt x="391" y="259"/>
                  </a:cubicBezTo>
                  <a:cubicBezTo>
                    <a:pt x="354" y="268"/>
                    <a:pt x="317" y="272"/>
                    <a:pt x="282" y="272"/>
                  </a:cubicBezTo>
                  <a:cubicBezTo>
                    <a:pt x="211" y="272"/>
                    <a:pt x="149" y="259"/>
                    <a:pt x="112" y="259"/>
                  </a:cubicBezTo>
                  <a:cubicBezTo>
                    <a:pt x="28" y="231"/>
                    <a:pt x="1" y="231"/>
                    <a:pt x="1" y="231"/>
                  </a:cubicBezTo>
                  <a:lnTo>
                    <a:pt x="1" y="231"/>
                  </a:lnTo>
                  <a:cubicBezTo>
                    <a:pt x="1" y="231"/>
                    <a:pt x="28" y="259"/>
                    <a:pt x="112" y="287"/>
                  </a:cubicBezTo>
                  <a:cubicBezTo>
                    <a:pt x="168" y="315"/>
                    <a:pt x="252" y="343"/>
                    <a:pt x="391" y="371"/>
                  </a:cubicBezTo>
                  <a:cubicBezTo>
                    <a:pt x="614" y="427"/>
                    <a:pt x="949" y="454"/>
                    <a:pt x="1284" y="454"/>
                  </a:cubicBezTo>
                  <a:cubicBezTo>
                    <a:pt x="1591" y="454"/>
                    <a:pt x="1898" y="482"/>
                    <a:pt x="2093" y="566"/>
                  </a:cubicBezTo>
                  <a:cubicBezTo>
                    <a:pt x="2288" y="622"/>
                    <a:pt x="2372" y="733"/>
                    <a:pt x="2400" y="733"/>
                  </a:cubicBezTo>
                  <a:lnTo>
                    <a:pt x="2735" y="148"/>
                  </a:lnTo>
                  <a:cubicBezTo>
                    <a:pt x="2707" y="120"/>
                    <a:pt x="2511" y="8"/>
                    <a:pt x="2205" y="8"/>
                  </a:cubicBezTo>
                  <a:cubicBezTo>
                    <a:pt x="2150" y="3"/>
                    <a:pt x="2095" y="1"/>
                    <a:pt x="20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766380" y="1595124"/>
              <a:ext cx="166376" cy="41102"/>
            </a:xfrm>
            <a:custGeom>
              <a:avLst/>
              <a:gdLst/>
              <a:ahLst/>
              <a:cxnLst/>
              <a:rect l="l" t="t" r="r" b="b"/>
              <a:pathLst>
                <a:path w="2874" h="710" extrusionOk="0">
                  <a:moveTo>
                    <a:pt x="2428" y="1"/>
                  </a:moveTo>
                  <a:cubicBezTo>
                    <a:pt x="2384" y="1"/>
                    <a:pt x="2337" y="4"/>
                    <a:pt x="2288" y="13"/>
                  </a:cubicBezTo>
                  <a:cubicBezTo>
                    <a:pt x="2120" y="13"/>
                    <a:pt x="1953" y="40"/>
                    <a:pt x="1786" y="96"/>
                  </a:cubicBezTo>
                  <a:cubicBezTo>
                    <a:pt x="1618" y="152"/>
                    <a:pt x="1451" y="208"/>
                    <a:pt x="1311" y="264"/>
                  </a:cubicBezTo>
                  <a:cubicBezTo>
                    <a:pt x="1005" y="347"/>
                    <a:pt x="670" y="431"/>
                    <a:pt x="419" y="431"/>
                  </a:cubicBezTo>
                  <a:cubicBezTo>
                    <a:pt x="349" y="445"/>
                    <a:pt x="293" y="452"/>
                    <a:pt x="244" y="452"/>
                  </a:cubicBezTo>
                  <a:cubicBezTo>
                    <a:pt x="195" y="452"/>
                    <a:pt x="154" y="445"/>
                    <a:pt x="112" y="431"/>
                  </a:cubicBezTo>
                  <a:lnTo>
                    <a:pt x="0" y="431"/>
                  </a:lnTo>
                  <a:cubicBezTo>
                    <a:pt x="0" y="431"/>
                    <a:pt x="28" y="431"/>
                    <a:pt x="112" y="459"/>
                  </a:cubicBezTo>
                  <a:cubicBezTo>
                    <a:pt x="168" y="487"/>
                    <a:pt x="279" y="515"/>
                    <a:pt x="419" y="543"/>
                  </a:cubicBezTo>
                  <a:cubicBezTo>
                    <a:pt x="602" y="583"/>
                    <a:pt x="831" y="609"/>
                    <a:pt x="1083" y="609"/>
                  </a:cubicBezTo>
                  <a:cubicBezTo>
                    <a:pt x="1175" y="609"/>
                    <a:pt x="1270" y="606"/>
                    <a:pt x="1367" y="598"/>
                  </a:cubicBezTo>
                  <a:cubicBezTo>
                    <a:pt x="1563" y="571"/>
                    <a:pt x="1702" y="543"/>
                    <a:pt x="1869" y="543"/>
                  </a:cubicBezTo>
                  <a:cubicBezTo>
                    <a:pt x="2009" y="543"/>
                    <a:pt x="2148" y="571"/>
                    <a:pt x="2260" y="571"/>
                  </a:cubicBezTo>
                  <a:cubicBezTo>
                    <a:pt x="2483" y="626"/>
                    <a:pt x="2567" y="710"/>
                    <a:pt x="2595" y="710"/>
                  </a:cubicBezTo>
                  <a:lnTo>
                    <a:pt x="2874" y="96"/>
                  </a:lnTo>
                  <a:cubicBezTo>
                    <a:pt x="2874" y="68"/>
                    <a:pt x="2790" y="68"/>
                    <a:pt x="2706" y="40"/>
                  </a:cubicBezTo>
                  <a:cubicBezTo>
                    <a:pt x="2627" y="21"/>
                    <a:pt x="2535" y="1"/>
                    <a:pt x="24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43745" y="1616832"/>
              <a:ext cx="159950" cy="40407"/>
            </a:xfrm>
            <a:custGeom>
              <a:avLst/>
              <a:gdLst/>
              <a:ahLst/>
              <a:cxnLst/>
              <a:rect l="l" t="t" r="r" b="b"/>
              <a:pathLst>
                <a:path w="2763" h="698" extrusionOk="0">
                  <a:moveTo>
                    <a:pt x="2763" y="0"/>
                  </a:moveTo>
                  <a:cubicBezTo>
                    <a:pt x="2735" y="0"/>
                    <a:pt x="2567" y="28"/>
                    <a:pt x="2288" y="56"/>
                  </a:cubicBezTo>
                  <a:cubicBezTo>
                    <a:pt x="2037" y="84"/>
                    <a:pt x="1702" y="84"/>
                    <a:pt x="1340" y="84"/>
                  </a:cubicBezTo>
                  <a:cubicBezTo>
                    <a:pt x="1005" y="112"/>
                    <a:pt x="642" y="196"/>
                    <a:pt x="391" y="251"/>
                  </a:cubicBezTo>
                  <a:cubicBezTo>
                    <a:pt x="168" y="307"/>
                    <a:pt x="1" y="363"/>
                    <a:pt x="1" y="363"/>
                  </a:cubicBezTo>
                  <a:cubicBezTo>
                    <a:pt x="1" y="363"/>
                    <a:pt x="168" y="363"/>
                    <a:pt x="419" y="335"/>
                  </a:cubicBezTo>
                  <a:cubicBezTo>
                    <a:pt x="670" y="363"/>
                    <a:pt x="1005" y="363"/>
                    <a:pt x="1340" y="447"/>
                  </a:cubicBezTo>
                  <a:cubicBezTo>
                    <a:pt x="1647" y="502"/>
                    <a:pt x="1981" y="586"/>
                    <a:pt x="2260" y="614"/>
                  </a:cubicBezTo>
                  <a:cubicBezTo>
                    <a:pt x="2539" y="670"/>
                    <a:pt x="2735" y="698"/>
                    <a:pt x="2763" y="698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55182" y="1586151"/>
              <a:ext cx="100208" cy="38786"/>
            </a:xfrm>
            <a:custGeom>
              <a:avLst/>
              <a:gdLst/>
              <a:ahLst/>
              <a:cxnLst/>
              <a:rect l="l" t="t" r="r" b="b"/>
              <a:pathLst>
                <a:path w="1731" h="670" extrusionOk="0">
                  <a:moveTo>
                    <a:pt x="1591" y="0"/>
                  </a:moveTo>
                  <a:cubicBezTo>
                    <a:pt x="1591" y="0"/>
                    <a:pt x="1507" y="28"/>
                    <a:pt x="1368" y="84"/>
                  </a:cubicBezTo>
                  <a:cubicBezTo>
                    <a:pt x="1228" y="112"/>
                    <a:pt x="1033" y="112"/>
                    <a:pt x="838" y="112"/>
                  </a:cubicBezTo>
                  <a:cubicBezTo>
                    <a:pt x="642" y="112"/>
                    <a:pt x="419" y="84"/>
                    <a:pt x="252" y="84"/>
                  </a:cubicBezTo>
                  <a:lnTo>
                    <a:pt x="1" y="84"/>
                  </a:lnTo>
                  <a:cubicBezTo>
                    <a:pt x="1" y="84"/>
                    <a:pt x="84" y="140"/>
                    <a:pt x="252" y="195"/>
                  </a:cubicBezTo>
                  <a:cubicBezTo>
                    <a:pt x="391" y="251"/>
                    <a:pt x="559" y="363"/>
                    <a:pt x="754" y="447"/>
                  </a:cubicBezTo>
                  <a:cubicBezTo>
                    <a:pt x="949" y="530"/>
                    <a:pt x="1172" y="614"/>
                    <a:pt x="1368" y="642"/>
                  </a:cubicBezTo>
                  <a:cubicBezTo>
                    <a:pt x="1563" y="670"/>
                    <a:pt x="1702" y="670"/>
                    <a:pt x="1730" y="670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698533" y="1600681"/>
              <a:ext cx="176101" cy="82435"/>
            </a:xfrm>
            <a:custGeom>
              <a:avLst/>
              <a:gdLst/>
              <a:ahLst/>
              <a:cxnLst/>
              <a:rect l="l" t="t" r="r" b="b"/>
              <a:pathLst>
                <a:path w="3042" h="1424" extrusionOk="0">
                  <a:moveTo>
                    <a:pt x="2986" y="0"/>
                  </a:moveTo>
                  <a:cubicBezTo>
                    <a:pt x="2930" y="0"/>
                    <a:pt x="2093" y="168"/>
                    <a:pt x="1340" y="530"/>
                  </a:cubicBezTo>
                  <a:cubicBezTo>
                    <a:pt x="977" y="698"/>
                    <a:pt x="642" y="921"/>
                    <a:pt x="391" y="1088"/>
                  </a:cubicBezTo>
                  <a:cubicBezTo>
                    <a:pt x="279" y="1172"/>
                    <a:pt x="196" y="1284"/>
                    <a:pt x="112" y="1311"/>
                  </a:cubicBezTo>
                  <a:cubicBezTo>
                    <a:pt x="56" y="1367"/>
                    <a:pt x="0" y="1423"/>
                    <a:pt x="0" y="1423"/>
                  </a:cubicBezTo>
                  <a:cubicBezTo>
                    <a:pt x="0" y="1423"/>
                    <a:pt x="56" y="1395"/>
                    <a:pt x="140" y="1339"/>
                  </a:cubicBezTo>
                  <a:cubicBezTo>
                    <a:pt x="196" y="1311"/>
                    <a:pt x="307" y="1256"/>
                    <a:pt x="447" y="1200"/>
                  </a:cubicBezTo>
                  <a:cubicBezTo>
                    <a:pt x="726" y="1060"/>
                    <a:pt x="1088" y="921"/>
                    <a:pt x="1451" y="837"/>
                  </a:cubicBezTo>
                  <a:cubicBezTo>
                    <a:pt x="2016" y="712"/>
                    <a:pt x="2597" y="696"/>
                    <a:pt x="2875" y="696"/>
                  </a:cubicBezTo>
                  <a:cubicBezTo>
                    <a:pt x="2968" y="696"/>
                    <a:pt x="3027" y="698"/>
                    <a:pt x="3041" y="698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785715" y="1605486"/>
              <a:ext cx="114738" cy="40465"/>
            </a:xfrm>
            <a:custGeom>
              <a:avLst/>
              <a:gdLst/>
              <a:ahLst/>
              <a:cxnLst/>
              <a:rect l="l" t="t" r="r" b="b"/>
              <a:pathLst>
                <a:path w="1982" h="699" extrusionOk="0">
                  <a:moveTo>
                    <a:pt x="1982" y="1"/>
                  </a:moveTo>
                  <a:cubicBezTo>
                    <a:pt x="1954" y="1"/>
                    <a:pt x="1452" y="29"/>
                    <a:pt x="950" y="57"/>
                  </a:cubicBezTo>
                  <a:cubicBezTo>
                    <a:pt x="475" y="57"/>
                    <a:pt x="1" y="85"/>
                    <a:pt x="1" y="85"/>
                  </a:cubicBezTo>
                  <a:cubicBezTo>
                    <a:pt x="1" y="85"/>
                    <a:pt x="1814" y="671"/>
                    <a:pt x="1898" y="698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72714" y="1618453"/>
              <a:ext cx="153466" cy="61421"/>
            </a:xfrm>
            <a:custGeom>
              <a:avLst/>
              <a:gdLst/>
              <a:ahLst/>
              <a:cxnLst/>
              <a:rect l="l" t="t" r="r" b="b"/>
              <a:pathLst>
                <a:path w="2651" h="1061" extrusionOk="0">
                  <a:moveTo>
                    <a:pt x="2650" y="0"/>
                  </a:moveTo>
                  <a:cubicBezTo>
                    <a:pt x="2623" y="0"/>
                    <a:pt x="2427" y="56"/>
                    <a:pt x="2148" y="84"/>
                  </a:cubicBezTo>
                  <a:cubicBezTo>
                    <a:pt x="2065" y="112"/>
                    <a:pt x="2009" y="112"/>
                    <a:pt x="1925" y="140"/>
                  </a:cubicBezTo>
                  <a:cubicBezTo>
                    <a:pt x="1841" y="168"/>
                    <a:pt x="1758" y="195"/>
                    <a:pt x="1674" y="223"/>
                  </a:cubicBezTo>
                  <a:cubicBezTo>
                    <a:pt x="1534" y="279"/>
                    <a:pt x="1339" y="307"/>
                    <a:pt x="1200" y="391"/>
                  </a:cubicBezTo>
                  <a:cubicBezTo>
                    <a:pt x="865" y="530"/>
                    <a:pt x="558" y="670"/>
                    <a:pt x="335" y="837"/>
                  </a:cubicBezTo>
                  <a:cubicBezTo>
                    <a:pt x="140" y="977"/>
                    <a:pt x="0" y="1060"/>
                    <a:pt x="0" y="1060"/>
                  </a:cubicBezTo>
                  <a:cubicBezTo>
                    <a:pt x="0" y="1060"/>
                    <a:pt x="167" y="1004"/>
                    <a:pt x="391" y="921"/>
                  </a:cubicBezTo>
                  <a:cubicBezTo>
                    <a:pt x="614" y="837"/>
                    <a:pt x="949" y="781"/>
                    <a:pt x="1283" y="698"/>
                  </a:cubicBezTo>
                  <a:cubicBezTo>
                    <a:pt x="1451" y="698"/>
                    <a:pt x="1618" y="670"/>
                    <a:pt x="1758" y="670"/>
                  </a:cubicBezTo>
                  <a:cubicBezTo>
                    <a:pt x="1841" y="670"/>
                    <a:pt x="1925" y="670"/>
                    <a:pt x="1981" y="642"/>
                  </a:cubicBezTo>
                  <a:cubicBezTo>
                    <a:pt x="2065" y="670"/>
                    <a:pt x="2120" y="670"/>
                    <a:pt x="2176" y="670"/>
                  </a:cubicBezTo>
                  <a:cubicBezTo>
                    <a:pt x="2427" y="670"/>
                    <a:pt x="2623" y="698"/>
                    <a:pt x="2623" y="698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56563" y="1655561"/>
              <a:ext cx="132452" cy="53375"/>
            </a:xfrm>
            <a:custGeom>
              <a:avLst/>
              <a:gdLst/>
              <a:ahLst/>
              <a:cxnLst/>
              <a:rect l="l" t="t" r="r" b="b"/>
              <a:pathLst>
                <a:path w="2288" h="922" extrusionOk="0">
                  <a:moveTo>
                    <a:pt x="2148" y="1"/>
                  </a:moveTo>
                  <a:cubicBezTo>
                    <a:pt x="2120" y="29"/>
                    <a:pt x="1953" y="84"/>
                    <a:pt x="1758" y="168"/>
                  </a:cubicBezTo>
                  <a:cubicBezTo>
                    <a:pt x="1534" y="280"/>
                    <a:pt x="1283" y="419"/>
                    <a:pt x="1032" y="531"/>
                  </a:cubicBezTo>
                  <a:cubicBezTo>
                    <a:pt x="781" y="670"/>
                    <a:pt x="530" y="754"/>
                    <a:pt x="335" y="810"/>
                  </a:cubicBezTo>
                  <a:cubicBezTo>
                    <a:pt x="223" y="838"/>
                    <a:pt x="140" y="838"/>
                    <a:pt x="84" y="838"/>
                  </a:cubicBezTo>
                  <a:cubicBezTo>
                    <a:pt x="28" y="866"/>
                    <a:pt x="0" y="866"/>
                    <a:pt x="0" y="866"/>
                  </a:cubicBezTo>
                  <a:cubicBezTo>
                    <a:pt x="0" y="866"/>
                    <a:pt x="28" y="866"/>
                    <a:pt x="84" y="894"/>
                  </a:cubicBezTo>
                  <a:cubicBezTo>
                    <a:pt x="140" y="894"/>
                    <a:pt x="223" y="921"/>
                    <a:pt x="335" y="921"/>
                  </a:cubicBezTo>
                  <a:cubicBezTo>
                    <a:pt x="558" y="921"/>
                    <a:pt x="865" y="894"/>
                    <a:pt x="1144" y="866"/>
                  </a:cubicBezTo>
                  <a:cubicBezTo>
                    <a:pt x="1423" y="810"/>
                    <a:pt x="1702" y="754"/>
                    <a:pt x="1925" y="726"/>
                  </a:cubicBezTo>
                  <a:cubicBezTo>
                    <a:pt x="2148" y="698"/>
                    <a:pt x="2288" y="670"/>
                    <a:pt x="2288" y="670"/>
                  </a:cubicBezTo>
                  <a:lnTo>
                    <a:pt x="2148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629066" y="1683058"/>
              <a:ext cx="119601" cy="40407"/>
            </a:xfrm>
            <a:custGeom>
              <a:avLst/>
              <a:gdLst/>
              <a:ahLst/>
              <a:cxnLst/>
              <a:rect l="l" t="t" r="r" b="b"/>
              <a:pathLst>
                <a:path w="2066" h="698" extrusionOk="0">
                  <a:moveTo>
                    <a:pt x="1954" y="0"/>
                  </a:moveTo>
                  <a:cubicBezTo>
                    <a:pt x="1898" y="28"/>
                    <a:pt x="1" y="614"/>
                    <a:pt x="1" y="614"/>
                  </a:cubicBezTo>
                  <a:cubicBezTo>
                    <a:pt x="1" y="614"/>
                    <a:pt x="1982" y="698"/>
                    <a:pt x="2065" y="698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98384" y="1695967"/>
              <a:ext cx="106633" cy="39192"/>
            </a:xfrm>
            <a:custGeom>
              <a:avLst/>
              <a:gdLst/>
              <a:ahLst/>
              <a:cxnLst/>
              <a:rect l="l" t="t" r="r" b="b"/>
              <a:pathLst>
                <a:path w="1842" h="677" extrusionOk="0">
                  <a:moveTo>
                    <a:pt x="1647" y="0"/>
                  </a:moveTo>
                  <a:cubicBezTo>
                    <a:pt x="1619" y="0"/>
                    <a:pt x="1256" y="196"/>
                    <a:pt x="838" y="307"/>
                  </a:cubicBezTo>
                  <a:cubicBezTo>
                    <a:pt x="642" y="363"/>
                    <a:pt x="447" y="447"/>
                    <a:pt x="280" y="447"/>
                  </a:cubicBezTo>
                  <a:cubicBezTo>
                    <a:pt x="112" y="475"/>
                    <a:pt x="1" y="502"/>
                    <a:pt x="1" y="502"/>
                  </a:cubicBezTo>
                  <a:cubicBezTo>
                    <a:pt x="1" y="502"/>
                    <a:pt x="112" y="530"/>
                    <a:pt x="280" y="558"/>
                  </a:cubicBezTo>
                  <a:cubicBezTo>
                    <a:pt x="447" y="614"/>
                    <a:pt x="642" y="614"/>
                    <a:pt x="866" y="642"/>
                  </a:cubicBezTo>
                  <a:cubicBezTo>
                    <a:pt x="1103" y="670"/>
                    <a:pt x="1333" y="677"/>
                    <a:pt x="1511" y="677"/>
                  </a:cubicBezTo>
                  <a:cubicBezTo>
                    <a:pt x="1689" y="677"/>
                    <a:pt x="1814" y="670"/>
                    <a:pt x="1842" y="670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70945" y="1713740"/>
              <a:ext cx="111496" cy="40407"/>
            </a:xfrm>
            <a:custGeom>
              <a:avLst/>
              <a:gdLst/>
              <a:ahLst/>
              <a:cxnLst/>
              <a:rect l="l" t="t" r="r" b="b"/>
              <a:pathLst>
                <a:path w="1926" h="698" extrusionOk="0">
                  <a:moveTo>
                    <a:pt x="1702" y="0"/>
                  </a:moveTo>
                  <a:cubicBezTo>
                    <a:pt x="1702" y="28"/>
                    <a:pt x="1591" y="56"/>
                    <a:pt x="1451" y="140"/>
                  </a:cubicBezTo>
                  <a:cubicBezTo>
                    <a:pt x="1395" y="168"/>
                    <a:pt x="1312" y="195"/>
                    <a:pt x="1200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47"/>
                  </a:cubicBezTo>
                  <a:cubicBezTo>
                    <a:pt x="112" y="474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586"/>
                    <a:pt x="670" y="642"/>
                    <a:pt x="921" y="670"/>
                  </a:cubicBezTo>
                  <a:cubicBezTo>
                    <a:pt x="1033" y="670"/>
                    <a:pt x="1144" y="698"/>
                    <a:pt x="1256" y="698"/>
                  </a:cubicBezTo>
                  <a:lnTo>
                    <a:pt x="1591" y="698"/>
                  </a:lnTo>
                  <a:cubicBezTo>
                    <a:pt x="1786" y="670"/>
                    <a:pt x="1925" y="670"/>
                    <a:pt x="1925" y="67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45068" y="1716923"/>
              <a:ext cx="140615" cy="53375"/>
            </a:xfrm>
            <a:custGeom>
              <a:avLst/>
              <a:gdLst/>
              <a:ahLst/>
              <a:cxnLst/>
              <a:rect l="l" t="t" r="r" b="b"/>
              <a:pathLst>
                <a:path w="2429" h="922" extrusionOk="0">
                  <a:moveTo>
                    <a:pt x="2289" y="1"/>
                  </a:moveTo>
                  <a:cubicBezTo>
                    <a:pt x="2233" y="29"/>
                    <a:pt x="1675" y="224"/>
                    <a:pt x="1089" y="447"/>
                  </a:cubicBezTo>
                  <a:cubicBezTo>
                    <a:pt x="950" y="503"/>
                    <a:pt x="810" y="559"/>
                    <a:pt x="671" y="587"/>
                  </a:cubicBezTo>
                  <a:cubicBezTo>
                    <a:pt x="559" y="643"/>
                    <a:pt x="419" y="698"/>
                    <a:pt x="336" y="754"/>
                  </a:cubicBezTo>
                  <a:cubicBezTo>
                    <a:pt x="113" y="838"/>
                    <a:pt x="1" y="922"/>
                    <a:pt x="1" y="922"/>
                  </a:cubicBezTo>
                  <a:cubicBezTo>
                    <a:pt x="1" y="922"/>
                    <a:pt x="140" y="894"/>
                    <a:pt x="364" y="866"/>
                  </a:cubicBezTo>
                  <a:cubicBezTo>
                    <a:pt x="475" y="838"/>
                    <a:pt x="587" y="810"/>
                    <a:pt x="726" y="810"/>
                  </a:cubicBezTo>
                  <a:cubicBezTo>
                    <a:pt x="866" y="782"/>
                    <a:pt x="1005" y="782"/>
                    <a:pt x="1173" y="782"/>
                  </a:cubicBezTo>
                  <a:cubicBezTo>
                    <a:pt x="1759" y="726"/>
                    <a:pt x="2372" y="698"/>
                    <a:pt x="2428" y="698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6082" y="1734696"/>
              <a:ext cx="101829" cy="42723"/>
            </a:xfrm>
            <a:custGeom>
              <a:avLst/>
              <a:gdLst/>
              <a:ahLst/>
              <a:cxnLst/>
              <a:rect l="l" t="t" r="r" b="b"/>
              <a:pathLst>
                <a:path w="1759" h="738" extrusionOk="0">
                  <a:moveTo>
                    <a:pt x="1424" y="1"/>
                  </a:moveTo>
                  <a:cubicBezTo>
                    <a:pt x="1424" y="1"/>
                    <a:pt x="1368" y="85"/>
                    <a:pt x="1228" y="168"/>
                  </a:cubicBezTo>
                  <a:cubicBezTo>
                    <a:pt x="1117" y="252"/>
                    <a:pt x="949" y="336"/>
                    <a:pt x="782" y="391"/>
                  </a:cubicBezTo>
                  <a:cubicBezTo>
                    <a:pt x="587" y="447"/>
                    <a:pt x="391" y="475"/>
                    <a:pt x="252" y="475"/>
                  </a:cubicBezTo>
                  <a:cubicBezTo>
                    <a:pt x="168" y="475"/>
                    <a:pt x="112" y="475"/>
                    <a:pt x="56" y="447"/>
                  </a:cubicBezTo>
                  <a:lnTo>
                    <a:pt x="1" y="447"/>
                  </a:lnTo>
                  <a:lnTo>
                    <a:pt x="56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63" y="643"/>
                    <a:pt x="587" y="698"/>
                    <a:pt x="810" y="726"/>
                  </a:cubicBezTo>
                  <a:cubicBezTo>
                    <a:pt x="875" y="734"/>
                    <a:pt x="940" y="738"/>
                    <a:pt x="1005" y="738"/>
                  </a:cubicBezTo>
                  <a:cubicBezTo>
                    <a:pt x="1161" y="738"/>
                    <a:pt x="1313" y="718"/>
                    <a:pt x="1451" y="698"/>
                  </a:cubicBezTo>
                  <a:cubicBezTo>
                    <a:pt x="1619" y="670"/>
                    <a:pt x="1758" y="615"/>
                    <a:pt x="1758" y="615"/>
                  </a:cubicBezTo>
                  <a:lnTo>
                    <a:pt x="142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85475" y="1726649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172" y="0"/>
                  </a:moveTo>
                  <a:cubicBezTo>
                    <a:pt x="1144" y="28"/>
                    <a:pt x="0" y="475"/>
                    <a:pt x="0" y="475"/>
                  </a:cubicBezTo>
                  <a:cubicBezTo>
                    <a:pt x="0" y="475"/>
                    <a:pt x="1200" y="698"/>
                    <a:pt x="1256" y="698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88717" y="1737937"/>
              <a:ext cx="67905" cy="38844"/>
            </a:xfrm>
            <a:custGeom>
              <a:avLst/>
              <a:gdLst/>
              <a:ahLst/>
              <a:cxnLst/>
              <a:rect l="l" t="t" r="r" b="b"/>
              <a:pathLst>
                <a:path w="1173" h="671" extrusionOk="0">
                  <a:moveTo>
                    <a:pt x="1144" y="1"/>
                  </a:moveTo>
                  <a:cubicBezTo>
                    <a:pt x="1116" y="1"/>
                    <a:pt x="0" y="363"/>
                    <a:pt x="0" y="363"/>
                  </a:cubicBezTo>
                  <a:cubicBezTo>
                    <a:pt x="0" y="363"/>
                    <a:pt x="1116" y="670"/>
                    <a:pt x="1172" y="670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1219" y="1754088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1284" y="1"/>
                  </a:moveTo>
                  <a:cubicBezTo>
                    <a:pt x="1256" y="1"/>
                    <a:pt x="977" y="140"/>
                    <a:pt x="671" y="168"/>
                  </a:cubicBezTo>
                  <a:cubicBezTo>
                    <a:pt x="503" y="196"/>
                    <a:pt x="336" y="196"/>
                    <a:pt x="224" y="196"/>
                  </a:cubicBezTo>
                  <a:cubicBezTo>
                    <a:pt x="85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85" y="224"/>
                    <a:pt x="196" y="280"/>
                  </a:cubicBezTo>
                  <a:cubicBezTo>
                    <a:pt x="280" y="363"/>
                    <a:pt x="447" y="447"/>
                    <a:pt x="615" y="503"/>
                  </a:cubicBezTo>
                  <a:cubicBezTo>
                    <a:pt x="950" y="642"/>
                    <a:pt x="1368" y="670"/>
                    <a:pt x="1396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633928" y="1581288"/>
              <a:ext cx="64663" cy="64663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03" y="0"/>
                  </a:moveTo>
                  <a:lnTo>
                    <a:pt x="0" y="531"/>
                  </a:lnTo>
                  <a:lnTo>
                    <a:pt x="614" y="1116"/>
                  </a:lnTo>
                  <a:lnTo>
                    <a:pt x="1116" y="58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50080" y="1510200"/>
              <a:ext cx="111496" cy="109933"/>
            </a:xfrm>
            <a:custGeom>
              <a:avLst/>
              <a:gdLst/>
              <a:ahLst/>
              <a:cxnLst/>
              <a:rect l="l" t="t" r="r" b="b"/>
              <a:pathLst>
                <a:path w="1926" h="1899" extrusionOk="0">
                  <a:moveTo>
                    <a:pt x="809" y="1"/>
                  </a:moveTo>
                  <a:cubicBezTo>
                    <a:pt x="363" y="1"/>
                    <a:pt x="0" y="447"/>
                    <a:pt x="0" y="977"/>
                  </a:cubicBezTo>
                  <a:cubicBezTo>
                    <a:pt x="0" y="1507"/>
                    <a:pt x="531" y="1898"/>
                    <a:pt x="977" y="1898"/>
                  </a:cubicBezTo>
                  <a:cubicBezTo>
                    <a:pt x="1451" y="1898"/>
                    <a:pt x="1507" y="1842"/>
                    <a:pt x="1674" y="1256"/>
                  </a:cubicBezTo>
                  <a:cubicBezTo>
                    <a:pt x="1925" y="196"/>
                    <a:pt x="1284" y="1"/>
                    <a:pt x="809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04570" y="1593619"/>
              <a:ext cx="274630" cy="112654"/>
            </a:xfrm>
            <a:custGeom>
              <a:avLst/>
              <a:gdLst/>
              <a:ahLst/>
              <a:cxnLst/>
              <a:rect l="l" t="t" r="r" b="b"/>
              <a:pathLst>
                <a:path w="4744" h="1946" extrusionOk="0">
                  <a:moveTo>
                    <a:pt x="3288" y="0"/>
                  </a:moveTo>
                  <a:cubicBezTo>
                    <a:pt x="2167" y="0"/>
                    <a:pt x="1248" y="180"/>
                    <a:pt x="587" y="597"/>
                  </a:cubicBezTo>
                  <a:cubicBezTo>
                    <a:pt x="587" y="597"/>
                    <a:pt x="1" y="1127"/>
                    <a:pt x="57" y="1406"/>
                  </a:cubicBezTo>
                  <a:cubicBezTo>
                    <a:pt x="91" y="1579"/>
                    <a:pt x="1372" y="1945"/>
                    <a:pt x="2605" y="1945"/>
                  </a:cubicBezTo>
                  <a:cubicBezTo>
                    <a:pt x="3360" y="1945"/>
                    <a:pt x="4097" y="1808"/>
                    <a:pt x="4520" y="1406"/>
                  </a:cubicBezTo>
                  <a:cubicBezTo>
                    <a:pt x="4744" y="680"/>
                    <a:pt x="4381" y="11"/>
                    <a:pt x="3767" y="11"/>
                  </a:cubicBezTo>
                  <a:cubicBezTo>
                    <a:pt x="3603" y="4"/>
                    <a:pt x="3444" y="0"/>
                    <a:pt x="3288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640412" y="1791254"/>
              <a:ext cx="177664" cy="263284"/>
            </a:xfrm>
            <a:custGeom>
              <a:avLst/>
              <a:gdLst/>
              <a:ahLst/>
              <a:cxnLst/>
              <a:rect l="l" t="t" r="r" b="b"/>
              <a:pathLst>
                <a:path w="3069" h="4548" extrusionOk="0">
                  <a:moveTo>
                    <a:pt x="0" y="0"/>
                  </a:moveTo>
                  <a:lnTo>
                    <a:pt x="0" y="4548"/>
                  </a:lnTo>
                  <a:lnTo>
                    <a:pt x="2316" y="4548"/>
                  </a:lnTo>
                  <a:cubicBezTo>
                    <a:pt x="3041" y="3990"/>
                    <a:pt x="3069" y="754"/>
                    <a:pt x="231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621019" y="1981826"/>
              <a:ext cx="239086" cy="201920"/>
            </a:xfrm>
            <a:custGeom>
              <a:avLst/>
              <a:gdLst/>
              <a:ahLst/>
              <a:cxnLst/>
              <a:rect l="l" t="t" r="r" b="b"/>
              <a:pathLst>
                <a:path w="4130" h="3488" extrusionOk="0">
                  <a:moveTo>
                    <a:pt x="0" y="0"/>
                  </a:moveTo>
                  <a:lnTo>
                    <a:pt x="3822" y="3488"/>
                  </a:lnTo>
                  <a:lnTo>
                    <a:pt x="4018" y="3376"/>
                  </a:lnTo>
                  <a:cubicBezTo>
                    <a:pt x="4046" y="3237"/>
                    <a:pt x="4074" y="3069"/>
                    <a:pt x="4129" y="2930"/>
                  </a:cubicBezTo>
                  <a:lnTo>
                    <a:pt x="2065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654942" y="1565137"/>
              <a:ext cx="54938" cy="34329"/>
            </a:xfrm>
            <a:custGeom>
              <a:avLst/>
              <a:gdLst/>
              <a:ahLst/>
              <a:cxnLst/>
              <a:rect l="l" t="t" r="r" b="b"/>
              <a:pathLst>
                <a:path w="949" h="593" extrusionOk="0">
                  <a:moveTo>
                    <a:pt x="84" y="0"/>
                  </a:moveTo>
                  <a:lnTo>
                    <a:pt x="0" y="56"/>
                  </a:lnTo>
                  <a:cubicBezTo>
                    <a:pt x="128" y="313"/>
                    <a:pt x="540" y="593"/>
                    <a:pt x="865" y="593"/>
                  </a:cubicBezTo>
                  <a:cubicBezTo>
                    <a:pt x="894" y="593"/>
                    <a:pt x="922" y="591"/>
                    <a:pt x="949" y="586"/>
                  </a:cubicBezTo>
                  <a:lnTo>
                    <a:pt x="949" y="475"/>
                  </a:lnTo>
                  <a:cubicBezTo>
                    <a:pt x="934" y="476"/>
                    <a:pt x="920" y="477"/>
                    <a:pt x="905" y="477"/>
                  </a:cubicBezTo>
                  <a:cubicBezTo>
                    <a:pt x="603" y="477"/>
                    <a:pt x="217" y="213"/>
                    <a:pt x="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693670" y="1553849"/>
              <a:ext cx="40465" cy="66284"/>
            </a:xfrm>
            <a:custGeom>
              <a:avLst/>
              <a:gdLst/>
              <a:ahLst/>
              <a:cxnLst/>
              <a:rect l="l" t="t" r="r" b="b"/>
              <a:pathLst>
                <a:path w="699" h="1145" extrusionOk="0">
                  <a:moveTo>
                    <a:pt x="1" y="0"/>
                  </a:moveTo>
                  <a:cubicBezTo>
                    <a:pt x="1" y="28"/>
                    <a:pt x="84" y="753"/>
                    <a:pt x="614" y="1144"/>
                  </a:cubicBezTo>
                  <a:lnTo>
                    <a:pt x="698" y="1060"/>
                  </a:lnTo>
                  <a:cubicBezTo>
                    <a:pt x="224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984391" y="1555470"/>
              <a:ext cx="51754" cy="98529"/>
            </a:xfrm>
            <a:custGeom>
              <a:avLst/>
              <a:gdLst/>
              <a:ahLst/>
              <a:cxnLst/>
              <a:rect l="l" t="t" r="r" b="b"/>
              <a:pathLst>
                <a:path w="894" h="1702" extrusionOk="0">
                  <a:moveTo>
                    <a:pt x="28" y="0"/>
                  </a:moveTo>
                  <a:cubicBezTo>
                    <a:pt x="28" y="614"/>
                    <a:pt x="1" y="1228"/>
                    <a:pt x="335" y="1702"/>
                  </a:cubicBezTo>
                  <a:lnTo>
                    <a:pt x="893" y="150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98384" y="1613185"/>
              <a:ext cx="453915" cy="331536"/>
            </a:xfrm>
            <a:custGeom>
              <a:avLst/>
              <a:gdLst/>
              <a:ahLst/>
              <a:cxnLst/>
              <a:rect l="l" t="t" r="r" b="b"/>
              <a:pathLst>
                <a:path w="7841" h="5727" extrusionOk="0">
                  <a:moveTo>
                    <a:pt x="6035" y="1"/>
                  </a:moveTo>
                  <a:cubicBezTo>
                    <a:pt x="4378" y="1"/>
                    <a:pt x="2189" y="1134"/>
                    <a:pt x="1" y="2909"/>
                  </a:cubicBezTo>
                  <a:lnTo>
                    <a:pt x="3572" y="5727"/>
                  </a:lnTo>
                  <a:cubicBezTo>
                    <a:pt x="4130" y="4220"/>
                    <a:pt x="6027" y="3048"/>
                    <a:pt x="6864" y="2184"/>
                  </a:cubicBezTo>
                  <a:cubicBezTo>
                    <a:pt x="7282" y="1737"/>
                    <a:pt x="7366" y="1486"/>
                    <a:pt x="7840" y="1040"/>
                  </a:cubicBezTo>
                  <a:lnTo>
                    <a:pt x="7784" y="621"/>
                  </a:lnTo>
                  <a:cubicBezTo>
                    <a:pt x="7318" y="196"/>
                    <a:pt x="6722" y="1"/>
                    <a:pt x="603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905256" y="1613591"/>
              <a:ext cx="287540" cy="222471"/>
            </a:xfrm>
            <a:custGeom>
              <a:avLst/>
              <a:gdLst/>
              <a:ahLst/>
              <a:cxnLst/>
              <a:rect l="l" t="t" r="r" b="b"/>
              <a:pathLst>
                <a:path w="4967" h="3843" extrusionOk="0">
                  <a:moveTo>
                    <a:pt x="810" y="0"/>
                  </a:moveTo>
                  <a:lnTo>
                    <a:pt x="419" y="28"/>
                  </a:lnTo>
                  <a:cubicBezTo>
                    <a:pt x="419" y="614"/>
                    <a:pt x="475" y="921"/>
                    <a:pt x="419" y="1312"/>
                  </a:cubicBezTo>
                  <a:cubicBezTo>
                    <a:pt x="112" y="1591"/>
                    <a:pt x="0" y="2065"/>
                    <a:pt x="168" y="2456"/>
                  </a:cubicBezTo>
                  <a:lnTo>
                    <a:pt x="196" y="2539"/>
                  </a:lnTo>
                  <a:cubicBezTo>
                    <a:pt x="279" y="2707"/>
                    <a:pt x="419" y="2818"/>
                    <a:pt x="558" y="2902"/>
                  </a:cubicBezTo>
                  <a:cubicBezTo>
                    <a:pt x="712" y="3004"/>
                    <a:pt x="907" y="3065"/>
                    <a:pt x="1105" y="3065"/>
                  </a:cubicBezTo>
                  <a:cubicBezTo>
                    <a:pt x="1231" y="3065"/>
                    <a:pt x="1360" y="3040"/>
                    <a:pt x="1479" y="2986"/>
                  </a:cubicBezTo>
                  <a:cubicBezTo>
                    <a:pt x="1535" y="2958"/>
                    <a:pt x="1591" y="2930"/>
                    <a:pt x="1647" y="2902"/>
                  </a:cubicBezTo>
                  <a:lnTo>
                    <a:pt x="1730" y="2846"/>
                  </a:lnTo>
                  <a:lnTo>
                    <a:pt x="3069" y="3097"/>
                  </a:lnTo>
                  <a:lnTo>
                    <a:pt x="3432" y="3627"/>
                  </a:lnTo>
                  <a:cubicBezTo>
                    <a:pt x="3520" y="3769"/>
                    <a:pt x="3665" y="3843"/>
                    <a:pt x="3815" y="3843"/>
                  </a:cubicBezTo>
                  <a:cubicBezTo>
                    <a:pt x="3903" y="3843"/>
                    <a:pt x="3992" y="3818"/>
                    <a:pt x="4074" y="3767"/>
                  </a:cubicBezTo>
                  <a:lnTo>
                    <a:pt x="4269" y="3655"/>
                  </a:lnTo>
                  <a:lnTo>
                    <a:pt x="3711" y="3097"/>
                  </a:lnTo>
                  <a:lnTo>
                    <a:pt x="3711" y="3097"/>
                  </a:lnTo>
                  <a:lnTo>
                    <a:pt x="4492" y="3460"/>
                  </a:lnTo>
                  <a:cubicBezTo>
                    <a:pt x="4827" y="3125"/>
                    <a:pt x="4967" y="2762"/>
                    <a:pt x="4827" y="2456"/>
                  </a:cubicBezTo>
                  <a:lnTo>
                    <a:pt x="2567" y="809"/>
                  </a:lnTo>
                  <a:lnTo>
                    <a:pt x="2483" y="614"/>
                  </a:lnTo>
                  <a:lnTo>
                    <a:pt x="1786" y="224"/>
                  </a:lnTo>
                  <a:cubicBezTo>
                    <a:pt x="1507" y="28"/>
                    <a:pt x="1172" y="0"/>
                    <a:pt x="81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960194" y="1550607"/>
              <a:ext cx="51696" cy="96966"/>
            </a:xfrm>
            <a:custGeom>
              <a:avLst/>
              <a:gdLst/>
              <a:ahLst/>
              <a:cxnLst/>
              <a:rect l="l" t="t" r="r" b="b"/>
              <a:pathLst>
                <a:path w="893" h="1675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614"/>
                    <a:pt x="56" y="1228"/>
                    <a:pt x="419" y="1674"/>
                  </a:cubicBezTo>
                  <a:lnTo>
                    <a:pt x="865" y="1367"/>
                  </a:lnTo>
                  <a:lnTo>
                    <a:pt x="893" y="1340"/>
                  </a:lnTo>
                  <a:lnTo>
                    <a:pt x="865" y="1340"/>
                  </a:lnTo>
                  <a:lnTo>
                    <a:pt x="84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57192" y="1756694"/>
              <a:ext cx="21072" cy="17656"/>
            </a:xfrm>
            <a:custGeom>
              <a:avLst/>
              <a:gdLst/>
              <a:ahLst/>
              <a:cxnLst/>
              <a:rect l="l" t="t" r="r" b="b"/>
              <a:pathLst>
                <a:path w="364" h="305" extrusionOk="0">
                  <a:moveTo>
                    <a:pt x="195" y="0"/>
                  </a:moveTo>
                  <a:cubicBezTo>
                    <a:pt x="160" y="0"/>
                    <a:pt x="122" y="14"/>
                    <a:pt x="84" y="39"/>
                  </a:cubicBezTo>
                  <a:cubicBezTo>
                    <a:pt x="29" y="123"/>
                    <a:pt x="1" y="207"/>
                    <a:pt x="57" y="263"/>
                  </a:cubicBezTo>
                  <a:cubicBezTo>
                    <a:pt x="84" y="290"/>
                    <a:pt x="126" y="304"/>
                    <a:pt x="168" y="304"/>
                  </a:cubicBezTo>
                  <a:cubicBezTo>
                    <a:pt x="210" y="304"/>
                    <a:pt x="252" y="290"/>
                    <a:pt x="280" y="263"/>
                  </a:cubicBezTo>
                  <a:cubicBezTo>
                    <a:pt x="336" y="207"/>
                    <a:pt x="363" y="123"/>
                    <a:pt x="308" y="67"/>
                  </a:cubicBezTo>
                  <a:cubicBezTo>
                    <a:pt x="277" y="21"/>
                    <a:pt x="238" y="0"/>
                    <a:pt x="1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047375" y="1665286"/>
              <a:ext cx="42028" cy="420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0"/>
                  </a:moveTo>
                  <a:lnTo>
                    <a:pt x="726" y="726"/>
                  </a:lnTo>
                  <a:lnTo>
                    <a:pt x="698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005405" y="1670033"/>
              <a:ext cx="27498" cy="21130"/>
            </a:xfrm>
            <a:custGeom>
              <a:avLst/>
              <a:gdLst/>
              <a:ahLst/>
              <a:cxnLst/>
              <a:rect l="l" t="t" r="r" b="b"/>
              <a:pathLst>
                <a:path w="475" h="365" extrusionOk="0">
                  <a:moveTo>
                    <a:pt x="282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0" y="169"/>
                    <a:pt x="28" y="253"/>
                  </a:cubicBezTo>
                  <a:cubicBezTo>
                    <a:pt x="47" y="327"/>
                    <a:pt x="115" y="365"/>
                    <a:pt x="191" y="365"/>
                  </a:cubicBezTo>
                  <a:cubicBezTo>
                    <a:pt x="230" y="365"/>
                    <a:pt x="270" y="355"/>
                    <a:pt x="307" y="337"/>
                  </a:cubicBezTo>
                  <a:cubicBezTo>
                    <a:pt x="419" y="281"/>
                    <a:pt x="475" y="169"/>
                    <a:pt x="419" y="86"/>
                  </a:cubicBezTo>
                  <a:cubicBezTo>
                    <a:pt x="401" y="32"/>
                    <a:pt x="348" y="1"/>
                    <a:pt x="2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007026" y="1670033"/>
              <a:ext cx="22635" cy="16904"/>
            </a:xfrm>
            <a:custGeom>
              <a:avLst/>
              <a:gdLst/>
              <a:ahLst/>
              <a:cxnLst/>
              <a:rect l="l" t="t" r="r" b="b"/>
              <a:pathLst>
                <a:path w="391" h="292" extrusionOk="0">
                  <a:moveTo>
                    <a:pt x="226" y="1"/>
                  </a:moveTo>
                  <a:cubicBezTo>
                    <a:pt x="199" y="1"/>
                    <a:pt x="169" y="10"/>
                    <a:pt x="140" y="30"/>
                  </a:cubicBezTo>
                  <a:cubicBezTo>
                    <a:pt x="28" y="58"/>
                    <a:pt x="0" y="141"/>
                    <a:pt x="28" y="225"/>
                  </a:cubicBezTo>
                  <a:cubicBezTo>
                    <a:pt x="48" y="266"/>
                    <a:pt x="99" y="292"/>
                    <a:pt x="168" y="292"/>
                  </a:cubicBezTo>
                  <a:cubicBezTo>
                    <a:pt x="193" y="292"/>
                    <a:pt x="221" y="288"/>
                    <a:pt x="251" y="281"/>
                  </a:cubicBezTo>
                  <a:cubicBezTo>
                    <a:pt x="335" y="225"/>
                    <a:pt x="391" y="141"/>
                    <a:pt x="335" y="86"/>
                  </a:cubicBezTo>
                  <a:cubicBezTo>
                    <a:pt x="317" y="32"/>
                    <a:pt x="276" y="1"/>
                    <a:pt x="2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994059" y="1662044"/>
              <a:ext cx="38844" cy="25877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59" y="0"/>
                  </a:moveTo>
                  <a:cubicBezTo>
                    <a:pt x="280" y="56"/>
                    <a:pt x="113" y="196"/>
                    <a:pt x="1" y="447"/>
                  </a:cubicBezTo>
                  <a:cubicBezTo>
                    <a:pt x="196" y="251"/>
                    <a:pt x="419" y="140"/>
                    <a:pt x="671" y="14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019936" y="1671712"/>
              <a:ext cx="4921" cy="4921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0" y="1"/>
                  </a:moveTo>
                  <a:lnTo>
                    <a:pt x="28" y="84"/>
                  </a:lnTo>
                  <a:lnTo>
                    <a:pt x="84" y="84"/>
                  </a:lnTo>
                  <a:lnTo>
                    <a:pt x="8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989254" y="1676574"/>
              <a:ext cx="116301" cy="95345"/>
            </a:xfrm>
            <a:custGeom>
              <a:avLst/>
              <a:gdLst/>
              <a:ahLst/>
              <a:cxnLst/>
              <a:rect l="l" t="t" r="r" b="b"/>
              <a:pathLst>
                <a:path w="2009" h="1647" extrusionOk="0">
                  <a:moveTo>
                    <a:pt x="1060" y="0"/>
                  </a:moveTo>
                  <a:lnTo>
                    <a:pt x="1060" y="0"/>
                  </a:lnTo>
                  <a:cubicBezTo>
                    <a:pt x="1029" y="302"/>
                    <a:pt x="861" y="486"/>
                    <a:pt x="626" y="486"/>
                  </a:cubicBezTo>
                  <a:cubicBezTo>
                    <a:pt x="447" y="486"/>
                    <a:pt x="229" y="381"/>
                    <a:pt x="0" y="140"/>
                  </a:cubicBezTo>
                  <a:lnTo>
                    <a:pt x="0" y="140"/>
                  </a:lnTo>
                  <a:cubicBezTo>
                    <a:pt x="223" y="614"/>
                    <a:pt x="781" y="1089"/>
                    <a:pt x="2009" y="1647"/>
                  </a:cubicBezTo>
                  <a:cubicBezTo>
                    <a:pt x="1005" y="949"/>
                    <a:pt x="1088" y="419"/>
                    <a:pt x="10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902015" y="1708877"/>
              <a:ext cx="63042" cy="71320"/>
            </a:xfrm>
            <a:custGeom>
              <a:avLst/>
              <a:gdLst/>
              <a:ahLst/>
              <a:cxnLst/>
              <a:rect l="l" t="t" r="r" b="b"/>
              <a:pathLst>
                <a:path w="1089" h="1232" extrusionOk="0">
                  <a:moveTo>
                    <a:pt x="140" y="0"/>
                  </a:moveTo>
                  <a:cubicBezTo>
                    <a:pt x="29" y="224"/>
                    <a:pt x="1" y="475"/>
                    <a:pt x="112" y="726"/>
                  </a:cubicBezTo>
                  <a:cubicBezTo>
                    <a:pt x="248" y="1043"/>
                    <a:pt x="549" y="1231"/>
                    <a:pt x="867" y="1231"/>
                  </a:cubicBezTo>
                  <a:cubicBezTo>
                    <a:pt x="941" y="1231"/>
                    <a:pt x="1015" y="1221"/>
                    <a:pt x="1089" y="1200"/>
                  </a:cubicBezTo>
                  <a:cubicBezTo>
                    <a:pt x="726" y="1200"/>
                    <a:pt x="391" y="949"/>
                    <a:pt x="224" y="586"/>
                  </a:cubicBezTo>
                  <a:cubicBezTo>
                    <a:pt x="140" y="391"/>
                    <a:pt x="112" y="168"/>
                    <a:pt x="1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095829" y="1710498"/>
              <a:ext cx="54995" cy="67905"/>
            </a:xfrm>
            <a:custGeom>
              <a:avLst/>
              <a:gdLst/>
              <a:ahLst/>
              <a:cxnLst/>
              <a:rect l="l" t="t" r="r" b="b"/>
              <a:pathLst>
                <a:path w="950" h="1173" extrusionOk="0">
                  <a:moveTo>
                    <a:pt x="698" y="0"/>
                  </a:moveTo>
                  <a:lnTo>
                    <a:pt x="1" y="1005"/>
                  </a:lnTo>
                  <a:lnTo>
                    <a:pt x="252" y="1172"/>
                  </a:lnTo>
                  <a:lnTo>
                    <a:pt x="949" y="168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944042" y="1676574"/>
              <a:ext cx="150225" cy="100208"/>
            </a:xfrm>
            <a:custGeom>
              <a:avLst/>
              <a:gdLst/>
              <a:ahLst/>
              <a:cxnLst/>
              <a:rect l="l" t="t" r="r" b="b"/>
              <a:pathLst>
                <a:path w="2595" h="1731" extrusionOk="0">
                  <a:moveTo>
                    <a:pt x="84" y="0"/>
                  </a:moveTo>
                  <a:lnTo>
                    <a:pt x="0" y="56"/>
                  </a:lnTo>
                  <a:cubicBezTo>
                    <a:pt x="1144" y="1312"/>
                    <a:pt x="2539" y="1730"/>
                    <a:pt x="2539" y="1730"/>
                  </a:cubicBezTo>
                  <a:lnTo>
                    <a:pt x="2595" y="1619"/>
                  </a:lnTo>
                  <a:cubicBezTo>
                    <a:pt x="2567" y="1619"/>
                    <a:pt x="1200" y="1200"/>
                    <a:pt x="8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944042" y="1629742"/>
              <a:ext cx="95345" cy="43649"/>
            </a:xfrm>
            <a:custGeom>
              <a:avLst/>
              <a:gdLst/>
              <a:ahLst/>
              <a:cxnLst/>
              <a:rect l="l" t="t" r="r" b="b"/>
              <a:pathLst>
                <a:path w="1647" h="754" extrusionOk="0">
                  <a:moveTo>
                    <a:pt x="1535" y="0"/>
                  </a:moveTo>
                  <a:cubicBezTo>
                    <a:pt x="1507" y="28"/>
                    <a:pt x="865" y="252"/>
                    <a:pt x="0" y="670"/>
                  </a:cubicBezTo>
                  <a:lnTo>
                    <a:pt x="84" y="754"/>
                  </a:lnTo>
                  <a:cubicBezTo>
                    <a:pt x="893" y="391"/>
                    <a:pt x="1618" y="140"/>
                    <a:pt x="1646" y="112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079678" y="1763988"/>
              <a:ext cx="32361" cy="45733"/>
            </a:xfrm>
            <a:custGeom>
              <a:avLst/>
              <a:gdLst/>
              <a:ahLst/>
              <a:cxnLst/>
              <a:rect l="l" t="t" r="r" b="b"/>
              <a:pathLst>
                <a:path w="559" h="790" extrusionOk="0">
                  <a:moveTo>
                    <a:pt x="348" y="0"/>
                  </a:moveTo>
                  <a:cubicBezTo>
                    <a:pt x="302" y="0"/>
                    <a:pt x="254" y="22"/>
                    <a:pt x="224" y="53"/>
                  </a:cubicBezTo>
                  <a:lnTo>
                    <a:pt x="196" y="81"/>
                  </a:lnTo>
                  <a:cubicBezTo>
                    <a:pt x="140" y="137"/>
                    <a:pt x="140" y="220"/>
                    <a:pt x="196" y="276"/>
                  </a:cubicBezTo>
                  <a:lnTo>
                    <a:pt x="224" y="332"/>
                  </a:lnTo>
                  <a:cubicBezTo>
                    <a:pt x="112" y="443"/>
                    <a:pt x="28" y="555"/>
                    <a:pt x="1" y="667"/>
                  </a:cubicBezTo>
                  <a:lnTo>
                    <a:pt x="28" y="778"/>
                  </a:lnTo>
                  <a:cubicBezTo>
                    <a:pt x="43" y="786"/>
                    <a:pt x="58" y="789"/>
                    <a:pt x="73" y="789"/>
                  </a:cubicBezTo>
                  <a:cubicBezTo>
                    <a:pt x="112" y="789"/>
                    <a:pt x="148" y="763"/>
                    <a:pt x="168" y="722"/>
                  </a:cubicBezTo>
                  <a:cubicBezTo>
                    <a:pt x="252" y="527"/>
                    <a:pt x="363" y="416"/>
                    <a:pt x="503" y="304"/>
                  </a:cubicBezTo>
                  <a:cubicBezTo>
                    <a:pt x="559" y="248"/>
                    <a:pt x="559" y="164"/>
                    <a:pt x="503" y="109"/>
                  </a:cubicBezTo>
                  <a:lnTo>
                    <a:pt x="447" y="53"/>
                  </a:lnTo>
                  <a:cubicBezTo>
                    <a:pt x="422" y="15"/>
                    <a:pt x="385" y="0"/>
                    <a:pt x="348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092587" y="1768619"/>
              <a:ext cx="12967" cy="12967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84" y="1"/>
                  </a:moveTo>
                  <a:cubicBezTo>
                    <a:pt x="29" y="29"/>
                    <a:pt x="1" y="84"/>
                    <a:pt x="1" y="140"/>
                  </a:cubicBezTo>
                  <a:cubicBezTo>
                    <a:pt x="29" y="196"/>
                    <a:pt x="84" y="224"/>
                    <a:pt x="140" y="224"/>
                  </a:cubicBezTo>
                  <a:cubicBezTo>
                    <a:pt x="196" y="196"/>
                    <a:pt x="224" y="140"/>
                    <a:pt x="224" y="84"/>
                  </a:cubicBezTo>
                  <a:cubicBezTo>
                    <a:pt x="224" y="29"/>
                    <a:pt x="168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603247" y="1630437"/>
              <a:ext cx="390873" cy="193179"/>
            </a:xfrm>
            <a:custGeom>
              <a:avLst/>
              <a:gdLst/>
              <a:ahLst/>
              <a:cxnLst/>
              <a:rect l="l" t="t" r="r" b="b"/>
              <a:pathLst>
                <a:path w="6752" h="3337" extrusionOk="0">
                  <a:moveTo>
                    <a:pt x="6172" y="1"/>
                  </a:moveTo>
                  <a:cubicBezTo>
                    <a:pt x="4387" y="1"/>
                    <a:pt x="1701" y="1086"/>
                    <a:pt x="0" y="3336"/>
                  </a:cubicBezTo>
                  <a:cubicBezTo>
                    <a:pt x="2436" y="1448"/>
                    <a:pt x="4845" y="43"/>
                    <a:pt x="6648" y="43"/>
                  </a:cubicBezTo>
                  <a:cubicBezTo>
                    <a:pt x="6683" y="43"/>
                    <a:pt x="6717" y="43"/>
                    <a:pt x="6752" y="44"/>
                  </a:cubicBezTo>
                  <a:cubicBezTo>
                    <a:pt x="6573" y="15"/>
                    <a:pt x="6378" y="1"/>
                    <a:pt x="61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716305" y="1704014"/>
              <a:ext cx="132510" cy="227797"/>
            </a:xfrm>
            <a:custGeom>
              <a:avLst/>
              <a:gdLst/>
              <a:ahLst/>
              <a:cxnLst/>
              <a:rect l="l" t="t" r="r" b="b"/>
              <a:pathLst>
                <a:path w="2289" h="3935" extrusionOk="0">
                  <a:moveTo>
                    <a:pt x="2288" y="1"/>
                  </a:moveTo>
                  <a:lnTo>
                    <a:pt x="2288" y="1"/>
                  </a:lnTo>
                  <a:cubicBezTo>
                    <a:pt x="1842" y="140"/>
                    <a:pt x="1395" y="391"/>
                    <a:pt x="949" y="838"/>
                  </a:cubicBezTo>
                  <a:cubicBezTo>
                    <a:pt x="279" y="1535"/>
                    <a:pt x="0" y="2567"/>
                    <a:pt x="168" y="3516"/>
                  </a:cubicBezTo>
                  <a:lnTo>
                    <a:pt x="251" y="3935"/>
                  </a:lnTo>
                  <a:cubicBezTo>
                    <a:pt x="363" y="2261"/>
                    <a:pt x="1674" y="308"/>
                    <a:pt x="2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790577" y="1737937"/>
              <a:ext cx="158329" cy="276251"/>
            </a:xfrm>
            <a:custGeom>
              <a:avLst/>
              <a:gdLst/>
              <a:ahLst/>
              <a:cxnLst/>
              <a:rect l="l" t="t" r="r" b="b"/>
              <a:pathLst>
                <a:path w="2735" h="4772" extrusionOk="0">
                  <a:moveTo>
                    <a:pt x="1814" y="1"/>
                  </a:moveTo>
                  <a:cubicBezTo>
                    <a:pt x="1563" y="782"/>
                    <a:pt x="838" y="1814"/>
                    <a:pt x="419" y="2791"/>
                  </a:cubicBezTo>
                  <a:cubicBezTo>
                    <a:pt x="363" y="2874"/>
                    <a:pt x="335" y="2958"/>
                    <a:pt x="280" y="3042"/>
                  </a:cubicBezTo>
                  <a:cubicBezTo>
                    <a:pt x="56" y="3739"/>
                    <a:pt x="1" y="4325"/>
                    <a:pt x="56" y="4771"/>
                  </a:cubicBezTo>
                  <a:lnTo>
                    <a:pt x="587" y="3014"/>
                  </a:lnTo>
                  <a:cubicBezTo>
                    <a:pt x="1033" y="2149"/>
                    <a:pt x="2009" y="1479"/>
                    <a:pt x="2735" y="838"/>
                  </a:cubicBezTo>
                  <a:cubicBezTo>
                    <a:pt x="2679" y="838"/>
                    <a:pt x="1870" y="838"/>
                    <a:pt x="18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23574" y="2201459"/>
              <a:ext cx="148662" cy="182585"/>
            </a:xfrm>
            <a:custGeom>
              <a:avLst/>
              <a:gdLst/>
              <a:ahLst/>
              <a:cxnLst/>
              <a:rect l="l" t="t" r="r" b="b"/>
              <a:pathLst>
                <a:path w="2568" h="3154" extrusionOk="0">
                  <a:moveTo>
                    <a:pt x="1200" y="1"/>
                  </a:moveTo>
                  <a:lnTo>
                    <a:pt x="0" y="112"/>
                  </a:lnTo>
                  <a:lnTo>
                    <a:pt x="1953" y="3153"/>
                  </a:lnTo>
                  <a:lnTo>
                    <a:pt x="2567" y="3014"/>
                  </a:lnTo>
                  <a:cubicBezTo>
                    <a:pt x="1981" y="1982"/>
                    <a:pt x="1312" y="866"/>
                    <a:pt x="120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1805" y="1855858"/>
              <a:ext cx="261721" cy="365054"/>
            </a:xfrm>
            <a:custGeom>
              <a:avLst/>
              <a:gdLst/>
              <a:ahLst/>
              <a:cxnLst/>
              <a:rect l="l" t="t" r="r" b="b"/>
              <a:pathLst>
                <a:path w="4521" h="6306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" y="1284"/>
                    <a:pt x="308" y="2344"/>
                    <a:pt x="1061" y="3097"/>
                  </a:cubicBezTo>
                  <a:cubicBezTo>
                    <a:pt x="1479" y="3516"/>
                    <a:pt x="1982" y="3767"/>
                    <a:pt x="1870" y="4353"/>
                  </a:cubicBezTo>
                  <a:lnTo>
                    <a:pt x="1758" y="6110"/>
                  </a:lnTo>
                  <a:lnTo>
                    <a:pt x="2930" y="6305"/>
                  </a:lnTo>
                  <a:cubicBezTo>
                    <a:pt x="2930" y="6305"/>
                    <a:pt x="4520" y="2316"/>
                    <a:pt x="3962" y="25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842273" y="2083596"/>
              <a:ext cx="138936" cy="214830"/>
            </a:xfrm>
            <a:custGeom>
              <a:avLst/>
              <a:gdLst/>
              <a:ahLst/>
              <a:cxnLst/>
              <a:rect l="l" t="t" r="r" b="b"/>
              <a:pathLst>
                <a:path w="2400" h="3711" extrusionOk="0">
                  <a:moveTo>
                    <a:pt x="1870" y="0"/>
                  </a:moveTo>
                  <a:cubicBezTo>
                    <a:pt x="1367" y="1116"/>
                    <a:pt x="698" y="2288"/>
                    <a:pt x="0" y="2957"/>
                  </a:cubicBezTo>
                  <a:lnTo>
                    <a:pt x="168" y="3711"/>
                  </a:lnTo>
                  <a:lnTo>
                    <a:pt x="670" y="3181"/>
                  </a:lnTo>
                  <a:lnTo>
                    <a:pt x="2400" y="363"/>
                  </a:lnTo>
                  <a:cubicBezTo>
                    <a:pt x="2400" y="279"/>
                    <a:pt x="2372" y="167"/>
                    <a:pt x="2372" y="84"/>
                  </a:cubicBezTo>
                  <a:cubicBezTo>
                    <a:pt x="2204" y="56"/>
                    <a:pt x="2037" y="28"/>
                    <a:pt x="18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46838" y="1934993"/>
              <a:ext cx="318221" cy="172860"/>
            </a:xfrm>
            <a:custGeom>
              <a:avLst/>
              <a:gdLst/>
              <a:ahLst/>
              <a:cxnLst/>
              <a:rect l="l" t="t" r="r" b="b"/>
              <a:pathLst>
                <a:path w="5497" h="2986" extrusionOk="0">
                  <a:moveTo>
                    <a:pt x="2121" y="0"/>
                  </a:moveTo>
                  <a:lnTo>
                    <a:pt x="1" y="782"/>
                  </a:lnTo>
                  <a:cubicBezTo>
                    <a:pt x="29" y="1535"/>
                    <a:pt x="503" y="2121"/>
                    <a:pt x="1256" y="2595"/>
                  </a:cubicBezTo>
                  <a:cubicBezTo>
                    <a:pt x="1396" y="2679"/>
                    <a:pt x="1563" y="2734"/>
                    <a:pt x="1730" y="2762"/>
                  </a:cubicBezTo>
                  <a:lnTo>
                    <a:pt x="5274" y="2986"/>
                  </a:lnTo>
                  <a:cubicBezTo>
                    <a:pt x="5329" y="2762"/>
                    <a:pt x="5385" y="2539"/>
                    <a:pt x="5497" y="2316"/>
                  </a:cubicBezTo>
                  <a:lnTo>
                    <a:pt x="3879" y="1953"/>
                  </a:lnTo>
                  <a:cubicBezTo>
                    <a:pt x="3293" y="1814"/>
                    <a:pt x="2818" y="1423"/>
                    <a:pt x="2567" y="893"/>
                  </a:cubicBezTo>
                  <a:lnTo>
                    <a:pt x="2121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17091" y="2180039"/>
              <a:ext cx="58237" cy="63274"/>
            </a:xfrm>
            <a:custGeom>
              <a:avLst/>
              <a:gdLst/>
              <a:ahLst/>
              <a:cxnLst/>
              <a:rect l="l" t="t" r="r" b="b"/>
              <a:pathLst>
                <a:path w="1006" h="1093" extrusionOk="0">
                  <a:moveTo>
                    <a:pt x="386" y="1"/>
                  </a:moveTo>
                  <a:cubicBezTo>
                    <a:pt x="339" y="1"/>
                    <a:pt x="294" y="12"/>
                    <a:pt x="252" y="36"/>
                  </a:cubicBezTo>
                  <a:cubicBezTo>
                    <a:pt x="57" y="120"/>
                    <a:pt x="1" y="426"/>
                    <a:pt x="112" y="705"/>
                  </a:cubicBezTo>
                  <a:cubicBezTo>
                    <a:pt x="225" y="953"/>
                    <a:pt x="429" y="1092"/>
                    <a:pt x="606" y="1092"/>
                  </a:cubicBezTo>
                  <a:cubicBezTo>
                    <a:pt x="648" y="1092"/>
                    <a:pt x="689" y="1084"/>
                    <a:pt x="726" y="1068"/>
                  </a:cubicBezTo>
                  <a:cubicBezTo>
                    <a:pt x="921" y="984"/>
                    <a:pt x="1005" y="678"/>
                    <a:pt x="866" y="371"/>
                  </a:cubicBezTo>
                  <a:cubicBezTo>
                    <a:pt x="756" y="151"/>
                    <a:pt x="560" y="1"/>
                    <a:pt x="386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905256" y="2061482"/>
              <a:ext cx="84056" cy="55517"/>
            </a:xfrm>
            <a:custGeom>
              <a:avLst/>
              <a:gdLst/>
              <a:ahLst/>
              <a:cxnLst/>
              <a:rect l="l" t="t" r="r" b="b"/>
              <a:pathLst>
                <a:path w="1452" h="959" extrusionOk="0">
                  <a:moveTo>
                    <a:pt x="538" y="0"/>
                  </a:moveTo>
                  <a:cubicBezTo>
                    <a:pt x="335" y="0"/>
                    <a:pt x="166" y="81"/>
                    <a:pt x="112" y="243"/>
                  </a:cubicBezTo>
                  <a:cubicBezTo>
                    <a:pt x="0" y="466"/>
                    <a:pt x="224" y="745"/>
                    <a:pt x="558" y="884"/>
                  </a:cubicBezTo>
                  <a:cubicBezTo>
                    <a:pt x="688" y="934"/>
                    <a:pt x="818" y="959"/>
                    <a:pt x="934" y="959"/>
                  </a:cubicBezTo>
                  <a:cubicBezTo>
                    <a:pt x="1145" y="959"/>
                    <a:pt x="1314" y="878"/>
                    <a:pt x="1368" y="717"/>
                  </a:cubicBezTo>
                  <a:cubicBezTo>
                    <a:pt x="1451" y="494"/>
                    <a:pt x="1256" y="187"/>
                    <a:pt x="893" y="75"/>
                  </a:cubicBezTo>
                  <a:cubicBezTo>
                    <a:pt x="774" y="25"/>
                    <a:pt x="651" y="0"/>
                    <a:pt x="53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88866" y="2148200"/>
              <a:ext cx="172860" cy="177664"/>
            </a:xfrm>
            <a:custGeom>
              <a:avLst/>
              <a:gdLst/>
              <a:ahLst/>
              <a:cxnLst/>
              <a:rect l="l" t="t" r="r" b="b"/>
              <a:pathLst>
                <a:path w="2986" h="3069" extrusionOk="0">
                  <a:moveTo>
                    <a:pt x="2846" y="0"/>
                  </a:moveTo>
                  <a:cubicBezTo>
                    <a:pt x="2037" y="753"/>
                    <a:pt x="1144" y="1395"/>
                    <a:pt x="335" y="1758"/>
                  </a:cubicBezTo>
                  <a:lnTo>
                    <a:pt x="0" y="2678"/>
                  </a:lnTo>
                  <a:lnTo>
                    <a:pt x="0" y="3069"/>
                  </a:lnTo>
                  <a:lnTo>
                    <a:pt x="195" y="2957"/>
                  </a:lnTo>
                  <a:lnTo>
                    <a:pt x="2985" y="670"/>
                  </a:lnTo>
                  <a:cubicBezTo>
                    <a:pt x="2957" y="558"/>
                    <a:pt x="2985" y="419"/>
                    <a:pt x="2957" y="307"/>
                  </a:cubicBezTo>
                  <a:lnTo>
                    <a:pt x="2957" y="223"/>
                  </a:lnTo>
                  <a:cubicBezTo>
                    <a:pt x="2902" y="140"/>
                    <a:pt x="2874" y="84"/>
                    <a:pt x="28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808349" y="2125102"/>
              <a:ext cx="59800" cy="76878"/>
            </a:xfrm>
            <a:custGeom>
              <a:avLst/>
              <a:gdLst/>
              <a:ahLst/>
              <a:cxnLst/>
              <a:rect l="l" t="t" r="r" b="b"/>
              <a:pathLst>
                <a:path w="1033" h="1328" extrusionOk="0">
                  <a:moveTo>
                    <a:pt x="434" y="1"/>
                  </a:moveTo>
                  <a:cubicBezTo>
                    <a:pt x="410" y="1"/>
                    <a:pt x="387" y="3"/>
                    <a:pt x="363" y="8"/>
                  </a:cubicBezTo>
                  <a:cubicBezTo>
                    <a:pt x="140" y="64"/>
                    <a:pt x="1" y="399"/>
                    <a:pt x="84" y="762"/>
                  </a:cubicBezTo>
                  <a:cubicBezTo>
                    <a:pt x="160" y="1090"/>
                    <a:pt x="396" y="1327"/>
                    <a:pt x="606" y="1327"/>
                  </a:cubicBezTo>
                  <a:cubicBezTo>
                    <a:pt x="628" y="1327"/>
                    <a:pt x="649" y="1325"/>
                    <a:pt x="670" y="1320"/>
                  </a:cubicBezTo>
                  <a:cubicBezTo>
                    <a:pt x="921" y="1264"/>
                    <a:pt x="1033" y="929"/>
                    <a:pt x="949" y="566"/>
                  </a:cubicBezTo>
                  <a:cubicBezTo>
                    <a:pt x="873" y="238"/>
                    <a:pt x="660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898773" y="1611970"/>
              <a:ext cx="43707" cy="63042"/>
            </a:xfrm>
            <a:custGeom>
              <a:avLst/>
              <a:gdLst/>
              <a:ahLst/>
              <a:cxnLst/>
              <a:rect l="l" t="t" r="r" b="b"/>
              <a:pathLst>
                <a:path w="755" h="1089" extrusionOk="0">
                  <a:moveTo>
                    <a:pt x="112" y="1"/>
                  </a:moveTo>
                  <a:lnTo>
                    <a:pt x="1" y="56"/>
                  </a:lnTo>
                  <a:cubicBezTo>
                    <a:pt x="336" y="782"/>
                    <a:pt x="698" y="1089"/>
                    <a:pt x="698" y="1089"/>
                  </a:cubicBezTo>
                  <a:lnTo>
                    <a:pt x="754" y="1005"/>
                  </a:lnTo>
                  <a:cubicBezTo>
                    <a:pt x="754" y="1005"/>
                    <a:pt x="419" y="670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236633" y="2369454"/>
              <a:ext cx="87240" cy="59800"/>
            </a:xfrm>
            <a:custGeom>
              <a:avLst/>
              <a:gdLst/>
              <a:ahLst/>
              <a:cxnLst/>
              <a:rect l="l" t="t" r="r" b="b"/>
              <a:pathLst>
                <a:path w="1507" h="1033" extrusionOk="0">
                  <a:moveTo>
                    <a:pt x="558" y="0"/>
                  </a:moveTo>
                  <a:lnTo>
                    <a:pt x="0" y="251"/>
                  </a:lnTo>
                  <a:cubicBezTo>
                    <a:pt x="84" y="502"/>
                    <a:pt x="168" y="781"/>
                    <a:pt x="168" y="1005"/>
                  </a:cubicBezTo>
                  <a:lnTo>
                    <a:pt x="168" y="1032"/>
                  </a:lnTo>
                  <a:lnTo>
                    <a:pt x="1507" y="1032"/>
                  </a:lnTo>
                  <a:cubicBezTo>
                    <a:pt x="1395" y="837"/>
                    <a:pt x="1228" y="670"/>
                    <a:pt x="1060" y="502"/>
                  </a:cubicBezTo>
                  <a:cubicBezTo>
                    <a:pt x="893" y="307"/>
                    <a:pt x="698" y="14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22102" y="2364591"/>
              <a:ext cx="38786" cy="32361"/>
            </a:xfrm>
            <a:custGeom>
              <a:avLst/>
              <a:gdLst/>
              <a:ahLst/>
              <a:cxnLst/>
              <a:rect l="l" t="t" r="r" b="b"/>
              <a:pathLst>
                <a:path w="670" h="559" extrusionOk="0">
                  <a:moveTo>
                    <a:pt x="0" y="0"/>
                  </a:moveTo>
                  <a:lnTo>
                    <a:pt x="28" y="56"/>
                  </a:lnTo>
                  <a:lnTo>
                    <a:pt x="84" y="140"/>
                  </a:lnTo>
                  <a:lnTo>
                    <a:pt x="112" y="252"/>
                  </a:lnTo>
                  <a:cubicBezTo>
                    <a:pt x="112" y="391"/>
                    <a:pt x="28" y="558"/>
                    <a:pt x="28" y="558"/>
                  </a:cubicBezTo>
                  <a:cubicBezTo>
                    <a:pt x="28" y="558"/>
                    <a:pt x="223" y="531"/>
                    <a:pt x="391" y="419"/>
                  </a:cubicBezTo>
                  <a:cubicBezTo>
                    <a:pt x="447" y="363"/>
                    <a:pt x="474" y="335"/>
                    <a:pt x="502" y="279"/>
                  </a:cubicBezTo>
                  <a:cubicBezTo>
                    <a:pt x="558" y="252"/>
                    <a:pt x="586" y="196"/>
                    <a:pt x="614" y="168"/>
                  </a:cubicBezTo>
                  <a:cubicBezTo>
                    <a:pt x="642" y="84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222102" y="2374259"/>
              <a:ext cx="45270" cy="37223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112" y="1"/>
                  </a:moveTo>
                  <a:cubicBezTo>
                    <a:pt x="112" y="1"/>
                    <a:pt x="168" y="140"/>
                    <a:pt x="140" y="308"/>
                  </a:cubicBezTo>
                  <a:cubicBezTo>
                    <a:pt x="140" y="391"/>
                    <a:pt x="112" y="503"/>
                    <a:pt x="56" y="559"/>
                  </a:cubicBezTo>
                  <a:cubicBezTo>
                    <a:pt x="28" y="615"/>
                    <a:pt x="0" y="643"/>
                    <a:pt x="0" y="643"/>
                  </a:cubicBezTo>
                  <a:lnTo>
                    <a:pt x="140" y="643"/>
                  </a:lnTo>
                  <a:cubicBezTo>
                    <a:pt x="223" y="615"/>
                    <a:pt x="307" y="587"/>
                    <a:pt x="419" y="531"/>
                  </a:cubicBezTo>
                  <a:cubicBezTo>
                    <a:pt x="502" y="447"/>
                    <a:pt x="614" y="391"/>
                    <a:pt x="670" y="308"/>
                  </a:cubicBezTo>
                  <a:cubicBezTo>
                    <a:pt x="726" y="224"/>
                    <a:pt x="781" y="168"/>
                    <a:pt x="781" y="16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213998" y="2358108"/>
              <a:ext cx="38844" cy="29177"/>
            </a:xfrm>
            <a:custGeom>
              <a:avLst/>
              <a:gdLst/>
              <a:ahLst/>
              <a:cxnLst/>
              <a:rect l="l" t="t" r="r" b="b"/>
              <a:pathLst>
                <a:path w="671" h="504" extrusionOk="0">
                  <a:moveTo>
                    <a:pt x="1" y="1"/>
                  </a:moveTo>
                  <a:lnTo>
                    <a:pt x="29" y="85"/>
                  </a:lnTo>
                  <a:cubicBezTo>
                    <a:pt x="56" y="112"/>
                    <a:pt x="56" y="168"/>
                    <a:pt x="84" y="224"/>
                  </a:cubicBezTo>
                  <a:cubicBezTo>
                    <a:pt x="112" y="364"/>
                    <a:pt x="84" y="503"/>
                    <a:pt x="84" y="503"/>
                  </a:cubicBezTo>
                  <a:cubicBezTo>
                    <a:pt x="84" y="503"/>
                    <a:pt x="112" y="503"/>
                    <a:pt x="168" y="475"/>
                  </a:cubicBezTo>
                  <a:cubicBezTo>
                    <a:pt x="224" y="475"/>
                    <a:pt x="308" y="447"/>
                    <a:pt x="363" y="419"/>
                  </a:cubicBezTo>
                  <a:cubicBezTo>
                    <a:pt x="531" y="336"/>
                    <a:pt x="642" y="196"/>
                    <a:pt x="670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624261" y="2293503"/>
              <a:ext cx="82377" cy="63042"/>
            </a:xfrm>
            <a:custGeom>
              <a:avLst/>
              <a:gdLst/>
              <a:ahLst/>
              <a:cxnLst/>
              <a:rect l="l" t="t" r="r" b="b"/>
              <a:pathLst>
                <a:path w="1423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cubicBezTo>
                    <a:pt x="949" y="671"/>
                    <a:pt x="1116" y="587"/>
                    <a:pt x="1200" y="531"/>
                  </a:cubicBezTo>
                  <a:lnTo>
                    <a:pt x="1423" y="85"/>
                  </a:lnTo>
                  <a:lnTo>
                    <a:pt x="1311" y="57"/>
                  </a:lnTo>
                  <a:lnTo>
                    <a:pt x="1116" y="57"/>
                  </a:ln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792198" y="2267684"/>
              <a:ext cx="69526" cy="67905"/>
            </a:xfrm>
            <a:custGeom>
              <a:avLst/>
              <a:gdLst/>
              <a:ahLst/>
              <a:cxnLst/>
              <a:rect l="l" t="t" r="r" b="b"/>
              <a:pathLst>
                <a:path w="1201" h="1173" extrusionOk="0">
                  <a:moveTo>
                    <a:pt x="1200" y="1"/>
                  </a:moveTo>
                  <a:lnTo>
                    <a:pt x="893" y="56"/>
                  </a:lnTo>
                  <a:lnTo>
                    <a:pt x="642" y="84"/>
                  </a:lnTo>
                  <a:lnTo>
                    <a:pt x="307" y="140"/>
                  </a:lnTo>
                  <a:lnTo>
                    <a:pt x="1" y="1172"/>
                  </a:lnTo>
                  <a:cubicBezTo>
                    <a:pt x="224" y="1144"/>
                    <a:pt x="475" y="1005"/>
                    <a:pt x="670" y="838"/>
                  </a:cubicBezTo>
                  <a:cubicBezTo>
                    <a:pt x="838" y="726"/>
                    <a:pt x="977" y="614"/>
                    <a:pt x="1033" y="531"/>
                  </a:cubicBezTo>
                  <a:lnTo>
                    <a:pt x="1089" y="307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685624" y="2260969"/>
              <a:ext cx="29119" cy="45559"/>
            </a:xfrm>
            <a:custGeom>
              <a:avLst/>
              <a:gdLst/>
              <a:ahLst/>
              <a:cxnLst/>
              <a:rect l="l" t="t" r="r" b="b"/>
              <a:pathLst>
                <a:path w="503" h="787" extrusionOk="0">
                  <a:moveTo>
                    <a:pt x="164" y="1"/>
                  </a:moveTo>
                  <a:cubicBezTo>
                    <a:pt x="141" y="1"/>
                    <a:pt x="25" y="111"/>
                    <a:pt x="0" y="312"/>
                  </a:cubicBezTo>
                  <a:cubicBezTo>
                    <a:pt x="0" y="423"/>
                    <a:pt x="28" y="563"/>
                    <a:pt x="84" y="647"/>
                  </a:cubicBezTo>
                  <a:cubicBezTo>
                    <a:pt x="140" y="730"/>
                    <a:pt x="195" y="786"/>
                    <a:pt x="195" y="786"/>
                  </a:cubicBezTo>
                  <a:lnTo>
                    <a:pt x="502" y="172"/>
                  </a:lnTo>
                  <a:lnTo>
                    <a:pt x="447" y="200"/>
                  </a:lnTo>
                  <a:cubicBezTo>
                    <a:pt x="433" y="214"/>
                    <a:pt x="412" y="221"/>
                    <a:pt x="387" y="221"/>
                  </a:cubicBezTo>
                  <a:cubicBezTo>
                    <a:pt x="363" y="221"/>
                    <a:pt x="335" y="214"/>
                    <a:pt x="307" y="200"/>
                  </a:cubicBezTo>
                  <a:cubicBezTo>
                    <a:pt x="279" y="200"/>
                    <a:pt x="223" y="144"/>
                    <a:pt x="195" y="89"/>
                  </a:cubicBezTo>
                  <a:cubicBezTo>
                    <a:pt x="168" y="33"/>
                    <a:pt x="168" y="5"/>
                    <a:pt x="168" y="5"/>
                  </a:cubicBezTo>
                  <a:cubicBezTo>
                    <a:pt x="168" y="2"/>
                    <a:pt x="166" y="1"/>
                    <a:pt x="1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674277" y="2273763"/>
              <a:ext cx="37223" cy="32766"/>
            </a:xfrm>
            <a:custGeom>
              <a:avLst/>
              <a:gdLst/>
              <a:ahLst/>
              <a:cxnLst/>
              <a:rect l="l" t="t" r="r" b="b"/>
              <a:pathLst>
                <a:path w="643" h="566" extrusionOk="0">
                  <a:moveTo>
                    <a:pt x="161" y="0"/>
                  </a:moveTo>
                  <a:cubicBezTo>
                    <a:pt x="147" y="0"/>
                    <a:pt x="140" y="7"/>
                    <a:pt x="140" y="7"/>
                  </a:cubicBezTo>
                  <a:cubicBezTo>
                    <a:pt x="140" y="7"/>
                    <a:pt x="140" y="35"/>
                    <a:pt x="140" y="91"/>
                  </a:cubicBezTo>
                  <a:cubicBezTo>
                    <a:pt x="140" y="119"/>
                    <a:pt x="113" y="202"/>
                    <a:pt x="85" y="258"/>
                  </a:cubicBezTo>
                  <a:cubicBezTo>
                    <a:pt x="57" y="426"/>
                    <a:pt x="1" y="565"/>
                    <a:pt x="1" y="565"/>
                  </a:cubicBezTo>
                  <a:lnTo>
                    <a:pt x="643" y="342"/>
                  </a:lnTo>
                  <a:cubicBezTo>
                    <a:pt x="643" y="342"/>
                    <a:pt x="531" y="258"/>
                    <a:pt x="391" y="147"/>
                  </a:cubicBezTo>
                  <a:cubicBezTo>
                    <a:pt x="336" y="119"/>
                    <a:pt x="280" y="63"/>
                    <a:pt x="224" y="35"/>
                  </a:cubicBezTo>
                  <a:cubicBezTo>
                    <a:pt x="196" y="7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667852" y="2287077"/>
              <a:ext cx="35602" cy="2911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391" y="0"/>
                  </a:moveTo>
                  <a:cubicBezTo>
                    <a:pt x="391" y="0"/>
                    <a:pt x="279" y="112"/>
                    <a:pt x="196" y="168"/>
                  </a:cubicBezTo>
                  <a:cubicBezTo>
                    <a:pt x="140" y="196"/>
                    <a:pt x="84" y="224"/>
                    <a:pt x="56" y="251"/>
                  </a:cubicBezTo>
                  <a:lnTo>
                    <a:pt x="0" y="279"/>
                  </a:lnTo>
                  <a:lnTo>
                    <a:pt x="614" y="503"/>
                  </a:lnTo>
                  <a:cubicBezTo>
                    <a:pt x="614" y="503"/>
                    <a:pt x="586" y="363"/>
                    <a:pt x="530" y="224"/>
                  </a:cubicBezTo>
                  <a:cubicBezTo>
                    <a:pt x="447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834168" y="2251533"/>
              <a:ext cx="35602" cy="48512"/>
            </a:xfrm>
            <a:custGeom>
              <a:avLst/>
              <a:gdLst/>
              <a:ahLst/>
              <a:cxnLst/>
              <a:rect l="l" t="t" r="r" b="b"/>
              <a:pathLst>
                <a:path w="615" h="838" extrusionOk="0">
                  <a:moveTo>
                    <a:pt x="29" y="1"/>
                  </a:moveTo>
                  <a:cubicBezTo>
                    <a:pt x="29" y="1"/>
                    <a:pt x="29" y="56"/>
                    <a:pt x="29" y="112"/>
                  </a:cubicBezTo>
                  <a:cubicBezTo>
                    <a:pt x="29" y="196"/>
                    <a:pt x="1" y="280"/>
                    <a:pt x="1" y="391"/>
                  </a:cubicBezTo>
                  <a:cubicBezTo>
                    <a:pt x="29" y="586"/>
                    <a:pt x="113" y="838"/>
                    <a:pt x="140" y="838"/>
                  </a:cubicBezTo>
                  <a:lnTo>
                    <a:pt x="615" y="335"/>
                  </a:lnTo>
                  <a:cubicBezTo>
                    <a:pt x="615" y="335"/>
                    <a:pt x="447" y="335"/>
                    <a:pt x="308" y="252"/>
                  </a:cubicBezTo>
                  <a:cubicBezTo>
                    <a:pt x="252" y="196"/>
                    <a:pt x="168" y="140"/>
                    <a:pt x="113" y="84"/>
                  </a:cubicBezTo>
                  <a:cubicBezTo>
                    <a:pt x="85" y="2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835789" y="2241865"/>
              <a:ext cx="27556" cy="32361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12" y="0"/>
                  </a:moveTo>
                  <a:cubicBezTo>
                    <a:pt x="112" y="0"/>
                    <a:pt x="85" y="28"/>
                    <a:pt x="57" y="84"/>
                  </a:cubicBezTo>
                  <a:cubicBezTo>
                    <a:pt x="57" y="112"/>
                    <a:pt x="29" y="168"/>
                    <a:pt x="29" y="251"/>
                  </a:cubicBezTo>
                  <a:cubicBezTo>
                    <a:pt x="1" y="391"/>
                    <a:pt x="57" y="558"/>
                    <a:pt x="57" y="558"/>
                  </a:cubicBezTo>
                  <a:lnTo>
                    <a:pt x="475" y="28"/>
                  </a:lnTo>
                  <a:lnTo>
                    <a:pt x="475" y="28"/>
                  </a:lnTo>
                  <a:cubicBezTo>
                    <a:pt x="475" y="28"/>
                    <a:pt x="419" y="84"/>
                    <a:pt x="308" y="84"/>
                  </a:cubicBezTo>
                  <a:cubicBezTo>
                    <a:pt x="196" y="84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840652" y="2230519"/>
              <a:ext cx="35602" cy="35602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56" y="1"/>
                  </a:moveTo>
                  <a:lnTo>
                    <a:pt x="1" y="615"/>
                  </a:lnTo>
                  <a:lnTo>
                    <a:pt x="614" y="28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4221" y="1628121"/>
              <a:ext cx="103392" cy="63042"/>
            </a:xfrm>
            <a:custGeom>
              <a:avLst/>
              <a:gdLst/>
              <a:ahLst/>
              <a:cxnLst/>
              <a:rect l="l" t="t" r="r" b="b"/>
              <a:pathLst>
                <a:path w="1786" h="1089" extrusionOk="0">
                  <a:moveTo>
                    <a:pt x="1284" y="1"/>
                  </a:moveTo>
                  <a:cubicBezTo>
                    <a:pt x="391" y="112"/>
                    <a:pt x="112" y="475"/>
                    <a:pt x="0" y="921"/>
                  </a:cubicBezTo>
                  <a:lnTo>
                    <a:pt x="1786" y="1089"/>
                  </a:lnTo>
                  <a:cubicBezTo>
                    <a:pt x="1535" y="726"/>
                    <a:pt x="1339" y="335"/>
                    <a:pt x="12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824501" y="1618453"/>
              <a:ext cx="58179" cy="33924"/>
            </a:xfrm>
            <a:custGeom>
              <a:avLst/>
              <a:gdLst/>
              <a:ahLst/>
              <a:cxnLst/>
              <a:rect l="l" t="t" r="r" b="b"/>
              <a:pathLst>
                <a:path w="1005" h="586" extrusionOk="0">
                  <a:moveTo>
                    <a:pt x="837" y="0"/>
                  </a:moveTo>
                  <a:lnTo>
                    <a:pt x="196" y="251"/>
                  </a:lnTo>
                  <a:lnTo>
                    <a:pt x="1" y="586"/>
                  </a:lnTo>
                  <a:lnTo>
                    <a:pt x="837" y="363"/>
                  </a:lnTo>
                  <a:cubicBezTo>
                    <a:pt x="949" y="307"/>
                    <a:pt x="1005" y="195"/>
                    <a:pt x="837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821259" y="1616254"/>
              <a:ext cx="66284" cy="36123"/>
            </a:xfrm>
            <a:custGeom>
              <a:avLst/>
              <a:gdLst/>
              <a:ahLst/>
              <a:cxnLst/>
              <a:rect l="l" t="t" r="r" b="b"/>
              <a:pathLst>
                <a:path w="1145" h="624" extrusionOk="0">
                  <a:moveTo>
                    <a:pt x="824" y="0"/>
                  </a:moveTo>
                  <a:cubicBezTo>
                    <a:pt x="792" y="0"/>
                    <a:pt x="759" y="4"/>
                    <a:pt x="726" y="10"/>
                  </a:cubicBezTo>
                  <a:lnTo>
                    <a:pt x="84" y="206"/>
                  </a:lnTo>
                  <a:lnTo>
                    <a:pt x="1" y="624"/>
                  </a:lnTo>
                  <a:cubicBezTo>
                    <a:pt x="336" y="596"/>
                    <a:pt x="642" y="457"/>
                    <a:pt x="866" y="206"/>
                  </a:cubicBezTo>
                  <a:lnTo>
                    <a:pt x="977" y="345"/>
                  </a:lnTo>
                  <a:lnTo>
                    <a:pt x="921" y="345"/>
                  </a:lnTo>
                  <a:lnTo>
                    <a:pt x="893" y="373"/>
                  </a:lnTo>
                  <a:lnTo>
                    <a:pt x="866" y="401"/>
                  </a:lnTo>
                  <a:lnTo>
                    <a:pt x="893" y="429"/>
                  </a:lnTo>
                  <a:lnTo>
                    <a:pt x="949" y="457"/>
                  </a:lnTo>
                  <a:lnTo>
                    <a:pt x="1061" y="429"/>
                  </a:lnTo>
                  <a:lnTo>
                    <a:pt x="1145" y="373"/>
                  </a:lnTo>
                  <a:lnTo>
                    <a:pt x="1145" y="289"/>
                  </a:lnTo>
                  <a:lnTo>
                    <a:pt x="1061" y="122"/>
                  </a:lnTo>
                  <a:cubicBezTo>
                    <a:pt x="1018" y="37"/>
                    <a:pt x="927" y="0"/>
                    <a:pt x="824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33928" y="1586151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279" y="0"/>
                  </a:moveTo>
                  <a:lnTo>
                    <a:pt x="0" y="168"/>
                  </a:lnTo>
                  <a:lnTo>
                    <a:pt x="531" y="781"/>
                  </a:lnTo>
                  <a:lnTo>
                    <a:pt x="782" y="80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06489" y="1610349"/>
              <a:ext cx="227739" cy="96966"/>
            </a:xfrm>
            <a:custGeom>
              <a:avLst/>
              <a:gdLst/>
              <a:ahLst/>
              <a:cxnLst/>
              <a:rect l="l" t="t" r="r" b="b"/>
              <a:pathLst>
                <a:path w="3934" h="1675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70"/>
                    <a:pt x="195" y="865"/>
                    <a:pt x="447" y="865"/>
                  </a:cubicBezTo>
                  <a:lnTo>
                    <a:pt x="2120" y="1675"/>
                  </a:lnTo>
                  <a:lnTo>
                    <a:pt x="3934" y="698"/>
                  </a:lnTo>
                  <a:lnTo>
                    <a:pt x="3794" y="308"/>
                  </a:lnTo>
                  <a:lnTo>
                    <a:pt x="2176" y="838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863287" y="1626500"/>
              <a:ext cx="229360" cy="180964"/>
            </a:xfrm>
            <a:custGeom>
              <a:avLst/>
              <a:gdLst/>
              <a:ahLst/>
              <a:cxnLst/>
              <a:rect l="l" t="t" r="r" b="b"/>
              <a:pathLst>
                <a:path w="3962" h="3126" extrusionOk="0">
                  <a:moveTo>
                    <a:pt x="112" y="1"/>
                  </a:moveTo>
                  <a:cubicBezTo>
                    <a:pt x="28" y="29"/>
                    <a:pt x="0" y="84"/>
                    <a:pt x="28" y="140"/>
                  </a:cubicBezTo>
                  <a:lnTo>
                    <a:pt x="474" y="1981"/>
                  </a:lnTo>
                  <a:lnTo>
                    <a:pt x="502" y="2009"/>
                  </a:lnTo>
                  <a:cubicBezTo>
                    <a:pt x="1618" y="2874"/>
                    <a:pt x="3739" y="3125"/>
                    <a:pt x="3822" y="3125"/>
                  </a:cubicBezTo>
                  <a:cubicBezTo>
                    <a:pt x="3878" y="3125"/>
                    <a:pt x="3934" y="3097"/>
                    <a:pt x="3934" y="3042"/>
                  </a:cubicBezTo>
                  <a:cubicBezTo>
                    <a:pt x="3962" y="2986"/>
                    <a:pt x="3906" y="2930"/>
                    <a:pt x="3850" y="2930"/>
                  </a:cubicBezTo>
                  <a:cubicBezTo>
                    <a:pt x="3822" y="2902"/>
                    <a:pt x="1758" y="2651"/>
                    <a:pt x="670" y="1842"/>
                  </a:cubicBezTo>
                  <a:lnTo>
                    <a:pt x="223" y="84"/>
                  </a:lnTo>
                  <a:cubicBezTo>
                    <a:pt x="223" y="29"/>
                    <a:pt x="167" y="1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889105" y="1670670"/>
              <a:ext cx="59800" cy="73810"/>
            </a:xfrm>
            <a:custGeom>
              <a:avLst/>
              <a:gdLst/>
              <a:ahLst/>
              <a:cxnLst/>
              <a:rect l="l" t="t" r="r" b="b"/>
              <a:pathLst>
                <a:path w="1033" h="1275" extrusionOk="0">
                  <a:moveTo>
                    <a:pt x="894" y="0"/>
                  </a:moveTo>
                  <a:cubicBezTo>
                    <a:pt x="861" y="0"/>
                    <a:pt x="826" y="14"/>
                    <a:pt x="810" y="47"/>
                  </a:cubicBezTo>
                  <a:lnTo>
                    <a:pt x="28" y="1079"/>
                  </a:lnTo>
                  <a:cubicBezTo>
                    <a:pt x="0" y="1135"/>
                    <a:pt x="0" y="1218"/>
                    <a:pt x="56" y="1246"/>
                  </a:cubicBezTo>
                  <a:lnTo>
                    <a:pt x="112" y="1274"/>
                  </a:lnTo>
                  <a:lnTo>
                    <a:pt x="196" y="1218"/>
                  </a:lnTo>
                  <a:lnTo>
                    <a:pt x="977" y="186"/>
                  </a:lnTo>
                  <a:cubicBezTo>
                    <a:pt x="1033" y="130"/>
                    <a:pt x="1005" y="75"/>
                    <a:pt x="949" y="19"/>
                  </a:cubicBezTo>
                  <a:cubicBezTo>
                    <a:pt x="938" y="7"/>
                    <a:pt x="916" y="0"/>
                    <a:pt x="89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931075" y="1665575"/>
              <a:ext cx="22693" cy="20435"/>
            </a:xfrm>
            <a:custGeom>
              <a:avLst/>
              <a:gdLst/>
              <a:ahLst/>
              <a:cxnLst/>
              <a:rect l="l" t="t" r="r" b="b"/>
              <a:pathLst>
                <a:path w="392" h="353" extrusionOk="0">
                  <a:moveTo>
                    <a:pt x="215" y="1"/>
                  </a:moveTo>
                  <a:cubicBezTo>
                    <a:pt x="189" y="1"/>
                    <a:pt x="164" y="8"/>
                    <a:pt x="140" y="23"/>
                  </a:cubicBezTo>
                  <a:cubicBezTo>
                    <a:pt x="29" y="51"/>
                    <a:pt x="1" y="163"/>
                    <a:pt x="29" y="246"/>
                  </a:cubicBezTo>
                  <a:cubicBezTo>
                    <a:pt x="69" y="307"/>
                    <a:pt x="124" y="352"/>
                    <a:pt x="193" y="352"/>
                  </a:cubicBezTo>
                  <a:cubicBezTo>
                    <a:pt x="220" y="352"/>
                    <a:pt x="249" y="346"/>
                    <a:pt x="280" y="330"/>
                  </a:cubicBezTo>
                  <a:cubicBezTo>
                    <a:pt x="364" y="302"/>
                    <a:pt x="391" y="190"/>
                    <a:pt x="364" y="107"/>
                  </a:cubicBezTo>
                  <a:cubicBezTo>
                    <a:pt x="343" y="46"/>
                    <a:pt x="280" y="1"/>
                    <a:pt x="215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281844" y="1791254"/>
              <a:ext cx="387689" cy="240707"/>
            </a:xfrm>
            <a:custGeom>
              <a:avLst/>
              <a:gdLst/>
              <a:ahLst/>
              <a:cxnLst/>
              <a:rect l="l" t="t" r="r" b="b"/>
              <a:pathLst>
                <a:path w="6697" h="4158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63"/>
                    <a:pt x="363" y="1312"/>
                    <a:pt x="335" y="2288"/>
                  </a:cubicBezTo>
                  <a:cubicBezTo>
                    <a:pt x="307" y="3571"/>
                    <a:pt x="475" y="3850"/>
                    <a:pt x="1758" y="3990"/>
                  </a:cubicBezTo>
                  <a:lnTo>
                    <a:pt x="4632" y="4157"/>
                  </a:lnTo>
                  <a:cubicBezTo>
                    <a:pt x="6473" y="4157"/>
                    <a:pt x="6696" y="2539"/>
                    <a:pt x="6389" y="1786"/>
                  </a:cubicBezTo>
                  <a:cubicBezTo>
                    <a:pt x="6082" y="1033"/>
                    <a:pt x="5357" y="140"/>
                    <a:pt x="5357" y="140"/>
                  </a:cubicBezTo>
                  <a:lnTo>
                    <a:pt x="3572" y="28"/>
                  </a:lnTo>
                  <a:cubicBezTo>
                    <a:pt x="3067" y="67"/>
                    <a:pt x="2544" y="88"/>
                    <a:pt x="1997" y="88"/>
                  </a:cubicBezTo>
                  <a:cubicBezTo>
                    <a:pt x="1366" y="88"/>
                    <a:pt x="703" y="60"/>
                    <a:pt x="0" y="0"/>
                  </a:cubicBezTo>
                  <a:close/>
                </a:path>
              </a:pathLst>
            </a:custGeom>
            <a:solidFill>
              <a:srgbClr val="FFD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62749" y="1999598"/>
              <a:ext cx="58179" cy="87240"/>
            </a:xfrm>
            <a:custGeom>
              <a:avLst/>
              <a:gdLst/>
              <a:ahLst/>
              <a:cxnLst/>
              <a:rect l="l" t="t" r="r" b="b"/>
              <a:pathLst>
                <a:path w="1005" h="1507" extrusionOk="0">
                  <a:moveTo>
                    <a:pt x="84" y="0"/>
                  </a:moveTo>
                  <a:lnTo>
                    <a:pt x="0" y="1367"/>
                  </a:lnTo>
                  <a:cubicBezTo>
                    <a:pt x="307" y="1423"/>
                    <a:pt x="614" y="1479"/>
                    <a:pt x="921" y="1507"/>
                  </a:cubicBezTo>
                  <a:lnTo>
                    <a:pt x="1004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17389" y="1760283"/>
              <a:ext cx="282677" cy="94013"/>
            </a:xfrm>
            <a:custGeom>
              <a:avLst/>
              <a:gdLst/>
              <a:ahLst/>
              <a:cxnLst/>
              <a:rect l="l" t="t" r="r" b="b"/>
              <a:pathLst>
                <a:path w="4883" h="1624" extrusionOk="0">
                  <a:moveTo>
                    <a:pt x="289" y="0"/>
                  </a:moveTo>
                  <a:cubicBezTo>
                    <a:pt x="152" y="0"/>
                    <a:pt x="71" y="41"/>
                    <a:pt x="56" y="145"/>
                  </a:cubicBezTo>
                  <a:cubicBezTo>
                    <a:pt x="0" y="563"/>
                    <a:pt x="698" y="1623"/>
                    <a:pt x="2651" y="1623"/>
                  </a:cubicBezTo>
                  <a:cubicBezTo>
                    <a:pt x="4046" y="1623"/>
                    <a:pt x="4883" y="759"/>
                    <a:pt x="4855" y="396"/>
                  </a:cubicBezTo>
                  <a:cubicBezTo>
                    <a:pt x="4847" y="228"/>
                    <a:pt x="4777" y="169"/>
                    <a:pt x="4653" y="169"/>
                  </a:cubicBezTo>
                  <a:cubicBezTo>
                    <a:pt x="4354" y="169"/>
                    <a:pt x="3738" y="514"/>
                    <a:pt x="2924" y="514"/>
                  </a:cubicBezTo>
                  <a:cubicBezTo>
                    <a:pt x="2783" y="514"/>
                    <a:pt x="2636" y="504"/>
                    <a:pt x="2483" y="480"/>
                  </a:cubicBezTo>
                  <a:cubicBezTo>
                    <a:pt x="1478" y="315"/>
                    <a:pt x="669" y="0"/>
                    <a:pt x="289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11054" y="1781528"/>
              <a:ext cx="253616" cy="236307"/>
            </a:xfrm>
            <a:custGeom>
              <a:avLst/>
              <a:gdLst/>
              <a:ahLst/>
              <a:cxnLst/>
              <a:rect l="l" t="t" r="r" b="b"/>
              <a:pathLst>
                <a:path w="4381" h="4082" extrusionOk="0">
                  <a:moveTo>
                    <a:pt x="224" y="1"/>
                  </a:moveTo>
                  <a:lnTo>
                    <a:pt x="28" y="2902"/>
                  </a:lnTo>
                  <a:cubicBezTo>
                    <a:pt x="0" y="3544"/>
                    <a:pt x="475" y="4046"/>
                    <a:pt x="1116" y="4074"/>
                  </a:cubicBezTo>
                  <a:cubicBezTo>
                    <a:pt x="1207" y="4079"/>
                    <a:pt x="1297" y="4081"/>
                    <a:pt x="1384" y="4081"/>
                  </a:cubicBezTo>
                  <a:cubicBezTo>
                    <a:pt x="1807" y="4081"/>
                    <a:pt x="2188" y="4027"/>
                    <a:pt x="2511" y="3935"/>
                  </a:cubicBezTo>
                  <a:cubicBezTo>
                    <a:pt x="4213" y="3433"/>
                    <a:pt x="4381" y="1898"/>
                    <a:pt x="2790" y="587"/>
                  </a:cubicBezTo>
                  <a:cubicBezTo>
                    <a:pt x="2707" y="531"/>
                    <a:pt x="2623" y="475"/>
                    <a:pt x="2539" y="392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546689" y="1815451"/>
              <a:ext cx="117980" cy="193874"/>
            </a:xfrm>
            <a:custGeom>
              <a:avLst/>
              <a:gdLst/>
              <a:ahLst/>
              <a:cxnLst/>
              <a:rect l="l" t="t" r="r" b="b"/>
              <a:pathLst>
                <a:path w="2038" h="3349" extrusionOk="0">
                  <a:moveTo>
                    <a:pt x="447" y="1"/>
                  </a:moveTo>
                  <a:lnTo>
                    <a:pt x="1" y="85"/>
                  </a:lnTo>
                  <a:cubicBezTo>
                    <a:pt x="1" y="85"/>
                    <a:pt x="726" y="1758"/>
                    <a:pt x="196" y="3153"/>
                  </a:cubicBezTo>
                  <a:cubicBezTo>
                    <a:pt x="168" y="3237"/>
                    <a:pt x="168" y="3293"/>
                    <a:pt x="168" y="3349"/>
                  </a:cubicBezTo>
                  <a:cubicBezTo>
                    <a:pt x="1870" y="2847"/>
                    <a:pt x="2038" y="1312"/>
                    <a:pt x="4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335161" y="1727980"/>
              <a:ext cx="248753" cy="113985"/>
            </a:xfrm>
            <a:custGeom>
              <a:avLst/>
              <a:gdLst/>
              <a:ahLst/>
              <a:cxnLst/>
              <a:rect l="l" t="t" r="r" b="b"/>
              <a:pathLst>
                <a:path w="4297" h="1969" extrusionOk="0">
                  <a:moveTo>
                    <a:pt x="170" y="1"/>
                  </a:moveTo>
                  <a:cubicBezTo>
                    <a:pt x="130" y="1"/>
                    <a:pt x="88" y="17"/>
                    <a:pt x="56" y="33"/>
                  </a:cubicBezTo>
                  <a:cubicBezTo>
                    <a:pt x="28" y="61"/>
                    <a:pt x="0" y="117"/>
                    <a:pt x="0" y="173"/>
                  </a:cubicBezTo>
                  <a:lnTo>
                    <a:pt x="56" y="675"/>
                  </a:lnTo>
                  <a:cubicBezTo>
                    <a:pt x="84" y="982"/>
                    <a:pt x="335" y="1233"/>
                    <a:pt x="642" y="1261"/>
                  </a:cubicBezTo>
                  <a:lnTo>
                    <a:pt x="1507" y="1344"/>
                  </a:lnTo>
                  <a:cubicBezTo>
                    <a:pt x="1674" y="1344"/>
                    <a:pt x="1841" y="1372"/>
                    <a:pt x="1981" y="1428"/>
                  </a:cubicBezTo>
                  <a:cubicBezTo>
                    <a:pt x="2148" y="1484"/>
                    <a:pt x="2316" y="1568"/>
                    <a:pt x="2455" y="1679"/>
                  </a:cubicBezTo>
                  <a:cubicBezTo>
                    <a:pt x="2720" y="1878"/>
                    <a:pt x="3015" y="1968"/>
                    <a:pt x="3327" y="1968"/>
                  </a:cubicBezTo>
                  <a:cubicBezTo>
                    <a:pt x="3541" y="1968"/>
                    <a:pt x="3763" y="1926"/>
                    <a:pt x="3990" y="1847"/>
                  </a:cubicBezTo>
                  <a:cubicBezTo>
                    <a:pt x="4297" y="1707"/>
                    <a:pt x="4297" y="1484"/>
                    <a:pt x="4157" y="1317"/>
                  </a:cubicBezTo>
                  <a:lnTo>
                    <a:pt x="4018" y="1121"/>
                  </a:lnTo>
                  <a:cubicBezTo>
                    <a:pt x="3934" y="982"/>
                    <a:pt x="3794" y="898"/>
                    <a:pt x="3655" y="870"/>
                  </a:cubicBezTo>
                  <a:cubicBezTo>
                    <a:pt x="3599" y="856"/>
                    <a:pt x="3543" y="849"/>
                    <a:pt x="3487" y="849"/>
                  </a:cubicBezTo>
                  <a:cubicBezTo>
                    <a:pt x="3432" y="849"/>
                    <a:pt x="3376" y="856"/>
                    <a:pt x="3320" y="870"/>
                  </a:cubicBezTo>
                  <a:cubicBezTo>
                    <a:pt x="3181" y="898"/>
                    <a:pt x="3013" y="926"/>
                    <a:pt x="2846" y="926"/>
                  </a:cubicBezTo>
                  <a:cubicBezTo>
                    <a:pt x="2723" y="936"/>
                    <a:pt x="2601" y="941"/>
                    <a:pt x="2480" y="941"/>
                  </a:cubicBezTo>
                  <a:cubicBezTo>
                    <a:pt x="1609" y="941"/>
                    <a:pt x="790" y="670"/>
                    <a:pt x="251" y="33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335161" y="1726823"/>
              <a:ext cx="221834" cy="87356"/>
            </a:xfrm>
            <a:custGeom>
              <a:avLst/>
              <a:gdLst/>
              <a:ahLst/>
              <a:cxnLst/>
              <a:rect l="l" t="t" r="r" b="b"/>
              <a:pathLst>
                <a:path w="3832" h="1509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8" y="81"/>
                    <a:pt x="0" y="137"/>
                    <a:pt x="0" y="193"/>
                  </a:cubicBezTo>
                  <a:lnTo>
                    <a:pt x="56" y="695"/>
                  </a:lnTo>
                  <a:cubicBezTo>
                    <a:pt x="84" y="1002"/>
                    <a:pt x="335" y="1253"/>
                    <a:pt x="642" y="1281"/>
                  </a:cubicBezTo>
                  <a:lnTo>
                    <a:pt x="1507" y="1364"/>
                  </a:lnTo>
                  <a:cubicBezTo>
                    <a:pt x="1674" y="1364"/>
                    <a:pt x="1841" y="1392"/>
                    <a:pt x="1981" y="1448"/>
                  </a:cubicBezTo>
                  <a:cubicBezTo>
                    <a:pt x="2151" y="1489"/>
                    <a:pt x="2334" y="1508"/>
                    <a:pt x="2514" y="1508"/>
                  </a:cubicBezTo>
                  <a:cubicBezTo>
                    <a:pt x="3190" y="1508"/>
                    <a:pt x="3831" y="1243"/>
                    <a:pt x="3655" y="890"/>
                  </a:cubicBezTo>
                  <a:cubicBezTo>
                    <a:pt x="3599" y="876"/>
                    <a:pt x="3543" y="869"/>
                    <a:pt x="3487" y="869"/>
                  </a:cubicBezTo>
                  <a:cubicBezTo>
                    <a:pt x="3432" y="869"/>
                    <a:pt x="3376" y="876"/>
                    <a:pt x="3320" y="890"/>
                  </a:cubicBezTo>
                  <a:cubicBezTo>
                    <a:pt x="3181" y="918"/>
                    <a:pt x="3013" y="918"/>
                    <a:pt x="2846" y="946"/>
                  </a:cubicBezTo>
                  <a:cubicBezTo>
                    <a:pt x="2723" y="956"/>
                    <a:pt x="2601" y="961"/>
                    <a:pt x="2480" y="961"/>
                  </a:cubicBezTo>
                  <a:cubicBezTo>
                    <a:pt x="1609" y="961"/>
                    <a:pt x="790" y="690"/>
                    <a:pt x="251" y="53"/>
                  </a:cubicBezTo>
                  <a:cubicBezTo>
                    <a:pt x="226" y="15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360979" y="1650756"/>
              <a:ext cx="193874" cy="176101"/>
            </a:xfrm>
            <a:custGeom>
              <a:avLst/>
              <a:gdLst/>
              <a:ahLst/>
              <a:cxnLst/>
              <a:rect l="l" t="t" r="r" b="b"/>
              <a:pathLst>
                <a:path w="3349" h="3042" extrusionOk="0">
                  <a:moveTo>
                    <a:pt x="782" y="0"/>
                  </a:moveTo>
                  <a:cubicBezTo>
                    <a:pt x="391" y="0"/>
                    <a:pt x="0" y="307"/>
                    <a:pt x="84" y="698"/>
                  </a:cubicBezTo>
                  <a:cubicBezTo>
                    <a:pt x="168" y="1144"/>
                    <a:pt x="1953" y="2595"/>
                    <a:pt x="1953" y="2595"/>
                  </a:cubicBezTo>
                  <a:lnTo>
                    <a:pt x="3097" y="3041"/>
                  </a:lnTo>
                  <a:lnTo>
                    <a:pt x="3209" y="2818"/>
                  </a:lnTo>
                  <a:cubicBezTo>
                    <a:pt x="3348" y="2595"/>
                    <a:pt x="3320" y="2288"/>
                    <a:pt x="3153" y="2093"/>
                  </a:cubicBezTo>
                  <a:lnTo>
                    <a:pt x="1535" y="335"/>
                  </a:lnTo>
                  <a:cubicBezTo>
                    <a:pt x="1479" y="251"/>
                    <a:pt x="1423" y="195"/>
                    <a:pt x="1340" y="140"/>
                  </a:cubicBezTo>
                  <a:lnTo>
                    <a:pt x="1312" y="112"/>
                  </a:lnTo>
                  <a:cubicBezTo>
                    <a:pt x="1200" y="28"/>
                    <a:pt x="1061" y="0"/>
                    <a:pt x="9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412675" y="1800516"/>
              <a:ext cx="137315" cy="158734"/>
            </a:xfrm>
            <a:custGeom>
              <a:avLst/>
              <a:gdLst/>
              <a:ahLst/>
              <a:cxnLst/>
              <a:rect l="l" t="t" r="r" b="b"/>
              <a:pathLst>
                <a:path w="2372" h="2742" extrusionOk="0">
                  <a:moveTo>
                    <a:pt x="1333" y="1"/>
                  </a:moveTo>
                  <a:cubicBezTo>
                    <a:pt x="1246" y="1"/>
                    <a:pt x="1156" y="3"/>
                    <a:pt x="1060" y="8"/>
                  </a:cubicBezTo>
                  <a:cubicBezTo>
                    <a:pt x="558" y="873"/>
                    <a:pt x="279" y="1710"/>
                    <a:pt x="0" y="2602"/>
                  </a:cubicBezTo>
                  <a:lnTo>
                    <a:pt x="614" y="2742"/>
                  </a:lnTo>
                  <a:lnTo>
                    <a:pt x="2372" y="203"/>
                  </a:lnTo>
                  <a:cubicBezTo>
                    <a:pt x="2115" y="63"/>
                    <a:pt x="1779" y="1"/>
                    <a:pt x="1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399765" y="1947903"/>
              <a:ext cx="93724" cy="54996"/>
            </a:xfrm>
            <a:custGeom>
              <a:avLst/>
              <a:gdLst/>
              <a:ahLst/>
              <a:cxnLst/>
              <a:rect l="l" t="t" r="r" b="b"/>
              <a:pathLst>
                <a:path w="1619" h="950" extrusionOk="0">
                  <a:moveTo>
                    <a:pt x="251" y="1"/>
                  </a:moveTo>
                  <a:cubicBezTo>
                    <a:pt x="84" y="196"/>
                    <a:pt x="0" y="447"/>
                    <a:pt x="28" y="586"/>
                  </a:cubicBezTo>
                  <a:lnTo>
                    <a:pt x="446" y="670"/>
                  </a:lnTo>
                  <a:lnTo>
                    <a:pt x="502" y="614"/>
                  </a:lnTo>
                  <a:lnTo>
                    <a:pt x="893" y="810"/>
                  </a:lnTo>
                  <a:lnTo>
                    <a:pt x="1562" y="949"/>
                  </a:lnTo>
                  <a:cubicBezTo>
                    <a:pt x="1618" y="838"/>
                    <a:pt x="1562" y="670"/>
                    <a:pt x="1451" y="586"/>
                  </a:cubicBezTo>
                  <a:lnTo>
                    <a:pt x="837" y="1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443356" y="1936093"/>
              <a:ext cx="51754" cy="76473"/>
            </a:xfrm>
            <a:custGeom>
              <a:avLst/>
              <a:gdLst/>
              <a:ahLst/>
              <a:cxnLst/>
              <a:rect l="l" t="t" r="r" b="b"/>
              <a:pathLst>
                <a:path w="894" h="1321" extrusionOk="0">
                  <a:moveTo>
                    <a:pt x="561" y="56"/>
                  </a:moveTo>
                  <a:cubicBezTo>
                    <a:pt x="579" y="56"/>
                    <a:pt x="597" y="59"/>
                    <a:pt x="614" y="65"/>
                  </a:cubicBezTo>
                  <a:cubicBezTo>
                    <a:pt x="782" y="121"/>
                    <a:pt x="865" y="400"/>
                    <a:pt x="782" y="707"/>
                  </a:cubicBezTo>
                  <a:lnTo>
                    <a:pt x="698" y="1153"/>
                  </a:lnTo>
                  <a:lnTo>
                    <a:pt x="56" y="986"/>
                  </a:lnTo>
                  <a:lnTo>
                    <a:pt x="168" y="539"/>
                  </a:lnTo>
                  <a:cubicBezTo>
                    <a:pt x="243" y="264"/>
                    <a:pt x="407" y="56"/>
                    <a:pt x="561" y="56"/>
                  </a:cubicBezTo>
                  <a:close/>
                  <a:moveTo>
                    <a:pt x="554" y="1"/>
                  </a:moveTo>
                  <a:cubicBezTo>
                    <a:pt x="380" y="1"/>
                    <a:pt x="215" y="214"/>
                    <a:pt x="140" y="539"/>
                  </a:cubicBezTo>
                  <a:lnTo>
                    <a:pt x="28" y="958"/>
                  </a:lnTo>
                  <a:lnTo>
                    <a:pt x="0" y="1125"/>
                  </a:lnTo>
                  <a:lnTo>
                    <a:pt x="698" y="1320"/>
                  </a:lnTo>
                  <a:lnTo>
                    <a:pt x="726" y="1153"/>
                  </a:lnTo>
                  <a:lnTo>
                    <a:pt x="837" y="735"/>
                  </a:lnTo>
                  <a:cubicBezTo>
                    <a:pt x="893" y="372"/>
                    <a:pt x="809" y="37"/>
                    <a:pt x="614" y="9"/>
                  </a:cubicBezTo>
                  <a:cubicBezTo>
                    <a:pt x="594" y="4"/>
                    <a:pt x="574" y="1"/>
                    <a:pt x="55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477279" y="1930130"/>
              <a:ext cx="4863" cy="8162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6" y="1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477279" y="1854237"/>
              <a:ext cx="22635" cy="79194"/>
            </a:xfrm>
            <a:custGeom>
              <a:avLst/>
              <a:gdLst/>
              <a:ahLst/>
              <a:cxnLst/>
              <a:rect l="l" t="t" r="r" b="b"/>
              <a:pathLst>
                <a:path w="391" h="1368" extrusionOk="0">
                  <a:moveTo>
                    <a:pt x="307" y="0"/>
                  </a:moveTo>
                  <a:lnTo>
                    <a:pt x="0" y="1340"/>
                  </a:lnTo>
                  <a:lnTo>
                    <a:pt x="84" y="1367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451403" y="1967296"/>
              <a:ext cx="42086" cy="35602"/>
            </a:xfrm>
            <a:custGeom>
              <a:avLst/>
              <a:gdLst/>
              <a:ahLst/>
              <a:cxnLst/>
              <a:rect l="l" t="t" r="r" b="b"/>
              <a:pathLst>
                <a:path w="727" h="615" extrusionOk="0">
                  <a:moveTo>
                    <a:pt x="168" y="0"/>
                  </a:moveTo>
                  <a:cubicBezTo>
                    <a:pt x="112" y="168"/>
                    <a:pt x="57" y="307"/>
                    <a:pt x="1" y="475"/>
                  </a:cubicBezTo>
                  <a:lnTo>
                    <a:pt x="670" y="614"/>
                  </a:lnTo>
                  <a:cubicBezTo>
                    <a:pt x="726" y="503"/>
                    <a:pt x="670" y="335"/>
                    <a:pt x="559" y="2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46300" y="2398514"/>
              <a:ext cx="77573" cy="30740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893" y="0"/>
                  </a:moveTo>
                  <a:lnTo>
                    <a:pt x="1" y="224"/>
                  </a:lnTo>
                  <a:lnTo>
                    <a:pt x="1" y="530"/>
                  </a:lnTo>
                  <a:lnTo>
                    <a:pt x="1340" y="530"/>
                  </a:lnTo>
                  <a:cubicBezTo>
                    <a:pt x="1228" y="335"/>
                    <a:pt x="1061" y="168"/>
                    <a:pt x="8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92198" y="2272547"/>
              <a:ext cx="38844" cy="63042"/>
            </a:xfrm>
            <a:custGeom>
              <a:avLst/>
              <a:gdLst/>
              <a:ahLst/>
              <a:cxnLst/>
              <a:rect l="l" t="t" r="r" b="b"/>
              <a:pathLst>
                <a:path w="671" h="1089" extrusionOk="0">
                  <a:moveTo>
                    <a:pt x="642" y="0"/>
                  </a:moveTo>
                  <a:lnTo>
                    <a:pt x="307" y="56"/>
                  </a:lnTo>
                  <a:lnTo>
                    <a:pt x="1" y="1088"/>
                  </a:lnTo>
                  <a:cubicBezTo>
                    <a:pt x="224" y="1060"/>
                    <a:pt x="475" y="921"/>
                    <a:pt x="670" y="754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624261" y="2293503"/>
              <a:ext cx="45270" cy="63042"/>
            </a:xfrm>
            <a:custGeom>
              <a:avLst/>
              <a:gdLst/>
              <a:ahLst/>
              <a:cxnLst/>
              <a:rect l="l" t="t" r="r" b="b"/>
              <a:pathLst>
                <a:path w="782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5728" y="1857479"/>
              <a:ext cx="93724" cy="184148"/>
            </a:xfrm>
            <a:custGeom>
              <a:avLst/>
              <a:gdLst/>
              <a:ahLst/>
              <a:cxnLst/>
              <a:rect l="l" t="t" r="r" b="b"/>
              <a:pathLst>
                <a:path w="1619" h="3181" extrusionOk="0">
                  <a:moveTo>
                    <a:pt x="335" y="0"/>
                  </a:moveTo>
                  <a:cubicBezTo>
                    <a:pt x="335" y="0"/>
                    <a:pt x="307" y="56"/>
                    <a:pt x="252" y="140"/>
                  </a:cubicBezTo>
                  <a:cubicBezTo>
                    <a:pt x="224" y="223"/>
                    <a:pt x="140" y="363"/>
                    <a:pt x="112" y="530"/>
                  </a:cubicBezTo>
                  <a:cubicBezTo>
                    <a:pt x="28" y="865"/>
                    <a:pt x="1" y="1395"/>
                    <a:pt x="196" y="1897"/>
                  </a:cubicBezTo>
                  <a:cubicBezTo>
                    <a:pt x="419" y="2427"/>
                    <a:pt x="810" y="2762"/>
                    <a:pt x="1117" y="2957"/>
                  </a:cubicBezTo>
                  <a:cubicBezTo>
                    <a:pt x="1256" y="3041"/>
                    <a:pt x="1396" y="3097"/>
                    <a:pt x="1479" y="3125"/>
                  </a:cubicBezTo>
                  <a:cubicBezTo>
                    <a:pt x="1591" y="3181"/>
                    <a:pt x="1619" y="3181"/>
                    <a:pt x="1619" y="3181"/>
                  </a:cubicBezTo>
                  <a:cubicBezTo>
                    <a:pt x="1619" y="3181"/>
                    <a:pt x="1507" y="3013"/>
                    <a:pt x="1284" y="2762"/>
                  </a:cubicBezTo>
                  <a:cubicBezTo>
                    <a:pt x="1117" y="2483"/>
                    <a:pt x="893" y="2121"/>
                    <a:pt x="726" y="1702"/>
                  </a:cubicBezTo>
                  <a:cubicBezTo>
                    <a:pt x="559" y="1284"/>
                    <a:pt x="447" y="865"/>
                    <a:pt x="391" y="530"/>
                  </a:cubicBezTo>
                  <a:cubicBezTo>
                    <a:pt x="335" y="195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117091" y="2190170"/>
              <a:ext cx="37223" cy="39192"/>
            </a:xfrm>
            <a:custGeom>
              <a:avLst/>
              <a:gdLst/>
              <a:ahLst/>
              <a:cxnLst/>
              <a:rect l="l" t="t" r="r" b="b"/>
              <a:pathLst>
                <a:path w="643" h="677" extrusionOk="0">
                  <a:moveTo>
                    <a:pt x="336" y="0"/>
                  </a:moveTo>
                  <a:cubicBezTo>
                    <a:pt x="308" y="0"/>
                    <a:pt x="252" y="0"/>
                    <a:pt x="196" y="56"/>
                  </a:cubicBezTo>
                  <a:cubicBezTo>
                    <a:pt x="112" y="112"/>
                    <a:pt x="1" y="279"/>
                    <a:pt x="84" y="475"/>
                  </a:cubicBezTo>
                  <a:cubicBezTo>
                    <a:pt x="155" y="615"/>
                    <a:pt x="303" y="677"/>
                    <a:pt x="415" y="677"/>
                  </a:cubicBezTo>
                  <a:cubicBezTo>
                    <a:pt x="437" y="677"/>
                    <a:pt x="457" y="675"/>
                    <a:pt x="475" y="670"/>
                  </a:cubicBezTo>
                  <a:cubicBezTo>
                    <a:pt x="531" y="670"/>
                    <a:pt x="559" y="642"/>
                    <a:pt x="587" y="614"/>
                  </a:cubicBezTo>
                  <a:lnTo>
                    <a:pt x="642" y="586"/>
                  </a:lnTo>
                  <a:cubicBezTo>
                    <a:pt x="642" y="586"/>
                    <a:pt x="587" y="503"/>
                    <a:pt x="587" y="419"/>
                  </a:cubicBezTo>
                  <a:cubicBezTo>
                    <a:pt x="587" y="335"/>
                    <a:pt x="615" y="251"/>
                    <a:pt x="587" y="251"/>
                  </a:cubicBezTo>
                  <a:cubicBezTo>
                    <a:pt x="587" y="224"/>
                    <a:pt x="531" y="196"/>
                    <a:pt x="475" y="140"/>
                  </a:cubicBezTo>
                  <a:cubicBezTo>
                    <a:pt x="419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136484" y="2078733"/>
              <a:ext cx="27498" cy="98587"/>
            </a:xfrm>
            <a:custGeom>
              <a:avLst/>
              <a:gdLst/>
              <a:ahLst/>
              <a:cxnLst/>
              <a:rect l="l" t="t" r="r" b="b"/>
              <a:pathLst>
                <a:path w="475" h="1703" extrusionOk="0">
                  <a:moveTo>
                    <a:pt x="419" y="0"/>
                  </a:moveTo>
                  <a:cubicBezTo>
                    <a:pt x="419" y="0"/>
                    <a:pt x="196" y="363"/>
                    <a:pt x="84" y="837"/>
                  </a:cubicBezTo>
                  <a:cubicBezTo>
                    <a:pt x="1" y="1312"/>
                    <a:pt x="56" y="1702"/>
                    <a:pt x="56" y="1702"/>
                  </a:cubicBezTo>
                  <a:cubicBezTo>
                    <a:pt x="56" y="1702"/>
                    <a:pt x="252" y="1367"/>
                    <a:pt x="363" y="893"/>
                  </a:cubicBezTo>
                  <a:cubicBezTo>
                    <a:pt x="475" y="419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163923" y="2240245"/>
              <a:ext cx="98587" cy="147041"/>
            </a:xfrm>
            <a:custGeom>
              <a:avLst/>
              <a:gdLst/>
              <a:ahLst/>
              <a:cxnLst/>
              <a:rect l="l" t="t" r="r" b="b"/>
              <a:pathLst>
                <a:path w="1703" h="25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" y="642"/>
                    <a:pt x="726" y="1339"/>
                  </a:cubicBezTo>
                  <a:cubicBezTo>
                    <a:pt x="1200" y="2037"/>
                    <a:pt x="1703" y="2539"/>
                    <a:pt x="1703" y="2539"/>
                  </a:cubicBezTo>
                  <a:cubicBezTo>
                    <a:pt x="1703" y="2539"/>
                    <a:pt x="1424" y="1870"/>
                    <a:pt x="977" y="1172"/>
                  </a:cubicBezTo>
                  <a:cubicBezTo>
                    <a:pt x="503" y="4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5624" y="2025417"/>
              <a:ext cx="132452" cy="58064"/>
            </a:xfrm>
            <a:custGeom>
              <a:avLst/>
              <a:gdLst/>
              <a:ahLst/>
              <a:cxnLst/>
              <a:rect l="l" t="t" r="r" b="b"/>
              <a:pathLst>
                <a:path w="2288" h="1003" extrusionOk="0">
                  <a:moveTo>
                    <a:pt x="0" y="1"/>
                  </a:moveTo>
                  <a:cubicBezTo>
                    <a:pt x="0" y="1"/>
                    <a:pt x="0" y="56"/>
                    <a:pt x="28" y="112"/>
                  </a:cubicBezTo>
                  <a:cubicBezTo>
                    <a:pt x="56" y="168"/>
                    <a:pt x="84" y="280"/>
                    <a:pt x="168" y="363"/>
                  </a:cubicBezTo>
                  <a:cubicBezTo>
                    <a:pt x="223" y="475"/>
                    <a:pt x="335" y="587"/>
                    <a:pt x="474" y="698"/>
                  </a:cubicBezTo>
                  <a:cubicBezTo>
                    <a:pt x="586" y="782"/>
                    <a:pt x="753" y="866"/>
                    <a:pt x="949" y="921"/>
                  </a:cubicBezTo>
                  <a:cubicBezTo>
                    <a:pt x="1149" y="983"/>
                    <a:pt x="1341" y="1002"/>
                    <a:pt x="1515" y="1002"/>
                  </a:cubicBezTo>
                  <a:cubicBezTo>
                    <a:pt x="1656" y="1002"/>
                    <a:pt x="1785" y="990"/>
                    <a:pt x="1897" y="977"/>
                  </a:cubicBezTo>
                  <a:cubicBezTo>
                    <a:pt x="2121" y="949"/>
                    <a:pt x="2288" y="921"/>
                    <a:pt x="2288" y="921"/>
                  </a:cubicBezTo>
                  <a:cubicBezTo>
                    <a:pt x="2288" y="921"/>
                    <a:pt x="2121" y="866"/>
                    <a:pt x="1897" y="838"/>
                  </a:cubicBezTo>
                  <a:cubicBezTo>
                    <a:pt x="1674" y="810"/>
                    <a:pt x="1339" y="754"/>
                    <a:pt x="1032" y="670"/>
                  </a:cubicBezTo>
                  <a:cubicBezTo>
                    <a:pt x="698" y="559"/>
                    <a:pt x="419" y="419"/>
                    <a:pt x="251" y="280"/>
                  </a:cubicBezTo>
                  <a:cubicBezTo>
                    <a:pt x="168" y="224"/>
                    <a:pt x="112" y="140"/>
                    <a:pt x="56" y="84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860045" y="2109414"/>
              <a:ext cx="92103" cy="142178"/>
            </a:xfrm>
            <a:custGeom>
              <a:avLst/>
              <a:gdLst/>
              <a:ahLst/>
              <a:cxnLst/>
              <a:rect l="l" t="t" r="r" b="b"/>
              <a:pathLst>
                <a:path w="1591" h="2456" extrusionOk="0">
                  <a:moveTo>
                    <a:pt x="1591" y="0"/>
                  </a:moveTo>
                  <a:cubicBezTo>
                    <a:pt x="1591" y="0"/>
                    <a:pt x="1479" y="112"/>
                    <a:pt x="1339" y="335"/>
                  </a:cubicBezTo>
                  <a:cubicBezTo>
                    <a:pt x="1200" y="558"/>
                    <a:pt x="949" y="865"/>
                    <a:pt x="754" y="1200"/>
                  </a:cubicBezTo>
                  <a:cubicBezTo>
                    <a:pt x="530" y="1535"/>
                    <a:pt x="363" y="1870"/>
                    <a:pt x="196" y="2093"/>
                  </a:cubicBezTo>
                  <a:cubicBezTo>
                    <a:pt x="56" y="2316"/>
                    <a:pt x="0" y="2456"/>
                    <a:pt x="0" y="2456"/>
                  </a:cubicBezTo>
                  <a:cubicBezTo>
                    <a:pt x="0" y="2456"/>
                    <a:pt x="112" y="2344"/>
                    <a:pt x="307" y="2177"/>
                  </a:cubicBezTo>
                  <a:cubicBezTo>
                    <a:pt x="530" y="1981"/>
                    <a:pt x="754" y="1702"/>
                    <a:pt x="977" y="1367"/>
                  </a:cubicBezTo>
                  <a:cubicBezTo>
                    <a:pt x="1200" y="1005"/>
                    <a:pt x="1367" y="670"/>
                    <a:pt x="1451" y="391"/>
                  </a:cubicBezTo>
                  <a:cubicBezTo>
                    <a:pt x="1535" y="140"/>
                    <a:pt x="1591" y="0"/>
                    <a:pt x="15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31919" y="1849375"/>
              <a:ext cx="51754" cy="111496"/>
            </a:xfrm>
            <a:custGeom>
              <a:avLst/>
              <a:gdLst/>
              <a:ahLst/>
              <a:cxnLst/>
              <a:rect l="l" t="t" r="r" b="b"/>
              <a:pathLst>
                <a:path w="894" h="1926" extrusionOk="0">
                  <a:moveTo>
                    <a:pt x="447" y="1"/>
                  </a:moveTo>
                  <a:cubicBezTo>
                    <a:pt x="168" y="1"/>
                    <a:pt x="0" y="168"/>
                    <a:pt x="0" y="475"/>
                  </a:cubicBezTo>
                  <a:lnTo>
                    <a:pt x="0" y="559"/>
                  </a:lnTo>
                  <a:lnTo>
                    <a:pt x="279" y="559"/>
                  </a:lnTo>
                  <a:lnTo>
                    <a:pt x="279" y="447"/>
                  </a:lnTo>
                  <a:cubicBezTo>
                    <a:pt x="279" y="308"/>
                    <a:pt x="335" y="252"/>
                    <a:pt x="447" y="252"/>
                  </a:cubicBezTo>
                  <a:cubicBezTo>
                    <a:pt x="530" y="252"/>
                    <a:pt x="586" y="308"/>
                    <a:pt x="586" y="475"/>
                  </a:cubicBezTo>
                  <a:lnTo>
                    <a:pt x="586" y="587"/>
                  </a:lnTo>
                  <a:cubicBezTo>
                    <a:pt x="586" y="726"/>
                    <a:pt x="530" y="782"/>
                    <a:pt x="419" y="782"/>
                  </a:cubicBezTo>
                  <a:lnTo>
                    <a:pt x="307" y="782"/>
                  </a:lnTo>
                  <a:lnTo>
                    <a:pt x="307" y="1061"/>
                  </a:lnTo>
                  <a:lnTo>
                    <a:pt x="391" y="1061"/>
                  </a:lnTo>
                  <a:cubicBezTo>
                    <a:pt x="530" y="1061"/>
                    <a:pt x="586" y="1117"/>
                    <a:pt x="586" y="1312"/>
                  </a:cubicBezTo>
                  <a:lnTo>
                    <a:pt x="586" y="1451"/>
                  </a:lnTo>
                  <a:cubicBezTo>
                    <a:pt x="586" y="1619"/>
                    <a:pt x="530" y="1675"/>
                    <a:pt x="447" y="1675"/>
                  </a:cubicBezTo>
                  <a:cubicBezTo>
                    <a:pt x="335" y="1675"/>
                    <a:pt x="279" y="1619"/>
                    <a:pt x="279" y="1479"/>
                  </a:cubicBezTo>
                  <a:lnTo>
                    <a:pt x="279" y="1312"/>
                  </a:lnTo>
                  <a:lnTo>
                    <a:pt x="0" y="1312"/>
                  </a:lnTo>
                  <a:lnTo>
                    <a:pt x="0" y="1451"/>
                  </a:lnTo>
                  <a:cubicBezTo>
                    <a:pt x="0" y="1758"/>
                    <a:pt x="168" y="1926"/>
                    <a:pt x="447" y="1926"/>
                  </a:cubicBezTo>
                  <a:cubicBezTo>
                    <a:pt x="754" y="1926"/>
                    <a:pt x="893" y="1758"/>
                    <a:pt x="893" y="1451"/>
                  </a:cubicBezTo>
                  <a:lnTo>
                    <a:pt x="893" y="1312"/>
                  </a:lnTo>
                  <a:cubicBezTo>
                    <a:pt x="893" y="1117"/>
                    <a:pt x="837" y="977"/>
                    <a:pt x="698" y="921"/>
                  </a:cubicBezTo>
                  <a:cubicBezTo>
                    <a:pt x="837" y="838"/>
                    <a:pt x="893" y="726"/>
                    <a:pt x="893" y="531"/>
                  </a:cubicBezTo>
                  <a:lnTo>
                    <a:pt x="893" y="475"/>
                  </a:lnTo>
                  <a:cubicBezTo>
                    <a:pt x="893" y="168"/>
                    <a:pt x="754" y="1"/>
                    <a:pt x="447" y="1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158466" y="3716277"/>
            <a:ext cx="1677155" cy="911843"/>
            <a:chOff x="-428686" y="4444094"/>
            <a:chExt cx="1771767" cy="963282"/>
          </a:xfrm>
        </p:grpSpPr>
        <p:sp>
          <p:nvSpPr>
            <p:cNvPr id="1593" name="Google Shape;1593;p34"/>
            <p:cNvSpPr/>
            <p:nvPr/>
          </p:nvSpPr>
          <p:spPr>
            <a:xfrm>
              <a:off x="968303" y="4562651"/>
              <a:ext cx="295644" cy="228955"/>
            </a:xfrm>
            <a:custGeom>
              <a:avLst/>
              <a:gdLst/>
              <a:ahLst/>
              <a:cxnLst/>
              <a:rect l="l" t="t" r="r" b="b"/>
              <a:pathLst>
                <a:path w="5107" h="3955" extrusionOk="0">
                  <a:moveTo>
                    <a:pt x="838" y="1"/>
                  </a:moveTo>
                  <a:lnTo>
                    <a:pt x="447" y="29"/>
                  </a:lnTo>
                  <a:cubicBezTo>
                    <a:pt x="447" y="614"/>
                    <a:pt x="503" y="949"/>
                    <a:pt x="447" y="1340"/>
                  </a:cubicBezTo>
                  <a:cubicBezTo>
                    <a:pt x="113" y="1647"/>
                    <a:pt x="1" y="2121"/>
                    <a:pt x="168" y="2540"/>
                  </a:cubicBezTo>
                  <a:lnTo>
                    <a:pt x="224" y="2623"/>
                  </a:lnTo>
                  <a:cubicBezTo>
                    <a:pt x="308" y="2791"/>
                    <a:pt x="419" y="2902"/>
                    <a:pt x="559" y="2986"/>
                  </a:cubicBezTo>
                  <a:cubicBezTo>
                    <a:pt x="722" y="3100"/>
                    <a:pt x="913" y="3157"/>
                    <a:pt x="1110" y="3157"/>
                  </a:cubicBezTo>
                  <a:cubicBezTo>
                    <a:pt x="1252" y="3157"/>
                    <a:pt x="1396" y="3128"/>
                    <a:pt x="1535" y="3070"/>
                  </a:cubicBezTo>
                  <a:cubicBezTo>
                    <a:pt x="1591" y="3042"/>
                    <a:pt x="1647" y="3014"/>
                    <a:pt x="1703" y="2986"/>
                  </a:cubicBezTo>
                  <a:lnTo>
                    <a:pt x="1787" y="2930"/>
                  </a:lnTo>
                  <a:lnTo>
                    <a:pt x="3181" y="3181"/>
                  </a:lnTo>
                  <a:lnTo>
                    <a:pt x="3516" y="3739"/>
                  </a:lnTo>
                  <a:cubicBezTo>
                    <a:pt x="3622" y="3881"/>
                    <a:pt x="3773" y="3955"/>
                    <a:pt x="3926" y="3955"/>
                  </a:cubicBezTo>
                  <a:cubicBezTo>
                    <a:pt x="4015" y="3955"/>
                    <a:pt x="4104" y="3930"/>
                    <a:pt x="4186" y="3879"/>
                  </a:cubicBezTo>
                  <a:lnTo>
                    <a:pt x="4409" y="3767"/>
                  </a:lnTo>
                  <a:lnTo>
                    <a:pt x="3823" y="3181"/>
                  </a:lnTo>
                  <a:lnTo>
                    <a:pt x="4604" y="3572"/>
                  </a:lnTo>
                  <a:cubicBezTo>
                    <a:pt x="4995" y="3209"/>
                    <a:pt x="5107" y="2846"/>
                    <a:pt x="4967" y="2512"/>
                  </a:cubicBezTo>
                  <a:lnTo>
                    <a:pt x="2651" y="838"/>
                  </a:lnTo>
                  <a:lnTo>
                    <a:pt x="2540" y="642"/>
                  </a:lnTo>
                  <a:lnTo>
                    <a:pt x="1842" y="224"/>
                  </a:lnTo>
                  <a:cubicBezTo>
                    <a:pt x="1535" y="29"/>
                    <a:pt x="1229" y="1"/>
                    <a:pt x="83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28343" y="4710443"/>
              <a:ext cx="21072" cy="1783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96" y="0"/>
                  </a:moveTo>
                  <a:cubicBezTo>
                    <a:pt x="154" y="0"/>
                    <a:pt x="112" y="14"/>
                    <a:pt x="84" y="42"/>
                  </a:cubicBezTo>
                  <a:cubicBezTo>
                    <a:pt x="29" y="98"/>
                    <a:pt x="1" y="210"/>
                    <a:pt x="57" y="266"/>
                  </a:cubicBezTo>
                  <a:cubicBezTo>
                    <a:pt x="84" y="293"/>
                    <a:pt x="126" y="307"/>
                    <a:pt x="168" y="307"/>
                  </a:cubicBezTo>
                  <a:cubicBezTo>
                    <a:pt x="210" y="307"/>
                    <a:pt x="252" y="293"/>
                    <a:pt x="280" y="266"/>
                  </a:cubicBezTo>
                  <a:cubicBezTo>
                    <a:pt x="336" y="210"/>
                    <a:pt x="363" y="98"/>
                    <a:pt x="308" y="42"/>
                  </a:cubicBezTo>
                  <a:cubicBezTo>
                    <a:pt x="280" y="14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163738" y="4661179"/>
              <a:ext cx="58237" cy="71147"/>
            </a:xfrm>
            <a:custGeom>
              <a:avLst/>
              <a:gdLst/>
              <a:ahLst/>
              <a:cxnLst/>
              <a:rect l="l" t="t" r="r" b="b"/>
              <a:pathLst>
                <a:path w="1006" h="1229" extrusionOk="0">
                  <a:moveTo>
                    <a:pt x="726" y="1"/>
                  </a:moveTo>
                  <a:lnTo>
                    <a:pt x="1" y="1033"/>
                  </a:lnTo>
                  <a:lnTo>
                    <a:pt x="280" y="1228"/>
                  </a:lnTo>
                  <a:lnTo>
                    <a:pt x="1005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39689" y="5121459"/>
              <a:ext cx="103392" cy="50133"/>
            </a:xfrm>
            <a:custGeom>
              <a:avLst/>
              <a:gdLst/>
              <a:ahLst/>
              <a:cxnLst/>
              <a:rect l="l" t="t" r="r" b="b"/>
              <a:pathLst>
                <a:path w="1786" h="866" extrusionOk="0">
                  <a:moveTo>
                    <a:pt x="502" y="1"/>
                  </a:moveTo>
                  <a:lnTo>
                    <a:pt x="0" y="168"/>
                  </a:lnTo>
                  <a:lnTo>
                    <a:pt x="84" y="252"/>
                  </a:lnTo>
                  <a:lnTo>
                    <a:pt x="195" y="391"/>
                  </a:lnTo>
                  <a:lnTo>
                    <a:pt x="446" y="670"/>
                  </a:lnTo>
                  <a:lnTo>
                    <a:pt x="614" y="866"/>
                  </a:lnTo>
                  <a:lnTo>
                    <a:pt x="1786" y="419"/>
                  </a:lnTo>
                  <a:cubicBezTo>
                    <a:pt x="1562" y="336"/>
                    <a:pt x="1283" y="224"/>
                    <a:pt x="1032" y="140"/>
                  </a:cubicBezTo>
                  <a:cubicBezTo>
                    <a:pt x="781" y="84"/>
                    <a:pt x="586" y="1"/>
                    <a:pt x="50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08950" y="5126321"/>
              <a:ext cx="40465" cy="27614"/>
            </a:xfrm>
            <a:custGeom>
              <a:avLst/>
              <a:gdLst/>
              <a:ahLst/>
              <a:cxnLst/>
              <a:rect l="l" t="t" r="r" b="b"/>
              <a:pathLst>
                <a:path w="699" h="477" extrusionOk="0">
                  <a:moveTo>
                    <a:pt x="698" y="0"/>
                  </a:moveTo>
                  <a:lnTo>
                    <a:pt x="1" y="56"/>
                  </a:lnTo>
                  <a:lnTo>
                    <a:pt x="57" y="84"/>
                  </a:lnTo>
                  <a:cubicBezTo>
                    <a:pt x="85" y="84"/>
                    <a:pt x="113" y="140"/>
                    <a:pt x="113" y="196"/>
                  </a:cubicBezTo>
                  <a:cubicBezTo>
                    <a:pt x="140" y="252"/>
                    <a:pt x="113" y="335"/>
                    <a:pt x="85" y="363"/>
                  </a:cubicBezTo>
                  <a:cubicBezTo>
                    <a:pt x="29" y="419"/>
                    <a:pt x="1" y="447"/>
                    <a:pt x="1" y="447"/>
                  </a:cubicBezTo>
                  <a:cubicBezTo>
                    <a:pt x="1" y="447"/>
                    <a:pt x="61" y="477"/>
                    <a:pt x="158" y="477"/>
                  </a:cubicBezTo>
                  <a:cubicBezTo>
                    <a:pt x="222" y="477"/>
                    <a:pt x="302" y="464"/>
                    <a:pt x="392" y="419"/>
                  </a:cubicBezTo>
                  <a:cubicBezTo>
                    <a:pt x="475" y="363"/>
                    <a:pt x="587" y="279"/>
                    <a:pt x="643" y="196"/>
                  </a:cubicBezTo>
                  <a:cubicBezTo>
                    <a:pt x="698" y="112"/>
                    <a:pt x="698" y="28"/>
                    <a:pt x="698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26722" y="5119838"/>
              <a:ext cx="33981" cy="37223"/>
            </a:xfrm>
            <a:custGeom>
              <a:avLst/>
              <a:gdLst/>
              <a:ahLst/>
              <a:cxnLst/>
              <a:rect l="l" t="t" r="r" b="b"/>
              <a:pathLst>
                <a:path w="587" h="643" extrusionOk="0">
                  <a:moveTo>
                    <a:pt x="57" y="1"/>
                  </a:moveTo>
                  <a:cubicBezTo>
                    <a:pt x="57" y="1"/>
                    <a:pt x="57" y="168"/>
                    <a:pt x="29" y="308"/>
                  </a:cubicBezTo>
                  <a:cubicBezTo>
                    <a:pt x="29" y="391"/>
                    <a:pt x="1" y="475"/>
                    <a:pt x="1" y="531"/>
                  </a:cubicBezTo>
                  <a:cubicBezTo>
                    <a:pt x="1" y="615"/>
                    <a:pt x="29" y="643"/>
                    <a:pt x="29" y="643"/>
                  </a:cubicBezTo>
                  <a:cubicBezTo>
                    <a:pt x="29" y="643"/>
                    <a:pt x="57" y="615"/>
                    <a:pt x="85" y="587"/>
                  </a:cubicBezTo>
                  <a:cubicBezTo>
                    <a:pt x="140" y="587"/>
                    <a:pt x="196" y="559"/>
                    <a:pt x="280" y="559"/>
                  </a:cubicBezTo>
                  <a:cubicBezTo>
                    <a:pt x="447" y="503"/>
                    <a:pt x="587" y="475"/>
                    <a:pt x="587" y="4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44494" y="5118217"/>
              <a:ext cx="27498" cy="37223"/>
            </a:xfrm>
            <a:custGeom>
              <a:avLst/>
              <a:gdLst/>
              <a:ahLst/>
              <a:cxnLst/>
              <a:rect l="l" t="t" r="r" b="b"/>
              <a:pathLst>
                <a:path w="475" h="643" extrusionOk="0">
                  <a:moveTo>
                    <a:pt x="196" y="1"/>
                  </a:moveTo>
                  <a:cubicBezTo>
                    <a:pt x="196" y="1"/>
                    <a:pt x="112" y="168"/>
                    <a:pt x="57" y="280"/>
                  </a:cubicBezTo>
                  <a:cubicBezTo>
                    <a:pt x="1" y="447"/>
                    <a:pt x="1" y="587"/>
                    <a:pt x="1" y="587"/>
                  </a:cubicBezTo>
                  <a:cubicBezTo>
                    <a:pt x="1" y="587"/>
                    <a:pt x="140" y="559"/>
                    <a:pt x="252" y="559"/>
                  </a:cubicBezTo>
                  <a:cubicBezTo>
                    <a:pt x="308" y="587"/>
                    <a:pt x="391" y="615"/>
                    <a:pt x="419" y="615"/>
                  </a:cubicBezTo>
                  <a:lnTo>
                    <a:pt x="475" y="64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265508" y="5129563"/>
              <a:ext cx="77573" cy="42028"/>
            </a:xfrm>
            <a:custGeom>
              <a:avLst/>
              <a:gdLst/>
              <a:ahLst/>
              <a:cxnLst/>
              <a:rect l="l" t="t" r="r" b="b"/>
              <a:pathLst>
                <a:path w="1340" h="726" extrusionOk="0">
                  <a:moveTo>
                    <a:pt x="586" y="0"/>
                  </a:moveTo>
                  <a:lnTo>
                    <a:pt x="0" y="530"/>
                  </a:lnTo>
                  <a:lnTo>
                    <a:pt x="168" y="726"/>
                  </a:lnTo>
                  <a:lnTo>
                    <a:pt x="1340" y="279"/>
                  </a:lnTo>
                  <a:cubicBezTo>
                    <a:pt x="1116" y="196"/>
                    <a:pt x="837" y="84"/>
                    <a:pt x="58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-420640" y="4752992"/>
              <a:ext cx="536293" cy="38150"/>
            </a:xfrm>
            <a:custGeom>
              <a:avLst/>
              <a:gdLst/>
              <a:ahLst/>
              <a:cxnLst/>
              <a:rect l="l" t="t" r="r" b="b"/>
              <a:pathLst>
                <a:path w="9264" h="659" extrusionOk="0">
                  <a:moveTo>
                    <a:pt x="4421" y="0"/>
                  </a:moveTo>
                  <a:cubicBezTo>
                    <a:pt x="3828" y="0"/>
                    <a:pt x="3262" y="100"/>
                    <a:pt x="2763" y="200"/>
                  </a:cubicBezTo>
                  <a:cubicBezTo>
                    <a:pt x="2484" y="256"/>
                    <a:pt x="2233" y="284"/>
                    <a:pt x="1982" y="340"/>
                  </a:cubicBezTo>
                  <a:cubicBezTo>
                    <a:pt x="1731" y="367"/>
                    <a:pt x="1507" y="367"/>
                    <a:pt x="1284" y="367"/>
                  </a:cubicBezTo>
                  <a:cubicBezTo>
                    <a:pt x="866" y="367"/>
                    <a:pt x="531" y="284"/>
                    <a:pt x="308" y="200"/>
                  </a:cubicBezTo>
                  <a:cubicBezTo>
                    <a:pt x="196" y="144"/>
                    <a:pt x="140" y="116"/>
                    <a:pt x="84" y="88"/>
                  </a:cubicBezTo>
                  <a:cubicBezTo>
                    <a:pt x="29" y="61"/>
                    <a:pt x="1" y="33"/>
                    <a:pt x="1" y="33"/>
                  </a:cubicBezTo>
                  <a:lnTo>
                    <a:pt x="1" y="33"/>
                  </a:lnTo>
                  <a:cubicBezTo>
                    <a:pt x="1" y="33"/>
                    <a:pt x="1" y="61"/>
                    <a:pt x="57" y="88"/>
                  </a:cubicBezTo>
                  <a:cubicBezTo>
                    <a:pt x="112" y="116"/>
                    <a:pt x="168" y="172"/>
                    <a:pt x="280" y="228"/>
                  </a:cubicBezTo>
                  <a:cubicBezTo>
                    <a:pt x="503" y="340"/>
                    <a:pt x="838" y="479"/>
                    <a:pt x="1284" y="507"/>
                  </a:cubicBezTo>
                  <a:cubicBezTo>
                    <a:pt x="1507" y="535"/>
                    <a:pt x="1731" y="535"/>
                    <a:pt x="2009" y="535"/>
                  </a:cubicBezTo>
                  <a:cubicBezTo>
                    <a:pt x="2261" y="507"/>
                    <a:pt x="2540" y="479"/>
                    <a:pt x="2819" y="423"/>
                  </a:cubicBezTo>
                  <a:cubicBezTo>
                    <a:pt x="3316" y="374"/>
                    <a:pt x="3858" y="279"/>
                    <a:pt x="4425" y="279"/>
                  </a:cubicBezTo>
                  <a:cubicBezTo>
                    <a:pt x="4493" y="279"/>
                    <a:pt x="4563" y="281"/>
                    <a:pt x="4632" y="284"/>
                  </a:cubicBezTo>
                  <a:cubicBezTo>
                    <a:pt x="5274" y="312"/>
                    <a:pt x="5887" y="423"/>
                    <a:pt x="6445" y="479"/>
                  </a:cubicBezTo>
                  <a:cubicBezTo>
                    <a:pt x="7003" y="563"/>
                    <a:pt x="7534" y="619"/>
                    <a:pt x="7952" y="646"/>
                  </a:cubicBezTo>
                  <a:cubicBezTo>
                    <a:pt x="8083" y="655"/>
                    <a:pt x="8206" y="658"/>
                    <a:pt x="8321" y="658"/>
                  </a:cubicBezTo>
                  <a:cubicBezTo>
                    <a:pt x="8599" y="658"/>
                    <a:pt x="8826" y="638"/>
                    <a:pt x="8984" y="619"/>
                  </a:cubicBezTo>
                  <a:cubicBezTo>
                    <a:pt x="9124" y="591"/>
                    <a:pt x="9207" y="591"/>
                    <a:pt x="9263" y="563"/>
                  </a:cubicBezTo>
                  <a:lnTo>
                    <a:pt x="8984" y="563"/>
                  </a:lnTo>
                  <a:cubicBezTo>
                    <a:pt x="8761" y="563"/>
                    <a:pt x="8398" y="563"/>
                    <a:pt x="7980" y="507"/>
                  </a:cubicBezTo>
                  <a:cubicBezTo>
                    <a:pt x="7561" y="451"/>
                    <a:pt x="7059" y="340"/>
                    <a:pt x="6501" y="256"/>
                  </a:cubicBezTo>
                  <a:cubicBezTo>
                    <a:pt x="5943" y="144"/>
                    <a:pt x="5329" y="33"/>
                    <a:pt x="4632" y="5"/>
                  </a:cubicBezTo>
                  <a:cubicBezTo>
                    <a:pt x="4561" y="2"/>
                    <a:pt x="4491" y="0"/>
                    <a:pt x="442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-373807" y="4781126"/>
              <a:ext cx="481355" cy="33518"/>
            </a:xfrm>
            <a:custGeom>
              <a:avLst/>
              <a:gdLst/>
              <a:ahLst/>
              <a:cxnLst/>
              <a:rect l="l" t="t" r="r" b="b"/>
              <a:pathLst>
                <a:path w="8315" h="579" extrusionOk="0">
                  <a:moveTo>
                    <a:pt x="3701" y="0"/>
                  </a:moveTo>
                  <a:cubicBezTo>
                    <a:pt x="3551" y="0"/>
                    <a:pt x="3405" y="7"/>
                    <a:pt x="3265" y="21"/>
                  </a:cubicBezTo>
                  <a:cubicBezTo>
                    <a:pt x="3126" y="49"/>
                    <a:pt x="2986" y="49"/>
                    <a:pt x="2847" y="77"/>
                  </a:cubicBezTo>
                  <a:cubicBezTo>
                    <a:pt x="2707" y="105"/>
                    <a:pt x="2568" y="133"/>
                    <a:pt x="2456" y="160"/>
                  </a:cubicBezTo>
                  <a:cubicBezTo>
                    <a:pt x="2205" y="216"/>
                    <a:pt x="1954" y="272"/>
                    <a:pt x="1758" y="328"/>
                  </a:cubicBezTo>
                  <a:cubicBezTo>
                    <a:pt x="1535" y="384"/>
                    <a:pt x="1340" y="412"/>
                    <a:pt x="1145" y="439"/>
                  </a:cubicBezTo>
                  <a:cubicBezTo>
                    <a:pt x="1040" y="447"/>
                    <a:pt x="941" y="450"/>
                    <a:pt x="849" y="450"/>
                  </a:cubicBezTo>
                  <a:cubicBezTo>
                    <a:pt x="598" y="450"/>
                    <a:pt x="395" y="425"/>
                    <a:pt x="252" y="384"/>
                  </a:cubicBezTo>
                  <a:cubicBezTo>
                    <a:pt x="140" y="356"/>
                    <a:pt x="57" y="328"/>
                    <a:pt x="1" y="328"/>
                  </a:cubicBezTo>
                  <a:cubicBezTo>
                    <a:pt x="57" y="356"/>
                    <a:pt x="112" y="412"/>
                    <a:pt x="224" y="439"/>
                  </a:cubicBezTo>
                  <a:cubicBezTo>
                    <a:pt x="419" y="523"/>
                    <a:pt x="754" y="579"/>
                    <a:pt x="1145" y="579"/>
                  </a:cubicBezTo>
                  <a:cubicBezTo>
                    <a:pt x="1535" y="579"/>
                    <a:pt x="2010" y="495"/>
                    <a:pt x="2512" y="412"/>
                  </a:cubicBezTo>
                  <a:cubicBezTo>
                    <a:pt x="2651" y="384"/>
                    <a:pt x="2763" y="356"/>
                    <a:pt x="2902" y="356"/>
                  </a:cubicBezTo>
                  <a:cubicBezTo>
                    <a:pt x="3014" y="328"/>
                    <a:pt x="3153" y="328"/>
                    <a:pt x="3293" y="300"/>
                  </a:cubicBezTo>
                  <a:cubicBezTo>
                    <a:pt x="3544" y="300"/>
                    <a:pt x="3823" y="300"/>
                    <a:pt x="4130" y="328"/>
                  </a:cubicBezTo>
                  <a:cubicBezTo>
                    <a:pt x="4688" y="356"/>
                    <a:pt x="5246" y="467"/>
                    <a:pt x="5776" y="523"/>
                  </a:cubicBezTo>
                  <a:cubicBezTo>
                    <a:pt x="6027" y="551"/>
                    <a:pt x="6278" y="565"/>
                    <a:pt x="6515" y="565"/>
                  </a:cubicBezTo>
                  <a:cubicBezTo>
                    <a:pt x="6752" y="565"/>
                    <a:pt x="6976" y="551"/>
                    <a:pt x="7171" y="523"/>
                  </a:cubicBezTo>
                  <a:cubicBezTo>
                    <a:pt x="7561" y="439"/>
                    <a:pt x="7840" y="328"/>
                    <a:pt x="8036" y="216"/>
                  </a:cubicBezTo>
                  <a:cubicBezTo>
                    <a:pt x="8119" y="160"/>
                    <a:pt x="8203" y="133"/>
                    <a:pt x="8231" y="105"/>
                  </a:cubicBezTo>
                  <a:cubicBezTo>
                    <a:pt x="8287" y="49"/>
                    <a:pt x="8315" y="49"/>
                    <a:pt x="8315" y="49"/>
                  </a:cubicBezTo>
                  <a:lnTo>
                    <a:pt x="8315" y="49"/>
                  </a:lnTo>
                  <a:cubicBezTo>
                    <a:pt x="8315" y="49"/>
                    <a:pt x="8287" y="49"/>
                    <a:pt x="8231" y="77"/>
                  </a:cubicBezTo>
                  <a:cubicBezTo>
                    <a:pt x="8175" y="105"/>
                    <a:pt x="8119" y="133"/>
                    <a:pt x="8008" y="188"/>
                  </a:cubicBezTo>
                  <a:cubicBezTo>
                    <a:pt x="7813" y="272"/>
                    <a:pt x="7506" y="356"/>
                    <a:pt x="7143" y="384"/>
                  </a:cubicBezTo>
                  <a:cubicBezTo>
                    <a:pt x="7045" y="391"/>
                    <a:pt x="6944" y="394"/>
                    <a:pt x="6840" y="394"/>
                  </a:cubicBezTo>
                  <a:cubicBezTo>
                    <a:pt x="6526" y="394"/>
                    <a:pt x="6180" y="363"/>
                    <a:pt x="5804" y="300"/>
                  </a:cubicBezTo>
                  <a:cubicBezTo>
                    <a:pt x="5302" y="216"/>
                    <a:pt x="4772" y="77"/>
                    <a:pt x="4158" y="21"/>
                  </a:cubicBezTo>
                  <a:cubicBezTo>
                    <a:pt x="4004" y="7"/>
                    <a:pt x="3851" y="0"/>
                    <a:pt x="370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-338263" y="4725784"/>
              <a:ext cx="436143" cy="67905"/>
            </a:xfrm>
            <a:custGeom>
              <a:avLst/>
              <a:gdLst/>
              <a:ahLst/>
              <a:cxnLst/>
              <a:rect l="l" t="t" r="r" b="b"/>
              <a:pathLst>
                <a:path w="7534" h="1173" extrusionOk="0">
                  <a:moveTo>
                    <a:pt x="1" y="335"/>
                  </a:moveTo>
                  <a:cubicBezTo>
                    <a:pt x="1" y="335"/>
                    <a:pt x="29" y="363"/>
                    <a:pt x="84" y="363"/>
                  </a:cubicBezTo>
                  <a:cubicBezTo>
                    <a:pt x="29" y="335"/>
                    <a:pt x="1" y="335"/>
                    <a:pt x="1" y="335"/>
                  </a:cubicBezTo>
                  <a:close/>
                  <a:moveTo>
                    <a:pt x="2874" y="1"/>
                  </a:moveTo>
                  <a:cubicBezTo>
                    <a:pt x="2818" y="1"/>
                    <a:pt x="2735" y="28"/>
                    <a:pt x="2679" y="28"/>
                  </a:cubicBezTo>
                  <a:cubicBezTo>
                    <a:pt x="2539" y="28"/>
                    <a:pt x="2428" y="56"/>
                    <a:pt x="2316" y="56"/>
                  </a:cubicBezTo>
                  <a:cubicBezTo>
                    <a:pt x="1842" y="140"/>
                    <a:pt x="1451" y="224"/>
                    <a:pt x="1117" y="307"/>
                  </a:cubicBezTo>
                  <a:cubicBezTo>
                    <a:pt x="782" y="391"/>
                    <a:pt x="503" y="391"/>
                    <a:pt x="308" y="391"/>
                  </a:cubicBezTo>
                  <a:cubicBezTo>
                    <a:pt x="224" y="363"/>
                    <a:pt x="140" y="363"/>
                    <a:pt x="84" y="363"/>
                  </a:cubicBezTo>
                  <a:cubicBezTo>
                    <a:pt x="140" y="391"/>
                    <a:pt x="196" y="419"/>
                    <a:pt x="308" y="419"/>
                  </a:cubicBezTo>
                  <a:cubicBezTo>
                    <a:pt x="422" y="452"/>
                    <a:pt x="565" y="465"/>
                    <a:pt x="737" y="465"/>
                  </a:cubicBezTo>
                  <a:cubicBezTo>
                    <a:pt x="858" y="465"/>
                    <a:pt x="994" y="458"/>
                    <a:pt x="1144" y="447"/>
                  </a:cubicBezTo>
                  <a:cubicBezTo>
                    <a:pt x="1507" y="391"/>
                    <a:pt x="1898" y="335"/>
                    <a:pt x="2344" y="307"/>
                  </a:cubicBezTo>
                  <a:cubicBezTo>
                    <a:pt x="2456" y="307"/>
                    <a:pt x="2595" y="279"/>
                    <a:pt x="2707" y="279"/>
                  </a:cubicBezTo>
                  <a:lnTo>
                    <a:pt x="3042" y="279"/>
                  </a:lnTo>
                  <a:cubicBezTo>
                    <a:pt x="3293" y="307"/>
                    <a:pt x="3544" y="335"/>
                    <a:pt x="3795" y="391"/>
                  </a:cubicBezTo>
                  <a:cubicBezTo>
                    <a:pt x="4297" y="503"/>
                    <a:pt x="4743" y="670"/>
                    <a:pt x="5190" y="782"/>
                  </a:cubicBezTo>
                  <a:cubicBezTo>
                    <a:pt x="5636" y="921"/>
                    <a:pt x="6027" y="1033"/>
                    <a:pt x="6390" y="1089"/>
                  </a:cubicBezTo>
                  <a:cubicBezTo>
                    <a:pt x="6557" y="1116"/>
                    <a:pt x="6724" y="1144"/>
                    <a:pt x="6864" y="1144"/>
                  </a:cubicBezTo>
                  <a:cubicBezTo>
                    <a:pt x="7003" y="1144"/>
                    <a:pt x="7115" y="1172"/>
                    <a:pt x="7226" y="1172"/>
                  </a:cubicBezTo>
                  <a:cubicBezTo>
                    <a:pt x="7422" y="1144"/>
                    <a:pt x="7533" y="1144"/>
                    <a:pt x="7533" y="1144"/>
                  </a:cubicBezTo>
                  <a:cubicBezTo>
                    <a:pt x="7533" y="1144"/>
                    <a:pt x="7422" y="1144"/>
                    <a:pt x="7226" y="1116"/>
                  </a:cubicBezTo>
                  <a:cubicBezTo>
                    <a:pt x="7115" y="1089"/>
                    <a:pt x="7003" y="1089"/>
                    <a:pt x="6864" y="1061"/>
                  </a:cubicBezTo>
                  <a:cubicBezTo>
                    <a:pt x="6752" y="1033"/>
                    <a:pt x="6585" y="1005"/>
                    <a:pt x="6417" y="949"/>
                  </a:cubicBezTo>
                  <a:cubicBezTo>
                    <a:pt x="6111" y="865"/>
                    <a:pt x="5720" y="726"/>
                    <a:pt x="5301" y="558"/>
                  </a:cubicBezTo>
                  <a:cubicBezTo>
                    <a:pt x="4883" y="419"/>
                    <a:pt x="4409" y="224"/>
                    <a:pt x="3879" y="112"/>
                  </a:cubicBezTo>
                  <a:cubicBezTo>
                    <a:pt x="3600" y="56"/>
                    <a:pt x="3321" y="28"/>
                    <a:pt x="307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-278521" y="4787147"/>
              <a:ext cx="374780" cy="50422"/>
            </a:xfrm>
            <a:custGeom>
              <a:avLst/>
              <a:gdLst/>
              <a:ahLst/>
              <a:cxnLst/>
              <a:rect l="l" t="t" r="r" b="b"/>
              <a:pathLst>
                <a:path w="6474" h="871" extrusionOk="0">
                  <a:moveTo>
                    <a:pt x="6473" y="1"/>
                  </a:moveTo>
                  <a:cubicBezTo>
                    <a:pt x="6473" y="1"/>
                    <a:pt x="4995" y="84"/>
                    <a:pt x="3209" y="391"/>
                  </a:cubicBezTo>
                  <a:cubicBezTo>
                    <a:pt x="2317" y="559"/>
                    <a:pt x="1535" y="698"/>
                    <a:pt x="949" y="698"/>
                  </a:cubicBezTo>
                  <a:lnTo>
                    <a:pt x="391" y="698"/>
                  </a:lnTo>
                  <a:cubicBezTo>
                    <a:pt x="364" y="670"/>
                    <a:pt x="308" y="670"/>
                    <a:pt x="280" y="670"/>
                  </a:cubicBezTo>
                  <a:cubicBezTo>
                    <a:pt x="112" y="642"/>
                    <a:pt x="1" y="642"/>
                    <a:pt x="1" y="642"/>
                  </a:cubicBezTo>
                  <a:lnTo>
                    <a:pt x="1" y="642"/>
                  </a:lnTo>
                  <a:cubicBezTo>
                    <a:pt x="1" y="642"/>
                    <a:pt x="112" y="670"/>
                    <a:pt x="252" y="698"/>
                  </a:cubicBezTo>
                  <a:cubicBezTo>
                    <a:pt x="308" y="726"/>
                    <a:pt x="336" y="754"/>
                    <a:pt x="391" y="754"/>
                  </a:cubicBezTo>
                  <a:cubicBezTo>
                    <a:pt x="447" y="754"/>
                    <a:pt x="503" y="782"/>
                    <a:pt x="559" y="782"/>
                  </a:cubicBezTo>
                  <a:cubicBezTo>
                    <a:pt x="615" y="810"/>
                    <a:pt x="670" y="810"/>
                    <a:pt x="726" y="838"/>
                  </a:cubicBezTo>
                  <a:lnTo>
                    <a:pt x="949" y="838"/>
                  </a:lnTo>
                  <a:cubicBezTo>
                    <a:pt x="1114" y="860"/>
                    <a:pt x="1294" y="870"/>
                    <a:pt x="1488" y="870"/>
                  </a:cubicBezTo>
                  <a:cubicBezTo>
                    <a:pt x="2016" y="870"/>
                    <a:pt x="2639" y="793"/>
                    <a:pt x="3293" y="670"/>
                  </a:cubicBezTo>
                  <a:cubicBezTo>
                    <a:pt x="5051" y="363"/>
                    <a:pt x="6473" y="1"/>
                    <a:pt x="6473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-428686" y="4775048"/>
              <a:ext cx="542719" cy="25703"/>
            </a:xfrm>
            <a:custGeom>
              <a:avLst/>
              <a:gdLst/>
              <a:ahLst/>
              <a:cxnLst/>
              <a:rect l="l" t="t" r="r" b="b"/>
              <a:pathLst>
                <a:path w="9375" h="444" extrusionOk="0">
                  <a:moveTo>
                    <a:pt x="0" y="42"/>
                  </a:moveTo>
                  <a:cubicBezTo>
                    <a:pt x="0" y="42"/>
                    <a:pt x="0" y="70"/>
                    <a:pt x="56" y="98"/>
                  </a:cubicBezTo>
                  <a:cubicBezTo>
                    <a:pt x="28" y="42"/>
                    <a:pt x="0" y="42"/>
                    <a:pt x="0" y="42"/>
                  </a:cubicBezTo>
                  <a:close/>
                  <a:moveTo>
                    <a:pt x="3679" y="0"/>
                  </a:moveTo>
                  <a:cubicBezTo>
                    <a:pt x="3362" y="0"/>
                    <a:pt x="3055" y="14"/>
                    <a:pt x="2762" y="42"/>
                  </a:cubicBezTo>
                  <a:cubicBezTo>
                    <a:pt x="2176" y="98"/>
                    <a:pt x="1702" y="238"/>
                    <a:pt x="1284" y="293"/>
                  </a:cubicBezTo>
                  <a:cubicBezTo>
                    <a:pt x="1167" y="309"/>
                    <a:pt x="1056" y="316"/>
                    <a:pt x="953" y="316"/>
                  </a:cubicBezTo>
                  <a:cubicBezTo>
                    <a:pt x="687" y="316"/>
                    <a:pt x="468" y="270"/>
                    <a:pt x="307" y="210"/>
                  </a:cubicBezTo>
                  <a:cubicBezTo>
                    <a:pt x="251" y="182"/>
                    <a:pt x="196" y="154"/>
                    <a:pt x="168" y="154"/>
                  </a:cubicBezTo>
                  <a:lnTo>
                    <a:pt x="56" y="98"/>
                  </a:lnTo>
                  <a:lnTo>
                    <a:pt x="56" y="98"/>
                  </a:lnTo>
                  <a:lnTo>
                    <a:pt x="140" y="154"/>
                  </a:lnTo>
                  <a:cubicBezTo>
                    <a:pt x="196" y="182"/>
                    <a:pt x="223" y="210"/>
                    <a:pt x="279" y="238"/>
                  </a:cubicBezTo>
                  <a:cubicBezTo>
                    <a:pt x="454" y="337"/>
                    <a:pt x="763" y="437"/>
                    <a:pt x="1145" y="437"/>
                  </a:cubicBezTo>
                  <a:cubicBezTo>
                    <a:pt x="1190" y="437"/>
                    <a:pt x="1236" y="436"/>
                    <a:pt x="1284" y="433"/>
                  </a:cubicBezTo>
                  <a:cubicBezTo>
                    <a:pt x="1730" y="433"/>
                    <a:pt x="2232" y="321"/>
                    <a:pt x="2790" y="293"/>
                  </a:cubicBezTo>
                  <a:cubicBezTo>
                    <a:pt x="3021" y="282"/>
                    <a:pt x="3267" y="275"/>
                    <a:pt x="3521" y="275"/>
                  </a:cubicBezTo>
                  <a:cubicBezTo>
                    <a:pt x="3880" y="275"/>
                    <a:pt x="4256" y="289"/>
                    <a:pt x="4632" y="321"/>
                  </a:cubicBezTo>
                  <a:cubicBezTo>
                    <a:pt x="5273" y="349"/>
                    <a:pt x="5915" y="405"/>
                    <a:pt x="6501" y="433"/>
                  </a:cubicBezTo>
                  <a:cubicBezTo>
                    <a:pt x="6650" y="440"/>
                    <a:pt x="6798" y="444"/>
                    <a:pt x="6942" y="444"/>
                  </a:cubicBezTo>
                  <a:cubicBezTo>
                    <a:pt x="7337" y="444"/>
                    <a:pt x="7708" y="418"/>
                    <a:pt x="8035" y="377"/>
                  </a:cubicBezTo>
                  <a:cubicBezTo>
                    <a:pt x="8119" y="377"/>
                    <a:pt x="8230" y="349"/>
                    <a:pt x="8342" y="349"/>
                  </a:cubicBezTo>
                  <a:cubicBezTo>
                    <a:pt x="8426" y="321"/>
                    <a:pt x="8509" y="321"/>
                    <a:pt x="8593" y="293"/>
                  </a:cubicBezTo>
                  <a:cubicBezTo>
                    <a:pt x="8761" y="265"/>
                    <a:pt x="8928" y="238"/>
                    <a:pt x="9040" y="210"/>
                  </a:cubicBezTo>
                  <a:cubicBezTo>
                    <a:pt x="9262" y="126"/>
                    <a:pt x="9374" y="98"/>
                    <a:pt x="9374" y="98"/>
                  </a:cubicBezTo>
                  <a:lnTo>
                    <a:pt x="9374" y="98"/>
                  </a:lnTo>
                  <a:cubicBezTo>
                    <a:pt x="9374" y="98"/>
                    <a:pt x="9262" y="126"/>
                    <a:pt x="9012" y="154"/>
                  </a:cubicBezTo>
                  <a:cubicBezTo>
                    <a:pt x="8900" y="182"/>
                    <a:pt x="8761" y="182"/>
                    <a:pt x="8593" y="210"/>
                  </a:cubicBezTo>
                  <a:cubicBezTo>
                    <a:pt x="8509" y="210"/>
                    <a:pt x="8398" y="210"/>
                    <a:pt x="8314" y="238"/>
                  </a:cubicBezTo>
                  <a:lnTo>
                    <a:pt x="8007" y="238"/>
                  </a:lnTo>
                  <a:cubicBezTo>
                    <a:pt x="7895" y="245"/>
                    <a:pt x="7775" y="249"/>
                    <a:pt x="7648" y="249"/>
                  </a:cubicBezTo>
                  <a:cubicBezTo>
                    <a:pt x="7303" y="249"/>
                    <a:pt x="6909" y="223"/>
                    <a:pt x="6501" y="182"/>
                  </a:cubicBezTo>
                  <a:cubicBezTo>
                    <a:pt x="5943" y="154"/>
                    <a:pt x="5329" y="70"/>
                    <a:pt x="4659" y="42"/>
                  </a:cubicBezTo>
                  <a:cubicBezTo>
                    <a:pt x="4325" y="14"/>
                    <a:pt x="3997" y="0"/>
                    <a:pt x="3679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-330158" y="4787147"/>
              <a:ext cx="432901" cy="33981"/>
            </a:xfrm>
            <a:custGeom>
              <a:avLst/>
              <a:gdLst/>
              <a:ahLst/>
              <a:cxnLst/>
              <a:rect l="l" t="t" r="r" b="b"/>
              <a:pathLst>
                <a:path w="7478" h="587" extrusionOk="0">
                  <a:moveTo>
                    <a:pt x="7477" y="1"/>
                  </a:moveTo>
                  <a:cubicBezTo>
                    <a:pt x="7477" y="1"/>
                    <a:pt x="7393" y="29"/>
                    <a:pt x="7198" y="56"/>
                  </a:cubicBezTo>
                  <a:cubicBezTo>
                    <a:pt x="7003" y="84"/>
                    <a:pt x="6724" y="140"/>
                    <a:pt x="6389" y="168"/>
                  </a:cubicBezTo>
                  <a:cubicBezTo>
                    <a:pt x="6054" y="196"/>
                    <a:pt x="5664" y="196"/>
                    <a:pt x="5217" y="196"/>
                  </a:cubicBezTo>
                  <a:cubicBezTo>
                    <a:pt x="4994" y="196"/>
                    <a:pt x="4743" y="168"/>
                    <a:pt x="4520" y="168"/>
                  </a:cubicBezTo>
                  <a:lnTo>
                    <a:pt x="3766" y="168"/>
                  </a:lnTo>
                  <a:cubicBezTo>
                    <a:pt x="3487" y="140"/>
                    <a:pt x="3236" y="140"/>
                    <a:pt x="2985" y="140"/>
                  </a:cubicBezTo>
                  <a:lnTo>
                    <a:pt x="2623" y="140"/>
                  </a:lnTo>
                  <a:cubicBezTo>
                    <a:pt x="2567" y="168"/>
                    <a:pt x="2483" y="168"/>
                    <a:pt x="2427" y="168"/>
                  </a:cubicBezTo>
                  <a:cubicBezTo>
                    <a:pt x="2372" y="168"/>
                    <a:pt x="2316" y="168"/>
                    <a:pt x="2260" y="196"/>
                  </a:cubicBezTo>
                  <a:cubicBezTo>
                    <a:pt x="1814" y="252"/>
                    <a:pt x="1423" y="308"/>
                    <a:pt x="1088" y="391"/>
                  </a:cubicBezTo>
                  <a:cubicBezTo>
                    <a:pt x="921" y="419"/>
                    <a:pt x="753" y="447"/>
                    <a:pt x="614" y="475"/>
                  </a:cubicBezTo>
                  <a:cubicBezTo>
                    <a:pt x="502" y="503"/>
                    <a:pt x="391" y="503"/>
                    <a:pt x="279" y="531"/>
                  </a:cubicBezTo>
                  <a:cubicBezTo>
                    <a:pt x="112" y="559"/>
                    <a:pt x="0" y="587"/>
                    <a:pt x="0" y="587"/>
                  </a:cubicBezTo>
                  <a:lnTo>
                    <a:pt x="279" y="587"/>
                  </a:lnTo>
                  <a:cubicBezTo>
                    <a:pt x="391" y="559"/>
                    <a:pt x="502" y="559"/>
                    <a:pt x="642" y="559"/>
                  </a:cubicBezTo>
                  <a:cubicBezTo>
                    <a:pt x="781" y="559"/>
                    <a:pt x="921" y="531"/>
                    <a:pt x="1116" y="531"/>
                  </a:cubicBezTo>
                  <a:cubicBezTo>
                    <a:pt x="1451" y="503"/>
                    <a:pt x="1841" y="447"/>
                    <a:pt x="2288" y="419"/>
                  </a:cubicBezTo>
                  <a:lnTo>
                    <a:pt x="2985" y="419"/>
                  </a:lnTo>
                  <a:cubicBezTo>
                    <a:pt x="3236" y="419"/>
                    <a:pt x="3487" y="447"/>
                    <a:pt x="3739" y="447"/>
                  </a:cubicBezTo>
                  <a:lnTo>
                    <a:pt x="5217" y="447"/>
                  </a:lnTo>
                  <a:cubicBezTo>
                    <a:pt x="5664" y="419"/>
                    <a:pt x="6082" y="363"/>
                    <a:pt x="6417" y="308"/>
                  </a:cubicBezTo>
                  <a:cubicBezTo>
                    <a:pt x="6752" y="252"/>
                    <a:pt x="7031" y="168"/>
                    <a:pt x="7198" y="112"/>
                  </a:cubicBezTo>
                  <a:cubicBezTo>
                    <a:pt x="7393" y="29"/>
                    <a:pt x="7477" y="1"/>
                    <a:pt x="747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-419019" y="4767754"/>
              <a:ext cx="539477" cy="37223"/>
            </a:xfrm>
            <a:custGeom>
              <a:avLst/>
              <a:gdLst/>
              <a:ahLst/>
              <a:cxnLst/>
              <a:rect l="l" t="t" r="r" b="b"/>
              <a:pathLst>
                <a:path w="9319" h="643" extrusionOk="0">
                  <a:moveTo>
                    <a:pt x="4102" y="1"/>
                  </a:moveTo>
                  <a:cubicBezTo>
                    <a:pt x="4018" y="29"/>
                    <a:pt x="3934" y="29"/>
                    <a:pt x="3851" y="29"/>
                  </a:cubicBezTo>
                  <a:cubicBezTo>
                    <a:pt x="3767" y="29"/>
                    <a:pt x="3683" y="57"/>
                    <a:pt x="3628" y="57"/>
                  </a:cubicBezTo>
                  <a:cubicBezTo>
                    <a:pt x="3293" y="112"/>
                    <a:pt x="3014" y="224"/>
                    <a:pt x="2735" y="308"/>
                  </a:cubicBezTo>
                  <a:cubicBezTo>
                    <a:pt x="2623" y="336"/>
                    <a:pt x="2484" y="364"/>
                    <a:pt x="2372" y="391"/>
                  </a:cubicBezTo>
                  <a:cubicBezTo>
                    <a:pt x="2288" y="419"/>
                    <a:pt x="2233" y="419"/>
                    <a:pt x="2177" y="419"/>
                  </a:cubicBezTo>
                  <a:cubicBezTo>
                    <a:pt x="2121" y="447"/>
                    <a:pt x="2065" y="447"/>
                    <a:pt x="2009" y="447"/>
                  </a:cubicBezTo>
                  <a:lnTo>
                    <a:pt x="1647" y="447"/>
                  </a:lnTo>
                  <a:cubicBezTo>
                    <a:pt x="1535" y="419"/>
                    <a:pt x="1424" y="419"/>
                    <a:pt x="1312" y="419"/>
                  </a:cubicBezTo>
                  <a:cubicBezTo>
                    <a:pt x="921" y="336"/>
                    <a:pt x="587" y="224"/>
                    <a:pt x="363" y="140"/>
                  </a:cubicBezTo>
                  <a:cubicBezTo>
                    <a:pt x="141" y="85"/>
                    <a:pt x="2" y="29"/>
                    <a:pt x="1" y="29"/>
                  </a:cubicBezTo>
                  <a:lnTo>
                    <a:pt x="1" y="29"/>
                  </a:lnTo>
                  <a:cubicBezTo>
                    <a:pt x="2" y="29"/>
                    <a:pt x="141" y="85"/>
                    <a:pt x="335" y="196"/>
                  </a:cubicBezTo>
                  <a:cubicBezTo>
                    <a:pt x="559" y="280"/>
                    <a:pt x="866" y="447"/>
                    <a:pt x="1284" y="559"/>
                  </a:cubicBezTo>
                  <a:cubicBezTo>
                    <a:pt x="1396" y="587"/>
                    <a:pt x="1507" y="587"/>
                    <a:pt x="1619" y="615"/>
                  </a:cubicBezTo>
                  <a:cubicBezTo>
                    <a:pt x="1675" y="615"/>
                    <a:pt x="1730" y="643"/>
                    <a:pt x="1814" y="643"/>
                  </a:cubicBezTo>
                  <a:lnTo>
                    <a:pt x="2205" y="643"/>
                  </a:lnTo>
                  <a:cubicBezTo>
                    <a:pt x="2288" y="643"/>
                    <a:pt x="2344" y="615"/>
                    <a:pt x="2400" y="615"/>
                  </a:cubicBezTo>
                  <a:cubicBezTo>
                    <a:pt x="2567" y="587"/>
                    <a:pt x="2679" y="559"/>
                    <a:pt x="2818" y="531"/>
                  </a:cubicBezTo>
                  <a:cubicBezTo>
                    <a:pt x="3097" y="447"/>
                    <a:pt x="3376" y="391"/>
                    <a:pt x="3683" y="336"/>
                  </a:cubicBezTo>
                  <a:cubicBezTo>
                    <a:pt x="3739" y="336"/>
                    <a:pt x="3823" y="336"/>
                    <a:pt x="3907" y="308"/>
                  </a:cubicBezTo>
                  <a:lnTo>
                    <a:pt x="4130" y="308"/>
                  </a:lnTo>
                  <a:cubicBezTo>
                    <a:pt x="4223" y="308"/>
                    <a:pt x="4328" y="295"/>
                    <a:pt x="4438" y="295"/>
                  </a:cubicBezTo>
                  <a:cubicBezTo>
                    <a:pt x="4492" y="295"/>
                    <a:pt x="4548" y="298"/>
                    <a:pt x="4604" y="308"/>
                  </a:cubicBezTo>
                  <a:cubicBezTo>
                    <a:pt x="5246" y="308"/>
                    <a:pt x="5832" y="391"/>
                    <a:pt x="6417" y="475"/>
                  </a:cubicBezTo>
                  <a:cubicBezTo>
                    <a:pt x="6975" y="531"/>
                    <a:pt x="7506" y="559"/>
                    <a:pt x="7924" y="559"/>
                  </a:cubicBezTo>
                  <a:cubicBezTo>
                    <a:pt x="8370" y="559"/>
                    <a:pt x="8705" y="475"/>
                    <a:pt x="8956" y="447"/>
                  </a:cubicBezTo>
                  <a:cubicBezTo>
                    <a:pt x="9179" y="364"/>
                    <a:pt x="9318" y="336"/>
                    <a:pt x="9319" y="336"/>
                  </a:cubicBezTo>
                  <a:lnTo>
                    <a:pt x="9319" y="336"/>
                  </a:lnTo>
                  <a:cubicBezTo>
                    <a:pt x="9318" y="336"/>
                    <a:pt x="9179" y="364"/>
                    <a:pt x="8928" y="391"/>
                  </a:cubicBezTo>
                  <a:cubicBezTo>
                    <a:pt x="8771" y="411"/>
                    <a:pt x="8557" y="431"/>
                    <a:pt x="8288" y="431"/>
                  </a:cubicBezTo>
                  <a:cubicBezTo>
                    <a:pt x="8176" y="431"/>
                    <a:pt x="8055" y="428"/>
                    <a:pt x="7924" y="419"/>
                  </a:cubicBezTo>
                  <a:cubicBezTo>
                    <a:pt x="7506" y="391"/>
                    <a:pt x="7003" y="308"/>
                    <a:pt x="6445" y="224"/>
                  </a:cubicBezTo>
                  <a:cubicBezTo>
                    <a:pt x="5887" y="140"/>
                    <a:pt x="5274" y="29"/>
                    <a:pt x="460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-372186" y="4740198"/>
              <a:ext cx="465204" cy="58585"/>
            </a:xfrm>
            <a:custGeom>
              <a:avLst/>
              <a:gdLst/>
              <a:ahLst/>
              <a:cxnLst/>
              <a:rect l="l" t="t" r="r" b="b"/>
              <a:pathLst>
                <a:path w="8036" h="1012" extrusionOk="0">
                  <a:moveTo>
                    <a:pt x="1" y="58"/>
                  </a:moveTo>
                  <a:cubicBezTo>
                    <a:pt x="1" y="58"/>
                    <a:pt x="29" y="86"/>
                    <a:pt x="84" y="86"/>
                  </a:cubicBezTo>
                  <a:cubicBezTo>
                    <a:pt x="29" y="58"/>
                    <a:pt x="1" y="58"/>
                    <a:pt x="1" y="58"/>
                  </a:cubicBezTo>
                  <a:close/>
                  <a:moveTo>
                    <a:pt x="3472" y="0"/>
                  </a:moveTo>
                  <a:cubicBezTo>
                    <a:pt x="3126" y="0"/>
                    <a:pt x="2794" y="24"/>
                    <a:pt x="2484" y="58"/>
                  </a:cubicBezTo>
                  <a:cubicBezTo>
                    <a:pt x="2233" y="86"/>
                    <a:pt x="1982" y="142"/>
                    <a:pt x="1786" y="170"/>
                  </a:cubicBezTo>
                  <a:cubicBezTo>
                    <a:pt x="1563" y="198"/>
                    <a:pt x="1368" y="198"/>
                    <a:pt x="1172" y="226"/>
                  </a:cubicBezTo>
                  <a:cubicBezTo>
                    <a:pt x="810" y="226"/>
                    <a:pt x="503" y="198"/>
                    <a:pt x="308" y="142"/>
                  </a:cubicBezTo>
                  <a:cubicBezTo>
                    <a:pt x="224" y="142"/>
                    <a:pt x="140" y="114"/>
                    <a:pt x="84" y="86"/>
                  </a:cubicBezTo>
                  <a:lnTo>
                    <a:pt x="84" y="86"/>
                  </a:lnTo>
                  <a:cubicBezTo>
                    <a:pt x="140" y="114"/>
                    <a:pt x="196" y="170"/>
                    <a:pt x="308" y="198"/>
                  </a:cubicBezTo>
                  <a:cubicBezTo>
                    <a:pt x="503" y="282"/>
                    <a:pt x="810" y="337"/>
                    <a:pt x="1172" y="365"/>
                  </a:cubicBezTo>
                  <a:lnTo>
                    <a:pt x="1814" y="365"/>
                  </a:lnTo>
                  <a:cubicBezTo>
                    <a:pt x="2037" y="337"/>
                    <a:pt x="2261" y="309"/>
                    <a:pt x="2512" y="309"/>
                  </a:cubicBezTo>
                  <a:cubicBezTo>
                    <a:pt x="2749" y="296"/>
                    <a:pt x="3007" y="282"/>
                    <a:pt x="3272" y="282"/>
                  </a:cubicBezTo>
                  <a:cubicBezTo>
                    <a:pt x="3537" y="282"/>
                    <a:pt x="3809" y="296"/>
                    <a:pt x="4074" y="337"/>
                  </a:cubicBezTo>
                  <a:cubicBezTo>
                    <a:pt x="4353" y="365"/>
                    <a:pt x="4604" y="421"/>
                    <a:pt x="4883" y="477"/>
                  </a:cubicBezTo>
                  <a:cubicBezTo>
                    <a:pt x="5134" y="561"/>
                    <a:pt x="5357" y="616"/>
                    <a:pt x="5608" y="672"/>
                  </a:cubicBezTo>
                  <a:cubicBezTo>
                    <a:pt x="5832" y="756"/>
                    <a:pt x="6055" y="812"/>
                    <a:pt x="6278" y="867"/>
                  </a:cubicBezTo>
                  <a:cubicBezTo>
                    <a:pt x="6390" y="895"/>
                    <a:pt x="6501" y="923"/>
                    <a:pt x="6585" y="951"/>
                  </a:cubicBezTo>
                  <a:cubicBezTo>
                    <a:pt x="6697" y="951"/>
                    <a:pt x="6808" y="979"/>
                    <a:pt x="6892" y="979"/>
                  </a:cubicBezTo>
                  <a:cubicBezTo>
                    <a:pt x="7057" y="1003"/>
                    <a:pt x="7207" y="1011"/>
                    <a:pt x="7340" y="1011"/>
                  </a:cubicBezTo>
                  <a:cubicBezTo>
                    <a:pt x="7522" y="1011"/>
                    <a:pt x="7672" y="995"/>
                    <a:pt x="7785" y="979"/>
                  </a:cubicBezTo>
                  <a:cubicBezTo>
                    <a:pt x="7896" y="951"/>
                    <a:pt x="7980" y="923"/>
                    <a:pt x="8036" y="895"/>
                  </a:cubicBezTo>
                  <a:cubicBezTo>
                    <a:pt x="7980" y="895"/>
                    <a:pt x="7896" y="923"/>
                    <a:pt x="7785" y="923"/>
                  </a:cubicBezTo>
                  <a:cubicBezTo>
                    <a:pt x="7589" y="923"/>
                    <a:pt x="7282" y="923"/>
                    <a:pt x="6920" y="840"/>
                  </a:cubicBezTo>
                  <a:cubicBezTo>
                    <a:pt x="6836" y="812"/>
                    <a:pt x="6752" y="812"/>
                    <a:pt x="6641" y="784"/>
                  </a:cubicBezTo>
                  <a:cubicBezTo>
                    <a:pt x="6557" y="756"/>
                    <a:pt x="6445" y="728"/>
                    <a:pt x="6362" y="672"/>
                  </a:cubicBezTo>
                  <a:cubicBezTo>
                    <a:pt x="6139" y="616"/>
                    <a:pt x="5943" y="533"/>
                    <a:pt x="5692" y="449"/>
                  </a:cubicBezTo>
                  <a:cubicBezTo>
                    <a:pt x="5469" y="365"/>
                    <a:pt x="5218" y="282"/>
                    <a:pt x="4967" y="198"/>
                  </a:cubicBezTo>
                  <a:cubicBezTo>
                    <a:pt x="4688" y="142"/>
                    <a:pt x="4437" y="58"/>
                    <a:pt x="4130" y="30"/>
                  </a:cubicBezTo>
                  <a:cubicBezTo>
                    <a:pt x="3906" y="9"/>
                    <a:pt x="3686" y="0"/>
                    <a:pt x="3472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-376991" y="4756465"/>
              <a:ext cx="494265" cy="50364"/>
            </a:xfrm>
            <a:custGeom>
              <a:avLst/>
              <a:gdLst/>
              <a:ahLst/>
              <a:cxnLst/>
              <a:rect l="l" t="t" r="r" b="b"/>
              <a:pathLst>
                <a:path w="8538" h="870" extrusionOk="0">
                  <a:moveTo>
                    <a:pt x="0" y="1"/>
                  </a:moveTo>
                  <a:cubicBezTo>
                    <a:pt x="0" y="1"/>
                    <a:pt x="28" y="28"/>
                    <a:pt x="84" y="28"/>
                  </a:cubicBezTo>
                  <a:cubicBezTo>
                    <a:pt x="28" y="1"/>
                    <a:pt x="0" y="1"/>
                    <a:pt x="0" y="1"/>
                  </a:cubicBezTo>
                  <a:close/>
                  <a:moveTo>
                    <a:pt x="84" y="28"/>
                  </a:moveTo>
                  <a:lnTo>
                    <a:pt x="84" y="28"/>
                  </a:lnTo>
                  <a:cubicBezTo>
                    <a:pt x="112" y="56"/>
                    <a:pt x="195" y="112"/>
                    <a:pt x="307" y="140"/>
                  </a:cubicBezTo>
                  <a:cubicBezTo>
                    <a:pt x="502" y="196"/>
                    <a:pt x="809" y="280"/>
                    <a:pt x="1200" y="335"/>
                  </a:cubicBezTo>
                  <a:cubicBezTo>
                    <a:pt x="1590" y="391"/>
                    <a:pt x="2065" y="419"/>
                    <a:pt x="2595" y="447"/>
                  </a:cubicBezTo>
                  <a:cubicBezTo>
                    <a:pt x="2846" y="447"/>
                    <a:pt x="3097" y="475"/>
                    <a:pt x="3376" y="503"/>
                  </a:cubicBezTo>
                  <a:cubicBezTo>
                    <a:pt x="3655" y="531"/>
                    <a:pt x="3934" y="586"/>
                    <a:pt x="4213" y="642"/>
                  </a:cubicBezTo>
                  <a:cubicBezTo>
                    <a:pt x="4738" y="767"/>
                    <a:pt x="5240" y="870"/>
                    <a:pt x="5740" y="870"/>
                  </a:cubicBezTo>
                  <a:cubicBezTo>
                    <a:pt x="5798" y="870"/>
                    <a:pt x="5856" y="868"/>
                    <a:pt x="5915" y="865"/>
                  </a:cubicBezTo>
                  <a:cubicBezTo>
                    <a:pt x="6445" y="838"/>
                    <a:pt x="6919" y="726"/>
                    <a:pt x="7282" y="670"/>
                  </a:cubicBezTo>
                  <a:cubicBezTo>
                    <a:pt x="7393" y="670"/>
                    <a:pt x="7477" y="642"/>
                    <a:pt x="7561" y="642"/>
                  </a:cubicBezTo>
                  <a:cubicBezTo>
                    <a:pt x="7644" y="614"/>
                    <a:pt x="7728" y="614"/>
                    <a:pt x="7812" y="614"/>
                  </a:cubicBezTo>
                  <a:cubicBezTo>
                    <a:pt x="7951" y="586"/>
                    <a:pt x="8091" y="586"/>
                    <a:pt x="8202" y="586"/>
                  </a:cubicBezTo>
                  <a:cubicBezTo>
                    <a:pt x="8426" y="614"/>
                    <a:pt x="8537" y="614"/>
                    <a:pt x="8537" y="614"/>
                  </a:cubicBezTo>
                  <a:cubicBezTo>
                    <a:pt x="8537" y="614"/>
                    <a:pt x="8426" y="586"/>
                    <a:pt x="8202" y="559"/>
                  </a:cubicBezTo>
                  <a:cubicBezTo>
                    <a:pt x="8091" y="531"/>
                    <a:pt x="7951" y="531"/>
                    <a:pt x="7812" y="503"/>
                  </a:cubicBezTo>
                  <a:cubicBezTo>
                    <a:pt x="7728" y="503"/>
                    <a:pt x="7644" y="531"/>
                    <a:pt x="7533" y="531"/>
                  </a:cubicBezTo>
                  <a:lnTo>
                    <a:pt x="7254" y="531"/>
                  </a:lnTo>
                  <a:cubicBezTo>
                    <a:pt x="6863" y="559"/>
                    <a:pt x="6417" y="614"/>
                    <a:pt x="5915" y="614"/>
                  </a:cubicBezTo>
                  <a:cubicBezTo>
                    <a:pt x="5412" y="614"/>
                    <a:pt x="4882" y="503"/>
                    <a:pt x="4296" y="363"/>
                  </a:cubicBezTo>
                  <a:cubicBezTo>
                    <a:pt x="4018" y="307"/>
                    <a:pt x="3711" y="252"/>
                    <a:pt x="3432" y="224"/>
                  </a:cubicBezTo>
                  <a:cubicBezTo>
                    <a:pt x="3125" y="196"/>
                    <a:pt x="2846" y="196"/>
                    <a:pt x="2595" y="196"/>
                  </a:cubicBezTo>
                  <a:cubicBezTo>
                    <a:pt x="2241" y="196"/>
                    <a:pt x="1925" y="208"/>
                    <a:pt x="1638" y="208"/>
                  </a:cubicBezTo>
                  <a:cubicBezTo>
                    <a:pt x="1494" y="208"/>
                    <a:pt x="1358" y="205"/>
                    <a:pt x="1228" y="196"/>
                  </a:cubicBezTo>
                  <a:cubicBezTo>
                    <a:pt x="837" y="168"/>
                    <a:pt x="530" y="140"/>
                    <a:pt x="307" y="84"/>
                  </a:cubicBezTo>
                  <a:cubicBezTo>
                    <a:pt x="223" y="56"/>
                    <a:pt x="140" y="56"/>
                    <a:pt x="84" y="28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-305961" y="4787147"/>
              <a:ext cx="408703" cy="43649"/>
            </a:xfrm>
            <a:custGeom>
              <a:avLst/>
              <a:gdLst/>
              <a:ahLst/>
              <a:cxnLst/>
              <a:rect l="l" t="t" r="r" b="b"/>
              <a:pathLst>
                <a:path w="7060" h="754" extrusionOk="0">
                  <a:moveTo>
                    <a:pt x="7059" y="1"/>
                  </a:moveTo>
                  <a:cubicBezTo>
                    <a:pt x="7059" y="1"/>
                    <a:pt x="6975" y="29"/>
                    <a:pt x="6808" y="112"/>
                  </a:cubicBezTo>
                  <a:cubicBezTo>
                    <a:pt x="6641" y="168"/>
                    <a:pt x="6389" y="252"/>
                    <a:pt x="6083" y="308"/>
                  </a:cubicBezTo>
                  <a:cubicBezTo>
                    <a:pt x="5776" y="391"/>
                    <a:pt x="5413" y="447"/>
                    <a:pt x="4995" y="447"/>
                  </a:cubicBezTo>
                  <a:cubicBezTo>
                    <a:pt x="4771" y="475"/>
                    <a:pt x="4548" y="475"/>
                    <a:pt x="4325" y="475"/>
                  </a:cubicBezTo>
                  <a:lnTo>
                    <a:pt x="3962" y="475"/>
                  </a:lnTo>
                  <a:cubicBezTo>
                    <a:pt x="3851" y="447"/>
                    <a:pt x="3739" y="447"/>
                    <a:pt x="3600" y="447"/>
                  </a:cubicBezTo>
                  <a:cubicBezTo>
                    <a:pt x="3111" y="419"/>
                    <a:pt x="2637" y="398"/>
                    <a:pt x="2205" y="398"/>
                  </a:cubicBezTo>
                  <a:cubicBezTo>
                    <a:pt x="1772" y="398"/>
                    <a:pt x="1382" y="419"/>
                    <a:pt x="1061" y="475"/>
                  </a:cubicBezTo>
                  <a:cubicBezTo>
                    <a:pt x="977" y="475"/>
                    <a:pt x="893" y="503"/>
                    <a:pt x="810" y="503"/>
                  </a:cubicBezTo>
                  <a:cubicBezTo>
                    <a:pt x="754" y="531"/>
                    <a:pt x="670" y="531"/>
                    <a:pt x="614" y="531"/>
                  </a:cubicBezTo>
                  <a:cubicBezTo>
                    <a:pt x="475" y="559"/>
                    <a:pt x="363" y="587"/>
                    <a:pt x="280" y="614"/>
                  </a:cubicBezTo>
                  <a:cubicBezTo>
                    <a:pt x="112" y="642"/>
                    <a:pt x="1" y="670"/>
                    <a:pt x="1" y="670"/>
                  </a:cubicBezTo>
                  <a:cubicBezTo>
                    <a:pt x="1" y="670"/>
                    <a:pt x="112" y="670"/>
                    <a:pt x="280" y="642"/>
                  </a:cubicBezTo>
                  <a:lnTo>
                    <a:pt x="614" y="642"/>
                  </a:lnTo>
                  <a:cubicBezTo>
                    <a:pt x="698" y="642"/>
                    <a:pt x="754" y="614"/>
                    <a:pt x="838" y="614"/>
                  </a:cubicBezTo>
                  <a:lnTo>
                    <a:pt x="1591" y="614"/>
                  </a:lnTo>
                  <a:cubicBezTo>
                    <a:pt x="1786" y="614"/>
                    <a:pt x="1981" y="642"/>
                    <a:pt x="2205" y="642"/>
                  </a:cubicBezTo>
                  <a:cubicBezTo>
                    <a:pt x="2400" y="670"/>
                    <a:pt x="2623" y="670"/>
                    <a:pt x="2874" y="698"/>
                  </a:cubicBezTo>
                  <a:cubicBezTo>
                    <a:pt x="3097" y="726"/>
                    <a:pt x="3321" y="726"/>
                    <a:pt x="3600" y="726"/>
                  </a:cubicBezTo>
                  <a:cubicBezTo>
                    <a:pt x="3711" y="754"/>
                    <a:pt x="3851" y="754"/>
                    <a:pt x="3962" y="754"/>
                  </a:cubicBezTo>
                  <a:lnTo>
                    <a:pt x="4325" y="754"/>
                  </a:lnTo>
                  <a:cubicBezTo>
                    <a:pt x="4548" y="726"/>
                    <a:pt x="4799" y="726"/>
                    <a:pt x="4995" y="698"/>
                  </a:cubicBezTo>
                  <a:cubicBezTo>
                    <a:pt x="5441" y="670"/>
                    <a:pt x="5832" y="559"/>
                    <a:pt x="6138" y="447"/>
                  </a:cubicBezTo>
                  <a:cubicBezTo>
                    <a:pt x="6445" y="335"/>
                    <a:pt x="6668" y="224"/>
                    <a:pt x="6836" y="140"/>
                  </a:cubicBezTo>
                  <a:cubicBezTo>
                    <a:pt x="6975" y="56"/>
                    <a:pt x="7059" y="1"/>
                    <a:pt x="705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-144449" y="4767754"/>
              <a:ext cx="376343" cy="305312"/>
            </a:xfrm>
            <a:custGeom>
              <a:avLst/>
              <a:gdLst/>
              <a:ahLst/>
              <a:cxnLst/>
              <a:rect l="l" t="t" r="r" b="b"/>
              <a:pathLst>
                <a:path w="6501" h="5274" extrusionOk="0">
                  <a:moveTo>
                    <a:pt x="4688" y="1"/>
                  </a:moveTo>
                  <a:cubicBezTo>
                    <a:pt x="3739" y="587"/>
                    <a:pt x="3097" y="1368"/>
                    <a:pt x="2846" y="2456"/>
                  </a:cubicBezTo>
                  <a:cubicBezTo>
                    <a:pt x="2735" y="3042"/>
                    <a:pt x="2344" y="3544"/>
                    <a:pt x="1786" y="3767"/>
                  </a:cubicBezTo>
                  <a:lnTo>
                    <a:pt x="1" y="4465"/>
                  </a:lnTo>
                  <a:lnTo>
                    <a:pt x="363" y="5274"/>
                  </a:lnTo>
                  <a:cubicBezTo>
                    <a:pt x="363" y="5274"/>
                    <a:pt x="5720" y="4604"/>
                    <a:pt x="6501" y="3265"/>
                  </a:cubicBezTo>
                  <a:lnTo>
                    <a:pt x="468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80047" y="4712875"/>
              <a:ext cx="754307" cy="339178"/>
            </a:xfrm>
            <a:custGeom>
              <a:avLst/>
              <a:gdLst/>
              <a:ahLst/>
              <a:cxnLst/>
              <a:rect l="l" t="t" r="r" b="b"/>
              <a:pathLst>
                <a:path w="13030" h="5859" extrusionOk="0">
                  <a:moveTo>
                    <a:pt x="11411" y="0"/>
                  </a:moveTo>
                  <a:cubicBezTo>
                    <a:pt x="10267" y="307"/>
                    <a:pt x="9151" y="502"/>
                    <a:pt x="7924" y="614"/>
                  </a:cubicBezTo>
                  <a:cubicBezTo>
                    <a:pt x="7484" y="647"/>
                    <a:pt x="7030" y="663"/>
                    <a:pt x="6561" y="663"/>
                  </a:cubicBezTo>
                  <a:cubicBezTo>
                    <a:pt x="5840" y="663"/>
                    <a:pt x="5080" y="626"/>
                    <a:pt x="4269" y="558"/>
                  </a:cubicBezTo>
                  <a:cubicBezTo>
                    <a:pt x="3683" y="530"/>
                    <a:pt x="3069" y="447"/>
                    <a:pt x="2400" y="363"/>
                  </a:cubicBezTo>
                  <a:cubicBezTo>
                    <a:pt x="1479" y="391"/>
                    <a:pt x="279" y="893"/>
                    <a:pt x="0" y="1674"/>
                  </a:cubicBezTo>
                  <a:lnTo>
                    <a:pt x="1033" y="4548"/>
                  </a:lnTo>
                  <a:cubicBezTo>
                    <a:pt x="1402" y="4476"/>
                    <a:pt x="1752" y="4446"/>
                    <a:pt x="2090" y="4446"/>
                  </a:cubicBezTo>
                  <a:cubicBezTo>
                    <a:pt x="2672" y="4446"/>
                    <a:pt x="3220" y="4536"/>
                    <a:pt x="3767" y="4659"/>
                  </a:cubicBezTo>
                  <a:cubicBezTo>
                    <a:pt x="4967" y="4938"/>
                    <a:pt x="6138" y="5413"/>
                    <a:pt x="7505" y="5692"/>
                  </a:cubicBezTo>
                  <a:cubicBezTo>
                    <a:pt x="7784" y="5748"/>
                    <a:pt x="8091" y="5775"/>
                    <a:pt x="8426" y="5803"/>
                  </a:cubicBezTo>
                  <a:cubicBezTo>
                    <a:pt x="8725" y="5840"/>
                    <a:pt x="9035" y="5858"/>
                    <a:pt x="9360" y="5858"/>
                  </a:cubicBezTo>
                  <a:cubicBezTo>
                    <a:pt x="10034" y="5858"/>
                    <a:pt x="10768" y="5778"/>
                    <a:pt x="11579" y="5608"/>
                  </a:cubicBezTo>
                  <a:cubicBezTo>
                    <a:pt x="12025" y="5496"/>
                    <a:pt x="12527" y="5357"/>
                    <a:pt x="13029" y="5190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270619" y="4935749"/>
              <a:ext cx="479734" cy="116301"/>
            </a:xfrm>
            <a:custGeom>
              <a:avLst/>
              <a:gdLst/>
              <a:ahLst/>
              <a:cxnLst/>
              <a:rect l="l" t="t" r="r" b="b"/>
              <a:pathLst>
                <a:path w="8287" h="2009" extrusionOk="0">
                  <a:moveTo>
                    <a:pt x="419" y="0"/>
                  </a:moveTo>
                  <a:cubicBezTo>
                    <a:pt x="252" y="475"/>
                    <a:pt x="1" y="698"/>
                    <a:pt x="1" y="698"/>
                  </a:cubicBezTo>
                  <a:lnTo>
                    <a:pt x="475" y="809"/>
                  </a:lnTo>
                  <a:cubicBezTo>
                    <a:pt x="1675" y="1088"/>
                    <a:pt x="2846" y="1563"/>
                    <a:pt x="4213" y="1842"/>
                  </a:cubicBezTo>
                  <a:cubicBezTo>
                    <a:pt x="4492" y="1898"/>
                    <a:pt x="4799" y="1925"/>
                    <a:pt x="5134" y="1953"/>
                  </a:cubicBezTo>
                  <a:cubicBezTo>
                    <a:pt x="5433" y="1990"/>
                    <a:pt x="5743" y="2008"/>
                    <a:pt x="6068" y="2008"/>
                  </a:cubicBezTo>
                  <a:cubicBezTo>
                    <a:pt x="6742" y="2008"/>
                    <a:pt x="7476" y="1928"/>
                    <a:pt x="8287" y="1758"/>
                  </a:cubicBezTo>
                  <a:lnTo>
                    <a:pt x="7561" y="1395"/>
                  </a:lnTo>
                  <a:cubicBezTo>
                    <a:pt x="6924" y="1600"/>
                    <a:pt x="6186" y="1692"/>
                    <a:pt x="5428" y="1692"/>
                  </a:cubicBezTo>
                  <a:cubicBezTo>
                    <a:pt x="3298" y="1692"/>
                    <a:pt x="1016" y="968"/>
                    <a:pt x="41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648521" y="4567514"/>
              <a:ext cx="232660" cy="98587"/>
            </a:xfrm>
            <a:custGeom>
              <a:avLst/>
              <a:gdLst/>
              <a:ahLst/>
              <a:cxnLst/>
              <a:rect l="l" t="t" r="r" b="b"/>
              <a:pathLst>
                <a:path w="4019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19"/>
                  </a:cubicBezTo>
                  <a:lnTo>
                    <a:pt x="1" y="447"/>
                  </a:lnTo>
                  <a:cubicBezTo>
                    <a:pt x="1" y="698"/>
                    <a:pt x="196" y="893"/>
                    <a:pt x="447" y="893"/>
                  </a:cubicBezTo>
                  <a:lnTo>
                    <a:pt x="2149" y="1702"/>
                  </a:lnTo>
                  <a:lnTo>
                    <a:pt x="4018" y="698"/>
                  </a:lnTo>
                  <a:lnTo>
                    <a:pt x="3879" y="307"/>
                  </a:lnTo>
                  <a:lnTo>
                    <a:pt x="2233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10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948968" y="4531970"/>
              <a:ext cx="145420" cy="60553"/>
            </a:xfrm>
            <a:custGeom>
              <a:avLst/>
              <a:gdLst/>
              <a:ahLst/>
              <a:cxnLst/>
              <a:rect l="l" t="t" r="r" b="b"/>
              <a:pathLst>
                <a:path w="2512" h="1046" extrusionOk="0">
                  <a:moveTo>
                    <a:pt x="391" y="1"/>
                  </a:moveTo>
                  <a:cubicBezTo>
                    <a:pt x="168" y="29"/>
                    <a:pt x="0" y="29"/>
                    <a:pt x="0" y="29"/>
                  </a:cubicBezTo>
                  <a:cubicBezTo>
                    <a:pt x="0" y="29"/>
                    <a:pt x="168" y="56"/>
                    <a:pt x="391" y="112"/>
                  </a:cubicBezTo>
                  <a:cubicBezTo>
                    <a:pt x="614" y="168"/>
                    <a:pt x="893" y="252"/>
                    <a:pt x="1172" y="391"/>
                  </a:cubicBezTo>
                  <a:cubicBezTo>
                    <a:pt x="1228" y="419"/>
                    <a:pt x="1311" y="447"/>
                    <a:pt x="1367" y="475"/>
                  </a:cubicBezTo>
                  <a:cubicBezTo>
                    <a:pt x="1423" y="531"/>
                    <a:pt x="1479" y="559"/>
                    <a:pt x="1535" y="586"/>
                  </a:cubicBezTo>
                  <a:cubicBezTo>
                    <a:pt x="1646" y="670"/>
                    <a:pt x="1730" y="754"/>
                    <a:pt x="1842" y="838"/>
                  </a:cubicBezTo>
                  <a:cubicBezTo>
                    <a:pt x="1953" y="921"/>
                    <a:pt x="2093" y="1005"/>
                    <a:pt x="2232" y="1033"/>
                  </a:cubicBezTo>
                  <a:cubicBezTo>
                    <a:pt x="2279" y="1042"/>
                    <a:pt x="2322" y="1045"/>
                    <a:pt x="2360" y="1045"/>
                  </a:cubicBezTo>
                  <a:cubicBezTo>
                    <a:pt x="2437" y="1045"/>
                    <a:pt x="2493" y="1033"/>
                    <a:pt x="2511" y="1033"/>
                  </a:cubicBezTo>
                  <a:lnTo>
                    <a:pt x="2372" y="559"/>
                  </a:lnTo>
                  <a:cubicBezTo>
                    <a:pt x="2316" y="475"/>
                    <a:pt x="2260" y="419"/>
                    <a:pt x="2232" y="363"/>
                  </a:cubicBezTo>
                  <a:lnTo>
                    <a:pt x="2148" y="335"/>
                  </a:lnTo>
                  <a:cubicBezTo>
                    <a:pt x="2065" y="280"/>
                    <a:pt x="1897" y="224"/>
                    <a:pt x="1758" y="168"/>
                  </a:cubicBezTo>
                  <a:cubicBezTo>
                    <a:pt x="1674" y="140"/>
                    <a:pt x="1590" y="112"/>
                    <a:pt x="1507" y="112"/>
                  </a:cubicBezTo>
                  <a:cubicBezTo>
                    <a:pt x="1423" y="84"/>
                    <a:pt x="1339" y="56"/>
                    <a:pt x="1256" y="56"/>
                  </a:cubicBezTo>
                  <a:cubicBezTo>
                    <a:pt x="949" y="1"/>
                    <a:pt x="614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5984" y="4534864"/>
              <a:ext cx="163134" cy="43996"/>
            </a:xfrm>
            <a:custGeom>
              <a:avLst/>
              <a:gdLst/>
              <a:ahLst/>
              <a:cxnLst/>
              <a:rect l="l" t="t" r="r" b="b"/>
              <a:pathLst>
                <a:path w="2818" h="760" extrusionOk="0">
                  <a:moveTo>
                    <a:pt x="2134" y="1"/>
                  </a:moveTo>
                  <a:cubicBezTo>
                    <a:pt x="1856" y="1"/>
                    <a:pt x="1546" y="73"/>
                    <a:pt x="1256" y="146"/>
                  </a:cubicBezTo>
                  <a:cubicBezTo>
                    <a:pt x="949" y="230"/>
                    <a:pt x="642" y="285"/>
                    <a:pt x="391" y="285"/>
                  </a:cubicBezTo>
                  <a:lnTo>
                    <a:pt x="112" y="285"/>
                  </a:lnTo>
                  <a:cubicBezTo>
                    <a:pt x="28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258"/>
                    <a:pt x="28" y="258"/>
                    <a:pt x="84" y="313"/>
                  </a:cubicBezTo>
                  <a:cubicBezTo>
                    <a:pt x="168" y="341"/>
                    <a:pt x="251" y="369"/>
                    <a:pt x="391" y="397"/>
                  </a:cubicBezTo>
                  <a:cubicBezTo>
                    <a:pt x="642" y="453"/>
                    <a:pt x="977" y="481"/>
                    <a:pt x="1311" y="481"/>
                  </a:cubicBezTo>
                  <a:cubicBezTo>
                    <a:pt x="1646" y="481"/>
                    <a:pt x="1953" y="509"/>
                    <a:pt x="2148" y="592"/>
                  </a:cubicBezTo>
                  <a:cubicBezTo>
                    <a:pt x="2344" y="676"/>
                    <a:pt x="2427" y="760"/>
                    <a:pt x="2455" y="760"/>
                  </a:cubicBezTo>
                  <a:lnTo>
                    <a:pt x="2818" y="174"/>
                  </a:lnTo>
                  <a:cubicBezTo>
                    <a:pt x="2790" y="146"/>
                    <a:pt x="2567" y="34"/>
                    <a:pt x="2260" y="6"/>
                  </a:cubicBezTo>
                  <a:cubicBezTo>
                    <a:pt x="2219" y="3"/>
                    <a:pt x="2177" y="1"/>
                    <a:pt x="21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826184" y="4543258"/>
              <a:ext cx="171297" cy="42086"/>
            </a:xfrm>
            <a:custGeom>
              <a:avLst/>
              <a:gdLst/>
              <a:ahLst/>
              <a:cxnLst/>
              <a:rect l="l" t="t" r="r" b="b"/>
              <a:pathLst>
                <a:path w="2959" h="727" extrusionOk="0">
                  <a:moveTo>
                    <a:pt x="2344" y="1"/>
                  </a:moveTo>
                  <a:cubicBezTo>
                    <a:pt x="2177" y="29"/>
                    <a:pt x="2010" y="57"/>
                    <a:pt x="1842" y="113"/>
                  </a:cubicBezTo>
                  <a:cubicBezTo>
                    <a:pt x="1675" y="140"/>
                    <a:pt x="1480" y="224"/>
                    <a:pt x="1340" y="280"/>
                  </a:cubicBezTo>
                  <a:cubicBezTo>
                    <a:pt x="1005" y="391"/>
                    <a:pt x="670" y="447"/>
                    <a:pt x="419" y="447"/>
                  </a:cubicBezTo>
                  <a:cubicBezTo>
                    <a:pt x="350" y="461"/>
                    <a:pt x="287" y="468"/>
                    <a:pt x="235" y="468"/>
                  </a:cubicBezTo>
                  <a:cubicBezTo>
                    <a:pt x="182" y="468"/>
                    <a:pt x="140" y="461"/>
                    <a:pt x="112" y="447"/>
                  </a:cubicBezTo>
                  <a:lnTo>
                    <a:pt x="1" y="447"/>
                  </a:lnTo>
                  <a:cubicBezTo>
                    <a:pt x="1" y="447"/>
                    <a:pt x="29" y="475"/>
                    <a:pt x="112" y="475"/>
                  </a:cubicBezTo>
                  <a:cubicBezTo>
                    <a:pt x="168" y="503"/>
                    <a:pt x="280" y="531"/>
                    <a:pt x="419" y="559"/>
                  </a:cubicBezTo>
                  <a:cubicBezTo>
                    <a:pt x="603" y="600"/>
                    <a:pt x="847" y="626"/>
                    <a:pt x="1106" y="626"/>
                  </a:cubicBezTo>
                  <a:cubicBezTo>
                    <a:pt x="1201" y="626"/>
                    <a:pt x="1299" y="622"/>
                    <a:pt x="1396" y="615"/>
                  </a:cubicBezTo>
                  <a:cubicBezTo>
                    <a:pt x="1591" y="615"/>
                    <a:pt x="1758" y="587"/>
                    <a:pt x="1926" y="587"/>
                  </a:cubicBezTo>
                  <a:cubicBezTo>
                    <a:pt x="1972" y="577"/>
                    <a:pt x="2019" y="574"/>
                    <a:pt x="2064" y="574"/>
                  </a:cubicBezTo>
                  <a:cubicBezTo>
                    <a:pt x="2155" y="574"/>
                    <a:pt x="2242" y="587"/>
                    <a:pt x="2316" y="587"/>
                  </a:cubicBezTo>
                  <a:cubicBezTo>
                    <a:pt x="2540" y="643"/>
                    <a:pt x="2623" y="726"/>
                    <a:pt x="2651" y="726"/>
                  </a:cubicBezTo>
                  <a:lnTo>
                    <a:pt x="2958" y="85"/>
                  </a:lnTo>
                  <a:cubicBezTo>
                    <a:pt x="2958" y="85"/>
                    <a:pt x="2874" y="57"/>
                    <a:pt x="2763" y="29"/>
                  </a:cubicBezTo>
                  <a:cubicBezTo>
                    <a:pt x="2651" y="29"/>
                    <a:pt x="2512" y="1"/>
                    <a:pt x="234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801987" y="4567514"/>
              <a:ext cx="164813" cy="40407"/>
            </a:xfrm>
            <a:custGeom>
              <a:avLst/>
              <a:gdLst/>
              <a:ahLst/>
              <a:cxnLst/>
              <a:rect l="l" t="t" r="r" b="b"/>
              <a:pathLst>
                <a:path w="2847" h="698" extrusionOk="0">
                  <a:moveTo>
                    <a:pt x="2846" y="0"/>
                  </a:moveTo>
                  <a:cubicBezTo>
                    <a:pt x="2818" y="0"/>
                    <a:pt x="2651" y="0"/>
                    <a:pt x="2372" y="28"/>
                  </a:cubicBezTo>
                  <a:cubicBezTo>
                    <a:pt x="2121" y="56"/>
                    <a:pt x="1758" y="56"/>
                    <a:pt x="1395" y="84"/>
                  </a:cubicBezTo>
                  <a:cubicBezTo>
                    <a:pt x="1033" y="84"/>
                    <a:pt x="670" y="168"/>
                    <a:pt x="419" y="224"/>
                  </a:cubicBezTo>
                  <a:cubicBezTo>
                    <a:pt x="168" y="307"/>
                    <a:pt x="0" y="335"/>
                    <a:pt x="0" y="335"/>
                  </a:cubicBezTo>
                  <a:lnTo>
                    <a:pt x="447" y="335"/>
                  </a:lnTo>
                  <a:cubicBezTo>
                    <a:pt x="698" y="335"/>
                    <a:pt x="1033" y="363"/>
                    <a:pt x="1367" y="419"/>
                  </a:cubicBezTo>
                  <a:cubicBezTo>
                    <a:pt x="1702" y="475"/>
                    <a:pt x="2065" y="558"/>
                    <a:pt x="2344" y="614"/>
                  </a:cubicBezTo>
                  <a:cubicBezTo>
                    <a:pt x="2623" y="670"/>
                    <a:pt x="2818" y="698"/>
                    <a:pt x="2846" y="698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916666" y="4534749"/>
              <a:ext cx="103392" cy="40870"/>
            </a:xfrm>
            <a:custGeom>
              <a:avLst/>
              <a:gdLst/>
              <a:ahLst/>
              <a:cxnLst/>
              <a:rect l="l" t="t" r="r" b="b"/>
              <a:pathLst>
                <a:path w="1786" h="706" extrusionOk="0">
                  <a:moveTo>
                    <a:pt x="1637" y="1"/>
                  </a:moveTo>
                  <a:cubicBezTo>
                    <a:pt x="1612" y="1"/>
                    <a:pt x="1536" y="42"/>
                    <a:pt x="1423" y="64"/>
                  </a:cubicBezTo>
                  <a:cubicBezTo>
                    <a:pt x="1284" y="120"/>
                    <a:pt x="1088" y="120"/>
                    <a:pt x="865" y="120"/>
                  </a:cubicBezTo>
                  <a:cubicBezTo>
                    <a:pt x="642" y="92"/>
                    <a:pt x="447" y="92"/>
                    <a:pt x="279" y="92"/>
                  </a:cubicBezTo>
                  <a:lnTo>
                    <a:pt x="0" y="92"/>
                  </a:lnTo>
                  <a:cubicBezTo>
                    <a:pt x="0" y="92"/>
                    <a:pt x="112" y="120"/>
                    <a:pt x="251" y="204"/>
                  </a:cubicBezTo>
                  <a:cubicBezTo>
                    <a:pt x="391" y="260"/>
                    <a:pt x="586" y="343"/>
                    <a:pt x="781" y="455"/>
                  </a:cubicBezTo>
                  <a:cubicBezTo>
                    <a:pt x="1005" y="538"/>
                    <a:pt x="1228" y="622"/>
                    <a:pt x="1423" y="650"/>
                  </a:cubicBezTo>
                  <a:cubicBezTo>
                    <a:pt x="1590" y="706"/>
                    <a:pt x="1758" y="678"/>
                    <a:pt x="1786" y="706"/>
                  </a:cubicBezTo>
                  <a:lnTo>
                    <a:pt x="1646" y="8"/>
                  </a:lnTo>
                  <a:cubicBezTo>
                    <a:pt x="1646" y="3"/>
                    <a:pt x="1643" y="1"/>
                    <a:pt x="163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756775" y="4549742"/>
              <a:ext cx="180906" cy="84056"/>
            </a:xfrm>
            <a:custGeom>
              <a:avLst/>
              <a:gdLst/>
              <a:ahLst/>
              <a:cxnLst/>
              <a:rect l="l" t="t" r="r" b="b"/>
              <a:pathLst>
                <a:path w="3125" h="1452" extrusionOk="0">
                  <a:moveTo>
                    <a:pt x="3069" y="1"/>
                  </a:moveTo>
                  <a:cubicBezTo>
                    <a:pt x="3013" y="1"/>
                    <a:pt x="2121" y="168"/>
                    <a:pt x="1367" y="531"/>
                  </a:cubicBezTo>
                  <a:cubicBezTo>
                    <a:pt x="977" y="726"/>
                    <a:pt x="642" y="949"/>
                    <a:pt x="391" y="1116"/>
                  </a:cubicBezTo>
                  <a:cubicBezTo>
                    <a:pt x="251" y="1200"/>
                    <a:pt x="168" y="1312"/>
                    <a:pt x="112" y="1368"/>
                  </a:cubicBezTo>
                  <a:cubicBezTo>
                    <a:pt x="195" y="1340"/>
                    <a:pt x="307" y="1284"/>
                    <a:pt x="447" y="1228"/>
                  </a:cubicBezTo>
                  <a:cubicBezTo>
                    <a:pt x="726" y="1089"/>
                    <a:pt x="1088" y="949"/>
                    <a:pt x="1479" y="865"/>
                  </a:cubicBezTo>
                  <a:cubicBezTo>
                    <a:pt x="2086" y="713"/>
                    <a:pt x="2711" y="697"/>
                    <a:pt x="2985" y="697"/>
                  </a:cubicBezTo>
                  <a:cubicBezTo>
                    <a:pt x="3063" y="697"/>
                    <a:pt x="3112" y="698"/>
                    <a:pt x="3125" y="698"/>
                  </a:cubicBezTo>
                  <a:lnTo>
                    <a:pt x="3069" y="1"/>
                  </a:lnTo>
                  <a:close/>
                  <a:moveTo>
                    <a:pt x="112" y="1368"/>
                  </a:moveTo>
                  <a:cubicBezTo>
                    <a:pt x="28" y="1423"/>
                    <a:pt x="0" y="1451"/>
                    <a:pt x="0" y="1451"/>
                  </a:cubicBezTo>
                  <a:cubicBezTo>
                    <a:pt x="0" y="1451"/>
                    <a:pt x="56" y="1423"/>
                    <a:pt x="112" y="136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845577" y="4554605"/>
              <a:ext cx="117980" cy="40407"/>
            </a:xfrm>
            <a:custGeom>
              <a:avLst/>
              <a:gdLst/>
              <a:ahLst/>
              <a:cxnLst/>
              <a:rect l="l" t="t" r="r" b="b"/>
              <a:pathLst>
                <a:path w="2038" h="698" extrusionOk="0">
                  <a:moveTo>
                    <a:pt x="2037" y="0"/>
                  </a:moveTo>
                  <a:cubicBezTo>
                    <a:pt x="2009" y="0"/>
                    <a:pt x="1479" y="28"/>
                    <a:pt x="977" y="56"/>
                  </a:cubicBezTo>
                  <a:cubicBezTo>
                    <a:pt x="475" y="56"/>
                    <a:pt x="1" y="84"/>
                    <a:pt x="1" y="84"/>
                  </a:cubicBezTo>
                  <a:cubicBezTo>
                    <a:pt x="1" y="84"/>
                    <a:pt x="1870" y="698"/>
                    <a:pt x="1954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729277" y="4567514"/>
              <a:ext cx="156766" cy="63042"/>
            </a:xfrm>
            <a:custGeom>
              <a:avLst/>
              <a:gdLst/>
              <a:ahLst/>
              <a:cxnLst/>
              <a:rect l="l" t="t" r="r" b="b"/>
              <a:pathLst>
                <a:path w="2708" h="1089" extrusionOk="0">
                  <a:moveTo>
                    <a:pt x="2707" y="0"/>
                  </a:moveTo>
                  <a:cubicBezTo>
                    <a:pt x="2679" y="28"/>
                    <a:pt x="2484" y="56"/>
                    <a:pt x="2205" y="112"/>
                  </a:cubicBezTo>
                  <a:cubicBezTo>
                    <a:pt x="2121" y="112"/>
                    <a:pt x="2065" y="140"/>
                    <a:pt x="1982" y="140"/>
                  </a:cubicBezTo>
                  <a:cubicBezTo>
                    <a:pt x="1898" y="168"/>
                    <a:pt x="1814" y="196"/>
                    <a:pt x="1731" y="224"/>
                  </a:cubicBezTo>
                  <a:cubicBezTo>
                    <a:pt x="1563" y="279"/>
                    <a:pt x="1396" y="335"/>
                    <a:pt x="1228" y="391"/>
                  </a:cubicBezTo>
                  <a:cubicBezTo>
                    <a:pt x="894" y="558"/>
                    <a:pt x="559" y="698"/>
                    <a:pt x="364" y="865"/>
                  </a:cubicBezTo>
                  <a:cubicBezTo>
                    <a:pt x="140" y="1005"/>
                    <a:pt x="1" y="1088"/>
                    <a:pt x="1" y="1088"/>
                  </a:cubicBezTo>
                  <a:cubicBezTo>
                    <a:pt x="1" y="1088"/>
                    <a:pt x="168" y="1033"/>
                    <a:pt x="419" y="949"/>
                  </a:cubicBezTo>
                  <a:cubicBezTo>
                    <a:pt x="643" y="865"/>
                    <a:pt x="977" y="809"/>
                    <a:pt x="1312" y="726"/>
                  </a:cubicBezTo>
                  <a:cubicBezTo>
                    <a:pt x="1480" y="698"/>
                    <a:pt x="1647" y="698"/>
                    <a:pt x="1814" y="698"/>
                  </a:cubicBezTo>
                  <a:cubicBezTo>
                    <a:pt x="1898" y="698"/>
                    <a:pt x="1982" y="670"/>
                    <a:pt x="2038" y="670"/>
                  </a:cubicBezTo>
                  <a:cubicBezTo>
                    <a:pt x="2121" y="670"/>
                    <a:pt x="2177" y="698"/>
                    <a:pt x="2261" y="698"/>
                  </a:cubicBezTo>
                  <a:cubicBezTo>
                    <a:pt x="2512" y="698"/>
                    <a:pt x="2679" y="726"/>
                    <a:pt x="2707" y="726"/>
                  </a:cubicBezTo>
                  <a:lnTo>
                    <a:pt x="270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711563" y="4606242"/>
              <a:ext cx="138936" cy="54011"/>
            </a:xfrm>
            <a:custGeom>
              <a:avLst/>
              <a:gdLst/>
              <a:ahLst/>
              <a:cxnLst/>
              <a:rect l="l" t="t" r="r" b="b"/>
              <a:pathLst>
                <a:path w="2400" h="933" extrusionOk="0">
                  <a:moveTo>
                    <a:pt x="2232" y="1"/>
                  </a:moveTo>
                  <a:cubicBezTo>
                    <a:pt x="2204" y="1"/>
                    <a:pt x="2037" y="85"/>
                    <a:pt x="1841" y="168"/>
                  </a:cubicBezTo>
                  <a:cubicBezTo>
                    <a:pt x="1618" y="280"/>
                    <a:pt x="1339" y="419"/>
                    <a:pt x="1088" y="531"/>
                  </a:cubicBezTo>
                  <a:cubicBezTo>
                    <a:pt x="837" y="671"/>
                    <a:pt x="586" y="782"/>
                    <a:pt x="363" y="810"/>
                  </a:cubicBezTo>
                  <a:cubicBezTo>
                    <a:pt x="251" y="866"/>
                    <a:pt x="167" y="866"/>
                    <a:pt x="112" y="866"/>
                  </a:cubicBezTo>
                  <a:cubicBezTo>
                    <a:pt x="56" y="894"/>
                    <a:pt x="0" y="894"/>
                    <a:pt x="0" y="894"/>
                  </a:cubicBezTo>
                  <a:lnTo>
                    <a:pt x="112" y="894"/>
                  </a:lnTo>
                  <a:cubicBezTo>
                    <a:pt x="167" y="894"/>
                    <a:pt x="251" y="922"/>
                    <a:pt x="363" y="922"/>
                  </a:cubicBezTo>
                  <a:cubicBezTo>
                    <a:pt x="423" y="929"/>
                    <a:pt x="488" y="933"/>
                    <a:pt x="559" y="933"/>
                  </a:cubicBezTo>
                  <a:cubicBezTo>
                    <a:pt x="750" y="933"/>
                    <a:pt x="975" y="907"/>
                    <a:pt x="1200" y="866"/>
                  </a:cubicBezTo>
                  <a:cubicBezTo>
                    <a:pt x="1507" y="810"/>
                    <a:pt x="1786" y="754"/>
                    <a:pt x="2009" y="726"/>
                  </a:cubicBezTo>
                  <a:cubicBezTo>
                    <a:pt x="2204" y="698"/>
                    <a:pt x="2371" y="698"/>
                    <a:pt x="2399" y="69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84066" y="4635361"/>
              <a:ext cx="122843" cy="40407"/>
            </a:xfrm>
            <a:custGeom>
              <a:avLst/>
              <a:gdLst/>
              <a:ahLst/>
              <a:cxnLst/>
              <a:rect l="l" t="t" r="r" b="b"/>
              <a:pathLst>
                <a:path w="2122" h="698" extrusionOk="0">
                  <a:moveTo>
                    <a:pt x="2037" y="0"/>
                  </a:moveTo>
                  <a:cubicBezTo>
                    <a:pt x="1954" y="0"/>
                    <a:pt x="1" y="614"/>
                    <a:pt x="1" y="614"/>
                  </a:cubicBezTo>
                  <a:cubicBezTo>
                    <a:pt x="1" y="614"/>
                    <a:pt x="2037" y="698"/>
                    <a:pt x="2121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53384" y="4646649"/>
              <a:ext cx="108254" cy="41160"/>
            </a:xfrm>
            <a:custGeom>
              <a:avLst/>
              <a:gdLst/>
              <a:ahLst/>
              <a:cxnLst/>
              <a:rect l="l" t="t" r="r" b="b"/>
              <a:pathLst>
                <a:path w="1870" h="711" extrusionOk="0">
                  <a:moveTo>
                    <a:pt x="1702" y="0"/>
                  </a:moveTo>
                  <a:cubicBezTo>
                    <a:pt x="1675" y="28"/>
                    <a:pt x="1284" y="224"/>
                    <a:pt x="866" y="335"/>
                  </a:cubicBezTo>
                  <a:cubicBezTo>
                    <a:pt x="642" y="391"/>
                    <a:pt x="447" y="475"/>
                    <a:pt x="280" y="475"/>
                  </a:cubicBezTo>
                  <a:cubicBezTo>
                    <a:pt x="112" y="503"/>
                    <a:pt x="1" y="531"/>
                    <a:pt x="1" y="531"/>
                  </a:cubicBezTo>
                  <a:cubicBezTo>
                    <a:pt x="1" y="531"/>
                    <a:pt x="112" y="558"/>
                    <a:pt x="280" y="586"/>
                  </a:cubicBezTo>
                  <a:cubicBezTo>
                    <a:pt x="447" y="642"/>
                    <a:pt x="670" y="670"/>
                    <a:pt x="893" y="698"/>
                  </a:cubicBezTo>
                  <a:cubicBezTo>
                    <a:pt x="1052" y="707"/>
                    <a:pt x="1210" y="710"/>
                    <a:pt x="1351" y="710"/>
                  </a:cubicBezTo>
                  <a:cubicBezTo>
                    <a:pt x="1634" y="710"/>
                    <a:pt x="1851" y="698"/>
                    <a:pt x="1870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625945" y="4666042"/>
              <a:ext cx="114738" cy="42028"/>
            </a:xfrm>
            <a:custGeom>
              <a:avLst/>
              <a:gdLst/>
              <a:ahLst/>
              <a:cxnLst/>
              <a:rect l="l" t="t" r="r" b="b"/>
              <a:pathLst>
                <a:path w="1982" h="726" extrusionOk="0">
                  <a:moveTo>
                    <a:pt x="1730" y="0"/>
                  </a:moveTo>
                  <a:cubicBezTo>
                    <a:pt x="1730" y="28"/>
                    <a:pt x="1619" y="56"/>
                    <a:pt x="1479" y="140"/>
                  </a:cubicBezTo>
                  <a:cubicBezTo>
                    <a:pt x="1423" y="168"/>
                    <a:pt x="1312" y="196"/>
                    <a:pt x="1228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75"/>
                  </a:cubicBezTo>
                  <a:cubicBezTo>
                    <a:pt x="112" y="502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614"/>
                    <a:pt x="670" y="642"/>
                    <a:pt x="921" y="670"/>
                  </a:cubicBezTo>
                  <a:cubicBezTo>
                    <a:pt x="1033" y="698"/>
                    <a:pt x="1144" y="698"/>
                    <a:pt x="1284" y="698"/>
                  </a:cubicBezTo>
                  <a:cubicBezTo>
                    <a:pt x="1395" y="726"/>
                    <a:pt x="1507" y="726"/>
                    <a:pt x="1619" y="726"/>
                  </a:cubicBezTo>
                  <a:cubicBezTo>
                    <a:pt x="1814" y="698"/>
                    <a:pt x="1953" y="670"/>
                    <a:pt x="1981" y="67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96884" y="4669284"/>
              <a:ext cx="145420" cy="53317"/>
            </a:xfrm>
            <a:custGeom>
              <a:avLst/>
              <a:gdLst/>
              <a:ahLst/>
              <a:cxnLst/>
              <a:rect l="l" t="t" r="r" b="b"/>
              <a:pathLst>
                <a:path w="2512" h="921" extrusionOk="0">
                  <a:moveTo>
                    <a:pt x="2372" y="0"/>
                  </a:moveTo>
                  <a:cubicBezTo>
                    <a:pt x="2316" y="28"/>
                    <a:pt x="1730" y="223"/>
                    <a:pt x="1144" y="446"/>
                  </a:cubicBezTo>
                  <a:cubicBezTo>
                    <a:pt x="1005" y="502"/>
                    <a:pt x="865" y="558"/>
                    <a:pt x="726" y="614"/>
                  </a:cubicBezTo>
                  <a:cubicBezTo>
                    <a:pt x="586" y="670"/>
                    <a:pt x="447" y="725"/>
                    <a:pt x="363" y="781"/>
                  </a:cubicBezTo>
                  <a:cubicBezTo>
                    <a:pt x="140" y="865"/>
                    <a:pt x="0" y="921"/>
                    <a:pt x="0" y="921"/>
                  </a:cubicBezTo>
                  <a:cubicBezTo>
                    <a:pt x="0" y="921"/>
                    <a:pt x="168" y="921"/>
                    <a:pt x="391" y="865"/>
                  </a:cubicBezTo>
                  <a:cubicBezTo>
                    <a:pt x="502" y="865"/>
                    <a:pt x="642" y="837"/>
                    <a:pt x="781" y="809"/>
                  </a:cubicBezTo>
                  <a:cubicBezTo>
                    <a:pt x="921" y="809"/>
                    <a:pt x="1060" y="809"/>
                    <a:pt x="1228" y="781"/>
                  </a:cubicBezTo>
                  <a:cubicBezTo>
                    <a:pt x="1842" y="753"/>
                    <a:pt x="2455" y="698"/>
                    <a:pt x="2511" y="698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19461" y="4688619"/>
              <a:ext cx="105070" cy="42723"/>
            </a:xfrm>
            <a:custGeom>
              <a:avLst/>
              <a:gdLst/>
              <a:ahLst/>
              <a:cxnLst/>
              <a:rect l="l" t="t" r="r" b="b"/>
              <a:pathLst>
                <a:path w="1815" h="738" extrusionOk="0">
                  <a:moveTo>
                    <a:pt x="1479" y="1"/>
                  </a:moveTo>
                  <a:cubicBezTo>
                    <a:pt x="1452" y="1"/>
                    <a:pt x="1396" y="57"/>
                    <a:pt x="1284" y="140"/>
                  </a:cubicBezTo>
                  <a:cubicBezTo>
                    <a:pt x="1173" y="224"/>
                    <a:pt x="977" y="308"/>
                    <a:pt x="810" y="364"/>
                  </a:cubicBezTo>
                  <a:cubicBezTo>
                    <a:pt x="615" y="419"/>
                    <a:pt x="419" y="447"/>
                    <a:pt x="252" y="447"/>
                  </a:cubicBezTo>
                  <a:cubicBezTo>
                    <a:pt x="224" y="457"/>
                    <a:pt x="199" y="460"/>
                    <a:pt x="177" y="460"/>
                  </a:cubicBezTo>
                  <a:cubicBezTo>
                    <a:pt x="134" y="460"/>
                    <a:pt x="103" y="447"/>
                    <a:pt x="84" y="447"/>
                  </a:cubicBezTo>
                  <a:lnTo>
                    <a:pt x="1" y="447"/>
                  </a:lnTo>
                  <a:lnTo>
                    <a:pt x="57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91" y="643"/>
                    <a:pt x="587" y="698"/>
                    <a:pt x="838" y="726"/>
                  </a:cubicBezTo>
                  <a:cubicBezTo>
                    <a:pt x="903" y="734"/>
                    <a:pt x="971" y="738"/>
                    <a:pt x="1038" y="738"/>
                  </a:cubicBezTo>
                  <a:cubicBezTo>
                    <a:pt x="1201" y="738"/>
                    <a:pt x="1361" y="718"/>
                    <a:pt x="1479" y="698"/>
                  </a:cubicBezTo>
                  <a:cubicBezTo>
                    <a:pt x="1675" y="670"/>
                    <a:pt x="1814" y="615"/>
                    <a:pt x="1814" y="615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40475" y="4678951"/>
              <a:ext cx="74331" cy="42028"/>
            </a:xfrm>
            <a:custGeom>
              <a:avLst/>
              <a:gdLst/>
              <a:ahLst/>
              <a:cxnLst/>
              <a:rect l="l" t="t" r="r" b="b"/>
              <a:pathLst>
                <a:path w="1284" h="726" extrusionOk="0">
                  <a:moveTo>
                    <a:pt x="1200" y="0"/>
                  </a:moveTo>
                  <a:cubicBezTo>
                    <a:pt x="1144" y="28"/>
                    <a:pt x="0" y="503"/>
                    <a:pt x="0" y="503"/>
                  </a:cubicBezTo>
                  <a:cubicBezTo>
                    <a:pt x="0" y="503"/>
                    <a:pt x="1228" y="698"/>
                    <a:pt x="1284" y="726"/>
                  </a:cubicBezTo>
                  <a:lnTo>
                    <a:pt x="120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43717" y="4690240"/>
              <a:ext cx="69468" cy="40465"/>
            </a:xfrm>
            <a:custGeom>
              <a:avLst/>
              <a:gdLst/>
              <a:ahLst/>
              <a:cxnLst/>
              <a:rect l="l" t="t" r="r" b="b"/>
              <a:pathLst>
                <a:path w="1200" h="699" extrusionOk="0">
                  <a:moveTo>
                    <a:pt x="1172" y="1"/>
                  </a:moveTo>
                  <a:cubicBezTo>
                    <a:pt x="1144" y="1"/>
                    <a:pt x="0" y="363"/>
                    <a:pt x="0" y="363"/>
                  </a:cubicBezTo>
                  <a:cubicBezTo>
                    <a:pt x="0" y="363"/>
                    <a:pt x="1144" y="698"/>
                    <a:pt x="1200" y="698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614656" y="4708012"/>
              <a:ext cx="82377" cy="40465"/>
            </a:xfrm>
            <a:custGeom>
              <a:avLst/>
              <a:gdLst/>
              <a:ahLst/>
              <a:cxnLst/>
              <a:rect l="l" t="t" r="r" b="b"/>
              <a:pathLst>
                <a:path w="1423" h="699" extrusionOk="0">
                  <a:moveTo>
                    <a:pt x="1311" y="1"/>
                  </a:moveTo>
                  <a:cubicBezTo>
                    <a:pt x="1283" y="1"/>
                    <a:pt x="1004" y="112"/>
                    <a:pt x="670" y="168"/>
                  </a:cubicBezTo>
                  <a:cubicBezTo>
                    <a:pt x="577" y="168"/>
                    <a:pt x="459" y="180"/>
                    <a:pt x="358" y="180"/>
                  </a:cubicBezTo>
                  <a:cubicBezTo>
                    <a:pt x="307" y="180"/>
                    <a:pt x="260" y="177"/>
                    <a:pt x="223" y="168"/>
                  </a:cubicBezTo>
                  <a:lnTo>
                    <a:pt x="0" y="168"/>
                  </a:lnTo>
                  <a:cubicBezTo>
                    <a:pt x="0" y="168"/>
                    <a:pt x="84" y="196"/>
                    <a:pt x="195" y="280"/>
                  </a:cubicBezTo>
                  <a:cubicBezTo>
                    <a:pt x="307" y="363"/>
                    <a:pt x="446" y="447"/>
                    <a:pt x="642" y="503"/>
                  </a:cubicBezTo>
                  <a:cubicBezTo>
                    <a:pt x="977" y="642"/>
                    <a:pt x="1395" y="698"/>
                    <a:pt x="1423" y="698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688928" y="4528728"/>
              <a:ext cx="67905" cy="67905"/>
            </a:xfrm>
            <a:custGeom>
              <a:avLst/>
              <a:gdLst/>
              <a:ahLst/>
              <a:cxnLst/>
              <a:rect l="l" t="t" r="r" b="b"/>
              <a:pathLst>
                <a:path w="1173" h="1173" extrusionOk="0">
                  <a:moveTo>
                    <a:pt x="503" y="1"/>
                  </a:moveTo>
                  <a:lnTo>
                    <a:pt x="0" y="559"/>
                  </a:lnTo>
                  <a:lnTo>
                    <a:pt x="642" y="1173"/>
                  </a:lnTo>
                  <a:lnTo>
                    <a:pt x="1172" y="61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705080" y="4456077"/>
              <a:ext cx="114738" cy="113117"/>
            </a:xfrm>
            <a:custGeom>
              <a:avLst/>
              <a:gdLst/>
              <a:ahLst/>
              <a:cxnLst/>
              <a:rect l="l" t="t" r="r" b="b"/>
              <a:pathLst>
                <a:path w="1982" h="1954" extrusionOk="0">
                  <a:moveTo>
                    <a:pt x="865" y="0"/>
                  </a:moveTo>
                  <a:cubicBezTo>
                    <a:pt x="391" y="0"/>
                    <a:pt x="0" y="447"/>
                    <a:pt x="0" y="1005"/>
                  </a:cubicBezTo>
                  <a:cubicBezTo>
                    <a:pt x="0" y="1535"/>
                    <a:pt x="558" y="1953"/>
                    <a:pt x="1033" y="1953"/>
                  </a:cubicBezTo>
                  <a:cubicBezTo>
                    <a:pt x="1507" y="1953"/>
                    <a:pt x="1591" y="1897"/>
                    <a:pt x="1730" y="1284"/>
                  </a:cubicBezTo>
                  <a:cubicBezTo>
                    <a:pt x="1981" y="196"/>
                    <a:pt x="1340" y="0"/>
                    <a:pt x="86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53144" y="4542679"/>
              <a:ext cx="284008" cy="114970"/>
            </a:xfrm>
            <a:custGeom>
              <a:avLst/>
              <a:gdLst/>
              <a:ahLst/>
              <a:cxnLst/>
              <a:rect l="l" t="t" r="r" b="b"/>
              <a:pathLst>
                <a:path w="4906" h="1986" extrusionOk="0">
                  <a:moveTo>
                    <a:pt x="3388" y="1"/>
                  </a:moveTo>
                  <a:cubicBezTo>
                    <a:pt x="2243" y="1"/>
                    <a:pt x="1296" y="180"/>
                    <a:pt x="586" y="597"/>
                  </a:cubicBezTo>
                  <a:cubicBezTo>
                    <a:pt x="586" y="597"/>
                    <a:pt x="0" y="1127"/>
                    <a:pt x="56" y="1434"/>
                  </a:cubicBezTo>
                  <a:cubicBezTo>
                    <a:pt x="108" y="1607"/>
                    <a:pt x="1422" y="1986"/>
                    <a:pt x="2690" y="1986"/>
                  </a:cubicBezTo>
                  <a:cubicBezTo>
                    <a:pt x="3461" y="1986"/>
                    <a:pt x="4216" y="1845"/>
                    <a:pt x="4659" y="1434"/>
                  </a:cubicBezTo>
                  <a:cubicBezTo>
                    <a:pt x="4906" y="722"/>
                    <a:pt x="4534" y="10"/>
                    <a:pt x="3914" y="10"/>
                  </a:cubicBezTo>
                  <a:cubicBezTo>
                    <a:pt x="3902" y="10"/>
                    <a:pt x="3890" y="10"/>
                    <a:pt x="3878" y="11"/>
                  </a:cubicBezTo>
                  <a:cubicBezTo>
                    <a:pt x="3711" y="4"/>
                    <a:pt x="3548" y="1"/>
                    <a:pt x="3388" y="1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696975" y="4745177"/>
              <a:ext cx="180964" cy="271388"/>
            </a:xfrm>
            <a:custGeom>
              <a:avLst/>
              <a:gdLst/>
              <a:ahLst/>
              <a:cxnLst/>
              <a:rect l="l" t="t" r="r" b="b"/>
              <a:pathLst>
                <a:path w="3126" h="4688" extrusionOk="0">
                  <a:moveTo>
                    <a:pt x="1" y="0"/>
                  </a:moveTo>
                  <a:lnTo>
                    <a:pt x="1" y="4687"/>
                  </a:lnTo>
                  <a:lnTo>
                    <a:pt x="2372" y="4687"/>
                  </a:lnTo>
                  <a:cubicBezTo>
                    <a:pt x="3098" y="4101"/>
                    <a:pt x="3126" y="781"/>
                    <a:pt x="2372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03459" y="4977719"/>
              <a:ext cx="321463" cy="84056"/>
            </a:xfrm>
            <a:custGeom>
              <a:avLst/>
              <a:gdLst/>
              <a:ahLst/>
              <a:cxnLst/>
              <a:rect l="l" t="t" r="r" b="b"/>
              <a:pathLst>
                <a:path w="5553" h="1452" extrusionOk="0">
                  <a:moveTo>
                    <a:pt x="1786" y="1"/>
                  </a:moveTo>
                  <a:lnTo>
                    <a:pt x="1" y="1145"/>
                  </a:lnTo>
                  <a:lnTo>
                    <a:pt x="5301" y="1452"/>
                  </a:lnTo>
                  <a:lnTo>
                    <a:pt x="5552" y="89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09942" y="4512577"/>
              <a:ext cx="58179" cy="35950"/>
            </a:xfrm>
            <a:custGeom>
              <a:avLst/>
              <a:gdLst/>
              <a:ahLst/>
              <a:cxnLst/>
              <a:rect l="l" t="t" r="r" b="b"/>
              <a:pathLst>
                <a:path w="1005" h="621" extrusionOk="0">
                  <a:moveTo>
                    <a:pt x="112" y="1"/>
                  </a:moveTo>
                  <a:lnTo>
                    <a:pt x="0" y="57"/>
                  </a:lnTo>
                  <a:cubicBezTo>
                    <a:pt x="155" y="315"/>
                    <a:pt x="573" y="621"/>
                    <a:pt x="922" y="621"/>
                  </a:cubicBezTo>
                  <a:cubicBezTo>
                    <a:pt x="950" y="621"/>
                    <a:pt x="977" y="619"/>
                    <a:pt x="1004" y="615"/>
                  </a:cubicBezTo>
                  <a:lnTo>
                    <a:pt x="977" y="503"/>
                  </a:lnTo>
                  <a:cubicBezTo>
                    <a:pt x="962" y="504"/>
                    <a:pt x="948" y="505"/>
                    <a:pt x="933" y="505"/>
                  </a:cubicBezTo>
                  <a:cubicBezTo>
                    <a:pt x="631" y="505"/>
                    <a:pt x="245" y="240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750291" y="4501288"/>
              <a:ext cx="42028" cy="67905"/>
            </a:xfrm>
            <a:custGeom>
              <a:avLst/>
              <a:gdLst/>
              <a:ahLst/>
              <a:cxnLst/>
              <a:rect l="l" t="t" r="r" b="b"/>
              <a:pathLst>
                <a:path w="726" h="1173" extrusionOk="0">
                  <a:moveTo>
                    <a:pt x="1" y="1"/>
                  </a:moveTo>
                  <a:cubicBezTo>
                    <a:pt x="1" y="28"/>
                    <a:pt x="112" y="782"/>
                    <a:pt x="642" y="1172"/>
                  </a:cubicBezTo>
                  <a:lnTo>
                    <a:pt x="726" y="1089"/>
                  </a:lnTo>
                  <a:cubicBezTo>
                    <a:pt x="224" y="698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700217" y="4446351"/>
              <a:ext cx="113117" cy="70626"/>
            </a:xfrm>
            <a:custGeom>
              <a:avLst/>
              <a:gdLst/>
              <a:ahLst/>
              <a:cxnLst/>
              <a:rect l="l" t="t" r="r" b="b"/>
              <a:pathLst>
                <a:path w="1954" h="1220" extrusionOk="0">
                  <a:moveTo>
                    <a:pt x="782" y="1"/>
                  </a:moveTo>
                  <a:lnTo>
                    <a:pt x="726" y="29"/>
                  </a:lnTo>
                  <a:cubicBezTo>
                    <a:pt x="363" y="85"/>
                    <a:pt x="84" y="308"/>
                    <a:pt x="29" y="894"/>
                  </a:cubicBezTo>
                  <a:cubicBezTo>
                    <a:pt x="1" y="1005"/>
                    <a:pt x="1" y="1117"/>
                    <a:pt x="29" y="1201"/>
                  </a:cubicBezTo>
                  <a:cubicBezTo>
                    <a:pt x="106" y="1214"/>
                    <a:pt x="172" y="1219"/>
                    <a:pt x="229" y="1219"/>
                  </a:cubicBezTo>
                  <a:cubicBezTo>
                    <a:pt x="539" y="1219"/>
                    <a:pt x="583" y="1052"/>
                    <a:pt x="866" y="1005"/>
                  </a:cubicBezTo>
                  <a:cubicBezTo>
                    <a:pt x="996" y="973"/>
                    <a:pt x="1223" y="959"/>
                    <a:pt x="1461" y="959"/>
                  </a:cubicBezTo>
                  <a:cubicBezTo>
                    <a:pt x="1629" y="959"/>
                    <a:pt x="1803" y="966"/>
                    <a:pt x="1954" y="977"/>
                  </a:cubicBezTo>
                  <a:cubicBezTo>
                    <a:pt x="1926" y="419"/>
                    <a:pt x="1535" y="57"/>
                    <a:pt x="10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701838" y="4497641"/>
              <a:ext cx="111496" cy="19335"/>
            </a:xfrm>
            <a:custGeom>
              <a:avLst/>
              <a:gdLst/>
              <a:ahLst/>
              <a:cxnLst/>
              <a:rect l="l" t="t" r="r" b="b"/>
              <a:pathLst>
                <a:path w="1926" h="334" extrusionOk="0">
                  <a:moveTo>
                    <a:pt x="1301" y="1"/>
                  </a:moveTo>
                  <a:cubicBezTo>
                    <a:pt x="1103" y="1"/>
                    <a:pt x="921" y="8"/>
                    <a:pt x="810" y="36"/>
                  </a:cubicBezTo>
                  <a:cubicBezTo>
                    <a:pt x="516" y="109"/>
                    <a:pt x="458" y="269"/>
                    <a:pt x="146" y="269"/>
                  </a:cubicBezTo>
                  <a:cubicBezTo>
                    <a:pt x="103" y="269"/>
                    <a:pt x="55" y="266"/>
                    <a:pt x="1" y="259"/>
                  </a:cubicBezTo>
                  <a:lnTo>
                    <a:pt x="1" y="315"/>
                  </a:lnTo>
                  <a:cubicBezTo>
                    <a:pt x="78" y="328"/>
                    <a:pt x="144" y="333"/>
                    <a:pt x="201" y="333"/>
                  </a:cubicBezTo>
                  <a:cubicBezTo>
                    <a:pt x="511" y="333"/>
                    <a:pt x="555" y="166"/>
                    <a:pt x="838" y="119"/>
                  </a:cubicBezTo>
                  <a:cubicBezTo>
                    <a:pt x="968" y="87"/>
                    <a:pt x="1195" y="73"/>
                    <a:pt x="1433" y="73"/>
                  </a:cubicBezTo>
                  <a:cubicBezTo>
                    <a:pt x="1601" y="73"/>
                    <a:pt x="1775" y="80"/>
                    <a:pt x="1926" y="91"/>
                  </a:cubicBezTo>
                  <a:lnTo>
                    <a:pt x="1898" y="8"/>
                  </a:lnTo>
                  <a:cubicBezTo>
                    <a:pt x="1716" y="8"/>
                    <a:pt x="1500" y="1"/>
                    <a:pt x="1301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779352" y="4493242"/>
              <a:ext cx="56616" cy="12967"/>
            </a:xfrm>
            <a:custGeom>
              <a:avLst/>
              <a:gdLst/>
              <a:ahLst/>
              <a:cxnLst/>
              <a:rect l="l" t="t" r="r" b="b"/>
              <a:pathLst>
                <a:path w="978" h="224" extrusionOk="0">
                  <a:moveTo>
                    <a:pt x="559" y="0"/>
                  </a:moveTo>
                  <a:lnTo>
                    <a:pt x="1" y="140"/>
                  </a:lnTo>
                  <a:lnTo>
                    <a:pt x="419" y="195"/>
                  </a:lnTo>
                  <a:cubicBezTo>
                    <a:pt x="517" y="209"/>
                    <a:pt x="615" y="223"/>
                    <a:pt x="709" y="223"/>
                  </a:cubicBezTo>
                  <a:cubicBezTo>
                    <a:pt x="803" y="223"/>
                    <a:pt x="894" y="209"/>
                    <a:pt x="977" y="167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719610" y="4446351"/>
              <a:ext cx="25877" cy="64663"/>
            </a:xfrm>
            <a:custGeom>
              <a:avLst/>
              <a:gdLst/>
              <a:ahLst/>
              <a:cxnLst/>
              <a:rect l="l" t="t" r="r" b="b"/>
              <a:pathLst>
                <a:path w="447" h="1117" extrusionOk="0">
                  <a:moveTo>
                    <a:pt x="447" y="1"/>
                  </a:moveTo>
                  <a:lnTo>
                    <a:pt x="391" y="29"/>
                  </a:lnTo>
                  <a:cubicBezTo>
                    <a:pt x="1" y="531"/>
                    <a:pt x="140" y="1117"/>
                    <a:pt x="140" y="1117"/>
                  </a:cubicBezTo>
                  <a:lnTo>
                    <a:pt x="168" y="1117"/>
                  </a:lnTo>
                  <a:cubicBezTo>
                    <a:pt x="168" y="1089"/>
                    <a:pt x="28" y="531"/>
                    <a:pt x="44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747049" y="4446351"/>
              <a:ext cx="37223" cy="53375"/>
            </a:xfrm>
            <a:custGeom>
              <a:avLst/>
              <a:gdLst/>
              <a:ahLst/>
              <a:cxnLst/>
              <a:rect l="l" t="t" r="r" b="b"/>
              <a:pathLst>
                <a:path w="643" h="922" extrusionOk="0">
                  <a:moveTo>
                    <a:pt x="1" y="1"/>
                  </a:moveTo>
                  <a:cubicBezTo>
                    <a:pt x="615" y="336"/>
                    <a:pt x="587" y="894"/>
                    <a:pt x="587" y="922"/>
                  </a:cubicBezTo>
                  <a:lnTo>
                    <a:pt x="615" y="922"/>
                  </a:lnTo>
                  <a:cubicBezTo>
                    <a:pt x="615" y="894"/>
                    <a:pt x="642" y="336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737382" y="4444094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1"/>
                  </a:moveTo>
                  <a:cubicBezTo>
                    <a:pt x="173" y="1"/>
                    <a:pt x="156" y="4"/>
                    <a:pt x="140" y="12"/>
                  </a:cubicBezTo>
                  <a:cubicBezTo>
                    <a:pt x="56" y="12"/>
                    <a:pt x="0" y="40"/>
                    <a:pt x="0" y="68"/>
                  </a:cubicBezTo>
                  <a:cubicBezTo>
                    <a:pt x="28" y="96"/>
                    <a:pt x="84" y="96"/>
                    <a:pt x="140" y="96"/>
                  </a:cubicBezTo>
                  <a:cubicBezTo>
                    <a:pt x="196" y="68"/>
                    <a:pt x="251" y="40"/>
                    <a:pt x="251" y="40"/>
                  </a:cubicBezTo>
                  <a:cubicBezTo>
                    <a:pt x="251" y="20"/>
                    <a:pt x="224" y="1"/>
                    <a:pt x="18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049059" y="4502909"/>
              <a:ext cx="54995" cy="101829"/>
            </a:xfrm>
            <a:custGeom>
              <a:avLst/>
              <a:gdLst/>
              <a:ahLst/>
              <a:cxnLst/>
              <a:rect l="l" t="t" r="r" b="b"/>
              <a:pathLst>
                <a:path w="950" h="1759" extrusionOk="0">
                  <a:moveTo>
                    <a:pt x="57" y="0"/>
                  </a:moveTo>
                  <a:lnTo>
                    <a:pt x="57" y="0"/>
                  </a:lnTo>
                  <a:cubicBezTo>
                    <a:pt x="29" y="614"/>
                    <a:pt x="1" y="1256"/>
                    <a:pt x="364" y="1758"/>
                  </a:cubicBezTo>
                  <a:lnTo>
                    <a:pt x="949" y="156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653384" y="4562246"/>
              <a:ext cx="466825" cy="341262"/>
            </a:xfrm>
            <a:custGeom>
              <a:avLst/>
              <a:gdLst/>
              <a:ahLst/>
              <a:cxnLst/>
              <a:rect l="l" t="t" r="r" b="b"/>
              <a:pathLst>
                <a:path w="8064" h="5895" extrusionOk="0">
                  <a:moveTo>
                    <a:pt x="6179" y="1"/>
                  </a:moveTo>
                  <a:cubicBezTo>
                    <a:pt x="4484" y="1"/>
                    <a:pt x="2242" y="1164"/>
                    <a:pt x="1" y="2993"/>
                  </a:cubicBezTo>
                  <a:lnTo>
                    <a:pt x="3683" y="5894"/>
                  </a:lnTo>
                  <a:cubicBezTo>
                    <a:pt x="4241" y="4360"/>
                    <a:pt x="6194" y="3132"/>
                    <a:pt x="7059" y="2240"/>
                  </a:cubicBezTo>
                  <a:cubicBezTo>
                    <a:pt x="7478" y="1793"/>
                    <a:pt x="7561" y="1542"/>
                    <a:pt x="8063" y="1068"/>
                  </a:cubicBezTo>
                  <a:lnTo>
                    <a:pt x="7980" y="649"/>
                  </a:lnTo>
                  <a:cubicBezTo>
                    <a:pt x="7502" y="205"/>
                    <a:pt x="6888" y="1"/>
                    <a:pt x="61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24861" y="4498047"/>
              <a:ext cx="53375" cy="100208"/>
            </a:xfrm>
            <a:custGeom>
              <a:avLst/>
              <a:gdLst/>
              <a:ahLst/>
              <a:cxnLst/>
              <a:rect l="l" t="t" r="r" b="b"/>
              <a:pathLst>
                <a:path w="922" h="1731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42"/>
                    <a:pt x="56" y="1256"/>
                    <a:pt x="447" y="1730"/>
                  </a:cubicBezTo>
                  <a:lnTo>
                    <a:pt x="893" y="1396"/>
                  </a:lnTo>
                  <a:lnTo>
                    <a:pt x="921" y="1396"/>
                  </a:lnTo>
                  <a:lnTo>
                    <a:pt x="921" y="1368"/>
                  </a:lnTo>
                  <a:lnTo>
                    <a:pt x="8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965119" y="4659558"/>
              <a:ext cx="66284" cy="74562"/>
            </a:xfrm>
            <a:custGeom>
              <a:avLst/>
              <a:gdLst/>
              <a:ahLst/>
              <a:cxnLst/>
              <a:rect l="l" t="t" r="r" b="b"/>
              <a:pathLst>
                <a:path w="1145" h="1288" extrusionOk="0">
                  <a:moveTo>
                    <a:pt x="140" y="1"/>
                  </a:moveTo>
                  <a:lnTo>
                    <a:pt x="140" y="1"/>
                  </a:lnTo>
                  <a:cubicBezTo>
                    <a:pt x="28" y="224"/>
                    <a:pt x="0" y="503"/>
                    <a:pt x="112" y="782"/>
                  </a:cubicBezTo>
                  <a:cubicBezTo>
                    <a:pt x="248" y="1099"/>
                    <a:pt x="567" y="1287"/>
                    <a:pt x="907" y="1287"/>
                  </a:cubicBezTo>
                  <a:cubicBezTo>
                    <a:pt x="985" y="1287"/>
                    <a:pt x="1065" y="1277"/>
                    <a:pt x="1144" y="1256"/>
                  </a:cubicBezTo>
                  <a:cubicBezTo>
                    <a:pt x="753" y="1256"/>
                    <a:pt x="391" y="1005"/>
                    <a:pt x="223" y="614"/>
                  </a:cubicBezTo>
                  <a:cubicBezTo>
                    <a:pt x="140" y="419"/>
                    <a:pt x="112" y="196"/>
                    <a:pt x="14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008710" y="4627256"/>
              <a:ext cx="153466" cy="103449"/>
            </a:xfrm>
            <a:custGeom>
              <a:avLst/>
              <a:gdLst/>
              <a:ahLst/>
              <a:cxnLst/>
              <a:rect l="l" t="t" r="r" b="b"/>
              <a:pathLst>
                <a:path w="2651" h="1787" extrusionOk="0">
                  <a:moveTo>
                    <a:pt x="84" y="1"/>
                  </a:moveTo>
                  <a:lnTo>
                    <a:pt x="0" y="56"/>
                  </a:lnTo>
                  <a:cubicBezTo>
                    <a:pt x="1172" y="1340"/>
                    <a:pt x="2595" y="1758"/>
                    <a:pt x="2623" y="1786"/>
                  </a:cubicBezTo>
                  <a:lnTo>
                    <a:pt x="2651" y="1675"/>
                  </a:lnTo>
                  <a:cubicBezTo>
                    <a:pt x="2651" y="1675"/>
                    <a:pt x="1228" y="1256"/>
                    <a:pt x="84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008710" y="4578803"/>
              <a:ext cx="98587" cy="45270"/>
            </a:xfrm>
            <a:custGeom>
              <a:avLst/>
              <a:gdLst/>
              <a:ahLst/>
              <a:cxnLst/>
              <a:rect l="l" t="t" r="r" b="b"/>
              <a:pathLst>
                <a:path w="1703" h="782" extrusionOk="0">
                  <a:moveTo>
                    <a:pt x="1563" y="1"/>
                  </a:moveTo>
                  <a:cubicBezTo>
                    <a:pt x="1535" y="29"/>
                    <a:pt x="893" y="252"/>
                    <a:pt x="0" y="698"/>
                  </a:cubicBezTo>
                  <a:lnTo>
                    <a:pt x="84" y="782"/>
                  </a:lnTo>
                  <a:cubicBezTo>
                    <a:pt x="921" y="391"/>
                    <a:pt x="1674" y="140"/>
                    <a:pt x="1702" y="140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658247" y="4579555"/>
              <a:ext cx="402220" cy="199605"/>
            </a:xfrm>
            <a:custGeom>
              <a:avLst/>
              <a:gdLst/>
              <a:ahLst/>
              <a:cxnLst/>
              <a:rect l="l" t="t" r="r" b="b"/>
              <a:pathLst>
                <a:path w="6948" h="3448" extrusionOk="0">
                  <a:moveTo>
                    <a:pt x="6362" y="1"/>
                  </a:moveTo>
                  <a:cubicBezTo>
                    <a:pt x="4523" y="1"/>
                    <a:pt x="1755" y="1116"/>
                    <a:pt x="0" y="3447"/>
                  </a:cubicBezTo>
                  <a:cubicBezTo>
                    <a:pt x="2493" y="1503"/>
                    <a:pt x="4985" y="42"/>
                    <a:pt x="6844" y="42"/>
                  </a:cubicBezTo>
                  <a:cubicBezTo>
                    <a:pt x="6879" y="42"/>
                    <a:pt x="6913" y="42"/>
                    <a:pt x="6947" y="43"/>
                  </a:cubicBezTo>
                  <a:cubicBezTo>
                    <a:pt x="6766" y="15"/>
                    <a:pt x="6570" y="1"/>
                    <a:pt x="636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74547" y="4654696"/>
              <a:ext cx="135694" cy="235902"/>
            </a:xfrm>
            <a:custGeom>
              <a:avLst/>
              <a:gdLst/>
              <a:ahLst/>
              <a:cxnLst/>
              <a:rect l="l" t="t" r="r" b="b"/>
              <a:pathLst>
                <a:path w="2344" h="4075" extrusionOk="0">
                  <a:moveTo>
                    <a:pt x="2344" y="1"/>
                  </a:moveTo>
                  <a:cubicBezTo>
                    <a:pt x="1897" y="168"/>
                    <a:pt x="1423" y="419"/>
                    <a:pt x="977" y="894"/>
                  </a:cubicBezTo>
                  <a:cubicBezTo>
                    <a:pt x="279" y="1619"/>
                    <a:pt x="0" y="2651"/>
                    <a:pt x="167" y="3628"/>
                  </a:cubicBezTo>
                  <a:lnTo>
                    <a:pt x="251" y="4074"/>
                  </a:lnTo>
                  <a:cubicBezTo>
                    <a:pt x="363" y="2344"/>
                    <a:pt x="1730" y="336"/>
                    <a:pt x="234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850440" y="4690240"/>
              <a:ext cx="163192" cy="284298"/>
            </a:xfrm>
            <a:custGeom>
              <a:avLst/>
              <a:gdLst/>
              <a:ahLst/>
              <a:cxnLst/>
              <a:rect l="l" t="t" r="r" b="b"/>
              <a:pathLst>
                <a:path w="2819" h="4911" extrusionOk="0">
                  <a:moveTo>
                    <a:pt x="1870" y="1"/>
                  </a:moveTo>
                  <a:cubicBezTo>
                    <a:pt x="1618" y="810"/>
                    <a:pt x="865" y="1870"/>
                    <a:pt x="419" y="2874"/>
                  </a:cubicBezTo>
                  <a:cubicBezTo>
                    <a:pt x="391" y="2958"/>
                    <a:pt x="335" y="3070"/>
                    <a:pt x="307" y="3153"/>
                  </a:cubicBezTo>
                  <a:cubicBezTo>
                    <a:pt x="56" y="3851"/>
                    <a:pt x="0" y="4437"/>
                    <a:pt x="56" y="4911"/>
                  </a:cubicBezTo>
                  <a:lnTo>
                    <a:pt x="614" y="3125"/>
                  </a:lnTo>
                  <a:lnTo>
                    <a:pt x="614" y="3098"/>
                  </a:lnTo>
                  <a:cubicBezTo>
                    <a:pt x="1061" y="2233"/>
                    <a:pt x="2093" y="1535"/>
                    <a:pt x="2818" y="866"/>
                  </a:cubicBezTo>
                  <a:cubicBezTo>
                    <a:pt x="2762" y="866"/>
                    <a:pt x="1925" y="866"/>
                    <a:pt x="187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-301098" y="5026173"/>
              <a:ext cx="177722" cy="148662"/>
            </a:xfrm>
            <a:custGeom>
              <a:avLst/>
              <a:gdLst/>
              <a:ahLst/>
              <a:cxnLst/>
              <a:rect l="l" t="t" r="r" b="b"/>
              <a:pathLst>
                <a:path w="3070" h="2568" extrusionOk="0">
                  <a:moveTo>
                    <a:pt x="2707" y="1"/>
                  </a:moveTo>
                  <a:lnTo>
                    <a:pt x="140" y="1954"/>
                  </a:lnTo>
                  <a:cubicBezTo>
                    <a:pt x="0" y="2177"/>
                    <a:pt x="84" y="2372"/>
                    <a:pt x="168" y="2567"/>
                  </a:cubicBezTo>
                  <a:lnTo>
                    <a:pt x="3069" y="810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1007089" y="5021368"/>
              <a:ext cx="261721" cy="124406"/>
            </a:xfrm>
            <a:custGeom>
              <a:avLst/>
              <a:gdLst/>
              <a:ahLst/>
              <a:cxnLst/>
              <a:rect l="l" t="t" r="r" b="b"/>
              <a:pathLst>
                <a:path w="4521" h="2149" extrusionOk="0">
                  <a:moveTo>
                    <a:pt x="1" y="0"/>
                  </a:moveTo>
                  <a:lnTo>
                    <a:pt x="224" y="753"/>
                  </a:lnTo>
                  <a:cubicBezTo>
                    <a:pt x="1368" y="1088"/>
                    <a:pt x="2456" y="1590"/>
                    <a:pt x="3209" y="2148"/>
                  </a:cubicBezTo>
                  <a:lnTo>
                    <a:pt x="4213" y="1981"/>
                  </a:lnTo>
                  <a:lnTo>
                    <a:pt x="4520" y="1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958636" y="5014710"/>
              <a:ext cx="82435" cy="53722"/>
            </a:xfrm>
            <a:custGeom>
              <a:avLst/>
              <a:gdLst/>
              <a:ahLst/>
              <a:cxnLst/>
              <a:rect l="l" t="t" r="r" b="b"/>
              <a:pathLst>
                <a:path w="1424" h="928" extrusionOk="0">
                  <a:moveTo>
                    <a:pt x="675" y="0"/>
                  </a:moveTo>
                  <a:cubicBezTo>
                    <a:pt x="344" y="0"/>
                    <a:pt x="54" y="161"/>
                    <a:pt x="28" y="394"/>
                  </a:cubicBezTo>
                  <a:cubicBezTo>
                    <a:pt x="1" y="645"/>
                    <a:pt x="280" y="868"/>
                    <a:pt x="670" y="924"/>
                  </a:cubicBezTo>
                  <a:cubicBezTo>
                    <a:pt x="697" y="926"/>
                    <a:pt x="723" y="927"/>
                    <a:pt x="749" y="927"/>
                  </a:cubicBezTo>
                  <a:cubicBezTo>
                    <a:pt x="1080" y="927"/>
                    <a:pt x="1370" y="766"/>
                    <a:pt x="1396" y="534"/>
                  </a:cubicBezTo>
                  <a:cubicBezTo>
                    <a:pt x="1423" y="282"/>
                    <a:pt x="1144" y="59"/>
                    <a:pt x="754" y="3"/>
                  </a:cubicBezTo>
                  <a:cubicBezTo>
                    <a:pt x="727" y="1"/>
                    <a:pt x="701" y="0"/>
                    <a:pt x="675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-175130" y="5016389"/>
              <a:ext cx="72710" cy="53548"/>
            </a:xfrm>
            <a:custGeom>
              <a:avLst/>
              <a:gdLst/>
              <a:ahLst/>
              <a:cxnLst/>
              <a:rect l="l" t="t" r="r" b="b"/>
              <a:pathLst>
                <a:path w="1256" h="925" extrusionOk="0">
                  <a:moveTo>
                    <a:pt x="793" y="1"/>
                  </a:moveTo>
                  <a:cubicBezTo>
                    <a:pt x="681" y="1"/>
                    <a:pt x="559" y="30"/>
                    <a:pt x="447" y="86"/>
                  </a:cubicBezTo>
                  <a:cubicBezTo>
                    <a:pt x="168" y="253"/>
                    <a:pt x="0" y="532"/>
                    <a:pt x="112" y="728"/>
                  </a:cubicBezTo>
                  <a:cubicBezTo>
                    <a:pt x="179" y="861"/>
                    <a:pt x="315" y="925"/>
                    <a:pt x="479" y="925"/>
                  </a:cubicBezTo>
                  <a:cubicBezTo>
                    <a:pt x="590" y="925"/>
                    <a:pt x="714" y="896"/>
                    <a:pt x="837" y="839"/>
                  </a:cubicBezTo>
                  <a:cubicBezTo>
                    <a:pt x="1116" y="700"/>
                    <a:pt x="1256" y="393"/>
                    <a:pt x="1172" y="198"/>
                  </a:cubicBezTo>
                  <a:cubicBezTo>
                    <a:pt x="1106" y="64"/>
                    <a:pt x="959" y="1"/>
                    <a:pt x="793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961877" y="4561030"/>
              <a:ext cx="45270" cy="64663"/>
            </a:xfrm>
            <a:custGeom>
              <a:avLst/>
              <a:gdLst/>
              <a:ahLst/>
              <a:cxnLst/>
              <a:rect l="l" t="t" r="r" b="b"/>
              <a:pathLst>
                <a:path w="782" h="1117" extrusionOk="0">
                  <a:moveTo>
                    <a:pt x="112" y="1"/>
                  </a:moveTo>
                  <a:lnTo>
                    <a:pt x="0" y="57"/>
                  </a:lnTo>
                  <a:cubicBezTo>
                    <a:pt x="335" y="782"/>
                    <a:pt x="726" y="1117"/>
                    <a:pt x="726" y="1117"/>
                  </a:cubicBezTo>
                  <a:lnTo>
                    <a:pt x="782" y="1033"/>
                  </a:lnTo>
                  <a:cubicBezTo>
                    <a:pt x="782" y="1033"/>
                    <a:pt x="419" y="698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-368944" y="5127942"/>
              <a:ext cx="77573" cy="72710"/>
            </a:xfrm>
            <a:custGeom>
              <a:avLst/>
              <a:gdLst/>
              <a:ahLst/>
              <a:cxnLst/>
              <a:rect l="l" t="t" r="r" b="b"/>
              <a:pathLst>
                <a:path w="134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cubicBezTo>
                    <a:pt x="949" y="977"/>
                    <a:pt x="1172" y="893"/>
                    <a:pt x="1340" y="809"/>
                  </a:cubicBezTo>
                  <a:lnTo>
                    <a:pt x="1312" y="196"/>
                  </a:lnTo>
                  <a:cubicBezTo>
                    <a:pt x="1144" y="168"/>
                    <a:pt x="977" y="140"/>
                    <a:pt x="810" y="84"/>
                  </a:cubicBezTo>
                  <a:cubicBezTo>
                    <a:pt x="698" y="56"/>
                    <a:pt x="614" y="28"/>
                    <a:pt x="55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-312386" y="5124701"/>
              <a:ext cx="40407" cy="38844"/>
            </a:xfrm>
            <a:custGeom>
              <a:avLst/>
              <a:gdLst/>
              <a:ahLst/>
              <a:cxnLst/>
              <a:rect l="l" t="t" r="r" b="b"/>
              <a:pathLst>
                <a:path w="698" h="671" extrusionOk="0">
                  <a:moveTo>
                    <a:pt x="697" y="1"/>
                  </a:moveTo>
                  <a:cubicBezTo>
                    <a:pt x="670" y="1"/>
                    <a:pt x="474" y="28"/>
                    <a:pt x="335" y="56"/>
                  </a:cubicBezTo>
                  <a:cubicBezTo>
                    <a:pt x="279" y="56"/>
                    <a:pt x="223" y="69"/>
                    <a:pt x="176" y="69"/>
                  </a:cubicBezTo>
                  <a:cubicBezTo>
                    <a:pt x="152" y="69"/>
                    <a:pt x="130" y="66"/>
                    <a:pt x="112" y="56"/>
                  </a:cubicBezTo>
                  <a:cubicBezTo>
                    <a:pt x="28" y="28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56"/>
                    <a:pt x="28" y="140"/>
                  </a:cubicBezTo>
                  <a:cubicBezTo>
                    <a:pt x="56" y="196"/>
                    <a:pt x="112" y="280"/>
                    <a:pt x="167" y="363"/>
                  </a:cubicBezTo>
                  <a:cubicBezTo>
                    <a:pt x="335" y="531"/>
                    <a:pt x="474" y="670"/>
                    <a:pt x="474" y="670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-301098" y="5116654"/>
              <a:ext cx="37165" cy="38786"/>
            </a:xfrm>
            <a:custGeom>
              <a:avLst/>
              <a:gdLst/>
              <a:ahLst/>
              <a:cxnLst/>
              <a:rect l="l" t="t" r="r" b="b"/>
              <a:pathLst>
                <a:path w="642" h="670" extrusionOk="0">
                  <a:moveTo>
                    <a:pt x="642" y="0"/>
                  </a:moveTo>
                  <a:lnTo>
                    <a:pt x="0" y="140"/>
                  </a:lnTo>
                  <a:lnTo>
                    <a:pt x="363" y="67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-283326" y="5108549"/>
              <a:ext cx="22635" cy="38844"/>
            </a:xfrm>
            <a:custGeom>
              <a:avLst/>
              <a:gdLst/>
              <a:ahLst/>
              <a:cxnLst/>
              <a:rect l="l" t="t" r="r" b="b"/>
              <a:pathLst>
                <a:path w="391" h="671" extrusionOk="0">
                  <a:moveTo>
                    <a:pt x="391" y="1"/>
                  </a:moveTo>
                  <a:cubicBezTo>
                    <a:pt x="391" y="1"/>
                    <a:pt x="307" y="56"/>
                    <a:pt x="195" y="112"/>
                  </a:cubicBezTo>
                  <a:cubicBezTo>
                    <a:pt x="112" y="168"/>
                    <a:pt x="0" y="224"/>
                    <a:pt x="0" y="224"/>
                  </a:cubicBezTo>
                  <a:cubicBezTo>
                    <a:pt x="0" y="224"/>
                    <a:pt x="28" y="307"/>
                    <a:pt x="84" y="447"/>
                  </a:cubicBezTo>
                  <a:cubicBezTo>
                    <a:pt x="140" y="559"/>
                    <a:pt x="195" y="670"/>
                    <a:pt x="223" y="670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12738" y="4577182"/>
              <a:ext cx="106691" cy="64663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312" y="1"/>
                  </a:moveTo>
                  <a:cubicBezTo>
                    <a:pt x="391" y="140"/>
                    <a:pt x="84" y="503"/>
                    <a:pt x="1" y="949"/>
                  </a:cubicBezTo>
                  <a:lnTo>
                    <a:pt x="1842" y="1117"/>
                  </a:lnTo>
                  <a:cubicBezTo>
                    <a:pt x="1563" y="754"/>
                    <a:pt x="1340" y="363"/>
                    <a:pt x="131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885984" y="4567514"/>
              <a:ext cx="59800" cy="33981"/>
            </a:xfrm>
            <a:custGeom>
              <a:avLst/>
              <a:gdLst/>
              <a:ahLst/>
              <a:cxnLst/>
              <a:rect l="l" t="t" r="r" b="b"/>
              <a:pathLst>
                <a:path w="1033" h="587" extrusionOk="0">
                  <a:moveTo>
                    <a:pt x="865" y="0"/>
                  </a:moveTo>
                  <a:lnTo>
                    <a:pt x="195" y="279"/>
                  </a:lnTo>
                  <a:lnTo>
                    <a:pt x="0" y="586"/>
                  </a:lnTo>
                  <a:lnTo>
                    <a:pt x="865" y="391"/>
                  </a:lnTo>
                  <a:cubicBezTo>
                    <a:pt x="977" y="307"/>
                    <a:pt x="1032" y="196"/>
                    <a:pt x="865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881122" y="4565314"/>
              <a:ext cx="69526" cy="37802"/>
            </a:xfrm>
            <a:custGeom>
              <a:avLst/>
              <a:gdLst/>
              <a:ahLst/>
              <a:cxnLst/>
              <a:rect l="l" t="t" r="r" b="b"/>
              <a:pathLst>
                <a:path w="1201" h="653" extrusionOk="0">
                  <a:moveTo>
                    <a:pt x="875" y="0"/>
                  </a:moveTo>
                  <a:cubicBezTo>
                    <a:pt x="846" y="0"/>
                    <a:pt x="815" y="4"/>
                    <a:pt x="782" y="10"/>
                  </a:cubicBezTo>
                  <a:lnTo>
                    <a:pt x="112" y="206"/>
                  </a:lnTo>
                  <a:lnTo>
                    <a:pt x="0" y="652"/>
                  </a:lnTo>
                  <a:cubicBezTo>
                    <a:pt x="363" y="596"/>
                    <a:pt x="670" y="457"/>
                    <a:pt x="921" y="206"/>
                  </a:cubicBezTo>
                  <a:lnTo>
                    <a:pt x="1033" y="345"/>
                  </a:lnTo>
                  <a:lnTo>
                    <a:pt x="977" y="345"/>
                  </a:lnTo>
                  <a:lnTo>
                    <a:pt x="949" y="373"/>
                  </a:lnTo>
                  <a:lnTo>
                    <a:pt x="921" y="401"/>
                  </a:lnTo>
                  <a:lnTo>
                    <a:pt x="921" y="429"/>
                  </a:lnTo>
                  <a:lnTo>
                    <a:pt x="949" y="457"/>
                  </a:lnTo>
                  <a:lnTo>
                    <a:pt x="977" y="457"/>
                  </a:lnTo>
                  <a:lnTo>
                    <a:pt x="1116" y="429"/>
                  </a:lnTo>
                  <a:lnTo>
                    <a:pt x="1200" y="373"/>
                  </a:lnTo>
                  <a:lnTo>
                    <a:pt x="1200" y="289"/>
                  </a:lnTo>
                  <a:lnTo>
                    <a:pt x="1088" y="122"/>
                  </a:lnTo>
                  <a:cubicBezTo>
                    <a:pt x="1046" y="37"/>
                    <a:pt x="971" y="0"/>
                    <a:pt x="87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88928" y="4535212"/>
              <a:ext cx="46891" cy="48512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307" y="0"/>
                  </a:moveTo>
                  <a:lnTo>
                    <a:pt x="0" y="140"/>
                  </a:lnTo>
                  <a:lnTo>
                    <a:pt x="558" y="782"/>
                  </a:lnTo>
                  <a:lnTo>
                    <a:pt x="810" y="83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661489" y="4559410"/>
              <a:ext cx="234223" cy="100208"/>
            </a:xfrm>
            <a:custGeom>
              <a:avLst/>
              <a:gdLst/>
              <a:ahLst/>
              <a:cxnLst/>
              <a:rect l="l" t="t" r="r" b="b"/>
              <a:pathLst>
                <a:path w="4046" h="1731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98"/>
                    <a:pt x="195" y="894"/>
                    <a:pt x="447" y="894"/>
                  </a:cubicBezTo>
                  <a:lnTo>
                    <a:pt x="2176" y="1731"/>
                  </a:lnTo>
                  <a:lnTo>
                    <a:pt x="4046" y="698"/>
                  </a:lnTo>
                  <a:lnTo>
                    <a:pt x="3878" y="308"/>
                  </a:lnTo>
                  <a:lnTo>
                    <a:pt x="2232" y="866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926333" y="4576776"/>
              <a:ext cx="234223" cy="186232"/>
            </a:xfrm>
            <a:custGeom>
              <a:avLst/>
              <a:gdLst/>
              <a:ahLst/>
              <a:cxnLst/>
              <a:rect l="l" t="t" r="r" b="b"/>
              <a:pathLst>
                <a:path w="4046" h="3217" extrusionOk="0">
                  <a:moveTo>
                    <a:pt x="117" y="0"/>
                  </a:moveTo>
                  <a:cubicBezTo>
                    <a:pt x="106" y="0"/>
                    <a:pt x="95" y="3"/>
                    <a:pt x="84" y="8"/>
                  </a:cubicBezTo>
                  <a:cubicBezTo>
                    <a:pt x="28" y="8"/>
                    <a:pt x="1" y="64"/>
                    <a:pt x="1" y="147"/>
                  </a:cubicBezTo>
                  <a:lnTo>
                    <a:pt x="447" y="2017"/>
                  </a:lnTo>
                  <a:lnTo>
                    <a:pt x="503" y="2044"/>
                  </a:lnTo>
                  <a:cubicBezTo>
                    <a:pt x="1647" y="2937"/>
                    <a:pt x="3823" y="3216"/>
                    <a:pt x="3906" y="3216"/>
                  </a:cubicBezTo>
                  <a:lnTo>
                    <a:pt x="3934" y="3216"/>
                  </a:lnTo>
                  <a:cubicBezTo>
                    <a:pt x="3990" y="3216"/>
                    <a:pt x="4046" y="3188"/>
                    <a:pt x="4046" y="3105"/>
                  </a:cubicBezTo>
                  <a:cubicBezTo>
                    <a:pt x="4046" y="3049"/>
                    <a:pt x="3990" y="2993"/>
                    <a:pt x="3934" y="2993"/>
                  </a:cubicBezTo>
                  <a:cubicBezTo>
                    <a:pt x="3906" y="2993"/>
                    <a:pt x="1786" y="2714"/>
                    <a:pt x="670" y="1905"/>
                  </a:cubicBezTo>
                  <a:lnTo>
                    <a:pt x="224" y="91"/>
                  </a:lnTo>
                  <a:cubicBezTo>
                    <a:pt x="224" y="46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950589" y="4621351"/>
              <a:ext cx="63042" cy="75431"/>
            </a:xfrm>
            <a:custGeom>
              <a:avLst/>
              <a:gdLst/>
              <a:ahLst/>
              <a:cxnLst/>
              <a:rect l="l" t="t" r="r" b="b"/>
              <a:pathLst>
                <a:path w="1089" h="1303" extrusionOk="0">
                  <a:moveTo>
                    <a:pt x="949" y="1"/>
                  </a:moveTo>
                  <a:cubicBezTo>
                    <a:pt x="917" y="1"/>
                    <a:pt x="881" y="14"/>
                    <a:pt x="865" y="47"/>
                  </a:cubicBezTo>
                  <a:lnTo>
                    <a:pt x="56" y="1135"/>
                  </a:lnTo>
                  <a:cubicBezTo>
                    <a:pt x="0" y="1163"/>
                    <a:pt x="28" y="1247"/>
                    <a:pt x="84" y="1274"/>
                  </a:cubicBezTo>
                  <a:lnTo>
                    <a:pt x="140" y="1302"/>
                  </a:lnTo>
                  <a:lnTo>
                    <a:pt x="223" y="1274"/>
                  </a:lnTo>
                  <a:lnTo>
                    <a:pt x="1032" y="186"/>
                  </a:lnTo>
                  <a:cubicBezTo>
                    <a:pt x="1088" y="131"/>
                    <a:pt x="1060" y="75"/>
                    <a:pt x="1004" y="19"/>
                  </a:cubicBezTo>
                  <a:cubicBezTo>
                    <a:pt x="993" y="7"/>
                    <a:pt x="972" y="1"/>
                    <a:pt x="949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995801" y="4616257"/>
              <a:ext cx="22635" cy="21361"/>
            </a:xfrm>
            <a:custGeom>
              <a:avLst/>
              <a:gdLst/>
              <a:ahLst/>
              <a:cxnLst/>
              <a:rect l="l" t="t" r="r" b="b"/>
              <a:pathLst>
                <a:path w="391" h="369" extrusionOk="0">
                  <a:moveTo>
                    <a:pt x="204" y="1"/>
                  </a:moveTo>
                  <a:cubicBezTo>
                    <a:pt x="174" y="1"/>
                    <a:pt x="143" y="8"/>
                    <a:pt x="112" y="23"/>
                  </a:cubicBezTo>
                  <a:cubicBezTo>
                    <a:pt x="28" y="51"/>
                    <a:pt x="0" y="163"/>
                    <a:pt x="28" y="246"/>
                  </a:cubicBezTo>
                  <a:cubicBezTo>
                    <a:pt x="49" y="332"/>
                    <a:pt x="120" y="368"/>
                    <a:pt x="201" y="368"/>
                  </a:cubicBezTo>
                  <a:cubicBezTo>
                    <a:pt x="227" y="368"/>
                    <a:pt x="253" y="365"/>
                    <a:pt x="279" y="358"/>
                  </a:cubicBezTo>
                  <a:cubicBezTo>
                    <a:pt x="363" y="302"/>
                    <a:pt x="391" y="191"/>
                    <a:pt x="363" y="107"/>
                  </a:cubicBezTo>
                  <a:cubicBezTo>
                    <a:pt x="343" y="47"/>
                    <a:pt x="279" y="1"/>
                    <a:pt x="204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27177" y="4745177"/>
              <a:ext cx="398978" cy="248753"/>
            </a:xfrm>
            <a:custGeom>
              <a:avLst/>
              <a:gdLst/>
              <a:ahLst/>
              <a:cxnLst/>
              <a:rect l="l" t="t" r="r" b="b"/>
              <a:pathLst>
                <a:path w="6892" h="429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91"/>
                    <a:pt x="391" y="1339"/>
                    <a:pt x="363" y="2372"/>
                  </a:cubicBezTo>
                  <a:cubicBezTo>
                    <a:pt x="307" y="3683"/>
                    <a:pt x="502" y="3962"/>
                    <a:pt x="1813" y="4101"/>
                  </a:cubicBezTo>
                  <a:lnTo>
                    <a:pt x="4771" y="4297"/>
                  </a:lnTo>
                  <a:cubicBezTo>
                    <a:pt x="6640" y="4297"/>
                    <a:pt x="6891" y="2595"/>
                    <a:pt x="6584" y="1842"/>
                  </a:cubicBezTo>
                  <a:cubicBezTo>
                    <a:pt x="6249" y="1060"/>
                    <a:pt x="5496" y="140"/>
                    <a:pt x="5496" y="140"/>
                  </a:cubicBezTo>
                  <a:lnTo>
                    <a:pt x="3655" y="56"/>
                  </a:lnTo>
                  <a:cubicBezTo>
                    <a:pt x="3215" y="89"/>
                    <a:pt x="2761" y="105"/>
                    <a:pt x="2292" y="105"/>
                  </a:cubicBezTo>
                  <a:cubicBezTo>
                    <a:pt x="1571" y="105"/>
                    <a:pt x="811" y="68"/>
                    <a:pt x="0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14507" y="4959947"/>
              <a:ext cx="58179" cy="88919"/>
            </a:xfrm>
            <a:custGeom>
              <a:avLst/>
              <a:gdLst/>
              <a:ahLst/>
              <a:cxnLst/>
              <a:rect l="l" t="t" r="r" b="b"/>
              <a:pathLst>
                <a:path w="1005" h="1536" extrusionOk="0">
                  <a:moveTo>
                    <a:pt x="84" y="1"/>
                  </a:moveTo>
                  <a:lnTo>
                    <a:pt x="0" y="1424"/>
                  </a:lnTo>
                  <a:cubicBezTo>
                    <a:pt x="279" y="1480"/>
                    <a:pt x="586" y="1507"/>
                    <a:pt x="921" y="1535"/>
                  </a:cubicBezTo>
                  <a:lnTo>
                    <a:pt x="1005" y="5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62721" y="4714206"/>
              <a:ext cx="292344" cy="95634"/>
            </a:xfrm>
            <a:custGeom>
              <a:avLst/>
              <a:gdLst/>
              <a:ahLst/>
              <a:cxnLst/>
              <a:rect l="l" t="t" r="r" b="b"/>
              <a:pathLst>
                <a:path w="5050" h="1652" extrusionOk="0">
                  <a:moveTo>
                    <a:pt x="322" y="0"/>
                  </a:moveTo>
                  <a:cubicBezTo>
                    <a:pt x="182" y="0"/>
                    <a:pt x="98" y="41"/>
                    <a:pt x="84" y="145"/>
                  </a:cubicBezTo>
                  <a:cubicBezTo>
                    <a:pt x="1" y="558"/>
                    <a:pt x="707" y="1652"/>
                    <a:pt x="2687" y="1652"/>
                  </a:cubicBezTo>
                  <a:cubicBezTo>
                    <a:pt x="2712" y="1652"/>
                    <a:pt x="2737" y="1652"/>
                    <a:pt x="2762" y="1651"/>
                  </a:cubicBezTo>
                  <a:cubicBezTo>
                    <a:pt x="4157" y="1651"/>
                    <a:pt x="5050" y="758"/>
                    <a:pt x="5022" y="396"/>
                  </a:cubicBezTo>
                  <a:cubicBezTo>
                    <a:pt x="5007" y="228"/>
                    <a:pt x="4930" y="169"/>
                    <a:pt x="4798" y="169"/>
                  </a:cubicBezTo>
                  <a:cubicBezTo>
                    <a:pt x="4481" y="169"/>
                    <a:pt x="3848" y="514"/>
                    <a:pt x="3017" y="514"/>
                  </a:cubicBezTo>
                  <a:cubicBezTo>
                    <a:pt x="2872" y="514"/>
                    <a:pt x="2722" y="504"/>
                    <a:pt x="2567" y="479"/>
                  </a:cubicBezTo>
                  <a:cubicBezTo>
                    <a:pt x="1541" y="315"/>
                    <a:pt x="711" y="0"/>
                    <a:pt x="322" y="0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59570" y="4735452"/>
              <a:ext cx="261721" cy="243948"/>
            </a:xfrm>
            <a:custGeom>
              <a:avLst/>
              <a:gdLst/>
              <a:ahLst/>
              <a:cxnLst/>
              <a:rect l="l" t="t" r="r" b="b"/>
              <a:pathLst>
                <a:path w="4521" h="4214" extrusionOk="0">
                  <a:moveTo>
                    <a:pt x="224" y="1"/>
                  </a:moveTo>
                  <a:lnTo>
                    <a:pt x="29" y="2986"/>
                  </a:lnTo>
                  <a:cubicBezTo>
                    <a:pt x="1" y="3628"/>
                    <a:pt x="503" y="4186"/>
                    <a:pt x="1145" y="4214"/>
                  </a:cubicBezTo>
                  <a:cubicBezTo>
                    <a:pt x="1703" y="4214"/>
                    <a:pt x="2177" y="4158"/>
                    <a:pt x="2595" y="4046"/>
                  </a:cubicBezTo>
                  <a:cubicBezTo>
                    <a:pt x="4353" y="3544"/>
                    <a:pt x="4520" y="1954"/>
                    <a:pt x="2902" y="615"/>
                  </a:cubicBezTo>
                  <a:cubicBezTo>
                    <a:pt x="2791" y="559"/>
                    <a:pt x="2707" y="475"/>
                    <a:pt x="2623" y="41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600068" y="4770996"/>
              <a:ext cx="121222" cy="198736"/>
            </a:xfrm>
            <a:custGeom>
              <a:avLst/>
              <a:gdLst/>
              <a:ahLst/>
              <a:cxnLst/>
              <a:rect l="l" t="t" r="r" b="b"/>
              <a:pathLst>
                <a:path w="2094" h="3433" extrusionOk="0">
                  <a:moveTo>
                    <a:pt x="475" y="1"/>
                  </a:moveTo>
                  <a:lnTo>
                    <a:pt x="1" y="84"/>
                  </a:lnTo>
                  <a:cubicBezTo>
                    <a:pt x="1" y="84"/>
                    <a:pt x="754" y="1814"/>
                    <a:pt x="196" y="3237"/>
                  </a:cubicBezTo>
                  <a:cubicBezTo>
                    <a:pt x="168" y="3321"/>
                    <a:pt x="168" y="3376"/>
                    <a:pt x="168" y="3432"/>
                  </a:cubicBezTo>
                  <a:cubicBezTo>
                    <a:pt x="1926" y="2930"/>
                    <a:pt x="2093" y="1340"/>
                    <a:pt x="4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82056" y="4680341"/>
              <a:ext cx="256858" cy="117632"/>
            </a:xfrm>
            <a:custGeom>
              <a:avLst/>
              <a:gdLst/>
              <a:ahLst/>
              <a:cxnLst/>
              <a:rect l="l" t="t" r="r" b="b"/>
              <a:pathLst>
                <a:path w="4437" h="2032" extrusionOk="0">
                  <a:moveTo>
                    <a:pt x="170" y="0"/>
                  </a:moveTo>
                  <a:cubicBezTo>
                    <a:pt x="130" y="0"/>
                    <a:pt x="89" y="16"/>
                    <a:pt x="56" y="32"/>
                  </a:cubicBezTo>
                  <a:cubicBezTo>
                    <a:pt x="29" y="88"/>
                    <a:pt x="1" y="116"/>
                    <a:pt x="1" y="172"/>
                  </a:cubicBezTo>
                  <a:lnTo>
                    <a:pt x="56" y="702"/>
                  </a:lnTo>
                  <a:cubicBezTo>
                    <a:pt x="84" y="1009"/>
                    <a:pt x="335" y="1260"/>
                    <a:pt x="642" y="1288"/>
                  </a:cubicBezTo>
                  <a:lnTo>
                    <a:pt x="1563" y="1371"/>
                  </a:lnTo>
                  <a:cubicBezTo>
                    <a:pt x="1730" y="1399"/>
                    <a:pt x="1898" y="1427"/>
                    <a:pt x="2037" y="1483"/>
                  </a:cubicBezTo>
                  <a:cubicBezTo>
                    <a:pt x="2205" y="1539"/>
                    <a:pt x="2372" y="1622"/>
                    <a:pt x="2539" y="1734"/>
                  </a:cubicBezTo>
                  <a:cubicBezTo>
                    <a:pt x="2797" y="1943"/>
                    <a:pt x="3082" y="2032"/>
                    <a:pt x="3390" y="2032"/>
                  </a:cubicBezTo>
                  <a:cubicBezTo>
                    <a:pt x="3616" y="2032"/>
                    <a:pt x="3854" y="1984"/>
                    <a:pt x="4102" y="1901"/>
                  </a:cubicBezTo>
                  <a:cubicBezTo>
                    <a:pt x="4437" y="1762"/>
                    <a:pt x="4409" y="1539"/>
                    <a:pt x="4297" y="1371"/>
                  </a:cubicBezTo>
                  <a:lnTo>
                    <a:pt x="4130" y="1148"/>
                  </a:lnTo>
                  <a:cubicBezTo>
                    <a:pt x="4046" y="1037"/>
                    <a:pt x="3906" y="925"/>
                    <a:pt x="3767" y="897"/>
                  </a:cubicBezTo>
                  <a:cubicBezTo>
                    <a:pt x="3711" y="883"/>
                    <a:pt x="3655" y="876"/>
                    <a:pt x="3600" y="876"/>
                  </a:cubicBezTo>
                  <a:cubicBezTo>
                    <a:pt x="3544" y="876"/>
                    <a:pt x="3488" y="883"/>
                    <a:pt x="3432" y="897"/>
                  </a:cubicBezTo>
                  <a:cubicBezTo>
                    <a:pt x="3265" y="925"/>
                    <a:pt x="3097" y="953"/>
                    <a:pt x="2930" y="953"/>
                  </a:cubicBezTo>
                  <a:cubicBezTo>
                    <a:pt x="2805" y="963"/>
                    <a:pt x="2680" y="968"/>
                    <a:pt x="2555" y="968"/>
                  </a:cubicBezTo>
                  <a:cubicBezTo>
                    <a:pt x="1653" y="968"/>
                    <a:pt x="791" y="694"/>
                    <a:pt x="252" y="32"/>
                  </a:cubicBezTo>
                  <a:cubicBezTo>
                    <a:pt x="228" y="9"/>
                    <a:pt x="200" y="0"/>
                    <a:pt x="170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82056" y="4679125"/>
              <a:ext cx="228434" cy="90366"/>
            </a:xfrm>
            <a:custGeom>
              <a:avLst/>
              <a:gdLst/>
              <a:ahLst/>
              <a:cxnLst/>
              <a:rect l="l" t="t" r="r" b="b"/>
              <a:pathLst>
                <a:path w="3946" h="1561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9" y="109"/>
                    <a:pt x="1" y="137"/>
                    <a:pt x="1" y="193"/>
                  </a:cubicBezTo>
                  <a:lnTo>
                    <a:pt x="56" y="723"/>
                  </a:lnTo>
                  <a:cubicBezTo>
                    <a:pt x="84" y="1030"/>
                    <a:pt x="335" y="1281"/>
                    <a:pt x="642" y="1309"/>
                  </a:cubicBezTo>
                  <a:lnTo>
                    <a:pt x="1563" y="1392"/>
                  </a:lnTo>
                  <a:cubicBezTo>
                    <a:pt x="1730" y="1420"/>
                    <a:pt x="1898" y="1448"/>
                    <a:pt x="2037" y="1504"/>
                  </a:cubicBezTo>
                  <a:cubicBezTo>
                    <a:pt x="2205" y="1543"/>
                    <a:pt x="2383" y="1561"/>
                    <a:pt x="2560" y="1561"/>
                  </a:cubicBezTo>
                  <a:cubicBezTo>
                    <a:pt x="3267" y="1561"/>
                    <a:pt x="3946" y="1275"/>
                    <a:pt x="3767" y="918"/>
                  </a:cubicBezTo>
                  <a:cubicBezTo>
                    <a:pt x="3711" y="904"/>
                    <a:pt x="3655" y="897"/>
                    <a:pt x="3600" y="897"/>
                  </a:cubicBezTo>
                  <a:cubicBezTo>
                    <a:pt x="3544" y="897"/>
                    <a:pt x="3488" y="904"/>
                    <a:pt x="3432" y="918"/>
                  </a:cubicBezTo>
                  <a:cubicBezTo>
                    <a:pt x="3265" y="946"/>
                    <a:pt x="3097" y="946"/>
                    <a:pt x="2930" y="974"/>
                  </a:cubicBezTo>
                  <a:cubicBezTo>
                    <a:pt x="2805" y="984"/>
                    <a:pt x="2680" y="989"/>
                    <a:pt x="2555" y="989"/>
                  </a:cubicBezTo>
                  <a:cubicBezTo>
                    <a:pt x="1653" y="989"/>
                    <a:pt x="791" y="71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09496" y="4601437"/>
              <a:ext cx="198736" cy="180906"/>
            </a:xfrm>
            <a:custGeom>
              <a:avLst/>
              <a:gdLst/>
              <a:ahLst/>
              <a:cxnLst/>
              <a:rect l="l" t="t" r="r" b="b"/>
              <a:pathLst>
                <a:path w="3433" h="3125" extrusionOk="0">
                  <a:moveTo>
                    <a:pt x="782" y="0"/>
                  </a:moveTo>
                  <a:cubicBezTo>
                    <a:pt x="391" y="0"/>
                    <a:pt x="1" y="307"/>
                    <a:pt x="57" y="698"/>
                  </a:cubicBezTo>
                  <a:cubicBezTo>
                    <a:pt x="140" y="1172"/>
                    <a:pt x="2010" y="2651"/>
                    <a:pt x="2010" y="2651"/>
                  </a:cubicBezTo>
                  <a:lnTo>
                    <a:pt x="3153" y="3125"/>
                  </a:lnTo>
                  <a:lnTo>
                    <a:pt x="3293" y="2902"/>
                  </a:lnTo>
                  <a:cubicBezTo>
                    <a:pt x="3432" y="2651"/>
                    <a:pt x="3405" y="2372"/>
                    <a:pt x="3209" y="2149"/>
                  </a:cubicBezTo>
                  <a:lnTo>
                    <a:pt x="1563" y="335"/>
                  </a:lnTo>
                  <a:cubicBezTo>
                    <a:pt x="1507" y="251"/>
                    <a:pt x="1452" y="196"/>
                    <a:pt x="1368" y="140"/>
                  </a:cubicBezTo>
                  <a:lnTo>
                    <a:pt x="1340" y="112"/>
                  </a:lnTo>
                  <a:cubicBezTo>
                    <a:pt x="1228" y="28"/>
                    <a:pt x="1089" y="0"/>
                    <a:pt x="92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61191" y="4754555"/>
              <a:ext cx="142178" cy="163481"/>
            </a:xfrm>
            <a:custGeom>
              <a:avLst/>
              <a:gdLst/>
              <a:ahLst/>
              <a:cxnLst/>
              <a:rect l="l" t="t" r="r" b="b"/>
              <a:pathLst>
                <a:path w="2456" h="2824" extrusionOk="0">
                  <a:moveTo>
                    <a:pt x="1332" y="0"/>
                  </a:moveTo>
                  <a:cubicBezTo>
                    <a:pt x="1263" y="0"/>
                    <a:pt x="1191" y="2"/>
                    <a:pt x="1117" y="6"/>
                  </a:cubicBezTo>
                  <a:cubicBezTo>
                    <a:pt x="587" y="898"/>
                    <a:pt x="280" y="1763"/>
                    <a:pt x="1" y="2684"/>
                  </a:cubicBezTo>
                  <a:lnTo>
                    <a:pt x="642" y="2823"/>
                  </a:lnTo>
                  <a:lnTo>
                    <a:pt x="2456" y="229"/>
                  </a:lnTo>
                  <a:cubicBezTo>
                    <a:pt x="2164" y="83"/>
                    <a:pt x="1807" y="0"/>
                    <a:pt x="13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48282" y="4906689"/>
              <a:ext cx="96966" cy="56559"/>
            </a:xfrm>
            <a:custGeom>
              <a:avLst/>
              <a:gdLst/>
              <a:ahLst/>
              <a:cxnLst/>
              <a:rect l="l" t="t" r="r" b="b"/>
              <a:pathLst>
                <a:path w="1675" h="977" extrusionOk="0">
                  <a:moveTo>
                    <a:pt x="252" y="0"/>
                  </a:moveTo>
                  <a:cubicBezTo>
                    <a:pt x="84" y="195"/>
                    <a:pt x="0" y="474"/>
                    <a:pt x="28" y="614"/>
                  </a:cubicBezTo>
                  <a:lnTo>
                    <a:pt x="475" y="698"/>
                  </a:lnTo>
                  <a:lnTo>
                    <a:pt x="503" y="614"/>
                  </a:lnTo>
                  <a:lnTo>
                    <a:pt x="921" y="809"/>
                  </a:lnTo>
                  <a:lnTo>
                    <a:pt x="1619" y="977"/>
                  </a:lnTo>
                  <a:cubicBezTo>
                    <a:pt x="1674" y="865"/>
                    <a:pt x="1619" y="698"/>
                    <a:pt x="1479" y="614"/>
                  </a:cubicBezTo>
                  <a:lnTo>
                    <a:pt x="865" y="19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93493" y="4893316"/>
              <a:ext cx="53375" cy="79657"/>
            </a:xfrm>
            <a:custGeom>
              <a:avLst/>
              <a:gdLst/>
              <a:ahLst/>
              <a:cxnLst/>
              <a:rect l="l" t="t" r="r" b="b"/>
              <a:pathLst>
                <a:path w="922" h="1376" extrusionOk="0">
                  <a:moveTo>
                    <a:pt x="562" y="83"/>
                  </a:moveTo>
                  <a:cubicBezTo>
                    <a:pt x="580" y="83"/>
                    <a:pt x="597" y="86"/>
                    <a:pt x="614" y="92"/>
                  </a:cubicBezTo>
                  <a:cubicBezTo>
                    <a:pt x="810" y="148"/>
                    <a:pt x="893" y="426"/>
                    <a:pt x="810" y="761"/>
                  </a:cubicBezTo>
                  <a:lnTo>
                    <a:pt x="698" y="1208"/>
                  </a:lnTo>
                  <a:lnTo>
                    <a:pt x="56" y="1040"/>
                  </a:lnTo>
                  <a:lnTo>
                    <a:pt x="168" y="594"/>
                  </a:lnTo>
                  <a:cubicBezTo>
                    <a:pt x="243" y="294"/>
                    <a:pt x="408" y="83"/>
                    <a:pt x="562" y="83"/>
                  </a:cubicBezTo>
                  <a:close/>
                  <a:moveTo>
                    <a:pt x="587" y="0"/>
                  </a:moveTo>
                  <a:cubicBezTo>
                    <a:pt x="406" y="0"/>
                    <a:pt x="216" y="237"/>
                    <a:pt x="140" y="566"/>
                  </a:cubicBezTo>
                  <a:lnTo>
                    <a:pt x="29" y="1012"/>
                  </a:lnTo>
                  <a:lnTo>
                    <a:pt x="1" y="1180"/>
                  </a:lnTo>
                  <a:lnTo>
                    <a:pt x="698" y="1375"/>
                  </a:lnTo>
                  <a:lnTo>
                    <a:pt x="754" y="1208"/>
                  </a:lnTo>
                  <a:lnTo>
                    <a:pt x="838" y="761"/>
                  </a:lnTo>
                  <a:cubicBezTo>
                    <a:pt x="921" y="399"/>
                    <a:pt x="838" y="64"/>
                    <a:pt x="642" y="8"/>
                  </a:cubicBezTo>
                  <a:cubicBezTo>
                    <a:pt x="624" y="3"/>
                    <a:pt x="605" y="0"/>
                    <a:pt x="58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29038" y="4888917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28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29038" y="4811403"/>
              <a:ext cx="22693" cy="80814"/>
            </a:xfrm>
            <a:custGeom>
              <a:avLst/>
              <a:gdLst/>
              <a:ahLst/>
              <a:cxnLst/>
              <a:rect l="l" t="t" r="r" b="b"/>
              <a:pathLst>
                <a:path w="392" h="1396" extrusionOk="0">
                  <a:moveTo>
                    <a:pt x="307" y="0"/>
                  </a:moveTo>
                  <a:lnTo>
                    <a:pt x="0" y="1367"/>
                  </a:lnTo>
                  <a:lnTo>
                    <a:pt x="84" y="1395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1598" y="4927645"/>
              <a:ext cx="43649" cy="35602"/>
            </a:xfrm>
            <a:custGeom>
              <a:avLst/>
              <a:gdLst/>
              <a:ahLst/>
              <a:cxnLst/>
              <a:rect l="l" t="t" r="r" b="b"/>
              <a:pathLst>
                <a:path w="754" h="615" extrusionOk="0">
                  <a:moveTo>
                    <a:pt x="168" y="1"/>
                  </a:moveTo>
                  <a:cubicBezTo>
                    <a:pt x="112" y="140"/>
                    <a:pt x="56" y="308"/>
                    <a:pt x="0" y="447"/>
                  </a:cubicBezTo>
                  <a:lnTo>
                    <a:pt x="698" y="615"/>
                  </a:lnTo>
                  <a:cubicBezTo>
                    <a:pt x="753" y="503"/>
                    <a:pt x="698" y="336"/>
                    <a:pt x="558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85298" y="4806540"/>
              <a:ext cx="48512" cy="103392"/>
            </a:xfrm>
            <a:custGeom>
              <a:avLst/>
              <a:gdLst/>
              <a:ahLst/>
              <a:cxnLst/>
              <a:rect l="l" t="t" r="r" b="b"/>
              <a:pathLst>
                <a:path w="838" h="1786" extrusionOk="0">
                  <a:moveTo>
                    <a:pt x="56" y="0"/>
                  </a:moveTo>
                  <a:lnTo>
                    <a:pt x="0" y="1005"/>
                  </a:lnTo>
                  <a:lnTo>
                    <a:pt x="279" y="1005"/>
                  </a:lnTo>
                  <a:lnTo>
                    <a:pt x="279" y="949"/>
                  </a:lnTo>
                  <a:cubicBezTo>
                    <a:pt x="279" y="837"/>
                    <a:pt x="335" y="782"/>
                    <a:pt x="419" y="782"/>
                  </a:cubicBezTo>
                  <a:cubicBezTo>
                    <a:pt x="503" y="782"/>
                    <a:pt x="558" y="837"/>
                    <a:pt x="558" y="949"/>
                  </a:cubicBezTo>
                  <a:lnTo>
                    <a:pt x="558" y="1340"/>
                  </a:lnTo>
                  <a:cubicBezTo>
                    <a:pt x="558" y="1479"/>
                    <a:pt x="503" y="1507"/>
                    <a:pt x="419" y="1507"/>
                  </a:cubicBezTo>
                  <a:cubicBezTo>
                    <a:pt x="335" y="1507"/>
                    <a:pt x="279" y="1479"/>
                    <a:pt x="279" y="1340"/>
                  </a:cubicBezTo>
                  <a:lnTo>
                    <a:pt x="279" y="1172"/>
                  </a:lnTo>
                  <a:lnTo>
                    <a:pt x="0" y="1172"/>
                  </a:lnTo>
                  <a:lnTo>
                    <a:pt x="0" y="1340"/>
                  </a:lnTo>
                  <a:cubicBezTo>
                    <a:pt x="0" y="1619"/>
                    <a:pt x="140" y="1786"/>
                    <a:pt x="419" y="1786"/>
                  </a:cubicBezTo>
                  <a:cubicBezTo>
                    <a:pt x="698" y="1786"/>
                    <a:pt x="837" y="1619"/>
                    <a:pt x="837" y="1340"/>
                  </a:cubicBezTo>
                  <a:lnTo>
                    <a:pt x="837" y="949"/>
                  </a:lnTo>
                  <a:cubicBezTo>
                    <a:pt x="837" y="670"/>
                    <a:pt x="726" y="531"/>
                    <a:pt x="530" y="531"/>
                  </a:cubicBezTo>
                  <a:cubicBezTo>
                    <a:pt x="419" y="531"/>
                    <a:pt x="335" y="586"/>
                    <a:pt x="279" y="670"/>
                  </a:cubicBezTo>
                  <a:lnTo>
                    <a:pt x="307" y="252"/>
                  </a:lnTo>
                  <a:lnTo>
                    <a:pt x="782" y="25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-368944" y="5127942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lnTo>
                    <a:pt x="810" y="8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-18481" y="4766133"/>
              <a:ext cx="311796" cy="384447"/>
            </a:xfrm>
            <a:custGeom>
              <a:avLst/>
              <a:gdLst/>
              <a:ahLst/>
              <a:cxnLst/>
              <a:rect l="l" t="t" r="r" b="b"/>
              <a:pathLst>
                <a:path w="5386" h="6641" extrusionOk="0">
                  <a:moveTo>
                    <a:pt x="2316" y="1"/>
                  </a:moveTo>
                  <a:cubicBezTo>
                    <a:pt x="1256" y="866"/>
                    <a:pt x="893" y="1926"/>
                    <a:pt x="1061" y="3014"/>
                  </a:cubicBezTo>
                  <a:cubicBezTo>
                    <a:pt x="1144" y="3600"/>
                    <a:pt x="1423" y="4130"/>
                    <a:pt x="977" y="4576"/>
                  </a:cubicBezTo>
                  <a:lnTo>
                    <a:pt x="1" y="5720"/>
                  </a:lnTo>
                  <a:lnTo>
                    <a:pt x="614" y="6641"/>
                  </a:lnTo>
                  <a:cubicBezTo>
                    <a:pt x="614" y="6641"/>
                    <a:pt x="4967" y="5051"/>
                    <a:pt x="5385" y="2651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-49163" y="5091530"/>
              <a:ext cx="61421" cy="63158"/>
            </a:xfrm>
            <a:custGeom>
              <a:avLst/>
              <a:gdLst/>
              <a:ahLst/>
              <a:cxnLst/>
              <a:rect l="l" t="t" r="r" b="b"/>
              <a:pathLst>
                <a:path w="1061" h="1091" extrusionOk="0">
                  <a:moveTo>
                    <a:pt x="696" y="1"/>
                  </a:moveTo>
                  <a:cubicBezTo>
                    <a:pt x="519" y="1"/>
                    <a:pt x="313" y="116"/>
                    <a:pt x="168" y="322"/>
                  </a:cubicBezTo>
                  <a:cubicBezTo>
                    <a:pt x="1" y="601"/>
                    <a:pt x="1" y="908"/>
                    <a:pt x="196" y="1048"/>
                  </a:cubicBezTo>
                  <a:cubicBezTo>
                    <a:pt x="246" y="1077"/>
                    <a:pt x="304" y="1091"/>
                    <a:pt x="366" y="1091"/>
                  </a:cubicBezTo>
                  <a:cubicBezTo>
                    <a:pt x="542" y="1091"/>
                    <a:pt x="748" y="976"/>
                    <a:pt x="893" y="769"/>
                  </a:cubicBezTo>
                  <a:cubicBezTo>
                    <a:pt x="1061" y="518"/>
                    <a:pt x="1061" y="183"/>
                    <a:pt x="865" y="43"/>
                  </a:cubicBezTo>
                  <a:cubicBezTo>
                    <a:pt x="815" y="15"/>
                    <a:pt x="757" y="1"/>
                    <a:pt x="6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2274" y="4787147"/>
              <a:ext cx="79194" cy="200357"/>
            </a:xfrm>
            <a:custGeom>
              <a:avLst/>
              <a:gdLst/>
              <a:ahLst/>
              <a:cxnLst/>
              <a:rect l="l" t="t" r="r" b="b"/>
              <a:pathLst>
                <a:path w="1368" h="3461" extrusionOk="0">
                  <a:moveTo>
                    <a:pt x="1368" y="1"/>
                  </a:moveTo>
                  <a:cubicBezTo>
                    <a:pt x="1368" y="1"/>
                    <a:pt x="1340" y="29"/>
                    <a:pt x="1256" y="84"/>
                  </a:cubicBezTo>
                  <a:cubicBezTo>
                    <a:pt x="1172" y="140"/>
                    <a:pt x="1033" y="196"/>
                    <a:pt x="893" y="308"/>
                  </a:cubicBezTo>
                  <a:cubicBezTo>
                    <a:pt x="614" y="559"/>
                    <a:pt x="280" y="977"/>
                    <a:pt x="140" y="1535"/>
                  </a:cubicBezTo>
                  <a:cubicBezTo>
                    <a:pt x="1" y="2093"/>
                    <a:pt x="112" y="2623"/>
                    <a:pt x="252" y="2958"/>
                  </a:cubicBezTo>
                  <a:cubicBezTo>
                    <a:pt x="335" y="3125"/>
                    <a:pt x="419" y="3237"/>
                    <a:pt x="475" y="3321"/>
                  </a:cubicBezTo>
                  <a:cubicBezTo>
                    <a:pt x="531" y="3404"/>
                    <a:pt x="559" y="3460"/>
                    <a:pt x="559" y="3460"/>
                  </a:cubicBezTo>
                  <a:cubicBezTo>
                    <a:pt x="559" y="3460"/>
                    <a:pt x="559" y="3237"/>
                    <a:pt x="531" y="2902"/>
                  </a:cubicBezTo>
                  <a:cubicBezTo>
                    <a:pt x="559" y="2567"/>
                    <a:pt x="586" y="2121"/>
                    <a:pt x="698" y="1675"/>
                  </a:cubicBezTo>
                  <a:cubicBezTo>
                    <a:pt x="810" y="1200"/>
                    <a:pt x="977" y="810"/>
                    <a:pt x="1117" y="503"/>
                  </a:cubicBezTo>
                  <a:cubicBezTo>
                    <a:pt x="1284" y="196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153" y="5024552"/>
              <a:ext cx="75952" cy="69526"/>
            </a:xfrm>
            <a:custGeom>
              <a:avLst/>
              <a:gdLst/>
              <a:ahLst/>
              <a:cxnLst/>
              <a:rect l="l" t="t" r="r" b="b"/>
              <a:pathLst>
                <a:path w="1312" h="1201" extrusionOk="0">
                  <a:moveTo>
                    <a:pt x="1311" y="1"/>
                  </a:moveTo>
                  <a:lnTo>
                    <a:pt x="1311" y="1"/>
                  </a:lnTo>
                  <a:cubicBezTo>
                    <a:pt x="1311" y="1"/>
                    <a:pt x="921" y="168"/>
                    <a:pt x="558" y="503"/>
                  </a:cubicBezTo>
                  <a:cubicBezTo>
                    <a:pt x="196" y="810"/>
                    <a:pt x="0" y="1200"/>
                    <a:pt x="0" y="1200"/>
                  </a:cubicBezTo>
                  <a:cubicBezTo>
                    <a:pt x="0" y="1200"/>
                    <a:pt x="391" y="1033"/>
                    <a:pt x="753" y="698"/>
                  </a:cubicBezTo>
                  <a:cubicBezTo>
                    <a:pt x="1116" y="391"/>
                    <a:pt x="1311" y="1"/>
                    <a:pt x="1311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-215537" y="5237759"/>
              <a:ext cx="77630" cy="64663"/>
            </a:xfrm>
            <a:custGeom>
              <a:avLst/>
              <a:gdLst/>
              <a:ahLst/>
              <a:cxnLst/>
              <a:rect l="l" t="t" r="r" b="b"/>
              <a:pathLst>
                <a:path w="1341" h="1117" extrusionOk="0">
                  <a:moveTo>
                    <a:pt x="615" y="1"/>
                  </a:moveTo>
                  <a:lnTo>
                    <a:pt x="643" y="112"/>
                  </a:lnTo>
                  <a:lnTo>
                    <a:pt x="447" y="196"/>
                  </a:lnTo>
                  <a:lnTo>
                    <a:pt x="308" y="335"/>
                  </a:lnTo>
                  <a:lnTo>
                    <a:pt x="1" y="1116"/>
                  </a:lnTo>
                  <a:cubicBezTo>
                    <a:pt x="131" y="1116"/>
                    <a:pt x="140" y="946"/>
                    <a:pt x="231" y="946"/>
                  </a:cubicBezTo>
                  <a:cubicBezTo>
                    <a:pt x="238" y="946"/>
                    <a:pt x="245" y="947"/>
                    <a:pt x="252" y="949"/>
                  </a:cubicBezTo>
                  <a:cubicBezTo>
                    <a:pt x="308" y="949"/>
                    <a:pt x="447" y="1061"/>
                    <a:pt x="559" y="1061"/>
                  </a:cubicBezTo>
                  <a:cubicBezTo>
                    <a:pt x="922" y="949"/>
                    <a:pt x="1061" y="949"/>
                    <a:pt x="1340" y="810"/>
                  </a:cubicBezTo>
                  <a:lnTo>
                    <a:pt x="1173" y="280"/>
                  </a:lnTo>
                  <a:cubicBezTo>
                    <a:pt x="977" y="224"/>
                    <a:pt x="782" y="112"/>
                    <a:pt x="615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-157358" y="5092398"/>
              <a:ext cx="200299" cy="192253"/>
            </a:xfrm>
            <a:custGeom>
              <a:avLst/>
              <a:gdLst/>
              <a:ahLst/>
              <a:cxnLst/>
              <a:rect l="l" t="t" r="r" b="b"/>
              <a:pathLst>
                <a:path w="3460" h="3321" extrusionOk="0">
                  <a:moveTo>
                    <a:pt x="2483" y="1"/>
                  </a:moveTo>
                  <a:lnTo>
                    <a:pt x="0" y="2763"/>
                  </a:lnTo>
                  <a:lnTo>
                    <a:pt x="335" y="3321"/>
                  </a:lnTo>
                  <a:cubicBezTo>
                    <a:pt x="1172" y="2456"/>
                    <a:pt x="2623" y="1089"/>
                    <a:pt x="3460" y="754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-155737" y="5236138"/>
              <a:ext cx="33981" cy="51754"/>
            </a:xfrm>
            <a:custGeom>
              <a:avLst/>
              <a:gdLst/>
              <a:ahLst/>
              <a:cxnLst/>
              <a:rect l="l" t="t" r="r" b="b"/>
              <a:pathLst>
                <a:path w="587" h="894" extrusionOk="0">
                  <a:moveTo>
                    <a:pt x="140" y="1"/>
                  </a:moveTo>
                  <a:cubicBezTo>
                    <a:pt x="140" y="1"/>
                    <a:pt x="28" y="140"/>
                    <a:pt x="0" y="391"/>
                  </a:cubicBezTo>
                  <a:cubicBezTo>
                    <a:pt x="0" y="447"/>
                    <a:pt x="0" y="503"/>
                    <a:pt x="0" y="559"/>
                  </a:cubicBezTo>
                  <a:cubicBezTo>
                    <a:pt x="0" y="614"/>
                    <a:pt x="28" y="670"/>
                    <a:pt x="56" y="698"/>
                  </a:cubicBezTo>
                  <a:cubicBezTo>
                    <a:pt x="84" y="810"/>
                    <a:pt x="112" y="865"/>
                    <a:pt x="112" y="893"/>
                  </a:cubicBezTo>
                  <a:lnTo>
                    <a:pt x="586" y="335"/>
                  </a:lnTo>
                  <a:lnTo>
                    <a:pt x="502" y="335"/>
                  </a:lnTo>
                  <a:lnTo>
                    <a:pt x="419" y="308"/>
                  </a:lnTo>
                  <a:lnTo>
                    <a:pt x="335" y="280"/>
                  </a:lnTo>
                  <a:cubicBezTo>
                    <a:pt x="196" y="196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-171889" y="5224849"/>
              <a:ext cx="38786" cy="53317"/>
            </a:xfrm>
            <a:custGeom>
              <a:avLst/>
              <a:gdLst/>
              <a:ahLst/>
              <a:cxnLst/>
              <a:rect l="l" t="t" r="r" b="b"/>
              <a:pathLst>
                <a:path w="670" h="921" extrusionOk="0">
                  <a:moveTo>
                    <a:pt x="223" y="0"/>
                  </a:moveTo>
                  <a:cubicBezTo>
                    <a:pt x="223" y="0"/>
                    <a:pt x="196" y="28"/>
                    <a:pt x="168" y="112"/>
                  </a:cubicBezTo>
                  <a:cubicBezTo>
                    <a:pt x="112" y="168"/>
                    <a:pt x="84" y="279"/>
                    <a:pt x="56" y="391"/>
                  </a:cubicBezTo>
                  <a:cubicBezTo>
                    <a:pt x="28" y="503"/>
                    <a:pt x="0" y="642"/>
                    <a:pt x="28" y="754"/>
                  </a:cubicBezTo>
                  <a:cubicBezTo>
                    <a:pt x="56" y="837"/>
                    <a:pt x="56" y="921"/>
                    <a:pt x="56" y="921"/>
                  </a:cubicBezTo>
                  <a:lnTo>
                    <a:pt x="670" y="530"/>
                  </a:lnTo>
                  <a:cubicBezTo>
                    <a:pt x="642" y="530"/>
                    <a:pt x="502" y="475"/>
                    <a:pt x="391" y="335"/>
                  </a:cubicBezTo>
                  <a:cubicBezTo>
                    <a:pt x="335" y="279"/>
                    <a:pt x="279" y="196"/>
                    <a:pt x="279" y="112"/>
                  </a:cubicBezTo>
                  <a:cubicBezTo>
                    <a:pt x="251" y="28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-147691" y="5237759"/>
              <a:ext cx="35602" cy="40407"/>
            </a:xfrm>
            <a:custGeom>
              <a:avLst/>
              <a:gdLst/>
              <a:ahLst/>
              <a:cxnLst/>
              <a:rect l="l" t="t" r="r" b="b"/>
              <a:pathLst>
                <a:path w="615" h="698" extrusionOk="0">
                  <a:moveTo>
                    <a:pt x="196" y="1"/>
                  </a:moveTo>
                  <a:cubicBezTo>
                    <a:pt x="196" y="1"/>
                    <a:pt x="168" y="56"/>
                    <a:pt x="140" y="84"/>
                  </a:cubicBezTo>
                  <a:cubicBezTo>
                    <a:pt x="112" y="140"/>
                    <a:pt x="84" y="224"/>
                    <a:pt x="57" y="307"/>
                  </a:cubicBezTo>
                  <a:cubicBezTo>
                    <a:pt x="1" y="475"/>
                    <a:pt x="29" y="670"/>
                    <a:pt x="29" y="698"/>
                  </a:cubicBezTo>
                  <a:lnTo>
                    <a:pt x="614" y="280"/>
                  </a:lnTo>
                  <a:lnTo>
                    <a:pt x="559" y="280"/>
                  </a:lnTo>
                  <a:cubicBezTo>
                    <a:pt x="503" y="280"/>
                    <a:pt x="447" y="252"/>
                    <a:pt x="391" y="196"/>
                  </a:cubicBezTo>
                  <a:cubicBezTo>
                    <a:pt x="280" y="140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-28149" y="5093498"/>
              <a:ext cx="42028" cy="37744"/>
            </a:xfrm>
            <a:custGeom>
              <a:avLst/>
              <a:gdLst/>
              <a:ahLst/>
              <a:cxnLst/>
              <a:rect l="l" t="t" r="r" b="b"/>
              <a:pathLst>
                <a:path w="726" h="652" extrusionOk="0">
                  <a:moveTo>
                    <a:pt x="384" y="1"/>
                  </a:moveTo>
                  <a:cubicBezTo>
                    <a:pt x="314" y="1"/>
                    <a:pt x="238" y="18"/>
                    <a:pt x="168" y="65"/>
                  </a:cubicBezTo>
                  <a:cubicBezTo>
                    <a:pt x="0" y="205"/>
                    <a:pt x="0" y="400"/>
                    <a:pt x="56" y="512"/>
                  </a:cubicBezTo>
                  <a:cubicBezTo>
                    <a:pt x="84" y="567"/>
                    <a:pt x="140" y="595"/>
                    <a:pt x="140" y="623"/>
                  </a:cubicBezTo>
                  <a:lnTo>
                    <a:pt x="196" y="651"/>
                  </a:lnTo>
                  <a:cubicBezTo>
                    <a:pt x="251" y="372"/>
                    <a:pt x="419" y="233"/>
                    <a:pt x="726" y="233"/>
                  </a:cubicBezTo>
                  <a:lnTo>
                    <a:pt x="698" y="205"/>
                  </a:lnTo>
                  <a:cubicBezTo>
                    <a:pt x="698" y="177"/>
                    <a:pt x="670" y="121"/>
                    <a:pt x="614" y="65"/>
                  </a:cubicBezTo>
                  <a:cubicBezTo>
                    <a:pt x="566" y="33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-152496" y="5140852"/>
              <a:ext cx="117922" cy="137315"/>
            </a:xfrm>
            <a:custGeom>
              <a:avLst/>
              <a:gdLst/>
              <a:ahLst/>
              <a:cxnLst/>
              <a:rect l="l" t="t" r="r" b="b"/>
              <a:pathLst>
                <a:path w="2037" h="2372" extrusionOk="0">
                  <a:moveTo>
                    <a:pt x="2037" y="1"/>
                  </a:moveTo>
                  <a:cubicBezTo>
                    <a:pt x="2037" y="1"/>
                    <a:pt x="1479" y="447"/>
                    <a:pt x="921" y="1089"/>
                  </a:cubicBezTo>
                  <a:cubicBezTo>
                    <a:pt x="335" y="1730"/>
                    <a:pt x="0" y="2372"/>
                    <a:pt x="0" y="2372"/>
                  </a:cubicBezTo>
                  <a:cubicBezTo>
                    <a:pt x="0" y="2372"/>
                    <a:pt x="558" y="1926"/>
                    <a:pt x="1116" y="1284"/>
                  </a:cubicBezTo>
                  <a:cubicBezTo>
                    <a:pt x="1702" y="614"/>
                    <a:pt x="2037" y="1"/>
                    <a:pt x="203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98596" y="4913114"/>
              <a:ext cx="434522" cy="423234"/>
            </a:xfrm>
            <a:custGeom>
              <a:avLst/>
              <a:gdLst/>
              <a:ahLst/>
              <a:cxnLst/>
              <a:rect l="l" t="t" r="r" b="b"/>
              <a:pathLst>
                <a:path w="7506" h="7311" extrusionOk="0">
                  <a:moveTo>
                    <a:pt x="2595" y="1"/>
                  </a:moveTo>
                  <a:lnTo>
                    <a:pt x="252" y="57"/>
                  </a:lnTo>
                  <a:cubicBezTo>
                    <a:pt x="1" y="810"/>
                    <a:pt x="280" y="1507"/>
                    <a:pt x="866" y="2233"/>
                  </a:cubicBezTo>
                  <a:cubicBezTo>
                    <a:pt x="977" y="2372"/>
                    <a:pt x="1117" y="2484"/>
                    <a:pt x="1284" y="2540"/>
                  </a:cubicBezTo>
                  <a:lnTo>
                    <a:pt x="4772" y="4018"/>
                  </a:lnTo>
                  <a:cubicBezTo>
                    <a:pt x="5581" y="4995"/>
                    <a:pt x="6418" y="6166"/>
                    <a:pt x="6725" y="7143"/>
                  </a:cubicBezTo>
                  <a:lnTo>
                    <a:pt x="7506" y="7310"/>
                  </a:lnTo>
                  <a:lnTo>
                    <a:pt x="7255" y="6613"/>
                  </a:lnTo>
                  <a:lnTo>
                    <a:pt x="5218" y="3488"/>
                  </a:lnTo>
                  <a:lnTo>
                    <a:pt x="3628" y="2484"/>
                  </a:lnTo>
                  <a:cubicBezTo>
                    <a:pt x="3098" y="2149"/>
                    <a:pt x="2763" y="1619"/>
                    <a:pt x="2707" y="1033"/>
                  </a:cubicBezTo>
                  <a:lnTo>
                    <a:pt x="2595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939243" y="5096277"/>
              <a:ext cx="80814" cy="65995"/>
            </a:xfrm>
            <a:custGeom>
              <a:avLst/>
              <a:gdLst/>
              <a:ahLst/>
              <a:cxnLst/>
              <a:rect l="l" t="t" r="r" b="b"/>
              <a:pathLst>
                <a:path w="1396" h="1140" extrusionOk="0">
                  <a:moveTo>
                    <a:pt x="479" y="1"/>
                  </a:moveTo>
                  <a:cubicBezTo>
                    <a:pt x="352" y="1"/>
                    <a:pt x="241" y="43"/>
                    <a:pt x="168" y="129"/>
                  </a:cubicBezTo>
                  <a:cubicBezTo>
                    <a:pt x="1" y="324"/>
                    <a:pt x="112" y="659"/>
                    <a:pt x="391" y="910"/>
                  </a:cubicBezTo>
                  <a:cubicBezTo>
                    <a:pt x="573" y="1059"/>
                    <a:pt x="775" y="1139"/>
                    <a:pt x="944" y="1139"/>
                  </a:cubicBezTo>
                  <a:cubicBezTo>
                    <a:pt x="1060" y="1139"/>
                    <a:pt x="1160" y="1101"/>
                    <a:pt x="1228" y="1022"/>
                  </a:cubicBezTo>
                  <a:cubicBezTo>
                    <a:pt x="1396" y="826"/>
                    <a:pt x="1284" y="464"/>
                    <a:pt x="1005" y="213"/>
                  </a:cubicBezTo>
                  <a:cubicBezTo>
                    <a:pt x="833" y="71"/>
                    <a:pt x="642" y="1"/>
                    <a:pt x="4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1094329" y="5313652"/>
              <a:ext cx="51696" cy="93724"/>
            </a:xfrm>
            <a:custGeom>
              <a:avLst/>
              <a:gdLst/>
              <a:ahLst/>
              <a:cxnLst/>
              <a:rect l="l" t="t" r="r" b="b"/>
              <a:pathLst>
                <a:path w="893" h="1619" extrusionOk="0">
                  <a:moveTo>
                    <a:pt x="251" y="1"/>
                  </a:moveTo>
                  <a:lnTo>
                    <a:pt x="167" y="308"/>
                  </a:lnTo>
                  <a:lnTo>
                    <a:pt x="112" y="559"/>
                  </a:lnTo>
                  <a:lnTo>
                    <a:pt x="0" y="894"/>
                  </a:lnTo>
                  <a:lnTo>
                    <a:pt x="809" y="1619"/>
                  </a:lnTo>
                  <a:cubicBezTo>
                    <a:pt x="893" y="1396"/>
                    <a:pt x="865" y="1117"/>
                    <a:pt x="809" y="866"/>
                  </a:cubicBezTo>
                  <a:cubicBezTo>
                    <a:pt x="781" y="670"/>
                    <a:pt x="725" y="475"/>
                    <a:pt x="670" y="391"/>
                  </a:cubicBezTo>
                  <a:lnTo>
                    <a:pt x="502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082982" y="5308847"/>
              <a:ext cx="48512" cy="37165"/>
            </a:xfrm>
            <a:custGeom>
              <a:avLst/>
              <a:gdLst/>
              <a:ahLst/>
              <a:cxnLst/>
              <a:rect l="l" t="t" r="r" b="b"/>
              <a:pathLst>
                <a:path w="838" h="642" extrusionOk="0">
                  <a:moveTo>
                    <a:pt x="587" y="0"/>
                  </a:moveTo>
                  <a:cubicBezTo>
                    <a:pt x="559" y="0"/>
                    <a:pt x="503" y="112"/>
                    <a:pt x="363" y="223"/>
                  </a:cubicBezTo>
                  <a:cubicBezTo>
                    <a:pt x="280" y="251"/>
                    <a:pt x="196" y="307"/>
                    <a:pt x="112" y="335"/>
                  </a:cubicBezTo>
                  <a:cubicBezTo>
                    <a:pt x="57" y="363"/>
                    <a:pt x="1" y="363"/>
                    <a:pt x="1" y="363"/>
                  </a:cubicBezTo>
                  <a:cubicBezTo>
                    <a:pt x="1" y="363"/>
                    <a:pt x="57" y="391"/>
                    <a:pt x="112" y="419"/>
                  </a:cubicBezTo>
                  <a:cubicBezTo>
                    <a:pt x="168" y="474"/>
                    <a:pt x="252" y="530"/>
                    <a:pt x="363" y="558"/>
                  </a:cubicBezTo>
                  <a:cubicBezTo>
                    <a:pt x="559" y="642"/>
                    <a:pt x="810" y="642"/>
                    <a:pt x="838" y="642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1076557" y="5300743"/>
              <a:ext cx="29119" cy="37223"/>
            </a:xfrm>
            <a:custGeom>
              <a:avLst/>
              <a:gdLst/>
              <a:ahLst/>
              <a:cxnLst/>
              <a:rect l="l" t="t" r="r" b="b"/>
              <a:pathLst>
                <a:path w="503" h="643" extrusionOk="0">
                  <a:moveTo>
                    <a:pt x="196" y="1"/>
                  </a:moveTo>
                  <a:cubicBezTo>
                    <a:pt x="196" y="1"/>
                    <a:pt x="223" y="84"/>
                    <a:pt x="168" y="196"/>
                  </a:cubicBezTo>
                  <a:cubicBezTo>
                    <a:pt x="112" y="280"/>
                    <a:pt x="0" y="363"/>
                    <a:pt x="0" y="363"/>
                  </a:cubicBezTo>
                  <a:lnTo>
                    <a:pt x="56" y="419"/>
                  </a:lnTo>
                  <a:cubicBezTo>
                    <a:pt x="84" y="447"/>
                    <a:pt x="140" y="503"/>
                    <a:pt x="196" y="531"/>
                  </a:cubicBezTo>
                  <a:cubicBezTo>
                    <a:pt x="307" y="614"/>
                    <a:pt x="502" y="642"/>
                    <a:pt x="502" y="642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1066831" y="5291075"/>
              <a:ext cx="32361" cy="40407"/>
            </a:xfrm>
            <a:custGeom>
              <a:avLst/>
              <a:gdLst/>
              <a:ahLst/>
              <a:cxnLst/>
              <a:rect l="l" t="t" r="r" b="b"/>
              <a:pathLst>
                <a:path w="559" h="698" extrusionOk="0">
                  <a:moveTo>
                    <a:pt x="503" y="0"/>
                  </a:moveTo>
                  <a:lnTo>
                    <a:pt x="1" y="419"/>
                  </a:lnTo>
                  <a:lnTo>
                    <a:pt x="559" y="6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1094329" y="5345954"/>
              <a:ext cx="51696" cy="61421"/>
            </a:xfrm>
            <a:custGeom>
              <a:avLst/>
              <a:gdLst/>
              <a:ahLst/>
              <a:cxnLst/>
              <a:rect l="l" t="t" r="r" b="b"/>
              <a:pathLst>
                <a:path w="893" h="1061" extrusionOk="0">
                  <a:moveTo>
                    <a:pt x="112" y="1"/>
                  </a:moveTo>
                  <a:lnTo>
                    <a:pt x="0" y="336"/>
                  </a:lnTo>
                  <a:lnTo>
                    <a:pt x="809" y="1061"/>
                  </a:lnTo>
                  <a:cubicBezTo>
                    <a:pt x="893" y="838"/>
                    <a:pt x="865" y="559"/>
                    <a:pt x="809" y="30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734140" y="4972914"/>
              <a:ext cx="111496" cy="95345"/>
            </a:xfrm>
            <a:custGeom>
              <a:avLst/>
              <a:gdLst/>
              <a:ahLst/>
              <a:cxnLst/>
              <a:rect l="l" t="t" r="r" b="b"/>
              <a:pathLst>
                <a:path w="1926" h="1647" extrusionOk="0">
                  <a:moveTo>
                    <a:pt x="29" y="0"/>
                  </a:moveTo>
                  <a:cubicBezTo>
                    <a:pt x="29" y="0"/>
                    <a:pt x="1" y="56"/>
                    <a:pt x="1" y="112"/>
                  </a:cubicBezTo>
                  <a:cubicBezTo>
                    <a:pt x="1" y="195"/>
                    <a:pt x="29" y="279"/>
                    <a:pt x="56" y="419"/>
                  </a:cubicBezTo>
                  <a:cubicBezTo>
                    <a:pt x="84" y="530"/>
                    <a:pt x="140" y="670"/>
                    <a:pt x="252" y="837"/>
                  </a:cubicBezTo>
                  <a:cubicBezTo>
                    <a:pt x="335" y="977"/>
                    <a:pt x="475" y="1116"/>
                    <a:pt x="642" y="1228"/>
                  </a:cubicBezTo>
                  <a:cubicBezTo>
                    <a:pt x="949" y="1451"/>
                    <a:pt x="1284" y="1535"/>
                    <a:pt x="1535" y="1590"/>
                  </a:cubicBezTo>
                  <a:cubicBezTo>
                    <a:pt x="1786" y="1646"/>
                    <a:pt x="1926" y="1646"/>
                    <a:pt x="1926" y="1646"/>
                  </a:cubicBezTo>
                  <a:cubicBezTo>
                    <a:pt x="1926" y="1646"/>
                    <a:pt x="1786" y="1562"/>
                    <a:pt x="1591" y="1451"/>
                  </a:cubicBezTo>
                  <a:cubicBezTo>
                    <a:pt x="1368" y="1339"/>
                    <a:pt x="1089" y="1172"/>
                    <a:pt x="782" y="977"/>
                  </a:cubicBezTo>
                  <a:cubicBezTo>
                    <a:pt x="503" y="781"/>
                    <a:pt x="307" y="558"/>
                    <a:pt x="168" y="363"/>
                  </a:cubicBezTo>
                  <a:cubicBezTo>
                    <a:pt x="112" y="251"/>
                    <a:pt x="84" y="167"/>
                    <a:pt x="56" y="112"/>
                  </a:cubicBezTo>
                  <a:cubicBezTo>
                    <a:pt x="29" y="5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000605" y="5160245"/>
              <a:ext cx="93782" cy="148662"/>
            </a:xfrm>
            <a:custGeom>
              <a:avLst/>
              <a:gdLst/>
              <a:ahLst/>
              <a:cxnLst/>
              <a:rect l="l" t="t" r="r" b="b"/>
              <a:pathLst>
                <a:path w="1620" h="2568" extrusionOk="0">
                  <a:moveTo>
                    <a:pt x="1" y="0"/>
                  </a:moveTo>
                  <a:cubicBezTo>
                    <a:pt x="1" y="0"/>
                    <a:pt x="85" y="168"/>
                    <a:pt x="224" y="391"/>
                  </a:cubicBezTo>
                  <a:cubicBezTo>
                    <a:pt x="364" y="614"/>
                    <a:pt x="531" y="949"/>
                    <a:pt x="782" y="1312"/>
                  </a:cubicBezTo>
                  <a:cubicBezTo>
                    <a:pt x="977" y="1674"/>
                    <a:pt x="1201" y="1953"/>
                    <a:pt x="1340" y="2204"/>
                  </a:cubicBezTo>
                  <a:cubicBezTo>
                    <a:pt x="1508" y="2428"/>
                    <a:pt x="1619" y="2567"/>
                    <a:pt x="1619" y="2567"/>
                  </a:cubicBezTo>
                  <a:cubicBezTo>
                    <a:pt x="1619" y="2567"/>
                    <a:pt x="1563" y="2400"/>
                    <a:pt x="1480" y="2149"/>
                  </a:cubicBezTo>
                  <a:cubicBezTo>
                    <a:pt x="1396" y="1870"/>
                    <a:pt x="1229" y="1535"/>
                    <a:pt x="1005" y="1144"/>
                  </a:cubicBezTo>
                  <a:cubicBezTo>
                    <a:pt x="782" y="809"/>
                    <a:pt x="531" y="503"/>
                    <a:pt x="336" y="307"/>
                  </a:cubicBezTo>
                  <a:cubicBezTo>
                    <a:pt x="140" y="1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115285" y="4615968"/>
              <a:ext cx="43707" cy="43649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754" y="754"/>
                  </a:lnTo>
                  <a:lnTo>
                    <a:pt x="69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071694" y="4620715"/>
              <a:ext cx="27498" cy="21188"/>
            </a:xfrm>
            <a:custGeom>
              <a:avLst/>
              <a:gdLst/>
              <a:ahLst/>
              <a:cxnLst/>
              <a:rect l="l" t="t" r="r" b="b"/>
              <a:pathLst>
                <a:path w="475" h="366" extrusionOk="0">
                  <a:moveTo>
                    <a:pt x="284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1" y="197"/>
                    <a:pt x="28" y="281"/>
                  </a:cubicBezTo>
                  <a:cubicBezTo>
                    <a:pt x="46" y="335"/>
                    <a:pt x="111" y="366"/>
                    <a:pt x="185" y="366"/>
                  </a:cubicBezTo>
                  <a:cubicBezTo>
                    <a:pt x="225" y="366"/>
                    <a:pt x="268" y="357"/>
                    <a:pt x="307" y="337"/>
                  </a:cubicBezTo>
                  <a:cubicBezTo>
                    <a:pt x="419" y="309"/>
                    <a:pt x="475" y="197"/>
                    <a:pt x="447" y="86"/>
                  </a:cubicBezTo>
                  <a:cubicBezTo>
                    <a:pt x="411" y="32"/>
                    <a:pt x="352" y="1"/>
                    <a:pt x="2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073315" y="4620715"/>
              <a:ext cx="22635" cy="18004"/>
            </a:xfrm>
            <a:custGeom>
              <a:avLst/>
              <a:gdLst/>
              <a:ahLst/>
              <a:cxnLst/>
              <a:rect l="l" t="t" r="r" b="b"/>
              <a:pathLst>
                <a:path w="391" h="311" extrusionOk="0">
                  <a:moveTo>
                    <a:pt x="234" y="1"/>
                  </a:moveTo>
                  <a:cubicBezTo>
                    <a:pt x="203" y="1"/>
                    <a:pt x="170" y="10"/>
                    <a:pt x="140" y="30"/>
                  </a:cubicBezTo>
                  <a:cubicBezTo>
                    <a:pt x="28" y="58"/>
                    <a:pt x="0" y="142"/>
                    <a:pt x="28" y="225"/>
                  </a:cubicBezTo>
                  <a:cubicBezTo>
                    <a:pt x="46" y="279"/>
                    <a:pt x="99" y="310"/>
                    <a:pt x="157" y="310"/>
                  </a:cubicBezTo>
                  <a:cubicBezTo>
                    <a:pt x="189" y="310"/>
                    <a:pt x="222" y="301"/>
                    <a:pt x="252" y="281"/>
                  </a:cubicBezTo>
                  <a:cubicBezTo>
                    <a:pt x="335" y="253"/>
                    <a:pt x="391" y="142"/>
                    <a:pt x="363" y="86"/>
                  </a:cubicBezTo>
                  <a:cubicBezTo>
                    <a:pt x="345" y="32"/>
                    <a:pt x="292" y="1"/>
                    <a:pt x="23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060405" y="4612726"/>
              <a:ext cx="38786" cy="25877"/>
            </a:xfrm>
            <a:custGeom>
              <a:avLst/>
              <a:gdLst/>
              <a:ahLst/>
              <a:cxnLst/>
              <a:rect l="l" t="t" r="r" b="b"/>
              <a:pathLst>
                <a:path w="670" h="447" extrusionOk="0">
                  <a:moveTo>
                    <a:pt x="558" y="1"/>
                  </a:moveTo>
                  <a:cubicBezTo>
                    <a:pt x="279" y="56"/>
                    <a:pt x="112" y="196"/>
                    <a:pt x="0" y="447"/>
                  </a:cubicBezTo>
                  <a:cubicBezTo>
                    <a:pt x="196" y="252"/>
                    <a:pt x="419" y="140"/>
                    <a:pt x="670" y="140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055543" y="4628877"/>
              <a:ext cx="119601" cy="96966"/>
            </a:xfrm>
            <a:custGeom>
              <a:avLst/>
              <a:gdLst/>
              <a:ahLst/>
              <a:cxnLst/>
              <a:rect l="l" t="t" r="r" b="b"/>
              <a:pathLst>
                <a:path w="2066" h="1675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42" y="298"/>
                    <a:pt x="872" y="481"/>
                    <a:pt x="638" y="481"/>
                  </a:cubicBezTo>
                  <a:cubicBezTo>
                    <a:pt x="455" y="481"/>
                    <a:pt x="233" y="369"/>
                    <a:pt x="1" y="112"/>
                  </a:cubicBezTo>
                  <a:lnTo>
                    <a:pt x="1" y="112"/>
                  </a:lnTo>
                  <a:cubicBezTo>
                    <a:pt x="196" y="614"/>
                    <a:pt x="810" y="1089"/>
                    <a:pt x="2065" y="1675"/>
                  </a:cubicBezTo>
                  <a:cubicBezTo>
                    <a:pt x="1005" y="949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147587" y="4717332"/>
              <a:ext cx="33981" cy="46717"/>
            </a:xfrm>
            <a:custGeom>
              <a:avLst/>
              <a:gdLst/>
              <a:ahLst/>
              <a:cxnLst/>
              <a:rect l="l" t="t" r="r" b="b"/>
              <a:pathLst>
                <a:path w="587" h="807" extrusionOk="0">
                  <a:moveTo>
                    <a:pt x="350" y="0"/>
                  </a:moveTo>
                  <a:cubicBezTo>
                    <a:pt x="308" y="0"/>
                    <a:pt x="266" y="21"/>
                    <a:pt x="224" y="63"/>
                  </a:cubicBezTo>
                  <a:lnTo>
                    <a:pt x="196" y="63"/>
                  </a:lnTo>
                  <a:cubicBezTo>
                    <a:pt x="140" y="147"/>
                    <a:pt x="140" y="230"/>
                    <a:pt x="196" y="286"/>
                  </a:cubicBezTo>
                  <a:lnTo>
                    <a:pt x="252" y="342"/>
                  </a:lnTo>
                  <a:cubicBezTo>
                    <a:pt x="140" y="453"/>
                    <a:pt x="57" y="565"/>
                    <a:pt x="1" y="704"/>
                  </a:cubicBezTo>
                  <a:lnTo>
                    <a:pt x="57" y="788"/>
                  </a:lnTo>
                  <a:cubicBezTo>
                    <a:pt x="68" y="800"/>
                    <a:pt x="89" y="807"/>
                    <a:pt x="110" y="807"/>
                  </a:cubicBezTo>
                  <a:cubicBezTo>
                    <a:pt x="139" y="807"/>
                    <a:pt x="168" y="793"/>
                    <a:pt x="168" y="760"/>
                  </a:cubicBezTo>
                  <a:cubicBezTo>
                    <a:pt x="252" y="537"/>
                    <a:pt x="363" y="425"/>
                    <a:pt x="503" y="314"/>
                  </a:cubicBezTo>
                  <a:cubicBezTo>
                    <a:pt x="587" y="258"/>
                    <a:pt x="587" y="174"/>
                    <a:pt x="531" y="119"/>
                  </a:cubicBezTo>
                  <a:lnTo>
                    <a:pt x="475" y="63"/>
                  </a:lnTo>
                  <a:cubicBezTo>
                    <a:pt x="433" y="21"/>
                    <a:pt x="391" y="0"/>
                    <a:pt x="350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160496" y="4722542"/>
              <a:ext cx="14646" cy="12967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13" y="1"/>
                  </a:moveTo>
                  <a:cubicBezTo>
                    <a:pt x="57" y="1"/>
                    <a:pt x="1" y="57"/>
                    <a:pt x="29" y="140"/>
                  </a:cubicBezTo>
                  <a:cubicBezTo>
                    <a:pt x="29" y="196"/>
                    <a:pt x="85" y="224"/>
                    <a:pt x="168" y="224"/>
                  </a:cubicBezTo>
                  <a:cubicBezTo>
                    <a:pt x="224" y="196"/>
                    <a:pt x="252" y="140"/>
                    <a:pt x="252" y="84"/>
                  </a:cubicBezTo>
                  <a:cubicBezTo>
                    <a:pt x="224" y="29"/>
                    <a:pt x="168" y="1"/>
                    <a:pt x="113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087845" y="4622393"/>
              <a:ext cx="3300" cy="6542"/>
            </a:xfrm>
            <a:custGeom>
              <a:avLst/>
              <a:gdLst/>
              <a:ahLst/>
              <a:cxnLst/>
              <a:rect l="l" t="t" r="r" b="b"/>
              <a:pathLst>
                <a:path w="57" h="113" extrusionOk="0">
                  <a:moveTo>
                    <a:pt x="1" y="1"/>
                  </a:moveTo>
                  <a:lnTo>
                    <a:pt x="1" y="85"/>
                  </a:lnTo>
                  <a:lnTo>
                    <a:pt x="56" y="113"/>
                  </a:lnTo>
                  <a:lnTo>
                    <a:pt x="5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-225205" y="5237759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1"/>
                  </a:moveTo>
                  <a:lnTo>
                    <a:pt x="447" y="252"/>
                  </a:lnTo>
                  <a:lnTo>
                    <a:pt x="84" y="1033"/>
                  </a:lnTo>
                  <a:lnTo>
                    <a:pt x="1" y="1256"/>
                  </a:lnTo>
                  <a:cubicBezTo>
                    <a:pt x="196" y="1228"/>
                    <a:pt x="447" y="1172"/>
                    <a:pt x="670" y="1061"/>
                  </a:cubicBezTo>
                  <a:lnTo>
                    <a:pt x="726" y="1061"/>
                  </a:lnTo>
                  <a:lnTo>
                    <a:pt x="810" y="112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642" y="28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E4D0054-CC2A-8698-8FB8-95C04BF7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26" y="896011"/>
            <a:ext cx="6527277" cy="4247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"/>
          <p:cNvSpPr txBox="1">
            <a:spLocks noGrp="1"/>
          </p:cNvSpPr>
          <p:nvPr>
            <p:ph type="title"/>
          </p:nvPr>
        </p:nvSpPr>
        <p:spPr>
          <a:xfrm>
            <a:off x="655348" y="334193"/>
            <a:ext cx="80268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Figure5-</a:t>
            </a:r>
            <a:r>
              <a:rPr lang="en-US" sz="2800" dirty="0"/>
              <a:t> Results of the top ten jockeys(by race type)</a:t>
            </a:r>
            <a:endParaRPr sz="2800" dirty="0"/>
          </a:p>
        </p:txBody>
      </p:sp>
      <p:grpSp>
        <p:nvGrpSpPr>
          <p:cNvPr id="1335" name="Google Shape;1335;p34"/>
          <p:cNvGrpSpPr/>
          <p:nvPr/>
        </p:nvGrpSpPr>
        <p:grpSpPr>
          <a:xfrm>
            <a:off x="158467" y="2849407"/>
            <a:ext cx="1600766" cy="888937"/>
            <a:chOff x="-478882" y="2439848"/>
            <a:chExt cx="1691069" cy="939084"/>
          </a:xfrm>
        </p:grpSpPr>
        <p:sp>
          <p:nvSpPr>
            <p:cNvPr id="1336" name="Google Shape;1336;p34"/>
            <p:cNvSpPr/>
            <p:nvPr/>
          </p:nvSpPr>
          <p:spPr>
            <a:xfrm>
              <a:off x="-212358" y="2740873"/>
              <a:ext cx="355387" cy="329568"/>
            </a:xfrm>
            <a:custGeom>
              <a:avLst/>
              <a:gdLst/>
              <a:ahLst/>
              <a:cxnLst/>
              <a:rect l="l" t="t" r="r" b="b"/>
              <a:pathLst>
                <a:path w="6139" h="5693" extrusionOk="0">
                  <a:moveTo>
                    <a:pt x="3934" y="1"/>
                  </a:moveTo>
                  <a:cubicBezTo>
                    <a:pt x="3097" y="698"/>
                    <a:pt x="2567" y="1563"/>
                    <a:pt x="2483" y="2623"/>
                  </a:cubicBezTo>
                  <a:cubicBezTo>
                    <a:pt x="2455" y="3209"/>
                    <a:pt x="2149" y="3739"/>
                    <a:pt x="1646" y="4046"/>
                  </a:cubicBezTo>
                  <a:lnTo>
                    <a:pt x="0" y="4967"/>
                  </a:lnTo>
                  <a:lnTo>
                    <a:pt x="475" y="5692"/>
                  </a:lnTo>
                  <a:cubicBezTo>
                    <a:pt x="475" y="5692"/>
                    <a:pt x="5552" y="4325"/>
                    <a:pt x="6138" y="2930"/>
                  </a:cubicBezTo>
                  <a:lnTo>
                    <a:pt x="393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-348051" y="3028410"/>
              <a:ext cx="163192" cy="164755"/>
            </a:xfrm>
            <a:custGeom>
              <a:avLst/>
              <a:gdLst/>
              <a:ahLst/>
              <a:cxnLst/>
              <a:rect l="l" t="t" r="r" b="b"/>
              <a:pathLst>
                <a:path w="2819" h="2846" extrusionOk="0">
                  <a:moveTo>
                    <a:pt x="2344" y="0"/>
                  </a:moveTo>
                  <a:lnTo>
                    <a:pt x="140" y="2232"/>
                  </a:lnTo>
                  <a:cubicBezTo>
                    <a:pt x="1" y="2483"/>
                    <a:pt x="112" y="2678"/>
                    <a:pt x="252" y="2846"/>
                  </a:cubicBezTo>
                  <a:lnTo>
                    <a:pt x="2819" y="725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-238235" y="3016659"/>
              <a:ext cx="69526" cy="55169"/>
            </a:xfrm>
            <a:custGeom>
              <a:avLst/>
              <a:gdLst/>
              <a:ahLst/>
              <a:cxnLst/>
              <a:rect l="l" t="t" r="r" b="b"/>
              <a:pathLst>
                <a:path w="1201" h="953" extrusionOk="0">
                  <a:moveTo>
                    <a:pt x="754" y="1"/>
                  </a:moveTo>
                  <a:cubicBezTo>
                    <a:pt x="629" y="1"/>
                    <a:pt x="489" y="50"/>
                    <a:pt x="364" y="147"/>
                  </a:cubicBezTo>
                  <a:cubicBezTo>
                    <a:pt x="85" y="343"/>
                    <a:pt x="1" y="622"/>
                    <a:pt x="113" y="817"/>
                  </a:cubicBezTo>
                  <a:cubicBezTo>
                    <a:pt x="180" y="911"/>
                    <a:pt x="285" y="953"/>
                    <a:pt x="408" y="953"/>
                  </a:cubicBezTo>
                  <a:cubicBezTo>
                    <a:pt x="541" y="953"/>
                    <a:pt x="693" y="904"/>
                    <a:pt x="838" y="817"/>
                  </a:cubicBezTo>
                  <a:cubicBezTo>
                    <a:pt x="1089" y="622"/>
                    <a:pt x="1201" y="315"/>
                    <a:pt x="1061" y="147"/>
                  </a:cubicBezTo>
                  <a:cubicBezTo>
                    <a:pt x="991" y="50"/>
                    <a:pt x="880" y="1"/>
                    <a:pt x="754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-406172" y="3152757"/>
              <a:ext cx="72710" cy="75952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cubicBezTo>
                    <a:pt x="865" y="893"/>
                    <a:pt x="1088" y="781"/>
                    <a:pt x="1256" y="698"/>
                  </a:cubicBezTo>
                  <a:lnTo>
                    <a:pt x="1144" y="84"/>
                  </a:lnTo>
                  <a:cubicBezTo>
                    <a:pt x="977" y="84"/>
                    <a:pt x="782" y="84"/>
                    <a:pt x="614" y="56"/>
                  </a:cubicBezTo>
                  <a:cubicBezTo>
                    <a:pt x="531" y="56"/>
                    <a:pt x="447" y="28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-360961" y="3141410"/>
              <a:ext cx="38844" cy="3884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670" y="1"/>
                  </a:moveTo>
                  <a:cubicBezTo>
                    <a:pt x="642" y="1"/>
                    <a:pt x="475" y="57"/>
                    <a:pt x="307" y="113"/>
                  </a:cubicBezTo>
                  <a:cubicBezTo>
                    <a:pt x="224" y="113"/>
                    <a:pt x="140" y="140"/>
                    <a:pt x="84" y="140"/>
                  </a:cubicBezTo>
                  <a:cubicBezTo>
                    <a:pt x="45" y="121"/>
                    <a:pt x="19" y="101"/>
                    <a:pt x="8" y="101"/>
                  </a:cubicBezTo>
                  <a:cubicBezTo>
                    <a:pt x="4" y="101"/>
                    <a:pt x="2" y="103"/>
                    <a:pt x="1" y="107"/>
                  </a:cubicBezTo>
                  <a:lnTo>
                    <a:pt x="1" y="107"/>
                  </a:lnTo>
                  <a:cubicBezTo>
                    <a:pt x="1" y="106"/>
                    <a:pt x="1" y="105"/>
                    <a:pt x="1" y="105"/>
                  </a:cubicBezTo>
                  <a:cubicBezTo>
                    <a:pt x="1" y="105"/>
                    <a:pt x="1" y="108"/>
                    <a:pt x="1" y="113"/>
                  </a:cubicBezTo>
                  <a:cubicBezTo>
                    <a:pt x="1" y="110"/>
                    <a:pt x="1" y="109"/>
                    <a:pt x="1" y="107"/>
                  </a:cubicBezTo>
                  <a:lnTo>
                    <a:pt x="1" y="107"/>
                  </a:lnTo>
                  <a:cubicBezTo>
                    <a:pt x="3" y="116"/>
                    <a:pt x="8" y="163"/>
                    <a:pt x="28" y="224"/>
                  </a:cubicBezTo>
                  <a:cubicBezTo>
                    <a:pt x="56" y="280"/>
                    <a:pt x="140" y="364"/>
                    <a:pt x="224" y="419"/>
                  </a:cubicBezTo>
                  <a:cubicBezTo>
                    <a:pt x="363" y="559"/>
                    <a:pt x="531" y="671"/>
                    <a:pt x="531" y="671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-351293" y="3133364"/>
              <a:ext cx="35602" cy="38844"/>
            </a:xfrm>
            <a:custGeom>
              <a:avLst/>
              <a:gdLst/>
              <a:ahLst/>
              <a:cxnLst/>
              <a:rect l="l" t="t" r="r" b="b"/>
              <a:pathLst>
                <a:path w="615" h="671" extrusionOk="0">
                  <a:moveTo>
                    <a:pt x="615" y="0"/>
                  </a:moveTo>
                  <a:lnTo>
                    <a:pt x="1" y="196"/>
                  </a:lnTo>
                  <a:lnTo>
                    <a:pt x="447" y="6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-333521" y="3133364"/>
              <a:ext cx="29177" cy="29119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57" y="0"/>
                  </a:moveTo>
                  <a:cubicBezTo>
                    <a:pt x="57" y="0"/>
                    <a:pt x="29" y="112"/>
                    <a:pt x="1" y="252"/>
                  </a:cubicBezTo>
                  <a:cubicBezTo>
                    <a:pt x="1" y="363"/>
                    <a:pt x="29" y="503"/>
                    <a:pt x="29" y="503"/>
                  </a:cubicBezTo>
                  <a:lnTo>
                    <a:pt x="503" y="0"/>
                  </a:lnTo>
                  <a:cubicBezTo>
                    <a:pt x="475" y="0"/>
                    <a:pt x="391" y="0"/>
                    <a:pt x="280" y="28"/>
                  </a:cubicBezTo>
                  <a:cubicBezTo>
                    <a:pt x="168" y="28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-406172" y="3152757"/>
              <a:ext cx="37223" cy="75952"/>
            </a:xfrm>
            <a:custGeom>
              <a:avLst/>
              <a:gdLst/>
              <a:ahLst/>
              <a:cxnLst/>
              <a:rect l="l" t="t" r="r" b="b"/>
              <a:pathLst>
                <a:path w="643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lnTo>
                    <a:pt x="614" y="5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648459" y="2988003"/>
              <a:ext cx="298828" cy="145420"/>
            </a:xfrm>
            <a:custGeom>
              <a:avLst/>
              <a:gdLst/>
              <a:ahLst/>
              <a:cxnLst/>
              <a:rect l="l" t="t" r="r" b="b"/>
              <a:pathLst>
                <a:path w="5162" h="2512" extrusionOk="0">
                  <a:moveTo>
                    <a:pt x="2009" y="1"/>
                  </a:moveTo>
                  <a:lnTo>
                    <a:pt x="1" y="447"/>
                  </a:lnTo>
                  <a:lnTo>
                    <a:pt x="4743" y="2511"/>
                  </a:lnTo>
                  <a:lnTo>
                    <a:pt x="5162" y="206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910119" y="3083289"/>
              <a:ext cx="234223" cy="150282"/>
            </a:xfrm>
            <a:custGeom>
              <a:avLst/>
              <a:gdLst/>
              <a:ahLst/>
              <a:cxnLst/>
              <a:rect l="l" t="t" r="r" b="b"/>
              <a:pathLst>
                <a:path w="4046" h="2596" extrusionOk="0">
                  <a:moveTo>
                    <a:pt x="0" y="1"/>
                  </a:moveTo>
                  <a:lnTo>
                    <a:pt x="84" y="782"/>
                  </a:lnTo>
                  <a:cubicBezTo>
                    <a:pt x="1116" y="1284"/>
                    <a:pt x="2093" y="1954"/>
                    <a:pt x="2734" y="2595"/>
                  </a:cubicBezTo>
                  <a:lnTo>
                    <a:pt x="3711" y="2595"/>
                  </a:lnTo>
                  <a:lnTo>
                    <a:pt x="4046" y="2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879438" y="3080916"/>
              <a:ext cx="83998" cy="58758"/>
            </a:xfrm>
            <a:custGeom>
              <a:avLst/>
              <a:gdLst/>
              <a:ahLst/>
              <a:cxnLst/>
              <a:rect l="l" t="t" r="r" b="b"/>
              <a:pathLst>
                <a:path w="1451" h="1015" extrusionOk="0">
                  <a:moveTo>
                    <a:pt x="529" y="0"/>
                  </a:moveTo>
                  <a:cubicBezTo>
                    <a:pt x="339" y="0"/>
                    <a:pt x="179" y="74"/>
                    <a:pt x="112" y="209"/>
                  </a:cubicBezTo>
                  <a:cubicBezTo>
                    <a:pt x="0" y="432"/>
                    <a:pt x="195" y="739"/>
                    <a:pt x="530" y="906"/>
                  </a:cubicBezTo>
                  <a:cubicBezTo>
                    <a:pt x="674" y="978"/>
                    <a:pt x="822" y="1014"/>
                    <a:pt x="954" y="1014"/>
                  </a:cubicBezTo>
                  <a:cubicBezTo>
                    <a:pt x="1130" y="1014"/>
                    <a:pt x="1275" y="950"/>
                    <a:pt x="1339" y="823"/>
                  </a:cubicBezTo>
                  <a:cubicBezTo>
                    <a:pt x="1451" y="600"/>
                    <a:pt x="1256" y="265"/>
                    <a:pt x="921" y="97"/>
                  </a:cubicBezTo>
                  <a:cubicBezTo>
                    <a:pt x="789" y="31"/>
                    <a:pt x="652" y="0"/>
                    <a:pt x="52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115222" y="3223787"/>
              <a:ext cx="96966" cy="48512"/>
            </a:xfrm>
            <a:custGeom>
              <a:avLst/>
              <a:gdLst/>
              <a:ahLst/>
              <a:cxnLst/>
              <a:rect l="l" t="t" r="r" b="b"/>
              <a:pathLst>
                <a:path w="1675" h="838" extrusionOk="0">
                  <a:moveTo>
                    <a:pt x="503" y="1"/>
                  </a:moveTo>
                  <a:lnTo>
                    <a:pt x="0" y="85"/>
                  </a:lnTo>
                  <a:lnTo>
                    <a:pt x="56" y="168"/>
                  </a:lnTo>
                  <a:lnTo>
                    <a:pt x="168" y="336"/>
                  </a:lnTo>
                  <a:lnTo>
                    <a:pt x="335" y="642"/>
                  </a:lnTo>
                  <a:lnTo>
                    <a:pt x="475" y="838"/>
                  </a:lnTo>
                  <a:lnTo>
                    <a:pt x="1674" y="615"/>
                  </a:lnTo>
                  <a:cubicBezTo>
                    <a:pt x="1507" y="503"/>
                    <a:pt x="1228" y="363"/>
                    <a:pt x="1005" y="224"/>
                  </a:cubicBezTo>
                  <a:cubicBezTo>
                    <a:pt x="782" y="112"/>
                    <a:pt x="586" y="29"/>
                    <a:pt x="50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82919" y="3222166"/>
              <a:ext cx="43649" cy="25240"/>
            </a:xfrm>
            <a:custGeom>
              <a:avLst/>
              <a:gdLst/>
              <a:ahLst/>
              <a:cxnLst/>
              <a:rect l="l" t="t" r="r" b="b"/>
              <a:pathLst>
                <a:path w="754" h="436" extrusionOk="0">
                  <a:moveTo>
                    <a:pt x="56" y="1"/>
                  </a:moveTo>
                  <a:lnTo>
                    <a:pt x="112" y="29"/>
                  </a:lnTo>
                  <a:cubicBezTo>
                    <a:pt x="140" y="57"/>
                    <a:pt x="140" y="85"/>
                    <a:pt x="140" y="140"/>
                  </a:cubicBezTo>
                  <a:cubicBezTo>
                    <a:pt x="140" y="196"/>
                    <a:pt x="112" y="280"/>
                    <a:pt x="84" y="308"/>
                  </a:cubicBezTo>
                  <a:lnTo>
                    <a:pt x="0" y="364"/>
                  </a:lnTo>
                  <a:cubicBezTo>
                    <a:pt x="0" y="364"/>
                    <a:pt x="90" y="435"/>
                    <a:pt x="240" y="435"/>
                  </a:cubicBezTo>
                  <a:cubicBezTo>
                    <a:pt x="277" y="435"/>
                    <a:pt x="318" y="431"/>
                    <a:pt x="363" y="419"/>
                  </a:cubicBezTo>
                  <a:cubicBezTo>
                    <a:pt x="475" y="391"/>
                    <a:pt x="586" y="308"/>
                    <a:pt x="642" y="224"/>
                  </a:cubicBezTo>
                  <a:cubicBezTo>
                    <a:pt x="698" y="140"/>
                    <a:pt x="726" y="85"/>
                    <a:pt x="754" y="5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99071" y="3215741"/>
              <a:ext cx="33981" cy="35602"/>
            </a:xfrm>
            <a:custGeom>
              <a:avLst/>
              <a:gdLst/>
              <a:ahLst/>
              <a:cxnLst/>
              <a:rect l="l" t="t" r="r" b="b"/>
              <a:pathLst>
                <a:path w="587" h="615" extrusionOk="0">
                  <a:moveTo>
                    <a:pt x="168" y="0"/>
                  </a:moveTo>
                  <a:cubicBezTo>
                    <a:pt x="168" y="0"/>
                    <a:pt x="112" y="168"/>
                    <a:pt x="84" y="307"/>
                  </a:cubicBezTo>
                  <a:cubicBezTo>
                    <a:pt x="56" y="363"/>
                    <a:pt x="28" y="447"/>
                    <a:pt x="0" y="502"/>
                  </a:cubicBezTo>
                  <a:cubicBezTo>
                    <a:pt x="0" y="586"/>
                    <a:pt x="28" y="614"/>
                    <a:pt x="28" y="614"/>
                  </a:cubicBezTo>
                  <a:cubicBezTo>
                    <a:pt x="28" y="614"/>
                    <a:pt x="28" y="586"/>
                    <a:pt x="84" y="586"/>
                  </a:cubicBezTo>
                  <a:cubicBezTo>
                    <a:pt x="140" y="586"/>
                    <a:pt x="196" y="586"/>
                    <a:pt x="279" y="558"/>
                  </a:cubicBezTo>
                  <a:lnTo>
                    <a:pt x="586" y="5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116843" y="3218982"/>
              <a:ext cx="25877" cy="38786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307" y="0"/>
                  </a:moveTo>
                  <a:cubicBezTo>
                    <a:pt x="279" y="0"/>
                    <a:pt x="168" y="140"/>
                    <a:pt x="84" y="251"/>
                  </a:cubicBezTo>
                  <a:cubicBezTo>
                    <a:pt x="28" y="391"/>
                    <a:pt x="0" y="530"/>
                    <a:pt x="0" y="530"/>
                  </a:cubicBezTo>
                  <a:cubicBezTo>
                    <a:pt x="0" y="530"/>
                    <a:pt x="140" y="530"/>
                    <a:pt x="251" y="558"/>
                  </a:cubicBezTo>
                  <a:cubicBezTo>
                    <a:pt x="307" y="586"/>
                    <a:pt x="363" y="614"/>
                    <a:pt x="391" y="642"/>
                  </a:cubicBezTo>
                  <a:lnTo>
                    <a:pt x="447" y="67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134615" y="3236755"/>
              <a:ext cx="77573" cy="35544"/>
            </a:xfrm>
            <a:custGeom>
              <a:avLst/>
              <a:gdLst/>
              <a:ahLst/>
              <a:cxnLst/>
              <a:rect l="l" t="t" r="r" b="b"/>
              <a:pathLst>
                <a:path w="1340" h="614" extrusionOk="0">
                  <a:moveTo>
                    <a:pt x="670" y="0"/>
                  </a:moveTo>
                  <a:lnTo>
                    <a:pt x="0" y="418"/>
                  </a:lnTo>
                  <a:lnTo>
                    <a:pt x="140" y="614"/>
                  </a:lnTo>
                  <a:lnTo>
                    <a:pt x="1339" y="391"/>
                  </a:lnTo>
                  <a:cubicBezTo>
                    <a:pt x="1172" y="279"/>
                    <a:pt x="893" y="139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-477261" y="2704287"/>
              <a:ext cx="531430" cy="142467"/>
            </a:xfrm>
            <a:custGeom>
              <a:avLst/>
              <a:gdLst/>
              <a:ahLst/>
              <a:cxnLst/>
              <a:rect l="l" t="t" r="r" b="b"/>
              <a:pathLst>
                <a:path w="9180" h="2461" extrusionOk="0">
                  <a:moveTo>
                    <a:pt x="9080" y="823"/>
                  </a:moveTo>
                  <a:cubicBezTo>
                    <a:pt x="9145" y="878"/>
                    <a:pt x="9180" y="912"/>
                    <a:pt x="9180" y="912"/>
                  </a:cubicBezTo>
                  <a:cubicBezTo>
                    <a:pt x="9180" y="912"/>
                    <a:pt x="9152" y="884"/>
                    <a:pt x="9096" y="828"/>
                  </a:cubicBezTo>
                  <a:cubicBezTo>
                    <a:pt x="9091" y="827"/>
                    <a:pt x="9085" y="825"/>
                    <a:pt x="9080" y="823"/>
                  </a:cubicBezTo>
                  <a:close/>
                  <a:moveTo>
                    <a:pt x="6888" y="0"/>
                  </a:moveTo>
                  <a:cubicBezTo>
                    <a:pt x="6700" y="0"/>
                    <a:pt x="6505" y="16"/>
                    <a:pt x="6306" y="47"/>
                  </a:cubicBezTo>
                  <a:cubicBezTo>
                    <a:pt x="5748" y="131"/>
                    <a:pt x="5162" y="382"/>
                    <a:pt x="4521" y="745"/>
                  </a:cubicBezTo>
                  <a:cubicBezTo>
                    <a:pt x="3879" y="1135"/>
                    <a:pt x="3293" y="1609"/>
                    <a:pt x="2791" y="1916"/>
                  </a:cubicBezTo>
                  <a:cubicBezTo>
                    <a:pt x="2512" y="2056"/>
                    <a:pt x="2289" y="2167"/>
                    <a:pt x="2037" y="2223"/>
                  </a:cubicBezTo>
                  <a:cubicBezTo>
                    <a:pt x="1874" y="2264"/>
                    <a:pt x="1711" y="2290"/>
                    <a:pt x="1547" y="2290"/>
                  </a:cubicBezTo>
                  <a:cubicBezTo>
                    <a:pt x="1488" y="2290"/>
                    <a:pt x="1428" y="2287"/>
                    <a:pt x="1368" y="2279"/>
                  </a:cubicBezTo>
                  <a:cubicBezTo>
                    <a:pt x="949" y="2195"/>
                    <a:pt x="587" y="1944"/>
                    <a:pt x="364" y="1721"/>
                  </a:cubicBezTo>
                  <a:cubicBezTo>
                    <a:pt x="252" y="1609"/>
                    <a:pt x="168" y="1498"/>
                    <a:pt x="112" y="1442"/>
                  </a:cubicBezTo>
                  <a:cubicBezTo>
                    <a:pt x="29" y="1359"/>
                    <a:pt x="1" y="1331"/>
                    <a:pt x="1" y="1330"/>
                  </a:cubicBezTo>
                  <a:lnTo>
                    <a:pt x="1" y="1330"/>
                  </a:lnTo>
                  <a:cubicBezTo>
                    <a:pt x="1" y="1331"/>
                    <a:pt x="29" y="1359"/>
                    <a:pt x="85" y="1442"/>
                  </a:cubicBezTo>
                  <a:cubicBezTo>
                    <a:pt x="140" y="1526"/>
                    <a:pt x="224" y="1637"/>
                    <a:pt x="336" y="1749"/>
                  </a:cubicBezTo>
                  <a:cubicBezTo>
                    <a:pt x="559" y="2000"/>
                    <a:pt x="922" y="2307"/>
                    <a:pt x="1368" y="2419"/>
                  </a:cubicBezTo>
                  <a:cubicBezTo>
                    <a:pt x="1480" y="2446"/>
                    <a:pt x="1598" y="2460"/>
                    <a:pt x="1720" y="2460"/>
                  </a:cubicBezTo>
                  <a:cubicBezTo>
                    <a:pt x="1842" y="2460"/>
                    <a:pt x="1968" y="2446"/>
                    <a:pt x="2093" y="2419"/>
                  </a:cubicBezTo>
                  <a:cubicBezTo>
                    <a:pt x="2316" y="2363"/>
                    <a:pt x="2595" y="2279"/>
                    <a:pt x="2847" y="2112"/>
                  </a:cubicBezTo>
                  <a:cubicBezTo>
                    <a:pt x="3377" y="1833"/>
                    <a:pt x="3935" y="1386"/>
                    <a:pt x="4548" y="1051"/>
                  </a:cubicBezTo>
                  <a:cubicBezTo>
                    <a:pt x="5134" y="689"/>
                    <a:pt x="5720" y="438"/>
                    <a:pt x="6250" y="298"/>
                  </a:cubicBezTo>
                  <a:cubicBezTo>
                    <a:pt x="6529" y="228"/>
                    <a:pt x="6794" y="201"/>
                    <a:pt x="7045" y="201"/>
                  </a:cubicBezTo>
                  <a:cubicBezTo>
                    <a:pt x="7296" y="201"/>
                    <a:pt x="7534" y="228"/>
                    <a:pt x="7757" y="270"/>
                  </a:cubicBezTo>
                  <a:cubicBezTo>
                    <a:pt x="8175" y="354"/>
                    <a:pt x="8538" y="521"/>
                    <a:pt x="8789" y="661"/>
                  </a:cubicBezTo>
                  <a:cubicBezTo>
                    <a:pt x="8920" y="739"/>
                    <a:pt x="9002" y="793"/>
                    <a:pt x="9080" y="823"/>
                  </a:cubicBezTo>
                  <a:lnTo>
                    <a:pt x="9080" y="823"/>
                  </a:lnTo>
                  <a:cubicBezTo>
                    <a:pt x="9014" y="767"/>
                    <a:pt x="8916" y="689"/>
                    <a:pt x="8789" y="605"/>
                  </a:cubicBezTo>
                  <a:cubicBezTo>
                    <a:pt x="8538" y="438"/>
                    <a:pt x="8175" y="242"/>
                    <a:pt x="7757" y="131"/>
                  </a:cubicBezTo>
                  <a:cubicBezTo>
                    <a:pt x="7495" y="44"/>
                    <a:pt x="7201" y="0"/>
                    <a:pt x="688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-423944" y="2730221"/>
              <a:ext cx="458720" cy="145651"/>
            </a:xfrm>
            <a:custGeom>
              <a:avLst/>
              <a:gdLst/>
              <a:ahLst/>
              <a:cxnLst/>
              <a:rect l="l" t="t" r="r" b="b"/>
              <a:pathLst>
                <a:path w="7924" h="2516" extrusionOk="0">
                  <a:moveTo>
                    <a:pt x="6393" y="1"/>
                  </a:moveTo>
                  <a:cubicBezTo>
                    <a:pt x="6128" y="1"/>
                    <a:pt x="5843" y="20"/>
                    <a:pt x="5525" y="73"/>
                  </a:cubicBezTo>
                  <a:cubicBezTo>
                    <a:pt x="5050" y="157"/>
                    <a:pt x="4520" y="324"/>
                    <a:pt x="3962" y="603"/>
                  </a:cubicBezTo>
                  <a:cubicBezTo>
                    <a:pt x="3683" y="743"/>
                    <a:pt x="3376" y="938"/>
                    <a:pt x="3125" y="1134"/>
                  </a:cubicBezTo>
                  <a:cubicBezTo>
                    <a:pt x="2986" y="1217"/>
                    <a:pt x="2846" y="1329"/>
                    <a:pt x="2735" y="1413"/>
                  </a:cubicBezTo>
                  <a:cubicBezTo>
                    <a:pt x="2595" y="1524"/>
                    <a:pt x="2484" y="1608"/>
                    <a:pt x="2372" y="1692"/>
                  </a:cubicBezTo>
                  <a:cubicBezTo>
                    <a:pt x="2149" y="1859"/>
                    <a:pt x="1926" y="2026"/>
                    <a:pt x="1730" y="2138"/>
                  </a:cubicBezTo>
                  <a:cubicBezTo>
                    <a:pt x="1507" y="2250"/>
                    <a:pt x="1312" y="2333"/>
                    <a:pt x="1144" y="2361"/>
                  </a:cubicBezTo>
                  <a:cubicBezTo>
                    <a:pt x="1038" y="2386"/>
                    <a:pt x="937" y="2396"/>
                    <a:pt x="841" y="2396"/>
                  </a:cubicBezTo>
                  <a:cubicBezTo>
                    <a:pt x="609" y="2396"/>
                    <a:pt x="409" y="2337"/>
                    <a:pt x="252" y="2277"/>
                  </a:cubicBezTo>
                  <a:cubicBezTo>
                    <a:pt x="140" y="2222"/>
                    <a:pt x="56" y="2166"/>
                    <a:pt x="1" y="2138"/>
                  </a:cubicBezTo>
                  <a:lnTo>
                    <a:pt x="1" y="2138"/>
                  </a:lnTo>
                  <a:cubicBezTo>
                    <a:pt x="56" y="2166"/>
                    <a:pt x="140" y="2250"/>
                    <a:pt x="252" y="2305"/>
                  </a:cubicBezTo>
                  <a:cubicBezTo>
                    <a:pt x="412" y="2420"/>
                    <a:pt x="666" y="2515"/>
                    <a:pt x="967" y="2515"/>
                  </a:cubicBezTo>
                  <a:cubicBezTo>
                    <a:pt x="1033" y="2515"/>
                    <a:pt x="1102" y="2511"/>
                    <a:pt x="1172" y="2501"/>
                  </a:cubicBezTo>
                  <a:cubicBezTo>
                    <a:pt x="1563" y="2473"/>
                    <a:pt x="1981" y="2222"/>
                    <a:pt x="2456" y="1887"/>
                  </a:cubicBezTo>
                  <a:cubicBezTo>
                    <a:pt x="2567" y="1831"/>
                    <a:pt x="2679" y="1747"/>
                    <a:pt x="2818" y="1636"/>
                  </a:cubicBezTo>
                  <a:cubicBezTo>
                    <a:pt x="2930" y="1552"/>
                    <a:pt x="3042" y="1468"/>
                    <a:pt x="3181" y="1385"/>
                  </a:cubicBezTo>
                  <a:cubicBezTo>
                    <a:pt x="3432" y="1217"/>
                    <a:pt x="3683" y="1050"/>
                    <a:pt x="3934" y="910"/>
                  </a:cubicBezTo>
                  <a:cubicBezTo>
                    <a:pt x="4492" y="631"/>
                    <a:pt x="5022" y="436"/>
                    <a:pt x="5525" y="324"/>
                  </a:cubicBezTo>
                  <a:cubicBezTo>
                    <a:pt x="5999" y="213"/>
                    <a:pt x="6473" y="157"/>
                    <a:pt x="6864" y="157"/>
                  </a:cubicBezTo>
                  <a:cubicBezTo>
                    <a:pt x="7254" y="157"/>
                    <a:pt x="7561" y="213"/>
                    <a:pt x="7729" y="213"/>
                  </a:cubicBezTo>
                  <a:lnTo>
                    <a:pt x="7924" y="213"/>
                  </a:lnTo>
                  <a:cubicBezTo>
                    <a:pt x="7868" y="185"/>
                    <a:pt x="7784" y="185"/>
                    <a:pt x="7701" y="157"/>
                  </a:cubicBezTo>
                  <a:cubicBezTo>
                    <a:pt x="7505" y="129"/>
                    <a:pt x="7198" y="45"/>
                    <a:pt x="6836" y="18"/>
                  </a:cubicBezTo>
                  <a:cubicBezTo>
                    <a:pt x="6693" y="7"/>
                    <a:pt x="6546" y="1"/>
                    <a:pt x="639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-388400" y="2693693"/>
              <a:ext cx="418371" cy="120759"/>
            </a:xfrm>
            <a:custGeom>
              <a:avLst/>
              <a:gdLst/>
              <a:ahLst/>
              <a:cxnLst/>
              <a:rect l="l" t="t" r="r" b="b"/>
              <a:pathLst>
                <a:path w="7227" h="2086" extrusionOk="0">
                  <a:moveTo>
                    <a:pt x="4758" y="0"/>
                  </a:moveTo>
                  <a:cubicBezTo>
                    <a:pt x="4393" y="0"/>
                    <a:pt x="3992" y="62"/>
                    <a:pt x="3571" y="202"/>
                  </a:cubicBezTo>
                  <a:cubicBezTo>
                    <a:pt x="3320" y="314"/>
                    <a:pt x="3069" y="425"/>
                    <a:pt x="2818" y="565"/>
                  </a:cubicBezTo>
                  <a:cubicBezTo>
                    <a:pt x="2762" y="621"/>
                    <a:pt x="2707" y="649"/>
                    <a:pt x="2623" y="676"/>
                  </a:cubicBezTo>
                  <a:cubicBezTo>
                    <a:pt x="2567" y="732"/>
                    <a:pt x="2511" y="760"/>
                    <a:pt x="2455" y="816"/>
                  </a:cubicBezTo>
                  <a:cubicBezTo>
                    <a:pt x="2344" y="900"/>
                    <a:pt x="2232" y="983"/>
                    <a:pt x="2121" y="1039"/>
                  </a:cubicBezTo>
                  <a:cubicBezTo>
                    <a:pt x="1702" y="1374"/>
                    <a:pt x="1312" y="1625"/>
                    <a:pt x="1005" y="1820"/>
                  </a:cubicBezTo>
                  <a:cubicBezTo>
                    <a:pt x="698" y="1988"/>
                    <a:pt x="419" y="2044"/>
                    <a:pt x="224" y="2044"/>
                  </a:cubicBezTo>
                  <a:cubicBezTo>
                    <a:pt x="140" y="2016"/>
                    <a:pt x="56" y="2016"/>
                    <a:pt x="0" y="2016"/>
                  </a:cubicBezTo>
                  <a:cubicBezTo>
                    <a:pt x="56" y="2044"/>
                    <a:pt x="140" y="2044"/>
                    <a:pt x="224" y="2071"/>
                  </a:cubicBezTo>
                  <a:cubicBezTo>
                    <a:pt x="280" y="2080"/>
                    <a:pt x="344" y="2085"/>
                    <a:pt x="414" y="2085"/>
                  </a:cubicBezTo>
                  <a:cubicBezTo>
                    <a:pt x="585" y="2085"/>
                    <a:pt x="795" y="2051"/>
                    <a:pt x="1033" y="1932"/>
                  </a:cubicBezTo>
                  <a:cubicBezTo>
                    <a:pt x="1367" y="1792"/>
                    <a:pt x="1758" y="1541"/>
                    <a:pt x="2176" y="1262"/>
                  </a:cubicBezTo>
                  <a:cubicBezTo>
                    <a:pt x="2288" y="1207"/>
                    <a:pt x="2400" y="1123"/>
                    <a:pt x="2483" y="1067"/>
                  </a:cubicBezTo>
                  <a:cubicBezTo>
                    <a:pt x="2539" y="1011"/>
                    <a:pt x="2595" y="983"/>
                    <a:pt x="2651" y="955"/>
                  </a:cubicBezTo>
                  <a:cubicBezTo>
                    <a:pt x="2707" y="928"/>
                    <a:pt x="2762" y="900"/>
                    <a:pt x="2818" y="844"/>
                  </a:cubicBezTo>
                  <a:cubicBezTo>
                    <a:pt x="3041" y="732"/>
                    <a:pt x="3292" y="621"/>
                    <a:pt x="3516" y="537"/>
                  </a:cubicBezTo>
                  <a:cubicBezTo>
                    <a:pt x="3990" y="342"/>
                    <a:pt x="4436" y="286"/>
                    <a:pt x="4883" y="258"/>
                  </a:cubicBezTo>
                  <a:cubicBezTo>
                    <a:pt x="5301" y="258"/>
                    <a:pt x="5720" y="314"/>
                    <a:pt x="6054" y="397"/>
                  </a:cubicBezTo>
                  <a:cubicBezTo>
                    <a:pt x="6222" y="453"/>
                    <a:pt x="6389" y="509"/>
                    <a:pt x="6529" y="565"/>
                  </a:cubicBezTo>
                  <a:cubicBezTo>
                    <a:pt x="6696" y="621"/>
                    <a:pt x="6808" y="676"/>
                    <a:pt x="6919" y="704"/>
                  </a:cubicBezTo>
                  <a:cubicBezTo>
                    <a:pt x="7115" y="816"/>
                    <a:pt x="7226" y="872"/>
                    <a:pt x="7226" y="872"/>
                  </a:cubicBezTo>
                  <a:cubicBezTo>
                    <a:pt x="7226" y="872"/>
                    <a:pt x="7115" y="788"/>
                    <a:pt x="6919" y="676"/>
                  </a:cubicBezTo>
                  <a:cubicBezTo>
                    <a:pt x="6808" y="621"/>
                    <a:pt x="6696" y="537"/>
                    <a:pt x="6557" y="481"/>
                  </a:cubicBezTo>
                  <a:cubicBezTo>
                    <a:pt x="6417" y="397"/>
                    <a:pt x="6250" y="342"/>
                    <a:pt x="6082" y="258"/>
                  </a:cubicBezTo>
                  <a:cubicBezTo>
                    <a:pt x="5748" y="146"/>
                    <a:pt x="5385" y="35"/>
                    <a:pt x="4966" y="7"/>
                  </a:cubicBezTo>
                  <a:cubicBezTo>
                    <a:pt x="4898" y="2"/>
                    <a:pt x="4829" y="0"/>
                    <a:pt x="47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-327037" y="2720959"/>
              <a:ext cx="353766" cy="157287"/>
            </a:xfrm>
            <a:custGeom>
              <a:avLst/>
              <a:gdLst/>
              <a:ahLst/>
              <a:cxnLst/>
              <a:rect l="l" t="t" r="r" b="b"/>
              <a:pathLst>
                <a:path w="6111" h="2717" extrusionOk="0">
                  <a:moveTo>
                    <a:pt x="5031" y="0"/>
                  </a:moveTo>
                  <a:cubicBezTo>
                    <a:pt x="4467" y="0"/>
                    <a:pt x="3739" y="185"/>
                    <a:pt x="2986" y="847"/>
                  </a:cubicBezTo>
                  <a:cubicBezTo>
                    <a:pt x="2149" y="1461"/>
                    <a:pt x="1451" y="2131"/>
                    <a:pt x="893" y="2410"/>
                  </a:cubicBezTo>
                  <a:cubicBezTo>
                    <a:pt x="837" y="2437"/>
                    <a:pt x="754" y="2465"/>
                    <a:pt x="698" y="2521"/>
                  </a:cubicBezTo>
                  <a:cubicBezTo>
                    <a:pt x="642" y="2549"/>
                    <a:pt x="586" y="2549"/>
                    <a:pt x="531" y="2577"/>
                  </a:cubicBezTo>
                  <a:cubicBezTo>
                    <a:pt x="475" y="2605"/>
                    <a:pt x="419" y="2633"/>
                    <a:pt x="363" y="2633"/>
                  </a:cubicBezTo>
                  <a:cubicBezTo>
                    <a:pt x="335" y="2661"/>
                    <a:pt x="279" y="2661"/>
                    <a:pt x="252" y="2661"/>
                  </a:cubicBezTo>
                  <a:cubicBezTo>
                    <a:pt x="84" y="2689"/>
                    <a:pt x="0" y="2716"/>
                    <a:pt x="0" y="2716"/>
                  </a:cubicBezTo>
                  <a:lnTo>
                    <a:pt x="363" y="2716"/>
                  </a:lnTo>
                  <a:cubicBezTo>
                    <a:pt x="419" y="2689"/>
                    <a:pt x="475" y="2689"/>
                    <a:pt x="531" y="2689"/>
                  </a:cubicBezTo>
                  <a:cubicBezTo>
                    <a:pt x="586" y="2661"/>
                    <a:pt x="642" y="2661"/>
                    <a:pt x="698" y="2633"/>
                  </a:cubicBezTo>
                  <a:cubicBezTo>
                    <a:pt x="754" y="2605"/>
                    <a:pt x="837" y="2577"/>
                    <a:pt x="893" y="2549"/>
                  </a:cubicBezTo>
                  <a:cubicBezTo>
                    <a:pt x="1479" y="2354"/>
                    <a:pt x="2260" y="1684"/>
                    <a:pt x="3069" y="1098"/>
                  </a:cubicBezTo>
                  <a:cubicBezTo>
                    <a:pt x="3975" y="333"/>
                    <a:pt x="4820" y="154"/>
                    <a:pt x="5388" y="154"/>
                  </a:cubicBezTo>
                  <a:cubicBezTo>
                    <a:pt x="5835" y="154"/>
                    <a:pt x="6110" y="265"/>
                    <a:pt x="6110" y="289"/>
                  </a:cubicBezTo>
                  <a:cubicBezTo>
                    <a:pt x="6110" y="244"/>
                    <a:pt x="5680" y="0"/>
                    <a:pt x="503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-478882" y="2716270"/>
              <a:ext cx="525004" cy="144030"/>
            </a:xfrm>
            <a:custGeom>
              <a:avLst/>
              <a:gdLst/>
              <a:ahLst/>
              <a:cxnLst/>
              <a:rect l="l" t="t" r="r" b="b"/>
              <a:pathLst>
                <a:path w="9069" h="2488" extrusionOk="0">
                  <a:moveTo>
                    <a:pt x="8996" y="468"/>
                  </a:moveTo>
                  <a:cubicBezTo>
                    <a:pt x="9043" y="494"/>
                    <a:pt x="9068" y="510"/>
                    <a:pt x="9068" y="510"/>
                  </a:cubicBezTo>
                  <a:cubicBezTo>
                    <a:pt x="9068" y="510"/>
                    <a:pt x="9045" y="492"/>
                    <a:pt x="8996" y="468"/>
                  </a:cubicBezTo>
                  <a:close/>
                  <a:moveTo>
                    <a:pt x="1" y="1486"/>
                  </a:moveTo>
                  <a:cubicBezTo>
                    <a:pt x="29" y="1542"/>
                    <a:pt x="57" y="1570"/>
                    <a:pt x="113" y="1626"/>
                  </a:cubicBezTo>
                  <a:cubicBezTo>
                    <a:pt x="85" y="1570"/>
                    <a:pt x="29" y="1542"/>
                    <a:pt x="1" y="1486"/>
                  </a:cubicBezTo>
                  <a:close/>
                  <a:moveTo>
                    <a:pt x="7463" y="1"/>
                  </a:moveTo>
                  <a:cubicBezTo>
                    <a:pt x="7091" y="1"/>
                    <a:pt x="6667" y="63"/>
                    <a:pt x="6222" y="203"/>
                  </a:cubicBezTo>
                  <a:cubicBezTo>
                    <a:pt x="5692" y="370"/>
                    <a:pt x="5106" y="677"/>
                    <a:pt x="4465" y="1012"/>
                  </a:cubicBezTo>
                  <a:cubicBezTo>
                    <a:pt x="3851" y="1375"/>
                    <a:pt x="3265" y="1709"/>
                    <a:pt x="2707" y="1960"/>
                  </a:cubicBezTo>
                  <a:cubicBezTo>
                    <a:pt x="2222" y="2179"/>
                    <a:pt x="1800" y="2334"/>
                    <a:pt x="1441" y="2334"/>
                  </a:cubicBezTo>
                  <a:cubicBezTo>
                    <a:pt x="1388" y="2334"/>
                    <a:pt x="1335" y="2330"/>
                    <a:pt x="1284" y="2323"/>
                  </a:cubicBezTo>
                  <a:cubicBezTo>
                    <a:pt x="866" y="2295"/>
                    <a:pt x="503" y="2044"/>
                    <a:pt x="280" y="1793"/>
                  </a:cubicBezTo>
                  <a:cubicBezTo>
                    <a:pt x="196" y="1737"/>
                    <a:pt x="168" y="1681"/>
                    <a:pt x="113" y="1626"/>
                  </a:cubicBezTo>
                  <a:lnTo>
                    <a:pt x="113" y="1626"/>
                  </a:lnTo>
                  <a:cubicBezTo>
                    <a:pt x="140" y="1681"/>
                    <a:pt x="196" y="1765"/>
                    <a:pt x="252" y="1821"/>
                  </a:cubicBezTo>
                  <a:cubicBezTo>
                    <a:pt x="475" y="2072"/>
                    <a:pt x="866" y="2407"/>
                    <a:pt x="1312" y="2463"/>
                  </a:cubicBezTo>
                  <a:cubicBezTo>
                    <a:pt x="1401" y="2479"/>
                    <a:pt x="1492" y="2487"/>
                    <a:pt x="1584" y="2487"/>
                  </a:cubicBezTo>
                  <a:cubicBezTo>
                    <a:pt x="1951" y="2487"/>
                    <a:pt x="2339" y="2362"/>
                    <a:pt x="2763" y="2184"/>
                  </a:cubicBezTo>
                  <a:cubicBezTo>
                    <a:pt x="3293" y="1988"/>
                    <a:pt x="3879" y="1654"/>
                    <a:pt x="4493" y="1319"/>
                  </a:cubicBezTo>
                  <a:cubicBezTo>
                    <a:pt x="5079" y="956"/>
                    <a:pt x="5692" y="649"/>
                    <a:pt x="6222" y="454"/>
                  </a:cubicBezTo>
                  <a:cubicBezTo>
                    <a:pt x="6712" y="258"/>
                    <a:pt x="7158" y="170"/>
                    <a:pt x="7543" y="170"/>
                  </a:cubicBezTo>
                  <a:cubicBezTo>
                    <a:pt x="7597" y="170"/>
                    <a:pt x="7650" y="171"/>
                    <a:pt x="7701" y="175"/>
                  </a:cubicBezTo>
                  <a:lnTo>
                    <a:pt x="8008" y="175"/>
                  </a:lnTo>
                  <a:cubicBezTo>
                    <a:pt x="8120" y="203"/>
                    <a:pt x="8203" y="231"/>
                    <a:pt x="8287" y="231"/>
                  </a:cubicBezTo>
                  <a:cubicBezTo>
                    <a:pt x="8454" y="259"/>
                    <a:pt x="8594" y="314"/>
                    <a:pt x="8705" y="370"/>
                  </a:cubicBezTo>
                  <a:cubicBezTo>
                    <a:pt x="8842" y="400"/>
                    <a:pt x="8937" y="439"/>
                    <a:pt x="8996" y="468"/>
                  </a:cubicBezTo>
                  <a:lnTo>
                    <a:pt x="8996" y="468"/>
                  </a:lnTo>
                  <a:cubicBezTo>
                    <a:pt x="8933" y="433"/>
                    <a:pt x="8833" y="378"/>
                    <a:pt x="8705" y="314"/>
                  </a:cubicBezTo>
                  <a:cubicBezTo>
                    <a:pt x="8594" y="259"/>
                    <a:pt x="8426" y="175"/>
                    <a:pt x="8259" y="147"/>
                  </a:cubicBezTo>
                  <a:cubicBezTo>
                    <a:pt x="8175" y="119"/>
                    <a:pt x="8092" y="91"/>
                    <a:pt x="7980" y="63"/>
                  </a:cubicBezTo>
                  <a:cubicBezTo>
                    <a:pt x="7896" y="35"/>
                    <a:pt x="7785" y="35"/>
                    <a:pt x="7673" y="7"/>
                  </a:cubicBezTo>
                  <a:cubicBezTo>
                    <a:pt x="7605" y="3"/>
                    <a:pt x="7535" y="1"/>
                    <a:pt x="74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-378733" y="2725069"/>
              <a:ext cx="413508" cy="158040"/>
            </a:xfrm>
            <a:custGeom>
              <a:avLst/>
              <a:gdLst/>
              <a:ahLst/>
              <a:cxnLst/>
              <a:rect l="l" t="t" r="r" b="b"/>
              <a:pathLst>
                <a:path w="7143" h="2730" extrusionOk="0">
                  <a:moveTo>
                    <a:pt x="5762" y="0"/>
                  </a:moveTo>
                  <a:cubicBezTo>
                    <a:pt x="5500" y="0"/>
                    <a:pt x="5213" y="46"/>
                    <a:pt x="4911" y="107"/>
                  </a:cubicBezTo>
                  <a:cubicBezTo>
                    <a:pt x="4688" y="162"/>
                    <a:pt x="4465" y="246"/>
                    <a:pt x="4241" y="358"/>
                  </a:cubicBezTo>
                  <a:cubicBezTo>
                    <a:pt x="3990" y="469"/>
                    <a:pt x="3767" y="581"/>
                    <a:pt x="3516" y="720"/>
                  </a:cubicBezTo>
                  <a:cubicBezTo>
                    <a:pt x="3265" y="860"/>
                    <a:pt x="3042" y="999"/>
                    <a:pt x="2819" y="1167"/>
                  </a:cubicBezTo>
                  <a:cubicBezTo>
                    <a:pt x="2679" y="1223"/>
                    <a:pt x="2567" y="1306"/>
                    <a:pt x="2456" y="1390"/>
                  </a:cubicBezTo>
                  <a:cubicBezTo>
                    <a:pt x="2400" y="1418"/>
                    <a:pt x="2344" y="1474"/>
                    <a:pt x="2288" y="1502"/>
                  </a:cubicBezTo>
                  <a:cubicBezTo>
                    <a:pt x="2233" y="1529"/>
                    <a:pt x="2177" y="1585"/>
                    <a:pt x="2121" y="1613"/>
                  </a:cubicBezTo>
                  <a:cubicBezTo>
                    <a:pt x="1703" y="1920"/>
                    <a:pt x="1340" y="2171"/>
                    <a:pt x="1033" y="2339"/>
                  </a:cubicBezTo>
                  <a:cubicBezTo>
                    <a:pt x="866" y="2422"/>
                    <a:pt x="726" y="2506"/>
                    <a:pt x="614" y="2562"/>
                  </a:cubicBezTo>
                  <a:cubicBezTo>
                    <a:pt x="475" y="2590"/>
                    <a:pt x="363" y="2645"/>
                    <a:pt x="280" y="2645"/>
                  </a:cubicBezTo>
                  <a:cubicBezTo>
                    <a:pt x="112" y="2701"/>
                    <a:pt x="1" y="2729"/>
                    <a:pt x="1" y="2729"/>
                  </a:cubicBezTo>
                  <a:cubicBezTo>
                    <a:pt x="1" y="2729"/>
                    <a:pt x="112" y="2729"/>
                    <a:pt x="280" y="2701"/>
                  </a:cubicBezTo>
                  <a:cubicBezTo>
                    <a:pt x="391" y="2701"/>
                    <a:pt x="503" y="2673"/>
                    <a:pt x="642" y="2645"/>
                  </a:cubicBezTo>
                  <a:cubicBezTo>
                    <a:pt x="754" y="2590"/>
                    <a:pt x="921" y="2562"/>
                    <a:pt x="1061" y="2478"/>
                  </a:cubicBezTo>
                  <a:cubicBezTo>
                    <a:pt x="1396" y="2339"/>
                    <a:pt x="1758" y="2115"/>
                    <a:pt x="2177" y="1836"/>
                  </a:cubicBezTo>
                  <a:cubicBezTo>
                    <a:pt x="2233" y="1808"/>
                    <a:pt x="2288" y="1781"/>
                    <a:pt x="2344" y="1725"/>
                  </a:cubicBezTo>
                  <a:cubicBezTo>
                    <a:pt x="2400" y="1697"/>
                    <a:pt x="2456" y="1669"/>
                    <a:pt x="2484" y="1641"/>
                  </a:cubicBezTo>
                  <a:cubicBezTo>
                    <a:pt x="2595" y="1557"/>
                    <a:pt x="2707" y="1502"/>
                    <a:pt x="2819" y="1418"/>
                  </a:cubicBezTo>
                  <a:cubicBezTo>
                    <a:pt x="3042" y="1306"/>
                    <a:pt x="3293" y="1167"/>
                    <a:pt x="3544" y="1027"/>
                  </a:cubicBezTo>
                  <a:cubicBezTo>
                    <a:pt x="3795" y="888"/>
                    <a:pt x="4018" y="748"/>
                    <a:pt x="4241" y="637"/>
                  </a:cubicBezTo>
                  <a:cubicBezTo>
                    <a:pt x="4492" y="525"/>
                    <a:pt x="4716" y="441"/>
                    <a:pt x="4939" y="358"/>
                  </a:cubicBezTo>
                  <a:cubicBezTo>
                    <a:pt x="5357" y="218"/>
                    <a:pt x="5776" y="162"/>
                    <a:pt x="6083" y="162"/>
                  </a:cubicBezTo>
                  <a:cubicBezTo>
                    <a:pt x="6417" y="162"/>
                    <a:pt x="6696" y="190"/>
                    <a:pt x="6864" y="246"/>
                  </a:cubicBezTo>
                  <a:cubicBezTo>
                    <a:pt x="7059" y="274"/>
                    <a:pt x="7143" y="330"/>
                    <a:pt x="7143" y="330"/>
                  </a:cubicBezTo>
                  <a:cubicBezTo>
                    <a:pt x="7143" y="330"/>
                    <a:pt x="7031" y="246"/>
                    <a:pt x="6864" y="190"/>
                  </a:cubicBezTo>
                  <a:cubicBezTo>
                    <a:pt x="6669" y="107"/>
                    <a:pt x="6390" y="23"/>
                    <a:pt x="6055" y="23"/>
                  </a:cubicBezTo>
                  <a:cubicBezTo>
                    <a:pt x="5961" y="7"/>
                    <a:pt x="5863" y="0"/>
                    <a:pt x="576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-472398" y="2715807"/>
              <a:ext cx="524947" cy="151151"/>
            </a:xfrm>
            <a:custGeom>
              <a:avLst/>
              <a:gdLst/>
              <a:ahLst/>
              <a:cxnLst/>
              <a:rect l="l" t="t" r="r" b="b"/>
              <a:pathLst>
                <a:path w="9068" h="2611" extrusionOk="0">
                  <a:moveTo>
                    <a:pt x="6899" y="0"/>
                  </a:moveTo>
                  <a:cubicBezTo>
                    <a:pt x="6682" y="0"/>
                    <a:pt x="6454" y="22"/>
                    <a:pt x="6222" y="71"/>
                  </a:cubicBezTo>
                  <a:cubicBezTo>
                    <a:pt x="5664" y="183"/>
                    <a:pt x="5078" y="434"/>
                    <a:pt x="4464" y="797"/>
                  </a:cubicBezTo>
                  <a:cubicBezTo>
                    <a:pt x="4297" y="908"/>
                    <a:pt x="4158" y="1020"/>
                    <a:pt x="3990" y="1104"/>
                  </a:cubicBezTo>
                  <a:cubicBezTo>
                    <a:pt x="3906" y="1159"/>
                    <a:pt x="3851" y="1215"/>
                    <a:pt x="3767" y="1271"/>
                  </a:cubicBezTo>
                  <a:cubicBezTo>
                    <a:pt x="3683" y="1327"/>
                    <a:pt x="3627" y="1383"/>
                    <a:pt x="3544" y="1438"/>
                  </a:cubicBezTo>
                  <a:cubicBezTo>
                    <a:pt x="3237" y="1662"/>
                    <a:pt x="2986" y="1885"/>
                    <a:pt x="2735" y="2052"/>
                  </a:cubicBezTo>
                  <a:cubicBezTo>
                    <a:pt x="2623" y="2136"/>
                    <a:pt x="2511" y="2220"/>
                    <a:pt x="2372" y="2275"/>
                  </a:cubicBezTo>
                  <a:cubicBezTo>
                    <a:pt x="2316" y="2303"/>
                    <a:pt x="2260" y="2331"/>
                    <a:pt x="2205" y="2359"/>
                  </a:cubicBezTo>
                  <a:cubicBezTo>
                    <a:pt x="2149" y="2359"/>
                    <a:pt x="2093" y="2387"/>
                    <a:pt x="2037" y="2387"/>
                  </a:cubicBezTo>
                  <a:cubicBezTo>
                    <a:pt x="1981" y="2415"/>
                    <a:pt x="1926" y="2415"/>
                    <a:pt x="1870" y="2415"/>
                  </a:cubicBezTo>
                  <a:lnTo>
                    <a:pt x="1702" y="2415"/>
                  </a:lnTo>
                  <a:cubicBezTo>
                    <a:pt x="1591" y="2415"/>
                    <a:pt x="1479" y="2387"/>
                    <a:pt x="1368" y="2359"/>
                  </a:cubicBezTo>
                  <a:cubicBezTo>
                    <a:pt x="949" y="2247"/>
                    <a:pt x="614" y="1996"/>
                    <a:pt x="363" y="1773"/>
                  </a:cubicBezTo>
                  <a:cubicBezTo>
                    <a:pt x="141" y="1579"/>
                    <a:pt x="2" y="1413"/>
                    <a:pt x="1" y="1410"/>
                  </a:cubicBezTo>
                  <a:lnTo>
                    <a:pt x="1" y="1410"/>
                  </a:lnTo>
                  <a:cubicBezTo>
                    <a:pt x="2" y="1413"/>
                    <a:pt x="141" y="1579"/>
                    <a:pt x="363" y="1801"/>
                  </a:cubicBezTo>
                  <a:cubicBezTo>
                    <a:pt x="586" y="2024"/>
                    <a:pt x="921" y="2331"/>
                    <a:pt x="1340" y="2499"/>
                  </a:cubicBezTo>
                  <a:cubicBezTo>
                    <a:pt x="1451" y="2554"/>
                    <a:pt x="1563" y="2554"/>
                    <a:pt x="1675" y="2582"/>
                  </a:cubicBezTo>
                  <a:cubicBezTo>
                    <a:pt x="1730" y="2582"/>
                    <a:pt x="1814" y="2610"/>
                    <a:pt x="1870" y="2610"/>
                  </a:cubicBezTo>
                  <a:cubicBezTo>
                    <a:pt x="1926" y="2610"/>
                    <a:pt x="1981" y="2610"/>
                    <a:pt x="2065" y="2582"/>
                  </a:cubicBezTo>
                  <a:cubicBezTo>
                    <a:pt x="2121" y="2582"/>
                    <a:pt x="2177" y="2554"/>
                    <a:pt x="2260" y="2554"/>
                  </a:cubicBezTo>
                  <a:cubicBezTo>
                    <a:pt x="2316" y="2526"/>
                    <a:pt x="2372" y="2499"/>
                    <a:pt x="2456" y="2471"/>
                  </a:cubicBezTo>
                  <a:cubicBezTo>
                    <a:pt x="2595" y="2415"/>
                    <a:pt x="2707" y="2331"/>
                    <a:pt x="2846" y="2247"/>
                  </a:cubicBezTo>
                  <a:cubicBezTo>
                    <a:pt x="3097" y="2080"/>
                    <a:pt x="3348" y="1857"/>
                    <a:pt x="3627" y="1662"/>
                  </a:cubicBezTo>
                  <a:cubicBezTo>
                    <a:pt x="3683" y="1606"/>
                    <a:pt x="3767" y="1578"/>
                    <a:pt x="3823" y="1522"/>
                  </a:cubicBezTo>
                  <a:cubicBezTo>
                    <a:pt x="3906" y="1466"/>
                    <a:pt x="3962" y="1438"/>
                    <a:pt x="4046" y="1383"/>
                  </a:cubicBezTo>
                  <a:cubicBezTo>
                    <a:pt x="4185" y="1299"/>
                    <a:pt x="4325" y="1187"/>
                    <a:pt x="4464" y="1104"/>
                  </a:cubicBezTo>
                  <a:cubicBezTo>
                    <a:pt x="5078" y="741"/>
                    <a:pt x="5636" y="462"/>
                    <a:pt x="6194" y="322"/>
                  </a:cubicBezTo>
                  <a:cubicBezTo>
                    <a:pt x="6525" y="235"/>
                    <a:pt x="6857" y="192"/>
                    <a:pt x="7161" y="192"/>
                  </a:cubicBezTo>
                  <a:cubicBezTo>
                    <a:pt x="7343" y="192"/>
                    <a:pt x="7516" y="207"/>
                    <a:pt x="7673" y="239"/>
                  </a:cubicBezTo>
                  <a:cubicBezTo>
                    <a:pt x="8119" y="294"/>
                    <a:pt x="8454" y="406"/>
                    <a:pt x="8705" y="546"/>
                  </a:cubicBezTo>
                  <a:cubicBezTo>
                    <a:pt x="8928" y="629"/>
                    <a:pt x="9068" y="713"/>
                    <a:pt x="9068" y="713"/>
                  </a:cubicBezTo>
                  <a:cubicBezTo>
                    <a:pt x="9068" y="713"/>
                    <a:pt x="8928" y="601"/>
                    <a:pt x="8677" y="490"/>
                  </a:cubicBezTo>
                  <a:cubicBezTo>
                    <a:pt x="8454" y="350"/>
                    <a:pt x="8091" y="183"/>
                    <a:pt x="7673" y="99"/>
                  </a:cubicBezTo>
                  <a:cubicBezTo>
                    <a:pt x="7438" y="37"/>
                    <a:pt x="7176" y="0"/>
                    <a:pt x="689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-425565" y="2705387"/>
              <a:ext cx="455536" cy="118211"/>
            </a:xfrm>
            <a:custGeom>
              <a:avLst/>
              <a:gdLst/>
              <a:ahLst/>
              <a:cxnLst/>
              <a:rect l="l" t="t" r="r" b="b"/>
              <a:pathLst>
                <a:path w="7869" h="2042" extrusionOk="0">
                  <a:moveTo>
                    <a:pt x="5441" y="0"/>
                  </a:moveTo>
                  <a:cubicBezTo>
                    <a:pt x="5218" y="0"/>
                    <a:pt x="4967" y="28"/>
                    <a:pt x="4716" y="84"/>
                  </a:cubicBezTo>
                  <a:cubicBezTo>
                    <a:pt x="4464" y="140"/>
                    <a:pt x="4213" y="223"/>
                    <a:pt x="3934" y="363"/>
                  </a:cubicBezTo>
                  <a:cubicBezTo>
                    <a:pt x="3376" y="642"/>
                    <a:pt x="2846" y="1005"/>
                    <a:pt x="2372" y="1311"/>
                  </a:cubicBezTo>
                  <a:cubicBezTo>
                    <a:pt x="2149" y="1451"/>
                    <a:pt x="1926" y="1590"/>
                    <a:pt x="1730" y="1674"/>
                  </a:cubicBezTo>
                  <a:cubicBezTo>
                    <a:pt x="1535" y="1786"/>
                    <a:pt x="1340" y="1842"/>
                    <a:pt x="1172" y="1897"/>
                  </a:cubicBezTo>
                  <a:cubicBezTo>
                    <a:pt x="1071" y="1913"/>
                    <a:pt x="974" y="1920"/>
                    <a:pt x="883" y="1920"/>
                  </a:cubicBezTo>
                  <a:cubicBezTo>
                    <a:pt x="647" y="1920"/>
                    <a:pt x="448" y="1874"/>
                    <a:pt x="308" y="1814"/>
                  </a:cubicBezTo>
                  <a:cubicBezTo>
                    <a:pt x="196" y="1758"/>
                    <a:pt x="112" y="1702"/>
                    <a:pt x="84" y="1674"/>
                  </a:cubicBezTo>
                  <a:cubicBezTo>
                    <a:pt x="29" y="1646"/>
                    <a:pt x="1" y="1619"/>
                    <a:pt x="1" y="1618"/>
                  </a:cubicBezTo>
                  <a:lnTo>
                    <a:pt x="1" y="1618"/>
                  </a:lnTo>
                  <a:cubicBezTo>
                    <a:pt x="1" y="1619"/>
                    <a:pt x="29" y="1646"/>
                    <a:pt x="56" y="1674"/>
                  </a:cubicBezTo>
                  <a:cubicBezTo>
                    <a:pt x="112" y="1730"/>
                    <a:pt x="196" y="1786"/>
                    <a:pt x="280" y="1842"/>
                  </a:cubicBezTo>
                  <a:cubicBezTo>
                    <a:pt x="479" y="1941"/>
                    <a:pt x="746" y="2041"/>
                    <a:pt x="1059" y="2041"/>
                  </a:cubicBezTo>
                  <a:cubicBezTo>
                    <a:pt x="1096" y="2041"/>
                    <a:pt x="1134" y="2040"/>
                    <a:pt x="1172" y="2037"/>
                  </a:cubicBezTo>
                  <a:cubicBezTo>
                    <a:pt x="1368" y="2009"/>
                    <a:pt x="1563" y="1953"/>
                    <a:pt x="1786" y="1869"/>
                  </a:cubicBezTo>
                  <a:cubicBezTo>
                    <a:pt x="1981" y="1786"/>
                    <a:pt x="2205" y="1674"/>
                    <a:pt x="2428" y="1535"/>
                  </a:cubicBezTo>
                  <a:cubicBezTo>
                    <a:pt x="2902" y="1256"/>
                    <a:pt x="3376" y="921"/>
                    <a:pt x="3907" y="670"/>
                  </a:cubicBezTo>
                  <a:cubicBezTo>
                    <a:pt x="4158" y="530"/>
                    <a:pt x="4409" y="474"/>
                    <a:pt x="4660" y="391"/>
                  </a:cubicBezTo>
                  <a:cubicBezTo>
                    <a:pt x="4911" y="335"/>
                    <a:pt x="5134" y="279"/>
                    <a:pt x="5357" y="251"/>
                  </a:cubicBezTo>
                  <a:lnTo>
                    <a:pt x="6027" y="251"/>
                  </a:lnTo>
                  <a:cubicBezTo>
                    <a:pt x="6138" y="279"/>
                    <a:pt x="6250" y="279"/>
                    <a:pt x="6334" y="279"/>
                  </a:cubicBezTo>
                  <a:cubicBezTo>
                    <a:pt x="6445" y="307"/>
                    <a:pt x="6529" y="307"/>
                    <a:pt x="6641" y="335"/>
                  </a:cubicBezTo>
                  <a:cubicBezTo>
                    <a:pt x="7003" y="391"/>
                    <a:pt x="7338" y="502"/>
                    <a:pt x="7533" y="558"/>
                  </a:cubicBezTo>
                  <a:cubicBezTo>
                    <a:pt x="7645" y="586"/>
                    <a:pt x="7729" y="614"/>
                    <a:pt x="7784" y="642"/>
                  </a:cubicBezTo>
                  <a:cubicBezTo>
                    <a:pt x="7840" y="642"/>
                    <a:pt x="7868" y="670"/>
                    <a:pt x="7868" y="670"/>
                  </a:cubicBezTo>
                  <a:cubicBezTo>
                    <a:pt x="7868" y="670"/>
                    <a:pt x="7840" y="642"/>
                    <a:pt x="7784" y="614"/>
                  </a:cubicBezTo>
                  <a:cubicBezTo>
                    <a:pt x="7729" y="586"/>
                    <a:pt x="7645" y="558"/>
                    <a:pt x="7533" y="502"/>
                  </a:cubicBezTo>
                  <a:cubicBezTo>
                    <a:pt x="7310" y="419"/>
                    <a:pt x="7003" y="307"/>
                    <a:pt x="6669" y="195"/>
                  </a:cubicBezTo>
                  <a:cubicBezTo>
                    <a:pt x="6557" y="168"/>
                    <a:pt x="6473" y="140"/>
                    <a:pt x="6390" y="112"/>
                  </a:cubicBezTo>
                  <a:cubicBezTo>
                    <a:pt x="6278" y="112"/>
                    <a:pt x="6194" y="84"/>
                    <a:pt x="6083" y="56"/>
                  </a:cubicBezTo>
                  <a:cubicBezTo>
                    <a:pt x="5887" y="28"/>
                    <a:pt x="5664" y="0"/>
                    <a:pt x="5441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-430428" y="2715807"/>
              <a:ext cx="481355" cy="122032"/>
            </a:xfrm>
            <a:custGeom>
              <a:avLst/>
              <a:gdLst/>
              <a:ahLst/>
              <a:cxnLst/>
              <a:rect l="l" t="t" r="r" b="b"/>
              <a:pathLst>
                <a:path w="8315" h="2108" extrusionOk="0">
                  <a:moveTo>
                    <a:pt x="1" y="1634"/>
                  </a:moveTo>
                  <a:cubicBezTo>
                    <a:pt x="1" y="1634"/>
                    <a:pt x="29" y="1662"/>
                    <a:pt x="85" y="1689"/>
                  </a:cubicBezTo>
                  <a:cubicBezTo>
                    <a:pt x="29" y="1634"/>
                    <a:pt x="1" y="1634"/>
                    <a:pt x="1" y="1634"/>
                  </a:cubicBezTo>
                  <a:close/>
                  <a:moveTo>
                    <a:pt x="6787" y="1"/>
                  </a:moveTo>
                  <a:cubicBezTo>
                    <a:pt x="6451" y="1"/>
                    <a:pt x="6081" y="96"/>
                    <a:pt x="5692" y="211"/>
                  </a:cubicBezTo>
                  <a:cubicBezTo>
                    <a:pt x="5190" y="378"/>
                    <a:pt x="4688" y="518"/>
                    <a:pt x="4130" y="741"/>
                  </a:cubicBezTo>
                  <a:cubicBezTo>
                    <a:pt x="3851" y="825"/>
                    <a:pt x="3572" y="964"/>
                    <a:pt x="3321" y="1104"/>
                  </a:cubicBezTo>
                  <a:cubicBezTo>
                    <a:pt x="3042" y="1243"/>
                    <a:pt x="2791" y="1383"/>
                    <a:pt x="2540" y="1522"/>
                  </a:cubicBezTo>
                  <a:cubicBezTo>
                    <a:pt x="2038" y="1773"/>
                    <a:pt x="1619" y="1941"/>
                    <a:pt x="1228" y="1968"/>
                  </a:cubicBezTo>
                  <a:cubicBezTo>
                    <a:pt x="1181" y="1972"/>
                    <a:pt x="1134" y="1974"/>
                    <a:pt x="1087" y="1974"/>
                  </a:cubicBezTo>
                  <a:cubicBezTo>
                    <a:pt x="780" y="1974"/>
                    <a:pt x="505" y="1898"/>
                    <a:pt x="336" y="1801"/>
                  </a:cubicBezTo>
                  <a:cubicBezTo>
                    <a:pt x="224" y="1773"/>
                    <a:pt x="140" y="1717"/>
                    <a:pt x="85" y="1689"/>
                  </a:cubicBezTo>
                  <a:lnTo>
                    <a:pt x="85" y="1689"/>
                  </a:lnTo>
                  <a:cubicBezTo>
                    <a:pt x="140" y="1745"/>
                    <a:pt x="196" y="1801"/>
                    <a:pt x="308" y="1857"/>
                  </a:cubicBezTo>
                  <a:cubicBezTo>
                    <a:pt x="531" y="1968"/>
                    <a:pt x="838" y="2108"/>
                    <a:pt x="1228" y="2108"/>
                  </a:cubicBezTo>
                  <a:cubicBezTo>
                    <a:pt x="1619" y="2108"/>
                    <a:pt x="2065" y="1996"/>
                    <a:pt x="2540" y="1773"/>
                  </a:cubicBezTo>
                  <a:cubicBezTo>
                    <a:pt x="2791" y="1662"/>
                    <a:pt x="3042" y="1522"/>
                    <a:pt x="3293" y="1410"/>
                  </a:cubicBezTo>
                  <a:cubicBezTo>
                    <a:pt x="3544" y="1271"/>
                    <a:pt x="3823" y="1159"/>
                    <a:pt x="4074" y="1048"/>
                  </a:cubicBezTo>
                  <a:cubicBezTo>
                    <a:pt x="4632" y="825"/>
                    <a:pt x="5190" y="657"/>
                    <a:pt x="5692" y="462"/>
                  </a:cubicBezTo>
                  <a:cubicBezTo>
                    <a:pt x="6168" y="287"/>
                    <a:pt x="6554" y="179"/>
                    <a:pt x="6911" y="179"/>
                  </a:cubicBezTo>
                  <a:cubicBezTo>
                    <a:pt x="6951" y="179"/>
                    <a:pt x="6992" y="180"/>
                    <a:pt x="7032" y="183"/>
                  </a:cubicBezTo>
                  <a:cubicBezTo>
                    <a:pt x="7115" y="183"/>
                    <a:pt x="7199" y="183"/>
                    <a:pt x="7310" y="211"/>
                  </a:cubicBezTo>
                  <a:cubicBezTo>
                    <a:pt x="7394" y="211"/>
                    <a:pt x="7478" y="239"/>
                    <a:pt x="7534" y="267"/>
                  </a:cubicBezTo>
                  <a:cubicBezTo>
                    <a:pt x="7701" y="322"/>
                    <a:pt x="7841" y="406"/>
                    <a:pt x="7952" y="462"/>
                  </a:cubicBezTo>
                  <a:cubicBezTo>
                    <a:pt x="8175" y="629"/>
                    <a:pt x="8315" y="769"/>
                    <a:pt x="8315" y="769"/>
                  </a:cubicBezTo>
                  <a:cubicBezTo>
                    <a:pt x="8315" y="769"/>
                    <a:pt x="8175" y="629"/>
                    <a:pt x="7952" y="434"/>
                  </a:cubicBezTo>
                  <a:cubicBezTo>
                    <a:pt x="7841" y="350"/>
                    <a:pt x="7701" y="239"/>
                    <a:pt x="7534" y="183"/>
                  </a:cubicBezTo>
                  <a:cubicBezTo>
                    <a:pt x="7450" y="155"/>
                    <a:pt x="7366" y="99"/>
                    <a:pt x="7283" y="71"/>
                  </a:cubicBezTo>
                  <a:cubicBezTo>
                    <a:pt x="7171" y="43"/>
                    <a:pt x="7087" y="43"/>
                    <a:pt x="7004" y="15"/>
                  </a:cubicBezTo>
                  <a:cubicBezTo>
                    <a:pt x="6933" y="5"/>
                    <a:pt x="6861" y="1"/>
                    <a:pt x="678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-354477" y="2736068"/>
              <a:ext cx="389252" cy="150225"/>
            </a:xfrm>
            <a:custGeom>
              <a:avLst/>
              <a:gdLst/>
              <a:ahLst/>
              <a:cxnLst/>
              <a:rect l="l" t="t" r="r" b="b"/>
              <a:pathLst>
                <a:path w="6724" h="2595" extrusionOk="0">
                  <a:moveTo>
                    <a:pt x="5747" y="0"/>
                  </a:moveTo>
                  <a:cubicBezTo>
                    <a:pt x="5441" y="0"/>
                    <a:pt x="5078" y="56"/>
                    <a:pt x="4687" y="140"/>
                  </a:cubicBezTo>
                  <a:cubicBezTo>
                    <a:pt x="4492" y="196"/>
                    <a:pt x="4269" y="279"/>
                    <a:pt x="4046" y="363"/>
                  </a:cubicBezTo>
                  <a:cubicBezTo>
                    <a:pt x="3990" y="391"/>
                    <a:pt x="3934" y="419"/>
                    <a:pt x="3878" y="447"/>
                  </a:cubicBezTo>
                  <a:cubicBezTo>
                    <a:pt x="3822" y="475"/>
                    <a:pt x="3767" y="475"/>
                    <a:pt x="3711" y="502"/>
                  </a:cubicBezTo>
                  <a:cubicBezTo>
                    <a:pt x="3599" y="558"/>
                    <a:pt x="3488" y="614"/>
                    <a:pt x="3376" y="670"/>
                  </a:cubicBezTo>
                  <a:cubicBezTo>
                    <a:pt x="2455" y="1172"/>
                    <a:pt x="1590" y="1758"/>
                    <a:pt x="977" y="2093"/>
                  </a:cubicBezTo>
                  <a:cubicBezTo>
                    <a:pt x="921" y="2149"/>
                    <a:pt x="837" y="2176"/>
                    <a:pt x="781" y="2232"/>
                  </a:cubicBezTo>
                  <a:cubicBezTo>
                    <a:pt x="698" y="2260"/>
                    <a:pt x="642" y="2288"/>
                    <a:pt x="586" y="2344"/>
                  </a:cubicBezTo>
                  <a:cubicBezTo>
                    <a:pt x="474" y="2400"/>
                    <a:pt x="363" y="2455"/>
                    <a:pt x="279" y="2483"/>
                  </a:cubicBezTo>
                  <a:cubicBezTo>
                    <a:pt x="112" y="2567"/>
                    <a:pt x="0" y="2595"/>
                    <a:pt x="0" y="2595"/>
                  </a:cubicBezTo>
                  <a:cubicBezTo>
                    <a:pt x="0" y="2595"/>
                    <a:pt x="112" y="2567"/>
                    <a:pt x="279" y="2511"/>
                  </a:cubicBezTo>
                  <a:cubicBezTo>
                    <a:pt x="363" y="2511"/>
                    <a:pt x="474" y="2455"/>
                    <a:pt x="614" y="2428"/>
                  </a:cubicBezTo>
                  <a:cubicBezTo>
                    <a:pt x="670" y="2400"/>
                    <a:pt x="726" y="2372"/>
                    <a:pt x="809" y="2344"/>
                  </a:cubicBezTo>
                  <a:cubicBezTo>
                    <a:pt x="865" y="2288"/>
                    <a:pt x="949" y="2260"/>
                    <a:pt x="1005" y="2232"/>
                  </a:cubicBezTo>
                  <a:cubicBezTo>
                    <a:pt x="1172" y="2176"/>
                    <a:pt x="1339" y="2093"/>
                    <a:pt x="1507" y="1981"/>
                  </a:cubicBezTo>
                  <a:cubicBezTo>
                    <a:pt x="1702" y="1897"/>
                    <a:pt x="1869" y="1786"/>
                    <a:pt x="2065" y="1674"/>
                  </a:cubicBezTo>
                  <a:cubicBezTo>
                    <a:pt x="2288" y="1563"/>
                    <a:pt x="2483" y="1451"/>
                    <a:pt x="2706" y="1339"/>
                  </a:cubicBezTo>
                  <a:cubicBezTo>
                    <a:pt x="2930" y="1228"/>
                    <a:pt x="3153" y="1088"/>
                    <a:pt x="3376" y="977"/>
                  </a:cubicBezTo>
                  <a:cubicBezTo>
                    <a:pt x="3515" y="921"/>
                    <a:pt x="3627" y="837"/>
                    <a:pt x="3739" y="781"/>
                  </a:cubicBezTo>
                  <a:cubicBezTo>
                    <a:pt x="3794" y="754"/>
                    <a:pt x="3850" y="754"/>
                    <a:pt x="3906" y="726"/>
                  </a:cubicBezTo>
                  <a:cubicBezTo>
                    <a:pt x="3962" y="698"/>
                    <a:pt x="4018" y="670"/>
                    <a:pt x="4073" y="642"/>
                  </a:cubicBezTo>
                  <a:cubicBezTo>
                    <a:pt x="4297" y="530"/>
                    <a:pt x="4520" y="447"/>
                    <a:pt x="4715" y="391"/>
                  </a:cubicBezTo>
                  <a:cubicBezTo>
                    <a:pt x="5162" y="251"/>
                    <a:pt x="5524" y="168"/>
                    <a:pt x="5831" y="140"/>
                  </a:cubicBezTo>
                  <a:cubicBezTo>
                    <a:pt x="6110" y="112"/>
                    <a:pt x="6361" y="112"/>
                    <a:pt x="6501" y="112"/>
                  </a:cubicBezTo>
                  <a:cubicBezTo>
                    <a:pt x="6640" y="112"/>
                    <a:pt x="6724" y="140"/>
                    <a:pt x="6724" y="140"/>
                  </a:cubicBezTo>
                  <a:cubicBezTo>
                    <a:pt x="6724" y="140"/>
                    <a:pt x="6640" y="84"/>
                    <a:pt x="6473" y="56"/>
                  </a:cubicBezTo>
                  <a:cubicBezTo>
                    <a:pt x="6305" y="28"/>
                    <a:pt x="6054" y="0"/>
                    <a:pt x="57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-7256" y="2702145"/>
              <a:ext cx="730051" cy="327947"/>
            </a:xfrm>
            <a:custGeom>
              <a:avLst/>
              <a:gdLst/>
              <a:ahLst/>
              <a:cxnLst/>
              <a:rect l="l" t="t" r="r" b="b"/>
              <a:pathLst>
                <a:path w="12611" h="5665" extrusionOk="0">
                  <a:moveTo>
                    <a:pt x="11216" y="0"/>
                  </a:moveTo>
                  <a:cubicBezTo>
                    <a:pt x="10100" y="251"/>
                    <a:pt x="9012" y="419"/>
                    <a:pt x="7812" y="475"/>
                  </a:cubicBezTo>
                  <a:cubicBezTo>
                    <a:pt x="7572" y="481"/>
                    <a:pt x="7329" y="484"/>
                    <a:pt x="7083" y="484"/>
                  </a:cubicBezTo>
                  <a:cubicBezTo>
                    <a:pt x="6185" y="484"/>
                    <a:pt x="5242" y="439"/>
                    <a:pt x="4213" y="307"/>
                  </a:cubicBezTo>
                  <a:cubicBezTo>
                    <a:pt x="3627" y="251"/>
                    <a:pt x="3041" y="140"/>
                    <a:pt x="2400" y="56"/>
                  </a:cubicBezTo>
                  <a:cubicBezTo>
                    <a:pt x="2375" y="55"/>
                    <a:pt x="2350" y="55"/>
                    <a:pt x="2324" y="55"/>
                  </a:cubicBezTo>
                  <a:cubicBezTo>
                    <a:pt x="1441" y="55"/>
                    <a:pt x="299" y="523"/>
                    <a:pt x="0" y="1228"/>
                  </a:cubicBezTo>
                  <a:lnTo>
                    <a:pt x="921" y="4074"/>
                  </a:lnTo>
                  <a:cubicBezTo>
                    <a:pt x="1191" y="4035"/>
                    <a:pt x="1453" y="4018"/>
                    <a:pt x="1708" y="4018"/>
                  </a:cubicBezTo>
                  <a:cubicBezTo>
                    <a:pt x="2374" y="4018"/>
                    <a:pt x="2994" y="4135"/>
                    <a:pt x="3599" y="4297"/>
                  </a:cubicBezTo>
                  <a:cubicBezTo>
                    <a:pt x="4743" y="4604"/>
                    <a:pt x="5859" y="5106"/>
                    <a:pt x="7198" y="5413"/>
                  </a:cubicBezTo>
                  <a:cubicBezTo>
                    <a:pt x="7477" y="5497"/>
                    <a:pt x="7784" y="5552"/>
                    <a:pt x="8091" y="5580"/>
                  </a:cubicBezTo>
                  <a:cubicBezTo>
                    <a:pt x="8512" y="5631"/>
                    <a:pt x="8951" y="5665"/>
                    <a:pt x="9415" y="5665"/>
                  </a:cubicBezTo>
                  <a:cubicBezTo>
                    <a:pt x="9966" y="5665"/>
                    <a:pt x="10552" y="5618"/>
                    <a:pt x="11188" y="5497"/>
                  </a:cubicBezTo>
                  <a:cubicBezTo>
                    <a:pt x="11634" y="5413"/>
                    <a:pt x="12109" y="5301"/>
                    <a:pt x="12611" y="5134"/>
                  </a:cubicBezTo>
                  <a:lnTo>
                    <a:pt x="1121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155877" y="2899201"/>
              <a:ext cx="484597" cy="130889"/>
            </a:xfrm>
            <a:custGeom>
              <a:avLst/>
              <a:gdLst/>
              <a:ahLst/>
              <a:cxnLst/>
              <a:rect l="l" t="t" r="r" b="b"/>
              <a:pathLst>
                <a:path w="8371" h="2261" extrusionOk="0">
                  <a:moveTo>
                    <a:pt x="502" y="0"/>
                  </a:moveTo>
                  <a:cubicBezTo>
                    <a:pt x="502" y="446"/>
                    <a:pt x="0" y="725"/>
                    <a:pt x="0" y="725"/>
                  </a:cubicBezTo>
                  <a:lnTo>
                    <a:pt x="781" y="893"/>
                  </a:lnTo>
                  <a:cubicBezTo>
                    <a:pt x="1925" y="1200"/>
                    <a:pt x="3041" y="1702"/>
                    <a:pt x="4380" y="2009"/>
                  </a:cubicBezTo>
                  <a:cubicBezTo>
                    <a:pt x="4659" y="2093"/>
                    <a:pt x="4966" y="2148"/>
                    <a:pt x="5273" y="2176"/>
                  </a:cubicBezTo>
                  <a:cubicBezTo>
                    <a:pt x="5694" y="2227"/>
                    <a:pt x="6133" y="2261"/>
                    <a:pt x="6597" y="2261"/>
                  </a:cubicBezTo>
                  <a:cubicBezTo>
                    <a:pt x="7148" y="2261"/>
                    <a:pt x="7734" y="2214"/>
                    <a:pt x="8370" y="2093"/>
                  </a:cubicBezTo>
                  <a:lnTo>
                    <a:pt x="7673" y="1702"/>
                  </a:lnTo>
                  <a:cubicBezTo>
                    <a:pt x="7155" y="1846"/>
                    <a:pt x="6560" y="1912"/>
                    <a:pt x="5939" y="1912"/>
                  </a:cubicBezTo>
                  <a:cubicBezTo>
                    <a:pt x="3682" y="1912"/>
                    <a:pt x="1071" y="1050"/>
                    <a:pt x="50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54793" y="2556784"/>
              <a:ext cx="229418" cy="101829"/>
            </a:xfrm>
            <a:custGeom>
              <a:avLst/>
              <a:gdLst/>
              <a:ahLst/>
              <a:cxnLst/>
              <a:rect l="l" t="t" r="r" b="b"/>
              <a:pathLst>
                <a:path w="3963" h="1759" extrusionOk="0">
                  <a:moveTo>
                    <a:pt x="475" y="0"/>
                  </a:moveTo>
                  <a:cubicBezTo>
                    <a:pt x="224" y="0"/>
                    <a:pt x="28" y="196"/>
                    <a:pt x="28" y="419"/>
                  </a:cubicBezTo>
                  <a:cubicBezTo>
                    <a:pt x="0" y="670"/>
                    <a:pt x="196" y="865"/>
                    <a:pt x="447" y="893"/>
                  </a:cubicBezTo>
                  <a:lnTo>
                    <a:pt x="2093" y="1758"/>
                  </a:lnTo>
                  <a:lnTo>
                    <a:pt x="3962" y="810"/>
                  </a:lnTo>
                  <a:lnTo>
                    <a:pt x="3823" y="419"/>
                  </a:lnTo>
                  <a:lnTo>
                    <a:pt x="2204" y="9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853561" y="2534150"/>
              <a:ext cx="138994" cy="62174"/>
            </a:xfrm>
            <a:custGeom>
              <a:avLst/>
              <a:gdLst/>
              <a:ahLst/>
              <a:cxnLst/>
              <a:rect l="l" t="t" r="r" b="b"/>
              <a:pathLst>
                <a:path w="2401" h="1074" extrusionOk="0">
                  <a:moveTo>
                    <a:pt x="1" y="1"/>
                  </a:moveTo>
                  <a:cubicBezTo>
                    <a:pt x="1" y="1"/>
                    <a:pt x="140" y="29"/>
                    <a:pt x="335" y="112"/>
                  </a:cubicBezTo>
                  <a:cubicBezTo>
                    <a:pt x="559" y="168"/>
                    <a:pt x="838" y="252"/>
                    <a:pt x="1117" y="391"/>
                  </a:cubicBezTo>
                  <a:cubicBezTo>
                    <a:pt x="1172" y="419"/>
                    <a:pt x="1228" y="447"/>
                    <a:pt x="1284" y="503"/>
                  </a:cubicBezTo>
                  <a:cubicBezTo>
                    <a:pt x="1368" y="531"/>
                    <a:pt x="1424" y="559"/>
                    <a:pt x="1479" y="615"/>
                  </a:cubicBezTo>
                  <a:cubicBezTo>
                    <a:pt x="1563" y="698"/>
                    <a:pt x="1647" y="754"/>
                    <a:pt x="1758" y="866"/>
                  </a:cubicBezTo>
                  <a:cubicBezTo>
                    <a:pt x="1870" y="949"/>
                    <a:pt x="1982" y="1033"/>
                    <a:pt x="2121" y="1061"/>
                  </a:cubicBezTo>
                  <a:cubicBezTo>
                    <a:pt x="2168" y="1070"/>
                    <a:pt x="2211" y="1073"/>
                    <a:pt x="2249" y="1073"/>
                  </a:cubicBezTo>
                  <a:cubicBezTo>
                    <a:pt x="2326" y="1073"/>
                    <a:pt x="2381" y="1061"/>
                    <a:pt x="2400" y="1061"/>
                  </a:cubicBezTo>
                  <a:lnTo>
                    <a:pt x="2233" y="391"/>
                  </a:lnTo>
                  <a:cubicBezTo>
                    <a:pt x="2221" y="403"/>
                    <a:pt x="2205" y="410"/>
                    <a:pt x="2184" y="410"/>
                  </a:cubicBezTo>
                  <a:cubicBezTo>
                    <a:pt x="2154" y="410"/>
                    <a:pt x="2114" y="396"/>
                    <a:pt x="2065" y="364"/>
                  </a:cubicBezTo>
                  <a:cubicBezTo>
                    <a:pt x="1982" y="336"/>
                    <a:pt x="1842" y="252"/>
                    <a:pt x="1675" y="196"/>
                  </a:cubicBezTo>
                  <a:cubicBezTo>
                    <a:pt x="1619" y="168"/>
                    <a:pt x="1535" y="140"/>
                    <a:pt x="1451" y="112"/>
                  </a:cubicBezTo>
                  <a:cubicBezTo>
                    <a:pt x="1368" y="112"/>
                    <a:pt x="1284" y="85"/>
                    <a:pt x="1228" y="57"/>
                  </a:cubicBezTo>
                  <a:cubicBezTo>
                    <a:pt x="893" y="1"/>
                    <a:pt x="587" y="1"/>
                    <a:pt x="36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88956" y="2537739"/>
              <a:ext cx="161571" cy="43302"/>
            </a:xfrm>
            <a:custGeom>
              <a:avLst/>
              <a:gdLst/>
              <a:ahLst/>
              <a:cxnLst/>
              <a:rect l="l" t="t" r="r" b="b"/>
              <a:pathLst>
                <a:path w="2791" h="748" extrusionOk="0">
                  <a:moveTo>
                    <a:pt x="1970" y="0"/>
                  </a:moveTo>
                  <a:cubicBezTo>
                    <a:pt x="1739" y="0"/>
                    <a:pt x="1498" y="46"/>
                    <a:pt x="1256" y="106"/>
                  </a:cubicBezTo>
                  <a:cubicBezTo>
                    <a:pt x="949" y="162"/>
                    <a:pt x="642" y="218"/>
                    <a:pt x="391" y="218"/>
                  </a:cubicBezTo>
                  <a:cubicBezTo>
                    <a:pt x="280" y="218"/>
                    <a:pt x="196" y="218"/>
                    <a:pt x="112" y="190"/>
                  </a:cubicBezTo>
                  <a:cubicBezTo>
                    <a:pt x="57" y="190"/>
                    <a:pt x="1" y="162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57" y="190"/>
                    <a:pt x="112" y="218"/>
                  </a:cubicBezTo>
                  <a:cubicBezTo>
                    <a:pt x="168" y="246"/>
                    <a:pt x="280" y="302"/>
                    <a:pt x="391" y="329"/>
                  </a:cubicBezTo>
                  <a:cubicBezTo>
                    <a:pt x="642" y="385"/>
                    <a:pt x="977" y="413"/>
                    <a:pt x="1284" y="441"/>
                  </a:cubicBezTo>
                  <a:cubicBezTo>
                    <a:pt x="1619" y="441"/>
                    <a:pt x="1926" y="497"/>
                    <a:pt x="2121" y="581"/>
                  </a:cubicBezTo>
                  <a:cubicBezTo>
                    <a:pt x="2316" y="664"/>
                    <a:pt x="2372" y="748"/>
                    <a:pt x="2400" y="748"/>
                  </a:cubicBezTo>
                  <a:lnTo>
                    <a:pt x="2791" y="162"/>
                  </a:lnTo>
                  <a:cubicBezTo>
                    <a:pt x="2763" y="162"/>
                    <a:pt x="2540" y="50"/>
                    <a:pt x="2233" y="23"/>
                  </a:cubicBezTo>
                  <a:cubicBezTo>
                    <a:pt x="2147" y="7"/>
                    <a:pt x="2059" y="0"/>
                    <a:pt x="197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30835" y="2543875"/>
              <a:ext cx="167997" cy="42028"/>
            </a:xfrm>
            <a:custGeom>
              <a:avLst/>
              <a:gdLst/>
              <a:ahLst/>
              <a:cxnLst/>
              <a:rect l="l" t="t" r="r" b="b"/>
              <a:pathLst>
                <a:path w="2902" h="726" extrusionOk="0">
                  <a:moveTo>
                    <a:pt x="2316" y="0"/>
                  </a:moveTo>
                  <a:cubicBezTo>
                    <a:pt x="2149" y="28"/>
                    <a:pt x="1981" y="28"/>
                    <a:pt x="1814" y="84"/>
                  </a:cubicBezTo>
                  <a:cubicBezTo>
                    <a:pt x="1646" y="140"/>
                    <a:pt x="1479" y="196"/>
                    <a:pt x="1312" y="223"/>
                  </a:cubicBezTo>
                  <a:cubicBezTo>
                    <a:pt x="1005" y="335"/>
                    <a:pt x="670" y="363"/>
                    <a:pt x="419" y="391"/>
                  </a:cubicBezTo>
                  <a:cubicBezTo>
                    <a:pt x="279" y="391"/>
                    <a:pt x="168" y="391"/>
                    <a:pt x="112" y="363"/>
                  </a:cubicBezTo>
                  <a:lnTo>
                    <a:pt x="0" y="363"/>
                  </a:lnTo>
                  <a:cubicBezTo>
                    <a:pt x="0" y="363"/>
                    <a:pt x="28" y="363"/>
                    <a:pt x="112" y="391"/>
                  </a:cubicBezTo>
                  <a:cubicBezTo>
                    <a:pt x="168" y="419"/>
                    <a:pt x="279" y="475"/>
                    <a:pt x="391" y="502"/>
                  </a:cubicBezTo>
                  <a:cubicBezTo>
                    <a:pt x="670" y="558"/>
                    <a:pt x="1005" y="586"/>
                    <a:pt x="1367" y="586"/>
                  </a:cubicBezTo>
                  <a:cubicBezTo>
                    <a:pt x="1563" y="558"/>
                    <a:pt x="1730" y="558"/>
                    <a:pt x="1870" y="558"/>
                  </a:cubicBezTo>
                  <a:cubicBezTo>
                    <a:pt x="2037" y="558"/>
                    <a:pt x="2149" y="558"/>
                    <a:pt x="2260" y="586"/>
                  </a:cubicBezTo>
                  <a:cubicBezTo>
                    <a:pt x="2483" y="642"/>
                    <a:pt x="2567" y="726"/>
                    <a:pt x="2595" y="726"/>
                  </a:cubicBezTo>
                  <a:lnTo>
                    <a:pt x="2902" y="112"/>
                  </a:lnTo>
                  <a:cubicBezTo>
                    <a:pt x="2902" y="112"/>
                    <a:pt x="2818" y="84"/>
                    <a:pt x="2734" y="56"/>
                  </a:cubicBezTo>
                  <a:cubicBezTo>
                    <a:pt x="2623" y="28"/>
                    <a:pt x="2483" y="0"/>
                    <a:pt x="231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06580" y="2566452"/>
              <a:ext cx="161571" cy="40465"/>
            </a:xfrm>
            <a:custGeom>
              <a:avLst/>
              <a:gdLst/>
              <a:ahLst/>
              <a:cxnLst/>
              <a:rect l="l" t="t" r="r" b="b"/>
              <a:pathLst>
                <a:path w="2791" h="699" extrusionOk="0">
                  <a:moveTo>
                    <a:pt x="2791" y="1"/>
                  </a:moveTo>
                  <a:cubicBezTo>
                    <a:pt x="2763" y="1"/>
                    <a:pt x="2596" y="29"/>
                    <a:pt x="2344" y="29"/>
                  </a:cubicBezTo>
                  <a:cubicBezTo>
                    <a:pt x="2205" y="43"/>
                    <a:pt x="2051" y="43"/>
                    <a:pt x="1888" y="43"/>
                  </a:cubicBezTo>
                  <a:cubicBezTo>
                    <a:pt x="1724" y="43"/>
                    <a:pt x="1549" y="43"/>
                    <a:pt x="1368" y="57"/>
                  </a:cubicBezTo>
                  <a:cubicBezTo>
                    <a:pt x="1033" y="57"/>
                    <a:pt x="670" y="112"/>
                    <a:pt x="419" y="168"/>
                  </a:cubicBezTo>
                  <a:cubicBezTo>
                    <a:pt x="168" y="224"/>
                    <a:pt x="1" y="280"/>
                    <a:pt x="1" y="280"/>
                  </a:cubicBezTo>
                  <a:cubicBezTo>
                    <a:pt x="1" y="280"/>
                    <a:pt x="168" y="252"/>
                    <a:pt x="419" y="252"/>
                  </a:cubicBezTo>
                  <a:cubicBezTo>
                    <a:pt x="670" y="280"/>
                    <a:pt x="1005" y="308"/>
                    <a:pt x="1340" y="391"/>
                  </a:cubicBezTo>
                  <a:cubicBezTo>
                    <a:pt x="1675" y="447"/>
                    <a:pt x="2010" y="559"/>
                    <a:pt x="2289" y="615"/>
                  </a:cubicBezTo>
                  <a:cubicBezTo>
                    <a:pt x="2540" y="670"/>
                    <a:pt x="2735" y="698"/>
                    <a:pt x="2763" y="698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821259" y="2537391"/>
              <a:ext cx="98587" cy="38844"/>
            </a:xfrm>
            <a:custGeom>
              <a:avLst/>
              <a:gdLst/>
              <a:ahLst/>
              <a:cxnLst/>
              <a:rect l="l" t="t" r="r" b="b"/>
              <a:pathLst>
                <a:path w="1703" h="671" extrusionOk="0">
                  <a:moveTo>
                    <a:pt x="1591" y="1"/>
                  </a:moveTo>
                  <a:cubicBezTo>
                    <a:pt x="1591" y="1"/>
                    <a:pt x="1507" y="29"/>
                    <a:pt x="1368" y="56"/>
                  </a:cubicBezTo>
                  <a:cubicBezTo>
                    <a:pt x="1228" y="84"/>
                    <a:pt x="1033" y="84"/>
                    <a:pt x="838" y="84"/>
                  </a:cubicBezTo>
                  <a:cubicBezTo>
                    <a:pt x="615" y="56"/>
                    <a:pt x="419" y="56"/>
                    <a:pt x="252" y="29"/>
                  </a:cubicBezTo>
                  <a:lnTo>
                    <a:pt x="1" y="29"/>
                  </a:lnTo>
                  <a:cubicBezTo>
                    <a:pt x="1" y="29"/>
                    <a:pt x="84" y="84"/>
                    <a:pt x="224" y="140"/>
                  </a:cubicBezTo>
                  <a:cubicBezTo>
                    <a:pt x="363" y="196"/>
                    <a:pt x="559" y="308"/>
                    <a:pt x="754" y="419"/>
                  </a:cubicBezTo>
                  <a:cubicBezTo>
                    <a:pt x="949" y="503"/>
                    <a:pt x="1145" y="587"/>
                    <a:pt x="1340" y="642"/>
                  </a:cubicBezTo>
                  <a:cubicBezTo>
                    <a:pt x="1535" y="670"/>
                    <a:pt x="1675" y="670"/>
                    <a:pt x="1703" y="670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61368" y="2548680"/>
              <a:ext cx="177722" cy="76010"/>
            </a:xfrm>
            <a:custGeom>
              <a:avLst/>
              <a:gdLst/>
              <a:ahLst/>
              <a:cxnLst/>
              <a:rect l="l" t="t" r="r" b="b"/>
              <a:pathLst>
                <a:path w="3070" h="1313" extrusionOk="0">
                  <a:moveTo>
                    <a:pt x="3042" y="1"/>
                  </a:moveTo>
                  <a:cubicBezTo>
                    <a:pt x="2986" y="29"/>
                    <a:pt x="2121" y="140"/>
                    <a:pt x="1368" y="475"/>
                  </a:cubicBezTo>
                  <a:cubicBezTo>
                    <a:pt x="977" y="643"/>
                    <a:pt x="642" y="838"/>
                    <a:pt x="391" y="1005"/>
                  </a:cubicBezTo>
                  <a:cubicBezTo>
                    <a:pt x="252" y="1089"/>
                    <a:pt x="168" y="1173"/>
                    <a:pt x="84" y="1229"/>
                  </a:cubicBezTo>
                  <a:cubicBezTo>
                    <a:pt x="29" y="1284"/>
                    <a:pt x="1" y="1312"/>
                    <a:pt x="1" y="1312"/>
                  </a:cubicBezTo>
                  <a:cubicBezTo>
                    <a:pt x="1" y="1312"/>
                    <a:pt x="29" y="1312"/>
                    <a:pt x="112" y="1256"/>
                  </a:cubicBezTo>
                  <a:cubicBezTo>
                    <a:pt x="196" y="1229"/>
                    <a:pt x="308" y="1173"/>
                    <a:pt x="447" y="1117"/>
                  </a:cubicBezTo>
                  <a:cubicBezTo>
                    <a:pt x="698" y="1005"/>
                    <a:pt x="1089" y="866"/>
                    <a:pt x="1451" y="810"/>
                  </a:cubicBezTo>
                  <a:cubicBezTo>
                    <a:pt x="1920" y="710"/>
                    <a:pt x="2389" y="690"/>
                    <a:pt x="2701" y="690"/>
                  </a:cubicBezTo>
                  <a:cubicBezTo>
                    <a:pt x="2909" y="690"/>
                    <a:pt x="3047" y="698"/>
                    <a:pt x="3070" y="69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50228" y="2555163"/>
              <a:ext cx="116301" cy="40465"/>
            </a:xfrm>
            <a:custGeom>
              <a:avLst/>
              <a:gdLst/>
              <a:ahLst/>
              <a:cxnLst/>
              <a:rect l="l" t="t" r="r" b="b"/>
              <a:pathLst>
                <a:path w="2009" h="699" extrusionOk="0">
                  <a:moveTo>
                    <a:pt x="0" y="1"/>
                  </a:moveTo>
                  <a:cubicBezTo>
                    <a:pt x="0" y="1"/>
                    <a:pt x="1814" y="670"/>
                    <a:pt x="1869" y="698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33928" y="2564831"/>
              <a:ext cx="156708" cy="56616"/>
            </a:xfrm>
            <a:custGeom>
              <a:avLst/>
              <a:gdLst/>
              <a:ahLst/>
              <a:cxnLst/>
              <a:rect l="l" t="t" r="r" b="b"/>
              <a:pathLst>
                <a:path w="2707" h="978" extrusionOk="0">
                  <a:moveTo>
                    <a:pt x="2707" y="1"/>
                  </a:moveTo>
                  <a:cubicBezTo>
                    <a:pt x="2679" y="29"/>
                    <a:pt x="2483" y="57"/>
                    <a:pt x="2177" y="85"/>
                  </a:cubicBezTo>
                  <a:cubicBezTo>
                    <a:pt x="2121" y="85"/>
                    <a:pt x="2037" y="113"/>
                    <a:pt x="1981" y="113"/>
                  </a:cubicBezTo>
                  <a:cubicBezTo>
                    <a:pt x="1898" y="140"/>
                    <a:pt x="1814" y="168"/>
                    <a:pt x="1730" y="196"/>
                  </a:cubicBezTo>
                  <a:cubicBezTo>
                    <a:pt x="1563" y="224"/>
                    <a:pt x="1395" y="280"/>
                    <a:pt x="1228" y="336"/>
                  </a:cubicBezTo>
                  <a:cubicBezTo>
                    <a:pt x="893" y="475"/>
                    <a:pt x="586" y="615"/>
                    <a:pt x="363" y="754"/>
                  </a:cubicBezTo>
                  <a:cubicBezTo>
                    <a:pt x="140" y="894"/>
                    <a:pt x="0" y="977"/>
                    <a:pt x="0" y="977"/>
                  </a:cubicBezTo>
                  <a:cubicBezTo>
                    <a:pt x="0" y="977"/>
                    <a:pt x="168" y="950"/>
                    <a:pt x="419" y="866"/>
                  </a:cubicBezTo>
                  <a:cubicBezTo>
                    <a:pt x="642" y="754"/>
                    <a:pt x="977" y="726"/>
                    <a:pt x="1312" y="671"/>
                  </a:cubicBezTo>
                  <a:cubicBezTo>
                    <a:pt x="1479" y="643"/>
                    <a:pt x="1646" y="643"/>
                    <a:pt x="1786" y="643"/>
                  </a:cubicBezTo>
                  <a:lnTo>
                    <a:pt x="2009" y="643"/>
                  </a:lnTo>
                  <a:cubicBezTo>
                    <a:pt x="2093" y="643"/>
                    <a:pt x="2149" y="643"/>
                    <a:pt x="2232" y="671"/>
                  </a:cubicBezTo>
                  <a:cubicBezTo>
                    <a:pt x="2483" y="698"/>
                    <a:pt x="2651" y="698"/>
                    <a:pt x="2679" y="69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616156" y="2601996"/>
              <a:ext cx="135752" cy="49206"/>
            </a:xfrm>
            <a:custGeom>
              <a:avLst/>
              <a:gdLst/>
              <a:ahLst/>
              <a:cxnLst/>
              <a:rect l="l" t="t" r="r" b="b"/>
              <a:pathLst>
                <a:path w="2345" h="850" extrusionOk="0">
                  <a:moveTo>
                    <a:pt x="2205" y="1"/>
                  </a:moveTo>
                  <a:cubicBezTo>
                    <a:pt x="2177" y="1"/>
                    <a:pt x="2009" y="56"/>
                    <a:pt x="1814" y="140"/>
                  </a:cubicBezTo>
                  <a:cubicBezTo>
                    <a:pt x="1591" y="224"/>
                    <a:pt x="1340" y="363"/>
                    <a:pt x="1061" y="475"/>
                  </a:cubicBezTo>
                  <a:cubicBezTo>
                    <a:pt x="810" y="587"/>
                    <a:pt x="559" y="698"/>
                    <a:pt x="363" y="726"/>
                  </a:cubicBezTo>
                  <a:cubicBezTo>
                    <a:pt x="252" y="754"/>
                    <a:pt x="168" y="754"/>
                    <a:pt x="112" y="754"/>
                  </a:cubicBezTo>
                  <a:cubicBezTo>
                    <a:pt x="28" y="782"/>
                    <a:pt x="1" y="782"/>
                    <a:pt x="1" y="782"/>
                  </a:cubicBezTo>
                  <a:cubicBezTo>
                    <a:pt x="1" y="782"/>
                    <a:pt x="28" y="782"/>
                    <a:pt x="112" y="810"/>
                  </a:cubicBezTo>
                  <a:cubicBezTo>
                    <a:pt x="168" y="810"/>
                    <a:pt x="252" y="838"/>
                    <a:pt x="363" y="838"/>
                  </a:cubicBezTo>
                  <a:cubicBezTo>
                    <a:pt x="429" y="846"/>
                    <a:pt x="499" y="849"/>
                    <a:pt x="573" y="849"/>
                  </a:cubicBezTo>
                  <a:cubicBezTo>
                    <a:pt x="752" y="849"/>
                    <a:pt x="955" y="829"/>
                    <a:pt x="1172" y="810"/>
                  </a:cubicBezTo>
                  <a:cubicBezTo>
                    <a:pt x="1451" y="782"/>
                    <a:pt x="1730" y="726"/>
                    <a:pt x="1953" y="698"/>
                  </a:cubicBezTo>
                  <a:cubicBezTo>
                    <a:pt x="2177" y="670"/>
                    <a:pt x="2316" y="670"/>
                    <a:pt x="2344" y="670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88717" y="2627873"/>
              <a:ext cx="119543" cy="40407"/>
            </a:xfrm>
            <a:custGeom>
              <a:avLst/>
              <a:gdLst/>
              <a:ahLst/>
              <a:cxnLst/>
              <a:rect l="l" t="t" r="r" b="b"/>
              <a:pathLst>
                <a:path w="2065" h="698" extrusionOk="0">
                  <a:moveTo>
                    <a:pt x="2009" y="0"/>
                  </a:moveTo>
                  <a:cubicBezTo>
                    <a:pt x="1925" y="28"/>
                    <a:pt x="0" y="530"/>
                    <a:pt x="0" y="530"/>
                  </a:cubicBezTo>
                  <a:cubicBezTo>
                    <a:pt x="0" y="530"/>
                    <a:pt x="1981" y="698"/>
                    <a:pt x="2065" y="698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58035" y="2637540"/>
              <a:ext cx="106633" cy="40407"/>
            </a:xfrm>
            <a:custGeom>
              <a:avLst/>
              <a:gdLst/>
              <a:ahLst/>
              <a:cxnLst/>
              <a:rect l="l" t="t" r="r" b="b"/>
              <a:pathLst>
                <a:path w="1842" h="698" extrusionOk="0">
                  <a:moveTo>
                    <a:pt x="1674" y="0"/>
                  </a:moveTo>
                  <a:cubicBezTo>
                    <a:pt x="1646" y="28"/>
                    <a:pt x="1256" y="196"/>
                    <a:pt x="865" y="307"/>
                  </a:cubicBezTo>
                  <a:cubicBezTo>
                    <a:pt x="642" y="363"/>
                    <a:pt x="447" y="419"/>
                    <a:pt x="279" y="419"/>
                  </a:cubicBezTo>
                  <a:cubicBezTo>
                    <a:pt x="112" y="447"/>
                    <a:pt x="0" y="475"/>
                    <a:pt x="0" y="475"/>
                  </a:cubicBezTo>
                  <a:cubicBezTo>
                    <a:pt x="0" y="475"/>
                    <a:pt x="112" y="503"/>
                    <a:pt x="279" y="531"/>
                  </a:cubicBezTo>
                  <a:cubicBezTo>
                    <a:pt x="419" y="586"/>
                    <a:pt x="642" y="614"/>
                    <a:pt x="865" y="642"/>
                  </a:cubicBezTo>
                  <a:cubicBezTo>
                    <a:pt x="1311" y="698"/>
                    <a:pt x="1814" y="698"/>
                    <a:pt x="1842" y="698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30538" y="2656933"/>
              <a:ext cx="111496" cy="39539"/>
            </a:xfrm>
            <a:custGeom>
              <a:avLst/>
              <a:gdLst/>
              <a:ahLst/>
              <a:cxnLst/>
              <a:rect l="l" t="t" r="r" b="b"/>
              <a:pathLst>
                <a:path w="1926" h="683" extrusionOk="0">
                  <a:moveTo>
                    <a:pt x="1731" y="0"/>
                  </a:moveTo>
                  <a:cubicBezTo>
                    <a:pt x="1703" y="0"/>
                    <a:pt x="1619" y="28"/>
                    <a:pt x="1480" y="112"/>
                  </a:cubicBezTo>
                  <a:cubicBezTo>
                    <a:pt x="1396" y="140"/>
                    <a:pt x="1312" y="168"/>
                    <a:pt x="1201" y="196"/>
                  </a:cubicBezTo>
                  <a:cubicBezTo>
                    <a:pt x="1117" y="223"/>
                    <a:pt x="1005" y="251"/>
                    <a:pt x="894" y="279"/>
                  </a:cubicBezTo>
                  <a:cubicBezTo>
                    <a:pt x="670" y="335"/>
                    <a:pt x="447" y="363"/>
                    <a:pt x="280" y="391"/>
                  </a:cubicBezTo>
                  <a:cubicBezTo>
                    <a:pt x="112" y="419"/>
                    <a:pt x="1" y="419"/>
                    <a:pt x="1" y="419"/>
                  </a:cubicBezTo>
                  <a:cubicBezTo>
                    <a:pt x="1" y="419"/>
                    <a:pt x="112" y="447"/>
                    <a:pt x="280" y="502"/>
                  </a:cubicBezTo>
                  <a:cubicBezTo>
                    <a:pt x="447" y="530"/>
                    <a:pt x="670" y="586"/>
                    <a:pt x="894" y="614"/>
                  </a:cubicBezTo>
                  <a:cubicBezTo>
                    <a:pt x="1005" y="642"/>
                    <a:pt x="1117" y="642"/>
                    <a:pt x="1256" y="670"/>
                  </a:cubicBezTo>
                  <a:cubicBezTo>
                    <a:pt x="1331" y="670"/>
                    <a:pt x="1405" y="682"/>
                    <a:pt x="1471" y="682"/>
                  </a:cubicBezTo>
                  <a:cubicBezTo>
                    <a:pt x="1504" y="682"/>
                    <a:pt x="1535" y="679"/>
                    <a:pt x="1563" y="670"/>
                  </a:cubicBezTo>
                  <a:cubicBezTo>
                    <a:pt x="1759" y="670"/>
                    <a:pt x="1898" y="670"/>
                    <a:pt x="1926" y="642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01477" y="2660175"/>
              <a:ext cx="142178" cy="46891"/>
            </a:xfrm>
            <a:custGeom>
              <a:avLst/>
              <a:gdLst/>
              <a:ahLst/>
              <a:cxnLst/>
              <a:rect l="l" t="t" r="r" b="b"/>
              <a:pathLst>
                <a:path w="2456" h="810" extrusionOk="0">
                  <a:moveTo>
                    <a:pt x="2344" y="0"/>
                  </a:moveTo>
                  <a:cubicBezTo>
                    <a:pt x="2288" y="0"/>
                    <a:pt x="1703" y="195"/>
                    <a:pt x="1145" y="391"/>
                  </a:cubicBezTo>
                  <a:cubicBezTo>
                    <a:pt x="977" y="419"/>
                    <a:pt x="838" y="474"/>
                    <a:pt x="726" y="530"/>
                  </a:cubicBezTo>
                  <a:cubicBezTo>
                    <a:pt x="587" y="586"/>
                    <a:pt x="447" y="642"/>
                    <a:pt x="363" y="670"/>
                  </a:cubicBezTo>
                  <a:cubicBezTo>
                    <a:pt x="140" y="753"/>
                    <a:pt x="1" y="809"/>
                    <a:pt x="1" y="809"/>
                  </a:cubicBezTo>
                  <a:cubicBezTo>
                    <a:pt x="1" y="809"/>
                    <a:pt x="168" y="809"/>
                    <a:pt x="391" y="781"/>
                  </a:cubicBezTo>
                  <a:cubicBezTo>
                    <a:pt x="475" y="753"/>
                    <a:pt x="614" y="753"/>
                    <a:pt x="754" y="725"/>
                  </a:cubicBezTo>
                  <a:lnTo>
                    <a:pt x="1200" y="725"/>
                  </a:lnTo>
                  <a:cubicBezTo>
                    <a:pt x="1814" y="698"/>
                    <a:pt x="2428" y="670"/>
                    <a:pt x="2456" y="670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524112" y="2676326"/>
              <a:ext cx="103392" cy="41623"/>
            </a:xfrm>
            <a:custGeom>
              <a:avLst/>
              <a:gdLst/>
              <a:ahLst/>
              <a:cxnLst/>
              <a:rect l="l" t="t" r="r" b="b"/>
              <a:pathLst>
                <a:path w="1786" h="719" extrusionOk="0">
                  <a:moveTo>
                    <a:pt x="1451" y="0"/>
                  </a:moveTo>
                  <a:cubicBezTo>
                    <a:pt x="1451" y="0"/>
                    <a:pt x="1367" y="84"/>
                    <a:pt x="1256" y="140"/>
                  </a:cubicBezTo>
                  <a:cubicBezTo>
                    <a:pt x="1144" y="223"/>
                    <a:pt x="977" y="307"/>
                    <a:pt x="781" y="363"/>
                  </a:cubicBezTo>
                  <a:cubicBezTo>
                    <a:pt x="586" y="419"/>
                    <a:pt x="391" y="419"/>
                    <a:pt x="251" y="419"/>
                  </a:cubicBezTo>
                  <a:lnTo>
                    <a:pt x="56" y="419"/>
                  </a:lnTo>
                  <a:cubicBezTo>
                    <a:pt x="28" y="391"/>
                    <a:pt x="0" y="391"/>
                    <a:pt x="0" y="391"/>
                  </a:cubicBezTo>
                  <a:lnTo>
                    <a:pt x="0" y="391"/>
                  </a:lnTo>
                  <a:lnTo>
                    <a:pt x="56" y="446"/>
                  </a:lnTo>
                  <a:cubicBezTo>
                    <a:pt x="84" y="446"/>
                    <a:pt x="140" y="502"/>
                    <a:pt x="223" y="530"/>
                  </a:cubicBezTo>
                  <a:cubicBezTo>
                    <a:pt x="363" y="586"/>
                    <a:pt x="586" y="670"/>
                    <a:pt x="809" y="697"/>
                  </a:cubicBezTo>
                  <a:cubicBezTo>
                    <a:pt x="921" y="711"/>
                    <a:pt x="1033" y="718"/>
                    <a:pt x="1141" y="718"/>
                  </a:cubicBezTo>
                  <a:cubicBezTo>
                    <a:pt x="1249" y="718"/>
                    <a:pt x="1353" y="711"/>
                    <a:pt x="1451" y="697"/>
                  </a:cubicBezTo>
                  <a:cubicBezTo>
                    <a:pt x="1618" y="670"/>
                    <a:pt x="1758" y="614"/>
                    <a:pt x="1786" y="614"/>
                  </a:cubicBezTo>
                  <a:lnTo>
                    <a:pt x="14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43505" y="2668222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200" y="1"/>
                  </a:moveTo>
                  <a:cubicBezTo>
                    <a:pt x="1172" y="28"/>
                    <a:pt x="0" y="447"/>
                    <a:pt x="0" y="447"/>
                  </a:cubicBezTo>
                  <a:cubicBezTo>
                    <a:pt x="0" y="447"/>
                    <a:pt x="1228" y="698"/>
                    <a:pt x="1256" y="698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46689" y="2679510"/>
              <a:ext cx="67905" cy="40465"/>
            </a:xfrm>
            <a:custGeom>
              <a:avLst/>
              <a:gdLst/>
              <a:ahLst/>
              <a:cxnLst/>
              <a:rect l="l" t="t" r="r" b="b"/>
              <a:pathLst>
                <a:path w="1173" h="699" extrusionOk="0">
                  <a:moveTo>
                    <a:pt x="1173" y="1"/>
                  </a:moveTo>
                  <a:cubicBezTo>
                    <a:pt x="1145" y="1"/>
                    <a:pt x="1" y="308"/>
                    <a:pt x="1" y="308"/>
                  </a:cubicBezTo>
                  <a:cubicBezTo>
                    <a:pt x="1" y="308"/>
                    <a:pt x="1117" y="670"/>
                    <a:pt x="1173" y="698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519249" y="2695661"/>
              <a:ext cx="79194" cy="38844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284" y="1"/>
                  </a:moveTo>
                  <a:cubicBezTo>
                    <a:pt x="1256" y="1"/>
                    <a:pt x="977" y="112"/>
                    <a:pt x="670" y="140"/>
                  </a:cubicBezTo>
                  <a:cubicBezTo>
                    <a:pt x="559" y="140"/>
                    <a:pt x="447" y="153"/>
                    <a:pt x="352" y="153"/>
                  </a:cubicBezTo>
                  <a:cubicBezTo>
                    <a:pt x="304" y="153"/>
                    <a:pt x="261" y="150"/>
                    <a:pt x="224" y="140"/>
                  </a:cubicBezTo>
                  <a:cubicBezTo>
                    <a:pt x="84" y="112"/>
                    <a:pt x="1" y="112"/>
                    <a:pt x="1" y="112"/>
                  </a:cubicBezTo>
                  <a:lnTo>
                    <a:pt x="1" y="112"/>
                  </a:lnTo>
                  <a:cubicBezTo>
                    <a:pt x="1" y="112"/>
                    <a:pt x="84" y="168"/>
                    <a:pt x="168" y="224"/>
                  </a:cubicBezTo>
                  <a:cubicBezTo>
                    <a:pt x="280" y="336"/>
                    <a:pt x="447" y="391"/>
                    <a:pt x="614" y="475"/>
                  </a:cubicBezTo>
                  <a:cubicBezTo>
                    <a:pt x="949" y="615"/>
                    <a:pt x="1340" y="670"/>
                    <a:pt x="1368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96763" y="2521240"/>
              <a:ext cx="66284" cy="66284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31" y="1"/>
                  </a:moveTo>
                  <a:lnTo>
                    <a:pt x="1" y="531"/>
                  </a:lnTo>
                  <a:lnTo>
                    <a:pt x="615" y="1145"/>
                  </a:lnTo>
                  <a:lnTo>
                    <a:pt x="1145" y="642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614535" y="2451831"/>
              <a:ext cx="114738" cy="111496"/>
            </a:xfrm>
            <a:custGeom>
              <a:avLst/>
              <a:gdLst/>
              <a:ahLst/>
              <a:cxnLst/>
              <a:rect l="l" t="t" r="r" b="b"/>
              <a:pathLst>
                <a:path w="1982" h="1926" extrusionOk="0">
                  <a:moveTo>
                    <a:pt x="866" y="0"/>
                  </a:moveTo>
                  <a:cubicBezTo>
                    <a:pt x="419" y="0"/>
                    <a:pt x="29" y="419"/>
                    <a:pt x="1" y="949"/>
                  </a:cubicBezTo>
                  <a:cubicBezTo>
                    <a:pt x="1" y="1479"/>
                    <a:pt x="531" y="1897"/>
                    <a:pt x="977" y="1925"/>
                  </a:cubicBezTo>
                  <a:cubicBezTo>
                    <a:pt x="1423" y="1925"/>
                    <a:pt x="1507" y="1869"/>
                    <a:pt x="1675" y="1283"/>
                  </a:cubicBezTo>
                  <a:cubicBezTo>
                    <a:pt x="1981" y="223"/>
                    <a:pt x="1340" y="28"/>
                    <a:pt x="86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65842" y="2532066"/>
              <a:ext cx="277814" cy="111438"/>
            </a:xfrm>
            <a:custGeom>
              <a:avLst/>
              <a:gdLst/>
              <a:ahLst/>
              <a:cxnLst/>
              <a:rect l="l" t="t" r="r" b="b"/>
              <a:pathLst>
                <a:path w="4799" h="1925" extrusionOk="0">
                  <a:moveTo>
                    <a:pt x="2983" y="0"/>
                  </a:moveTo>
                  <a:cubicBezTo>
                    <a:pt x="2015" y="0"/>
                    <a:pt x="1198" y="162"/>
                    <a:pt x="586" y="511"/>
                  </a:cubicBezTo>
                  <a:cubicBezTo>
                    <a:pt x="586" y="511"/>
                    <a:pt x="0" y="1013"/>
                    <a:pt x="28" y="1292"/>
                  </a:cubicBezTo>
                  <a:cubicBezTo>
                    <a:pt x="65" y="1476"/>
                    <a:pt x="1490" y="1925"/>
                    <a:pt x="2794" y="1925"/>
                  </a:cubicBezTo>
                  <a:cubicBezTo>
                    <a:pt x="3473" y="1925"/>
                    <a:pt x="4119" y="1803"/>
                    <a:pt x="4520" y="1460"/>
                  </a:cubicBezTo>
                  <a:cubicBezTo>
                    <a:pt x="4799" y="762"/>
                    <a:pt x="4436" y="37"/>
                    <a:pt x="3822" y="37"/>
                  </a:cubicBezTo>
                  <a:cubicBezTo>
                    <a:pt x="3532" y="13"/>
                    <a:pt x="3252" y="0"/>
                    <a:pt x="2983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88717" y="2732826"/>
              <a:ext cx="185769" cy="268146"/>
            </a:xfrm>
            <a:custGeom>
              <a:avLst/>
              <a:gdLst/>
              <a:ahLst/>
              <a:cxnLst/>
              <a:rect l="l" t="t" r="r" b="b"/>
              <a:pathLst>
                <a:path w="3209" h="4632" extrusionOk="0">
                  <a:moveTo>
                    <a:pt x="168" y="0"/>
                  </a:moveTo>
                  <a:lnTo>
                    <a:pt x="0" y="4548"/>
                  </a:lnTo>
                  <a:lnTo>
                    <a:pt x="2316" y="4632"/>
                  </a:lnTo>
                  <a:cubicBezTo>
                    <a:pt x="3069" y="4102"/>
                    <a:pt x="3209" y="865"/>
                    <a:pt x="2483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619398" y="2505089"/>
              <a:ext cx="54938" cy="37339"/>
            </a:xfrm>
            <a:custGeom>
              <a:avLst/>
              <a:gdLst/>
              <a:ahLst/>
              <a:cxnLst/>
              <a:rect l="l" t="t" r="r" b="b"/>
              <a:pathLst>
                <a:path w="949" h="645" extrusionOk="0">
                  <a:moveTo>
                    <a:pt x="112" y="1"/>
                  </a:moveTo>
                  <a:lnTo>
                    <a:pt x="0" y="57"/>
                  </a:lnTo>
                  <a:cubicBezTo>
                    <a:pt x="161" y="325"/>
                    <a:pt x="579" y="644"/>
                    <a:pt x="909" y="644"/>
                  </a:cubicBezTo>
                  <a:cubicBezTo>
                    <a:pt x="922" y="644"/>
                    <a:pt x="936" y="643"/>
                    <a:pt x="949" y="642"/>
                  </a:cubicBezTo>
                  <a:lnTo>
                    <a:pt x="949" y="531"/>
                  </a:lnTo>
                  <a:cubicBezTo>
                    <a:pt x="936" y="532"/>
                    <a:pt x="923" y="533"/>
                    <a:pt x="909" y="533"/>
                  </a:cubicBezTo>
                  <a:cubicBezTo>
                    <a:pt x="609" y="533"/>
                    <a:pt x="245" y="241"/>
                    <a:pt x="112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659747" y="2495422"/>
              <a:ext cx="38844" cy="67905"/>
            </a:xfrm>
            <a:custGeom>
              <a:avLst/>
              <a:gdLst/>
              <a:ahLst/>
              <a:cxnLst/>
              <a:rect l="l" t="t" r="r" b="b"/>
              <a:pathLst>
                <a:path w="671" h="1173" extrusionOk="0">
                  <a:moveTo>
                    <a:pt x="1" y="0"/>
                  </a:moveTo>
                  <a:cubicBezTo>
                    <a:pt x="1" y="28"/>
                    <a:pt x="85" y="754"/>
                    <a:pt x="587" y="1172"/>
                  </a:cubicBezTo>
                  <a:lnTo>
                    <a:pt x="670" y="1088"/>
                  </a:lnTo>
                  <a:cubicBezTo>
                    <a:pt x="196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609673" y="2442105"/>
              <a:ext cx="109933" cy="68079"/>
            </a:xfrm>
            <a:custGeom>
              <a:avLst/>
              <a:gdLst/>
              <a:ahLst/>
              <a:cxnLst/>
              <a:rect l="l" t="t" r="r" b="b"/>
              <a:pathLst>
                <a:path w="1899" h="1176" extrusionOk="0">
                  <a:moveTo>
                    <a:pt x="754" y="1"/>
                  </a:moveTo>
                  <a:cubicBezTo>
                    <a:pt x="392" y="56"/>
                    <a:pt x="113" y="280"/>
                    <a:pt x="29" y="838"/>
                  </a:cubicBezTo>
                  <a:cubicBezTo>
                    <a:pt x="1" y="949"/>
                    <a:pt x="1" y="1061"/>
                    <a:pt x="29" y="1145"/>
                  </a:cubicBezTo>
                  <a:cubicBezTo>
                    <a:pt x="121" y="1166"/>
                    <a:pt x="197" y="1175"/>
                    <a:pt x="261" y="1175"/>
                  </a:cubicBezTo>
                  <a:cubicBezTo>
                    <a:pt x="526" y="1175"/>
                    <a:pt x="596" y="1022"/>
                    <a:pt x="866" y="977"/>
                  </a:cubicBezTo>
                  <a:cubicBezTo>
                    <a:pt x="960" y="954"/>
                    <a:pt x="1099" y="945"/>
                    <a:pt x="1254" y="945"/>
                  </a:cubicBezTo>
                  <a:cubicBezTo>
                    <a:pt x="1465" y="945"/>
                    <a:pt x="1705" y="961"/>
                    <a:pt x="1898" y="977"/>
                  </a:cubicBezTo>
                  <a:cubicBezTo>
                    <a:pt x="1898" y="447"/>
                    <a:pt x="1535" y="84"/>
                    <a:pt x="108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11294" y="2493106"/>
              <a:ext cx="108312" cy="17078"/>
            </a:xfrm>
            <a:custGeom>
              <a:avLst/>
              <a:gdLst/>
              <a:ahLst/>
              <a:cxnLst/>
              <a:rect l="l" t="t" r="r" b="b"/>
              <a:pathLst>
                <a:path w="1871" h="295" extrusionOk="0">
                  <a:moveTo>
                    <a:pt x="1110" y="0"/>
                  </a:moveTo>
                  <a:cubicBezTo>
                    <a:pt x="990" y="0"/>
                    <a:pt x="884" y="3"/>
                    <a:pt x="810" y="12"/>
                  </a:cubicBezTo>
                  <a:cubicBezTo>
                    <a:pt x="516" y="61"/>
                    <a:pt x="459" y="218"/>
                    <a:pt x="148" y="218"/>
                  </a:cubicBezTo>
                  <a:cubicBezTo>
                    <a:pt x="104" y="218"/>
                    <a:pt x="56" y="215"/>
                    <a:pt x="1" y="208"/>
                  </a:cubicBezTo>
                  <a:lnTo>
                    <a:pt x="1" y="264"/>
                  </a:lnTo>
                  <a:cubicBezTo>
                    <a:pt x="93" y="285"/>
                    <a:pt x="169" y="294"/>
                    <a:pt x="233" y="294"/>
                  </a:cubicBezTo>
                  <a:cubicBezTo>
                    <a:pt x="498" y="294"/>
                    <a:pt x="568" y="141"/>
                    <a:pt x="838" y="96"/>
                  </a:cubicBezTo>
                  <a:cubicBezTo>
                    <a:pt x="932" y="73"/>
                    <a:pt x="1071" y="64"/>
                    <a:pt x="1226" y="64"/>
                  </a:cubicBezTo>
                  <a:cubicBezTo>
                    <a:pt x="1437" y="64"/>
                    <a:pt x="1677" y="80"/>
                    <a:pt x="1870" y="96"/>
                  </a:cubicBezTo>
                  <a:lnTo>
                    <a:pt x="1870" y="12"/>
                  </a:lnTo>
                  <a:cubicBezTo>
                    <a:pt x="1647" y="12"/>
                    <a:pt x="1349" y="0"/>
                    <a:pt x="111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87245" y="2488938"/>
              <a:ext cx="56559" cy="13951"/>
            </a:xfrm>
            <a:custGeom>
              <a:avLst/>
              <a:gdLst/>
              <a:ahLst/>
              <a:cxnLst/>
              <a:rect l="l" t="t" r="r" b="b"/>
              <a:pathLst>
                <a:path w="977" h="241" extrusionOk="0">
                  <a:moveTo>
                    <a:pt x="558" y="1"/>
                  </a:moveTo>
                  <a:lnTo>
                    <a:pt x="0" y="140"/>
                  </a:lnTo>
                  <a:lnTo>
                    <a:pt x="419" y="196"/>
                  </a:lnTo>
                  <a:cubicBezTo>
                    <a:pt x="537" y="213"/>
                    <a:pt x="646" y="240"/>
                    <a:pt x="756" y="240"/>
                  </a:cubicBezTo>
                  <a:cubicBezTo>
                    <a:pt x="828" y="240"/>
                    <a:pt x="900" y="229"/>
                    <a:pt x="977" y="196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29066" y="2442105"/>
              <a:ext cx="27556" cy="61421"/>
            </a:xfrm>
            <a:custGeom>
              <a:avLst/>
              <a:gdLst/>
              <a:ahLst/>
              <a:cxnLst/>
              <a:rect l="l" t="t" r="r" b="b"/>
              <a:pathLst>
                <a:path w="476" h="1061" extrusionOk="0">
                  <a:moveTo>
                    <a:pt x="419" y="1"/>
                  </a:moveTo>
                  <a:cubicBezTo>
                    <a:pt x="1" y="503"/>
                    <a:pt x="140" y="1061"/>
                    <a:pt x="140" y="1061"/>
                  </a:cubicBezTo>
                  <a:lnTo>
                    <a:pt x="168" y="1061"/>
                  </a:lnTo>
                  <a:cubicBezTo>
                    <a:pt x="168" y="1061"/>
                    <a:pt x="57" y="503"/>
                    <a:pt x="47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658126" y="2442105"/>
              <a:ext cx="35602" cy="51754"/>
            </a:xfrm>
            <a:custGeom>
              <a:avLst/>
              <a:gdLst/>
              <a:ahLst/>
              <a:cxnLst/>
              <a:rect l="l" t="t" r="r" b="b"/>
              <a:pathLst>
                <a:path w="615" h="894" extrusionOk="0">
                  <a:moveTo>
                    <a:pt x="1" y="1"/>
                  </a:moveTo>
                  <a:cubicBezTo>
                    <a:pt x="587" y="335"/>
                    <a:pt x="531" y="893"/>
                    <a:pt x="531" y="893"/>
                  </a:cubicBezTo>
                  <a:lnTo>
                    <a:pt x="559" y="893"/>
                  </a:lnTo>
                  <a:cubicBezTo>
                    <a:pt x="559" y="893"/>
                    <a:pt x="615" y="363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48459" y="2439848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0"/>
                  </a:moveTo>
                  <a:cubicBezTo>
                    <a:pt x="173" y="0"/>
                    <a:pt x="156" y="4"/>
                    <a:pt x="140" y="12"/>
                  </a:cubicBezTo>
                  <a:cubicBezTo>
                    <a:pt x="56" y="12"/>
                    <a:pt x="1" y="40"/>
                    <a:pt x="1" y="68"/>
                  </a:cubicBezTo>
                  <a:cubicBezTo>
                    <a:pt x="1" y="68"/>
                    <a:pt x="56" y="95"/>
                    <a:pt x="140" y="95"/>
                  </a:cubicBezTo>
                  <a:cubicBezTo>
                    <a:pt x="196" y="68"/>
                    <a:pt x="252" y="40"/>
                    <a:pt x="252" y="40"/>
                  </a:cubicBezTo>
                  <a:cubicBezTo>
                    <a:pt x="252" y="20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48847" y="2506710"/>
              <a:ext cx="51754" cy="100208"/>
            </a:xfrm>
            <a:custGeom>
              <a:avLst/>
              <a:gdLst/>
              <a:ahLst/>
              <a:cxnLst/>
              <a:rect l="l" t="t" r="r" b="b"/>
              <a:pathLst>
                <a:path w="894" h="1731" extrusionOk="0">
                  <a:moveTo>
                    <a:pt x="112" y="1"/>
                  </a:moveTo>
                  <a:lnTo>
                    <a:pt x="112" y="1"/>
                  </a:lnTo>
                  <a:cubicBezTo>
                    <a:pt x="57" y="614"/>
                    <a:pt x="1" y="1256"/>
                    <a:pt x="336" y="1730"/>
                  </a:cubicBezTo>
                  <a:lnTo>
                    <a:pt x="894" y="156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56414" y="2564021"/>
              <a:ext cx="460341" cy="328757"/>
            </a:xfrm>
            <a:custGeom>
              <a:avLst/>
              <a:gdLst/>
              <a:ahLst/>
              <a:cxnLst/>
              <a:rect l="l" t="t" r="r" b="b"/>
              <a:pathLst>
                <a:path w="7952" h="5679" extrusionOk="0">
                  <a:moveTo>
                    <a:pt x="6038" y="0"/>
                  </a:moveTo>
                  <a:cubicBezTo>
                    <a:pt x="4392" y="0"/>
                    <a:pt x="2209" y="1050"/>
                    <a:pt x="0" y="2721"/>
                  </a:cubicBezTo>
                  <a:lnTo>
                    <a:pt x="3488" y="5678"/>
                  </a:lnTo>
                  <a:cubicBezTo>
                    <a:pt x="4101" y="4200"/>
                    <a:pt x="6054" y="3084"/>
                    <a:pt x="6919" y="2219"/>
                  </a:cubicBezTo>
                  <a:cubicBezTo>
                    <a:pt x="7366" y="1801"/>
                    <a:pt x="7449" y="1549"/>
                    <a:pt x="7952" y="1103"/>
                  </a:cubicBezTo>
                  <a:lnTo>
                    <a:pt x="7896" y="685"/>
                  </a:lnTo>
                  <a:cubicBezTo>
                    <a:pt x="7418" y="215"/>
                    <a:pt x="6783" y="0"/>
                    <a:pt x="603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64908" y="2564831"/>
              <a:ext cx="289103" cy="230171"/>
            </a:xfrm>
            <a:custGeom>
              <a:avLst/>
              <a:gdLst/>
              <a:ahLst/>
              <a:cxnLst/>
              <a:rect l="l" t="t" r="r" b="b"/>
              <a:pathLst>
                <a:path w="4994" h="3976" extrusionOk="0">
                  <a:moveTo>
                    <a:pt x="530" y="1"/>
                  </a:moveTo>
                  <a:cubicBezTo>
                    <a:pt x="502" y="587"/>
                    <a:pt x="558" y="894"/>
                    <a:pt x="474" y="1312"/>
                  </a:cubicBezTo>
                  <a:cubicBezTo>
                    <a:pt x="139" y="1591"/>
                    <a:pt x="0" y="2038"/>
                    <a:pt x="167" y="2456"/>
                  </a:cubicBezTo>
                  <a:lnTo>
                    <a:pt x="223" y="2540"/>
                  </a:lnTo>
                  <a:cubicBezTo>
                    <a:pt x="279" y="2707"/>
                    <a:pt x="418" y="2819"/>
                    <a:pt x="558" y="2930"/>
                  </a:cubicBezTo>
                  <a:cubicBezTo>
                    <a:pt x="711" y="3033"/>
                    <a:pt x="906" y="3093"/>
                    <a:pt x="1104" y="3093"/>
                  </a:cubicBezTo>
                  <a:cubicBezTo>
                    <a:pt x="1231" y="3093"/>
                    <a:pt x="1359" y="3068"/>
                    <a:pt x="1479" y="3014"/>
                  </a:cubicBezTo>
                  <a:cubicBezTo>
                    <a:pt x="1534" y="3014"/>
                    <a:pt x="1590" y="2986"/>
                    <a:pt x="1646" y="2930"/>
                  </a:cubicBezTo>
                  <a:lnTo>
                    <a:pt x="1730" y="2875"/>
                  </a:lnTo>
                  <a:lnTo>
                    <a:pt x="3097" y="3181"/>
                  </a:lnTo>
                  <a:lnTo>
                    <a:pt x="3404" y="3739"/>
                  </a:lnTo>
                  <a:cubicBezTo>
                    <a:pt x="3497" y="3888"/>
                    <a:pt x="3652" y="3975"/>
                    <a:pt x="3811" y="3975"/>
                  </a:cubicBezTo>
                  <a:cubicBezTo>
                    <a:pt x="3890" y="3975"/>
                    <a:pt x="3971" y="3953"/>
                    <a:pt x="4045" y="3907"/>
                  </a:cubicBezTo>
                  <a:lnTo>
                    <a:pt x="4269" y="3795"/>
                  </a:lnTo>
                  <a:lnTo>
                    <a:pt x="3711" y="3209"/>
                  </a:lnTo>
                  <a:lnTo>
                    <a:pt x="4492" y="3628"/>
                  </a:lnTo>
                  <a:cubicBezTo>
                    <a:pt x="4854" y="3265"/>
                    <a:pt x="4994" y="2930"/>
                    <a:pt x="4854" y="2596"/>
                  </a:cubicBezTo>
                  <a:lnTo>
                    <a:pt x="2650" y="866"/>
                  </a:lnTo>
                  <a:lnTo>
                    <a:pt x="2567" y="671"/>
                  </a:lnTo>
                  <a:lnTo>
                    <a:pt x="1869" y="252"/>
                  </a:lnTo>
                  <a:cubicBezTo>
                    <a:pt x="1590" y="29"/>
                    <a:pt x="1283" y="29"/>
                    <a:pt x="92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927891" y="2501847"/>
              <a:ext cx="48512" cy="98587"/>
            </a:xfrm>
            <a:custGeom>
              <a:avLst/>
              <a:gdLst/>
              <a:ahLst/>
              <a:cxnLst/>
              <a:rect l="l" t="t" r="r" b="b"/>
              <a:pathLst>
                <a:path w="838" h="1703" extrusionOk="0">
                  <a:moveTo>
                    <a:pt x="0" y="1"/>
                  </a:moveTo>
                  <a:cubicBezTo>
                    <a:pt x="0" y="615"/>
                    <a:pt x="0" y="1228"/>
                    <a:pt x="363" y="1703"/>
                  </a:cubicBezTo>
                  <a:lnTo>
                    <a:pt x="809" y="1396"/>
                  </a:lnTo>
                  <a:lnTo>
                    <a:pt x="837" y="1396"/>
                  </a:lnTo>
                  <a:lnTo>
                    <a:pt x="837" y="1368"/>
                  </a:lnTo>
                  <a:lnTo>
                    <a:pt x="84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120084" y="2717486"/>
              <a:ext cx="19393" cy="1765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78" y="0"/>
                  </a:moveTo>
                  <a:cubicBezTo>
                    <a:pt x="140" y="0"/>
                    <a:pt x="98" y="14"/>
                    <a:pt x="56" y="42"/>
                  </a:cubicBezTo>
                  <a:cubicBezTo>
                    <a:pt x="0" y="98"/>
                    <a:pt x="0" y="182"/>
                    <a:pt x="28" y="238"/>
                  </a:cubicBezTo>
                  <a:cubicBezTo>
                    <a:pt x="59" y="284"/>
                    <a:pt x="106" y="304"/>
                    <a:pt x="152" y="304"/>
                  </a:cubicBezTo>
                  <a:cubicBezTo>
                    <a:pt x="190" y="304"/>
                    <a:pt x="226" y="291"/>
                    <a:pt x="251" y="265"/>
                  </a:cubicBezTo>
                  <a:cubicBezTo>
                    <a:pt x="335" y="210"/>
                    <a:pt x="335" y="98"/>
                    <a:pt x="279" y="42"/>
                  </a:cubicBezTo>
                  <a:cubicBezTo>
                    <a:pt x="251" y="14"/>
                    <a:pt x="216" y="0"/>
                    <a:pt x="17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011831" y="2621389"/>
              <a:ext cx="40465" cy="43649"/>
            </a:xfrm>
            <a:custGeom>
              <a:avLst/>
              <a:gdLst/>
              <a:ahLst/>
              <a:cxnLst/>
              <a:rect l="l" t="t" r="r" b="b"/>
              <a:pathLst>
                <a:path w="699" h="754" extrusionOk="0">
                  <a:moveTo>
                    <a:pt x="1" y="0"/>
                  </a:moveTo>
                  <a:lnTo>
                    <a:pt x="698" y="754"/>
                  </a:lnTo>
                  <a:lnTo>
                    <a:pt x="698" y="754"/>
                  </a:lnTo>
                  <a:lnTo>
                    <a:pt x="670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968240" y="2623994"/>
              <a:ext cx="27498" cy="20667"/>
            </a:xfrm>
            <a:custGeom>
              <a:avLst/>
              <a:gdLst/>
              <a:ahLst/>
              <a:cxnLst/>
              <a:rect l="l" t="t" r="r" b="b"/>
              <a:pathLst>
                <a:path w="475" h="357" extrusionOk="0">
                  <a:moveTo>
                    <a:pt x="255" y="1"/>
                  </a:moveTo>
                  <a:cubicBezTo>
                    <a:pt x="225" y="1"/>
                    <a:pt x="196" y="4"/>
                    <a:pt x="168" y="11"/>
                  </a:cubicBezTo>
                  <a:cubicBezTo>
                    <a:pt x="56" y="67"/>
                    <a:pt x="1" y="179"/>
                    <a:pt x="28" y="262"/>
                  </a:cubicBezTo>
                  <a:cubicBezTo>
                    <a:pt x="70" y="325"/>
                    <a:pt x="144" y="356"/>
                    <a:pt x="225" y="356"/>
                  </a:cubicBezTo>
                  <a:cubicBezTo>
                    <a:pt x="252" y="356"/>
                    <a:pt x="280" y="353"/>
                    <a:pt x="307" y="346"/>
                  </a:cubicBezTo>
                  <a:cubicBezTo>
                    <a:pt x="419" y="290"/>
                    <a:pt x="475" y="179"/>
                    <a:pt x="447" y="95"/>
                  </a:cubicBezTo>
                  <a:cubicBezTo>
                    <a:pt x="426" y="32"/>
                    <a:pt x="342" y="1"/>
                    <a:pt x="25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969861" y="2623994"/>
              <a:ext cx="22693" cy="17425"/>
            </a:xfrm>
            <a:custGeom>
              <a:avLst/>
              <a:gdLst/>
              <a:ahLst/>
              <a:cxnLst/>
              <a:rect l="l" t="t" r="r" b="b"/>
              <a:pathLst>
                <a:path w="392" h="301" extrusionOk="0">
                  <a:moveTo>
                    <a:pt x="218" y="1"/>
                  </a:moveTo>
                  <a:cubicBezTo>
                    <a:pt x="194" y="1"/>
                    <a:pt x="168" y="4"/>
                    <a:pt x="140" y="11"/>
                  </a:cubicBezTo>
                  <a:cubicBezTo>
                    <a:pt x="56" y="39"/>
                    <a:pt x="0" y="151"/>
                    <a:pt x="28" y="207"/>
                  </a:cubicBezTo>
                  <a:cubicBezTo>
                    <a:pt x="49" y="269"/>
                    <a:pt x="117" y="301"/>
                    <a:pt x="185" y="301"/>
                  </a:cubicBezTo>
                  <a:cubicBezTo>
                    <a:pt x="208" y="301"/>
                    <a:pt x="231" y="297"/>
                    <a:pt x="252" y="290"/>
                  </a:cubicBezTo>
                  <a:cubicBezTo>
                    <a:pt x="335" y="234"/>
                    <a:pt x="391" y="151"/>
                    <a:pt x="363" y="95"/>
                  </a:cubicBezTo>
                  <a:cubicBezTo>
                    <a:pt x="342" y="32"/>
                    <a:pt x="290" y="1"/>
                    <a:pt x="21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56952" y="2616526"/>
              <a:ext cx="40407" cy="24314"/>
            </a:xfrm>
            <a:custGeom>
              <a:avLst/>
              <a:gdLst/>
              <a:ahLst/>
              <a:cxnLst/>
              <a:rect l="l" t="t" r="r" b="b"/>
              <a:pathLst>
                <a:path w="698" h="420" extrusionOk="0">
                  <a:moveTo>
                    <a:pt x="586" y="1"/>
                  </a:moveTo>
                  <a:cubicBezTo>
                    <a:pt x="279" y="57"/>
                    <a:pt x="112" y="168"/>
                    <a:pt x="0" y="419"/>
                  </a:cubicBezTo>
                  <a:cubicBezTo>
                    <a:pt x="201" y="244"/>
                    <a:pt x="401" y="136"/>
                    <a:pt x="622" y="136"/>
                  </a:cubicBezTo>
                  <a:cubicBezTo>
                    <a:pt x="647" y="136"/>
                    <a:pt x="672" y="137"/>
                    <a:pt x="698" y="140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984391" y="2626252"/>
              <a:ext cx="4921" cy="4863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1" y="0"/>
                  </a:moveTo>
                  <a:lnTo>
                    <a:pt x="1" y="56"/>
                  </a:lnTo>
                  <a:lnTo>
                    <a:pt x="84" y="84"/>
                  </a:lnTo>
                  <a:lnTo>
                    <a:pt x="8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952089" y="2632678"/>
              <a:ext cx="114738" cy="96966"/>
            </a:xfrm>
            <a:custGeom>
              <a:avLst/>
              <a:gdLst/>
              <a:ahLst/>
              <a:cxnLst/>
              <a:rect l="l" t="t" r="r" b="b"/>
              <a:pathLst>
                <a:path w="1982" h="1675" extrusionOk="0">
                  <a:moveTo>
                    <a:pt x="1089" y="1"/>
                  </a:moveTo>
                  <a:cubicBezTo>
                    <a:pt x="1027" y="292"/>
                    <a:pt x="865" y="465"/>
                    <a:pt x="643" y="465"/>
                  </a:cubicBezTo>
                  <a:cubicBezTo>
                    <a:pt x="461" y="465"/>
                    <a:pt x="239" y="349"/>
                    <a:pt x="1" y="84"/>
                  </a:cubicBezTo>
                  <a:lnTo>
                    <a:pt x="1" y="84"/>
                  </a:lnTo>
                  <a:cubicBezTo>
                    <a:pt x="196" y="587"/>
                    <a:pt x="782" y="1061"/>
                    <a:pt x="1981" y="1675"/>
                  </a:cubicBezTo>
                  <a:cubicBezTo>
                    <a:pt x="977" y="921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63287" y="2658554"/>
              <a:ext cx="61421" cy="73810"/>
            </a:xfrm>
            <a:custGeom>
              <a:avLst/>
              <a:gdLst/>
              <a:ahLst/>
              <a:cxnLst/>
              <a:rect l="l" t="t" r="r" b="b"/>
              <a:pathLst>
                <a:path w="1061" h="1275" extrusionOk="0">
                  <a:moveTo>
                    <a:pt x="140" y="0"/>
                  </a:moveTo>
                  <a:cubicBezTo>
                    <a:pt x="28" y="223"/>
                    <a:pt x="0" y="502"/>
                    <a:pt x="84" y="753"/>
                  </a:cubicBezTo>
                  <a:cubicBezTo>
                    <a:pt x="225" y="1084"/>
                    <a:pt x="547" y="1275"/>
                    <a:pt x="879" y="1275"/>
                  </a:cubicBezTo>
                  <a:cubicBezTo>
                    <a:pt x="940" y="1275"/>
                    <a:pt x="1000" y="1268"/>
                    <a:pt x="1060" y="1256"/>
                  </a:cubicBezTo>
                  <a:cubicBezTo>
                    <a:pt x="725" y="1228"/>
                    <a:pt x="363" y="977"/>
                    <a:pt x="195" y="586"/>
                  </a:cubicBezTo>
                  <a:cubicBezTo>
                    <a:pt x="140" y="391"/>
                    <a:pt x="112" y="195"/>
                    <a:pt x="14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057043" y="2668222"/>
              <a:ext cx="56616" cy="67905"/>
            </a:xfrm>
            <a:custGeom>
              <a:avLst/>
              <a:gdLst/>
              <a:ahLst/>
              <a:cxnLst/>
              <a:rect l="l" t="t" r="r" b="b"/>
              <a:pathLst>
                <a:path w="978" h="1173" extrusionOk="0">
                  <a:moveTo>
                    <a:pt x="726" y="1"/>
                  </a:moveTo>
                  <a:lnTo>
                    <a:pt x="1" y="977"/>
                  </a:lnTo>
                  <a:lnTo>
                    <a:pt x="252" y="1172"/>
                  </a:lnTo>
                  <a:lnTo>
                    <a:pt x="977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906877" y="2627873"/>
              <a:ext cx="147041" cy="105012"/>
            </a:xfrm>
            <a:custGeom>
              <a:avLst/>
              <a:gdLst/>
              <a:ahLst/>
              <a:cxnLst/>
              <a:rect l="l" t="t" r="r" b="b"/>
              <a:pathLst>
                <a:path w="2540" h="1814" extrusionOk="0">
                  <a:moveTo>
                    <a:pt x="84" y="0"/>
                  </a:moveTo>
                  <a:lnTo>
                    <a:pt x="0" y="56"/>
                  </a:lnTo>
                  <a:cubicBezTo>
                    <a:pt x="1116" y="1367"/>
                    <a:pt x="2511" y="1813"/>
                    <a:pt x="2511" y="1813"/>
                  </a:cubicBezTo>
                  <a:lnTo>
                    <a:pt x="2539" y="1730"/>
                  </a:lnTo>
                  <a:cubicBezTo>
                    <a:pt x="2539" y="1702"/>
                    <a:pt x="1172" y="1256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906877" y="2584224"/>
              <a:ext cx="98587" cy="40465"/>
            </a:xfrm>
            <a:custGeom>
              <a:avLst/>
              <a:gdLst/>
              <a:ahLst/>
              <a:cxnLst/>
              <a:rect l="l" t="t" r="r" b="b"/>
              <a:pathLst>
                <a:path w="1703" h="699" extrusionOk="0">
                  <a:moveTo>
                    <a:pt x="1563" y="1"/>
                  </a:moveTo>
                  <a:cubicBezTo>
                    <a:pt x="1535" y="29"/>
                    <a:pt x="893" y="224"/>
                    <a:pt x="0" y="615"/>
                  </a:cubicBezTo>
                  <a:lnTo>
                    <a:pt x="84" y="698"/>
                  </a:lnTo>
                  <a:cubicBezTo>
                    <a:pt x="921" y="363"/>
                    <a:pt x="1674" y="140"/>
                    <a:pt x="1702" y="112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039329" y="2721133"/>
              <a:ext cx="33924" cy="45096"/>
            </a:xfrm>
            <a:custGeom>
              <a:avLst/>
              <a:gdLst/>
              <a:ahLst/>
              <a:cxnLst/>
              <a:rect l="l" t="t" r="r" b="b"/>
              <a:pathLst>
                <a:path w="586" h="779" extrusionOk="0">
                  <a:moveTo>
                    <a:pt x="363" y="0"/>
                  </a:moveTo>
                  <a:cubicBezTo>
                    <a:pt x="321" y="0"/>
                    <a:pt x="279" y="21"/>
                    <a:pt x="251" y="63"/>
                  </a:cubicBezTo>
                  <a:lnTo>
                    <a:pt x="223" y="63"/>
                  </a:lnTo>
                  <a:cubicBezTo>
                    <a:pt x="167" y="119"/>
                    <a:pt x="140" y="230"/>
                    <a:pt x="195" y="286"/>
                  </a:cubicBezTo>
                  <a:lnTo>
                    <a:pt x="251" y="342"/>
                  </a:lnTo>
                  <a:cubicBezTo>
                    <a:pt x="112" y="454"/>
                    <a:pt x="56" y="565"/>
                    <a:pt x="0" y="677"/>
                  </a:cubicBezTo>
                  <a:lnTo>
                    <a:pt x="28" y="760"/>
                  </a:lnTo>
                  <a:cubicBezTo>
                    <a:pt x="51" y="772"/>
                    <a:pt x="74" y="779"/>
                    <a:pt x="95" y="779"/>
                  </a:cubicBezTo>
                  <a:cubicBezTo>
                    <a:pt x="125" y="779"/>
                    <a:pt x="151" y="765"/>
                    <a:pt x="167" y="733"/>
                  </a:cubicBezTo>
                  <a:cubicBezTo>
                    <a:pt x="251" y="509"/>
                    <a:pt x="363" y="426"/>
                    <a:pt x="502" y="314"/>
                  </a:cubicBezTo>
                  <a:cubicBezTo>
                    <a:pt x="586" y="258"/>
                    <a:pt x="586" y="175"/>
                    <a:pt x="530" y="119"/>
                  </a:cubicBezTo>
                  <a:lnTo>
                    <a:pt x="474" y="63"/>
                  </a:lnTo>
                  <a:cubicBezTo>
                    <a:pt x="446" y="21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53859" y="2726343"/>
              <a:ext cx="12967" cy="130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84" y="1"/>
                  </a:moveTo>
                  <a:cubicBezTo>
                    <a:pt x="28" y="1"/>
                    <a:pt x="0" y="57"/>
                    <a:pt x="0" y="112"/>
                  </a:cubicBezTo>
                  <a:cubicBezTo>
                    <a:pt x="0" y="196"/>
                    <a:pt x="56" y="224"/>
                    <a:pt x="112" y="224"/>
                  </a:cubicBezTo>
                  <a:cubicBezTo>
                    <a:pt x="195" y="196"/>
                    <a:pt x="223" y="140"/>
                    <a:pt x="223" y="85"/>
                  </a:cubicBezTo>
                  <a:cubicBezTo>
                    <a:pt x="195" y="29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59656" y="2581619"/>
              <a:ext cx="398978" cy="181948"/>
            </a:xfrm>
            <a:custGeom>
              <a:avLst/>
              <a:gdLst/>
              <a:ahLst/>
              <a:cxnLst/>
              <a:rect l="l" t="t" r="r" b="b"/>
              <a:pathLst>
                <a:path w="6892" h="3143" extrusionOk="0">
                  <a:moveTo>
                    <a:pt x="6130" y="0"/>
                  </a:moveTo>
                  <a:cubicBezTo>
                    <a:pt x="4349" y="0"/>
                    <a:pt x="1715" y="1018"/>
                    <a:pt x="0" y="3143"/>
                  </a:cubicBezTo>
                  <a:cubicBezTo>
                    <a:pt x="2440" y="1373"/>
                    <a:pt x="4880" y="67"/>
                    <a:pt x="6676" y="67"/>
                  </a:cubicBezTo>
                  <a:cubicBezTo>
                    <a:pt x="6749" y="67"/>
                    <a:pt x="6821" y="69"/>
                    <a:pt x="6891" y="74"/>
                  </a:cubicBezTo>
                  <a:cubicBezTo>
                    <a:pt x="6662" y="25"/>
                    <a:pt x="6406" y="0"/>
                    <a:pt x="61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671093" y="2652071"/>
              <a:ext cx="138936" cy="226176"/>
            </a:xfrm>
            <a:custGeom>
              <a:avLst/>
              <a:gdLst/>
              <a:ahLst/>
              <a:cxnLst/>
              <a:rect l="l" t="t" r="r" b="b"/>
              <a:pathLst>
                <a:path w="2400" h="3907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1953" y="112"/>
                    <a:pt x="1479" y="363"/>
                    <a:pt x="1032" y="810"/>
                  </a:cubicBezTo>
                  <a:cubicBezTo>
                    <a:pt x="307" y="1479"/>
                    <a:pt x="0" y="2484"/>
                    <a:pt x="168" y="3460"/>
                  </a:cubicBezTo>
                  <a:lnTo>
                    <a:pt x="223" y="3906"/>
                  </a:lnTo>
                  <a:cubicBezTo>
                    <a:pt x="391" y="2205"/>
                    <a:pt x="1786" y="307"/>
                    <a:pt x="239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42124" y="2687615"/>
              <a:ext cx="166434" cy="274630"/>
            </a:xfrm>
            <a:custGeom>
              <a:avLst/>
              <a:gdLst/>
              <a:ahLst/>
              <a:cxnLst/>
              <a:rect l="l" t="t" r="r" b="b"/>
              <a:pathLst>
                <a:path w="2875" h="4744" extrusionOk="0">
                  <a:moveTo>
                    <a:pt x="1982" y="0"/>
                  </a:moveTo>
                  <a:cubicBezTo>
                    <a:pt x="1703" y="781"/>
                    <a:pt x="949" y="1786"/>
                    <a:pt x="475" y="2762"/>
                  </a:cubicBezTo>
                  <a:cubicBezTo>
                    <a:pt x="419" y="2846"/>
                    <a:pt x="363" y="2930"/>
                    <a:pt x="335" y="3013"/>
                  </a:cubicBezTo>
                  <a:cubicBezTo>
                    <a:pt x="84" y="3711"/>
                    <a:pt x="1" y="4297"/>
                    <a:pt x="29" y="4743"/>
                  </a:cubicBezTo>
                  <a:lnTo>
                    <a:pt x="642" y="3013"/>
                  </a:lnTo>
                  <a:lnTo>
                    <a:pt x="642" y="2986"/>
                  </a:lnTo>
                  <a:cubicBezTo>
                    <a:pt x="1117" y="2149"/>
                    <a:pt x="2121" y="1507"/>
                    <a:pt x="2874" y="893"/>
                  </a:cubicBezTo>
                  <a:cubicBezTo>
                    <a:pt x="2818" y="865"/>
                    <a:pt x="2009" y="865"/>
                    <a:pt x="198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92874" y="3075243"/>
              <a:ext cx="87298" cy="234223"/>
            </a:xfrm>
            <a:custGeom>
              <a:avLst/>
              <a:gdLst/>
              <a:ahLst/>
              <a:cxnLst/>
              <a:rect l="l" t="t" r="r" b="b"/>
              <a:pathLst>
                <a:path w="1508" h="4046" extrusionOk="0">
                  <a:moveTo>
                    <a:pt x="698" y="0"/>
                  </a:moveTo>
                  <a:lnTo>
                    <a:pt x="1" y="3599"/>
                  </a:lnTo>
                  <a:lnTo>
                    <a:pt x="419" y="4045"/>
                  </a:lnTo>
                  <a:cubicBezTo>
                    <a:pt x="698" y="2874"/>
                    <a:pt x="977" y="1507"/>
                    <a:pt x="1507" y="809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65377" y="2739310"/>
              <a:ext cx="264905" cy="382827"/>
            </a:xfrm>
            <a:custGeom>
              <a:avLst/>
              <a:gdLst/>
              <a:ahLst/>
              <a:cxnLst/>
              <a:rect l="l" t="t" r="r" b="b"/>
              <a:pathLst>
                <a:path w="4576" h="6613" extrusionOk="0">
                  <a:moveTo>
                    <a:pt x="1507" y="0"/>
                  </a:moveTo>
                  <a:cubicBezTo>
                    <a:pt x="419" y="865"/>
                    <a:pt x="363" y="2065"/>
                    <a:pt x="698" y="3069"/>
                  </a:cubicBezTo>
                  <a:cubicBezTo>
                    <a:pt x="893" y="3627"/>
                    <a:pt x="1228" y="4101"/>
                    <a:pt x="893" y="4603"/>
                  </a:cubicBezTo>
                  <a:lnTo>
                    <a:pt x="0" y="6138"/>
                  </a:lnTo>
                  <a:lnTo>
                    <a:pt x="1032" y="6612"/>
                  </a:lnTo>
                  <a:cubicBezTo>
                    <a:pt x="1032" y="6612"/>
                    <a:pt x="4185" y="3934"/>
                    <a:pt x="4576" y="1814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98384" y="2879808"/>
              <a:ext cx="331131" cy="160992"/>
            </a:xfrm>
            <a:custGeom>
              <a:avLst/>
              <a:gdLst/>
              <a:ahLst/>
              <a:cxnLst/>
              <a:rect l="l" t="t" r="r" b="b"/>
              <a:pathLst>
                <a:path w="5720" h="2781" extrusionOk="0">
                  <a:moveTo>
                    <a:pt x="1702" y="0"/>
                  </a:moveTo>
                  <a:lnTo>
                    <a:pt x="1" y="1507"/>
                  </a:lnTo>
                  <a:cubicBezTo>
                    <a:pt x="252" y="2204"/>
                    <a:pt x="921" y="2595"/>
                    <a:pt x="1786" y="2762"/>
                  </a:cubicBezTo>
                  <a:cubicBezTo>
                    <a:pt x="1856" y="2774"/>
                    <a:pt x="1930" y="2781"/>
                    <a:pt x="2003" y="2781"/>
                  </a:cubicBezTo>
                  <a:cubicBezTo>
                    <a:pt x="2106" y="2781"/>
                    <a:pt x="2207" y="2767"/>
                    <a:pt x="2288" y="2734"/>
                  </a:cubicBezTo>
                  <a:lnTo>
                    <a:pt x="5664" y="1730"/>
                  </a:lnTo>
                  <a:cubicBezTo>
                    <a:pt x="5664" y="1618"/>
                    <a:pt x="5692" y="1535"/>
                    <a:pt x="5692" y="1423"/>
                  </a:cubicBezTo>
                  <a:cubicBezTo>
                    <a:pt x="5720" y="1284"/>
                    <a:pt x="5692" y="1144"/>
                    <a:pt x="5692" y="1033"/>
                  </a:cubicBezTo>
                  <a:lnTo>
                    <a:pt x="4018" y="1228"/>
                  </a:lnTo>
                  <a:cubicBezTo>
                    <a:pt x="3929" y="1241"/>
                    <a:pt x="3840" y="1247"/>
                    <a:pt x="3751" y="1247"/>
                  </a:cubicBezTo>
                  <a:cubicBezTo>
                    <a:pt x="3258" y="1247"/>
                    <a:pt x="2783" y="1053"/>
                    <a:pt x="2428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906877" y="2947654"/>
              <a:ext cx="56559" cy="221313"/>
            </a:xfrm>
            <a:custGeom>
              <a:avLst/>
              <a:gdLst/>
              <a:ahLst/>
              <a:cxnLst/>
              <a:rect l="l" t="t" r="r" b="b"/>
              <a:pathLst>
                <a:path w="977" h="3823" extrusionOk="0">
                  <a:moveTo>
                    <a:pt x="419" y="0"/>
                  </a:moveTo>
                  <a:cubicBezTo>
                    <a:pt x="419" y="1144"/>
                    <a:pt x="307" y="2371"/>
                    <a:pt x="0" y="3236"/>
                  </a:cubicBezTo>
                  <a:lnTo>
                    <a:pt x="475" y="3822"/>
                  </a:lnTo>
                  <a:lnTo>
                    <a:pt x="698" y="3125"/>
                  </a:lnTo>
                  <a:lnTo>
                    <a:pt x="977" y="530"/>
                  </a:lnTo>
                  <a:cubicBezTo>
                    <a:pt x="782" y="363"/>
                    <a:pt x="614" y="167"/>
                    <a:pt x="41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71860" y="3072001"/>
              <a:ext cx="50133" cy="66400"/>
            </a:xfrm>
            <a:custGeom>
              <a:avLst/>
              <a:gdLst/>
              <a:ahLst/>
              <a:cxnLst/>
              <a:rect l="l" t="t" r="r" b="b"/>
              <a:pathLst>
                <a:path w="866" h="1147" extrusionOk="0">
                  <a:moveTo>
                    <a:pt x="447" y="0"/>
                  </a:moveTo>
                  <a:cubicBezTo>
                    <a:pt x="224" y="0"/>
                    <a:pt x="28" y="251"/>
                    <a:pt x="28" y="558"/>
                  </a:cubicBezTo>
                  <a:cubicBezTo>
                    <a:pt x="1" y="893"/>
                    <a:pt x="196" y="1144"/>
                    <a:pt x="419" y="1144"/>
                  </a:cubicBezTo>
                  <a:cubicBezTo>
                    <a:pt x="430" y="1146"/>
                    <a:pt x="442" y="1146"/>
                    <a:pt x="453" y="1146"/>
                  </a:cubicBezTo>
                  <a:cubicBezTo>
                    <a:pt x="662" y="1146"/>
                    <a:pt x="838" y="904"/>
                    <a:pt x="838" y="586"/>
                  </a:cubicBezTo>
                  <a:cubicBezTo>
                    <a:pt x="865" y="279"/>
                    <a:pt x="670" y="0"/>
                    <a:pt x="44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90726" y="2937118"/>
              <a:ext cx="82435" cy="53953"/>
            </a:xfrm>
            <a:custGeom>
              <a:avLst/>
              <a:gdLst/>
              <a:ahLst/>
              <a:cxnLst/>
              <a:rect l="l" t="t" r="r" b="b"/>
              <a:pathLst>
                <a:path w="1424" h="932" extrusionOk="0">
                  <a:moveTo>
                    <a:pt x="627" y="1"/>
                  </a:moveTo>
                  <a:cubicBezTo>
                    <a:pt x="334" y="1"/>
                    <a:pt x="79" y="113"/>
                    <a:pt x="56" y="322"/>
                  </a:cubicBezTo>
                  <a:cubicBezTo>
                    <a:pt x="0" y="573"/>
                    <a:pt x="251" y="824"/>
                    <a:pt x="614" y="907"/>
                  </a:cubicBezTo>
                  <a:cubicBezTo>
                    <a:pt x="691" y="924"/>
                    <a:pt x="766" y="932"/>
                    <a:pt x="837" y="932"/>
                  </a:cubicBezTo>
                  <a:cubicBezTo>
                    <a:pt x="1126" y="932"/>
                    <a:pt x="1351" y="802"/>
                    <a:pt x="1395" y="601"/>
                  </a:cubicBezTo>
                  <a:cubicBezTo>
                    <a:pt x="1423" y="349"/>
                    <a:pt x="1172" y="98"/>
                    <a:pt x="809" y="15"/>
                  </a:cubicBezTo>
                  <a:cubicBezTo>
                    <a:pt x="748" y="5"/>
                    <a:pt x="687" y="1"/>
                    <a:pt x="6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864908" y="2561647"/>
              <a:ext cx="42028" cy="64663"/>
            </a:xfrm>
            <a:custGeom>
              <a:avLst/>
              <a:gdLst/>
              <a:ahLst/>
              <a:cxnLst/>
              <a:rect l="l" t="t" r="r" b="b"/>
              <a:pathLst>
                <a:path w="726" h="1117" extrusionOk="0">
                  <a:moveTo>
                    <a:pt x="84" y="0"/>
                  </a:moveTo>
                  <a:lnTo>
                    <a:pt x="0" y="56"/>
                  </a:lnTo>
                  <a:cubicBezTo>
                    <a:pt x="307" y="781"/>
                    <a:pt x="642" y="1116"/>
                    <a:pt x="670" y="1116"/>
                  </a:cubicBezTo>
                  <a:lnTo>
                    <a:pt x="725" y="1032"/>
                  </a:lnTo>
                  <a:cubicBezTo>
                    <a:pt x="697" y="1032"/>
                    <a:pt x="391" y="698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131602" y="3283587"/>
              <a:ext cx="63042" cy="95345"/>
            </a:xfrm>
            <a:custGeom>
              <a:avLst/>
              <a:gdLst/>
              <a:ahLst/>
              <a:cxnLst/>
              <a:rect l="l" t="t" r="r" b="b"/>
              <a:pathLst>
                <a:path w="1089" h="1647" extrusionOk="0">
                  <a:moveTo>
                    <a:pt x="698" y="0"/>
                  </a:moveTo>
                  <a:cubicBezTo>
                    <a:pt x="475" y="140"/>
                    <a:pt x="223" y="279"/>
                    <a:pt x="0" y="335"/>
                  </a:cubicBezTo>
                  <a:lnTo>
                    <a:pt x="363" y="1646"/>
                  </a:lnTo>
                  <a:cubicBezTo>
                    <a:pt x="502" y="1479"/>
                    <a:pt x="614" y="1283"/>
                    <a:pt x="754" y="1088"/>
                  </a:cubicBezTo>
                  <a:cubicBezTo>
                    <a:pt x="893" y="837"/>
                    <a:pt x="1005" y="614"/>
                    <a:pt x="1088" y="446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107405" y="3262573"/>
              <a:ext cx="42086" cy="54938"/>
            </a:xfrm>
            <a:custGeom>
              <a:avLst/>
              <a:gdLst/>
              <a:ahLst/>
              <a:cxnLst/>
              <a:rect l="l" t="t" r="r" b="b"/>
              <a:pathLst>
                <a:path w="727" h="949" extrusionOk="0">
                  <a:moveTo>
                    <a:pt x="1" y="193"/>
                  </a:moveTo>
                  <a:cubicBezTo>
                    <a:pt x="1" y="193"/>
                    <a:pt x="1" y="194"/>
                    <a:pt x="1" y="196"/>
                  </a:cubicBezTo>
                  <a:cubicBezTo>
                    <a:pt x="1" y="196"/>
                    <a:pt x="2" y="196"/>
                    <a:pt x="4" y="196"/>
                  </a:cubicBezTo>
                  <a:lnTo>
                    <a:pt x="4" y="196"/>
                  </a:lnTo>
                  <a:cubicBezTo>
                    <a:pt x="3" y="194"/>
                    <a:pt x="2" y="193"/>
                    <a:pt x="1" y="193"/>
                  </a:cubicBezTo>
                  <a:close/>
                  <a:moveTo>
                    <a:pt x="531" y="0"/>
                  </a:moveTo>
                  <a:lnTo>
                    <a:pt x="475" y="56"/>
                  </a:lnTo>
                  <a:lnTo>
                    <a:pt x="419" y="112"/>
                  </a:lnTo>
                  <a:lnTo>
                    <a:pt x="336" y="168"/>
                  </a:lnTo>
                  <a:cubicBezTo>
                    <a:pt x="266" y="196"/>
                    <a:pt x="182" y="203"/>
                    <a:pt x="116" y="203"/>
                  </a:cubicBezTo>
                  <a:cubicBezTo>
                    <a:pt x="60" y="203"/>
                    <a:pt x="16" y="198"/>
                    <a:pt x="4" y="196"/>
                  </a:cubicBezTo>
                  <a:lnTo>
                    <a:pt x="4" y="196"/>
                  </a:lnTo>
                  <a:cubicBezTo>
                    <a:pt x="19" y="221"/>
                    <a:pt x="83" y="382"/>
                    <a:pt x="252" y="503"/>
                  </a:cubicBezTo>
                  <a:cubicBezTo>
                    <a:pt x="280" y="530"/>
                    <a:pt x="336" y="558"/>
                    <a:pt x="391" y="586"/>
                  </a:cubicBezTo>
                  <a:cubicBezTo>
                    <a:pt x="447" y="614"/>
                    <a:pt x="559" y="921"/>
                    <a:pt x="587" y="949"/>
                  </a:cubicBezTo>
                  <a:cubicBezTo>
                    <a:pt x="670" y="809"/>
                    <a:pt x="698" y="726"/>
                    <a:pt x="726" y="55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121935" y="3272241"/>
              <a:ext cx="38844" cy="40465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670" y="1"/>
                  </a:moveTo>
                  <a:cubicBezTo>
                    <a:pt x="670" y="1"/>
                    <a:pt x="531" y="84"/>
                    <a:pt x="363" y="112"/>
                  </a:cubicBezTo>
                  <a:cubicBezTo>
                    <a:pt x="280" y="112"/>
                    <a:pt x="168" y="112"/>
                    <a:pt x="112" y="84"/>
                  </a:cubicBezTo>
                  <a:cubicBezTo>
                    <a:pt x="29" y="84"/>
                    <a:pt x="1" y="57"/>
                    <a:pt x="1" y="57"/>
                  </a:cubicBezTo>
                  <a:lnTo>
                    <a:pt x="1" y="57"/>
                  </a:lnTo>
                  <a:cubicBezTo>
                    <a:pt x="1" y="57"/>
                    <a:pt x="1" y="112"/>
                    <a:pt x="56" y="168"/>
                  </a:cubicBezTo>
                  <a:cubicBezTo>
                    <a:pt x="84" y="252"/>
                    <a:pt x="140" y="336"/>
                    <a:pt x="224" y="419"/>
                  </a:cubicBezTo>
                  <a:cubicBezTo>
                    <a:pt x="308" y="503"/>
                    <a:pt x="419" y="587"/>
                    <a:pt x="503" y="615"/>
                  </a:cubicBezTo>
                  <a:cubicBezTo>
                    <a:pt x="614" y="670"/>
                    <a:pt x="670" y="698"/>
                    <a:pt x="670" y="698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99300" y="3252848"/>
              <a:ext cx="27498" cy="40465"/>
            </a:xfrm>
            <a:custGeom>
              <a:avLst/>
              <a:gdLst/>
              <a:ahLst/>
              <a:cxnLst/>
              <a:rect l="l" t="t" r="r" b="b"/>
              <a:pathLst>
                <a:path w="475" h="699" extrusionOk="0">
                  <a:moveTo>
                    <a:pt x="447" y="1"/>
                  </a:moveTo>
                  <a:lnTo>
                    <a:pt x="391" y="57"/>
                  </a:lnTo>
                  <a:cubicBezTo>
                    <a:pt x="363" y="85"/>
                    <a:pt x="335" y="113"/>
                    <a:pt x="251" y="140"/>
                  </a:cubicBezTo>
                  <a:cubicBezTo>
                    <a:pt x="140" y="196"/>
                    <a:pt x="0" y="224"/>
                    <a:pt x="0" y="224"/>
                  </a:cubicBezTo>
                  <a:cubicBezTo>
                    <a:pt x="0" y="224"/>
                    <a:pt x="28" y="252"/>
                    <a:pt x="28" y="308"/>
                  </a:cubicBezTo>
                  <a:cubicBezTo>
                    <a:pt x="56" y="364"/>
                    <a:pt x="112" y="419"/>
                    <a:pt x="168" y="475"/>
                  </a:cubicBezTo>
                  <a:cubicBezTo>
                    <a:pt x="279" y="615"/>
                    <a:pt x="447" y="698"/>
                    <a:pt x="475" y="698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887484" y="3138227"/>
              <a:ext cx="46891" cy="90482"/>
            </a:xfrm>
            <a:custGeom>
              <a:avLst/>
              <a:gdLst/>
              <a:ahLst/>
              <a:cxnLst/>
              <a:rect l="l" t="t" r="r" b="b"/>
              <a:pathLst>
                <a:path w="810" h="1563" extrusionOk="0">
                  <a:moveTo>
                    <a:pt x="726" y="0"/>
                  </a:moveTo>
                  <a:lnTo>
                    <a:pt x="475" y="168"/>
                  </a:lnTo>
                  <a:lnTo>
                    <a:pt x="252" y="335"/>
                  </a:lnTo>
                  <a:lnTo>
                    <a:pt x="1" y="530"/>
                  </a:lnTo>
                  <a:lnTo>
                    <a:pt x="140" y="1563"/>
                  </a:lnTo>
                  <a:cubicBezTo>
                    <a:pt x="363" y="1451"/>
                    <a:pt x="503" y="1200"/>
                    <a:pt x="642" y="1005"/>
                  </a:cubicBezTo>
                  <a:cubicBezTo>
                    <a:pt x="726" y="809"/>
                    <a:pt x="782" y="642"/>
                    <a:pt x="810" y="530"/>
                  </a:cubicBezTo>
                  <a:lnTo>
                    <a:pt x="782" y="33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00394" y="3134985"/>
              <a:ext cx="38844" cy="42028"/>
            </a:xfrm>
            <a:custGeom>
              <a:avLst/>
              <a:gdLst/>
              <a:ahLst/>
              <a:cxnLst/>
              <a:rect l="l" t="t" r="r" b="b"/>
              <a:pathLst>
                <a:path w="671" h="726" extrusionOk="0">
                  <a:moveTo>
                    <a:pt x="1" y="0"/>
                  </a:moveTo>
                  <a:cubicBezTo>
                    <a:pt x="1" y="0"/>
                    <a:pt x="1" y="28"/>
                    <a:pt x="29" y="112"/>
                  </a:cubicBezTo>
                  <a:cubicBezTo>
                    <a:pt x="57" y="168"/>
                    <a:pt x="84" y="251"/>
                    <a:pt x="140" y="363"/>
                  </a:cubicBezTo>
                  <a:cubicBezTo>
                    <a:pt x="224" y="530"/>
                    <a:pt x="419" y="698"/>
                    <a:pt x="447" y="726"/>
                  </a:cubicBezTo>
                  <a:lnTo>
                    <a:pt x="670" y="56"/>
                  </a:lnTo>
                  <a:cubicBezTo>
                    <a:pt x="648" y="56"/>
                    <a:pt x="572" y="92"/>
                    <a:pt x="457" y="92"/>
                  </a:cubicBezTo>
                  <a:cubicBezTo>
                    <a:pt x="428" y="92"/>
                    <a:pt x="397" y="90"/>
                    <a:pt x="363" y="84"/>
                  </a:cubicBezTo>
                  <a:cubicBezTo>
                    <a:pt x="280" y="56"/>
                    <a:pt x="168" y="56"/>
                    <a:pt x="112" y="28"/>
                  </a:cubicBezTo>
                  <a:cubicBezTo>
                    <a:pt x="2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00394" y="3113971"/>
              <a:ext cx="21072" cy="40465"/>
            </a:xfrm>
            <a:custGeom>
              <a:avLst/>
              <a:gdLst/>
              <a:ahLst/>
              <a:cxnLst/>
              <a:rect l="l" t="t" r="r" b="b"/>
              <a:pathLst>
                <a:path w="364" h="699" extrusionOk="0">
                  <a:moveTo>
                    <a:pt x="363" y="1"/>
                  </a:moveTo>
                  <a:cubicBezTo>
                    <a:pt x="363" y="1"/>
                    <a:pt x="308" y="84"/>
                    <a:pt x="224" y="140"/>
                  </a:cubicBezTo>
                  <a:cubicBezTo>
                    <a:pt x="182" y="168"/>
                    <a:pt x="126" y="175"/>
                    <a:pt x="81" y="175"/>
                  </a:cubicBezTo>
                  <a:cubicBezTo>
                    <a:pt x="36" y="175"/>
                    <a:pt x="1" y="168"/>
                    <a:pt x="1" y="168"/>
                  </a:cubicBezTo>
                  <a:cubicBezTo>
                    <a:pt x="1" y="168"/>
                    <a:pt x="1" y="196"/>
                    <a:pt x="1" y="252"/>
                  </a:cubicBezTo>
                  <a:cubicBezTo>
                    <a:pt x="1" y="280"/>
                    <a:pt x="1" y="363"/>
                    <a:pt x="29" y="419"/>
                  </a:cubicBezTo>
                  <a:cubicBezTo>
                    <a:pt x="84" y="559"/>
                    <a:pt x="224" y="670"/>
                    <a:pt x="224" y="698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897152" y="3112350"/>
              <a:ext cx="35602" cy="33981"/>
            </a:xfrm>
            <a:custGeom>
              <a:avLst/>
              <a:gdLst/>
              <a:ahLst/>
              <a:cxnLst/>
              <a:rect l="l" t="t" r="r" b="b"/>
              <a:pathLst>
                <a:path w="615" h="587" extrusionOk="0">
                  <a:moveTo>
                    <a:pt x="1" y="1"/>
                  </a:moveTo>
                  <a:lnTo>
                    <a:pt x="252" y="58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23814" y="2561647"/>
              <a:ext cx="105070" cy="63042"/>
            </a:xfrm>
            <a:custGeom>
              <a:avLst/>
              <a:gdLst/>
              <a:ahLst/>
              <a:cxnLst/>
              <a:rect l="l" t="t" r="r" b="b"/>
              <a:pathLst>
                <a:path w="1815" h="1089" extrusionOk="0">
                  <a:moveTo>
                    <a:pt x="1340" y="0"/>
                  </a:moveTo>
                  <a:cubicBezTo>
                    <a:pt x="419" y="84"/>
                    <a:pt x="112" y="419"/>
                    <a:pt x="1" y="865"/>
                  </a:cubicBezTo>
                  <a:lnTo>
                    <a:pt x="1814" y="1088"/>
                  </a:lnTo>
                  <a:cubicBezTo>
                    <a:pt x="1563" y="726"/>
                    <a:pt x="1368" y="335"/>
                    <a:pt x="13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787336" y="2566452"/>
              <a:ext cx="59858" cy="32361"/>
            </a:xfrm>
            <a:custGeom>
              <a:avLst/>
              <a:gdLst/>
              <a:ahLst/>
              <a:cxnLst/>
              <a:rect l="l" t="t" r="r" b="b"/>
              <a:pathLst>
                <a:path w="1034" h="559" extrusionOk="0">
                  <a:moveTo>
                    <a:pt x="894" y="1"/>
                  </a:moveTo>
                  <a:lnTo>
                    <a:pt x="224" y="252"/>
                  </a:lnTo>
                  <a:lnTo>
                    <a:pt x="1" y="559"/>
                  </a:lnTo>
                  <a:lnTo>
                    <a:pt x="866" y="391"/>
                  </a:lnTo>
                  <a:cubicBezTo>
                    <a:pt x="977" y="308"/>
                    <a:pt x="1033" y="224"/>
                    <a:pt x="894" y="1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784152" y="2564426"/>
              <a:ext cx="67847" cy="34387"/>
            </a:xfrm>
            <a:custGeom>
              <a:avLst/>
              <a:gdLst/>
              <a:ahLst/>
              <a:cxnLst/>
              <a:rect l="l" t="t" r="r" b="b"/>
              <a:pathLst>
                <a:path w="1172" h="594" extrusionOk="0">
                  <a:moveTo>
                    <a:pt x="843" y="1"/>
                  </a:moveTo>
                  <a:cubicBezTo>
                    <a:pt x="822" y="1"/>
                    <a:pt x="801" y="3"/>
                    <a:pt x="781" y="8"/>
                  </a:cubicBezTo>
                  <a:lnTo>
                    <a:pt x="112" y="175"/>
                  </a:lnTo>
                  <a:lnTo>
                    <a:pt x="0" y="594"/>
                  </a:lnTo>
                  <a:cubicBezTo>
                    <a:pt x="363" y="566"/>
                    <a:pt x="670" y="454"/>
                    <a:pt x="893" y="203"/>
                  </a:cubicBezTo>
                  <a:lnTo>
                    <a:pt x="1004" y="343"/>
                  </a:lnTo>
                  <a:lnTo>
                    <a:pt x="949" y="343"/>
                  </a:lnTo>
                  <a:lnTo>
                    <a:pt x="921" y="371"/>
                  </a:lnTo>
                  <a:lnTo>
                    <a:pt x="893" y="399"/>
                  </a:lnTo>
                  <a:lnTo>
                    <a:pt x="921" y="454"/>
                  </a:lnTo>
                  <a:lnTo>
                    <a:pt x="949" y="454"/>
                  </a:lnTo>
                  <a:lnTo>
                    <a:pt x="1088" y="426"/>
                  </a:lnTo>
                  <a:lnTo>
                    <a:pt x="1172" y="399"/>
                  </a:lnTo>
                  <a:lnTo>
                    <a:pt x="1172" y="315"/>
                  </a:lnTo>
                  <a:lnTo>
                    <a:pt x="1088" y="120"/>
                  </a:lnTo>
                  <a:cubicBezTo>
                    <a:pt x="1042" y="51"/>
                    <a:pt x="940" y="1"/>
                    <a:pt x="843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96763" y="2527724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336" y="0"/>
                  </a:moveTo>
                  <a:lnTo>
                    <a:pt x="1" y="140"/>
                  </a:lnTo>
                  <a:lnTo>
                    <a:pt x="531" y="754"/>
                  </a:lnTo>
                  <a:lnTo>
                    <a:pt x="782" y="80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69324" y="2550301"/>
              <a:ext cx="227797" cy="101829"/>
            </a:xfrm>
            <a:custGeom>
              <a:avLst/>
              <a:gdLst/>
              <a:ahLst/>
              <a:cxnLst/>
              <a:rect l="l" t="t" r="r" b="b"/>
              <a:pathLst>
                <a:path w="3935" h="1759" extrusionOk="0">
                  <a:moveTo>
                    <a:pt x="447" y="1"/>
                  </a:moveTo>
                  <a:cubicBezTo>
                    <a:pt x="224" y="1"/>
                    <a:pt x="0" y="168"/>
                    <a:pt x="0" y="419"/>
                  </a:cubicBezTo>
                  <a:cubicBezTo>
                    <a:pt x="0" y="670"/>
                    <a:pt x="168" y="866"/>
                    <a:pt x="419" y="866"/>
                  </a:cubicBezTo>
                  <a:lnTo>
                    <a:pt x="2065" y="1759"/>
                  </a:lnTo>
                  <a:lnTo>
                    <a:pt x="3934" y="810"/>
                  </a:lnTo>
                  <a:lnTo>
                    <a:pt x="3795" y="419"/>
                  </a:lnTo>
                  <a:lnTo>
                    <a:pt x="2177" y="92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827742" y="2575714"/>
              <a:ext cx="224555" cy="189474"/>
            </a:xfrm>
            <a:custGeom>
              <a:avLst/>
              <a:gdLst/>
              <a:ahLst/>
              <a:cxnLst/>
              <a:rect l="l" t="t" r="r" b="b"/>
              <a:pathLst>
                <a:path w="3879" h="3273" extrusionOk="0">
                  <a:moveTo>
                    <a:pt x="142" y="1"/>
                  </a:moveTo>
                  <a:cubicBezTo>
                    <a:pt x="132" y="1"/>
                    <a:pt x="122" y="3"/>
                    <a:pt x="112" y="8"/>
                  </a:cubicBezTo>
                  <a:cubicBezTo>
                    <a:pt x="28" y="8"/>
                    <a:pt x="0" y="64"/>
                    <a:pt x="0" y="120"/>
                  </a:cubicBezTo>
                  <a:lnTo>
                    <a:pt x="391" y="1989"/>
                  </a:lnTo>
                  <a:lnTo>
                    <a:pt x="419" y="2017"/>
                  </a:lnTo>
                  <a:cubicBezTo>
                    <a:pt x="1535" y="2910"/>
                    <a:pt x="3655" y="3272"/>
                    <a:pt x="3739" y="3272"/>
                  </a:cubicBezTo>
                  <a:cubicBezTo>
                    <a:pt x="3795" y="3272"/>
                    <a:pt x="3850" y="3245"/>
                    <a:pt x="3850" y="3189"/>
                  </a:cubicBezTo>
                  <a:cubicBezTo>
                    <a:pt x="3878" y="3133"/>
                    <a:pt x="3822" y="3077"/>
                    <a:pt x="3767" y="3049"/>
                  </a:cubicBezTo>
                  <a:cubicBezTo>
                    <a:pt x="3739" y="3049"/>
                    <a:pt x="1674" y="2714"/>
                    <a:pt x="586" y="1878"/>
                  </a:cubicBezTo>
                  <a:lnTo>
                    <a:pt x="224" y="92"/>
                  </a:lnTo>
                  <a:cubicBezTo>
                    <a:pt x="224" y="46"/>
                    <a:pt x="186" y="1"/>
                    <a:pt x="142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848756" y="2621968"/>
              <a:ext cx="63042" cy="72131"/>
            </a:xfrm>
            <a:custGeom>
              <a:avLst/>
              <a:gdLst/>
              <a:ahLst/>
              <a:cxnLst/>
              <a:rect l="l" t="t" r="r" b="b"/>
              <a:pathLst>
                <a:path w="1089" h="1246" extrusionOk="0">
                  <a:moveTo>
                    <a:pt x="963" y="0"/>
                  </a:moveTo>
                  <a:cubicBezTo>
                    <a:pt x="930" y="0"/>
                    <a:pt x="898" y="14"/>
                    <a:pt x="865" y="46"/>
                  </a:cubicBezTo>
                  <a:lnTo>
                    <a:pt x="56" y="1079"/>
                  </a:lnTo>
                  <a:cubicBezTo>
                    <a:pt x="0" y="1106"/>
                    <a:pt x="28" y="1190"/>
                    <a:pt x="56" y="1218"/>
                  </a:cubicBezTo>
                  <a:lnTo>
                    <a:pt x="140" y="1246"/>
                  </a:lnTo>
                  <a:lnTo>
                    <a:pt x="223" y="1218"/>
                  </a:lnTo>
                  <a:lnTo>
                    <a:pt x="1032" y="186"/>
                  </a:lnTo>
                  <a:cubicBezTo>
                    <a:pt x="1088" y="130"/>
                    <a:pt x="1088" y="74"/>
                    <a:pt x="1032" y="18"/>
                  </a:cubicBezTo>
                  <a:cubicBezTo>
                    <a:pt x="1009" y="7"/>
                    <a:pt x="986" y="0"/>
                    <a:pt x="96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93968" y="2616874"/>
              <a:ext cx="24256" cy="21130"/>
            </a:xfrm>
            <a:custGeom>
              <a:avLst/>
              <a:gdLst/>
              <a:ahLst/>
              <a:cxnLst/>
              <a:rect l="l" t="t" r="r" b="b"/>
              <a:pathLst>
                <a:path w="419" h="365" extrusionOk="0">
                  <a:moveTo>
                    <a:pt x="214" y="0"/>
                  </a:moveTo>
                  <a:cubicBezTo>
                    <a:pt x="189" y="0"/>
                    <a:pt x="163" y="7"/>
                    <a:pt x="140" y="23"/>
                  </a:cubicBezTo>
                  <a:cubicBezTo>
                    <a:pt x="56" y="51"/>
                    <a:pt x="0" y="162"/>
                    <a:pt x="28" y="246"/>
                  </a:cubicBezTo>
                  <a:cubicBezTo>
                    <a:pt x="74" y="315"/>
                    <a:pt x="139" y="365"/>
                    <a:pt x="223" y="365"/>
                  </a:cubicBezTo>
                  <a:cubicBezTo>
                    <a:pt x="241" y="365"/>
                    <a:pt x="259" y="362"/>
                    <a:pt x="279" y="357"/>
                  </a:cubicBezTo>
                  <a:cubicBezTo>
                    <a:pt x="363" y="302"/>
                    <a:pt x="419" y="218"/>
                    <a:pt x="363" y="106"/>
                  </a:cubicBezTo>
                  <a:cubicBezTo>
                    <a:pt x="343" y="46"/>
                    <a:pt x="279" y="0"/>
                    <a:pt x="214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6633" y="2719917"/>
              <a:ext cx="385721" cy="252053"/>
            </a:xfrm>
            <a:custGeom>
              <a:avLst/>
              <a:gdLst/>
              <a:ahLst/>
              <a:cxnLst/>
              <a:rect l="l" t="t" r="r" b="b"/>
              <a:pathLst>
                <a:path w="6663" h="4354" extrusionOk="0">
                  <a:moveTo>
                    <a:pt x="0" y="0"/>
                  </a:moveTo>
                  <a:cubicBezTo>
                    <a:pt x="112" y="363"/>
                    <a:pt x="335" y="1339"/>
                    <a:pt x="279" y="2316"/>
                  </a:cubicBezTo>
                  <a:cubicBezTo>
                    <a:pt x="168" y="3599"/>
                    <a:pt x="363" y="3906"/>
                    <a:pt x="1646" y="4074"/>
                  </a:cubicBezTo>
                  <a:lnTo>
                    <a:pt x="4520" y="4353"/>
                  </a:lnTo>
                  <a:cubicBezTo>
                    <a:pt x="4551" y="4353"/>
                    <a:pt x="4582" y="4354"/>
                    <a:pt x="4612" y="4354"/>
                  </a:cubicBezTo>
                  <a:cubicBezTo>
                    <a:pt x="6371" y="4354"/>
                    <a:pt x="6663" y="2777"/>
                    <a:pt x="6361" y="2009"/>
                  </a:cubicBezTo>
                  <a:cubicBezTo>
                    <a:pt x="6082" y="1256"/>
                    <a:pt x="5385" y="335"/>
                    <a:pt x="5385" y="335"/>
                  </a:cubicBezTo>
                  <a:lnTo>
                    <a:pt x="3599" y="168"/>
                  </a:lnTo>
                  <a:cubicBezTo>
                    <a:pt x="3359" y="174"/>
                    <a:pt x="3116" y="177"/>
                    <a:pt x="2870" y="177"/>
                  </a:cubicBezTo>
                  <a:cubicBezTo>
                    <a:pt x="1972" y="177"/>
                    <a:pt x="1029" y="132"/>
                    <a:pt x="0" y="0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09433" y="2936308"/>
              <a:ext cx="59800" cy="88919"/>
            </a:xfrm>
            <a:custGeom>
              <a:avLst/>
              <a:gdLst/>
              <a:ahLst/>
              <a:cxnLst/>
              <a:rect l="l" t="t" r="r" b="b"/>
              <a:pathLst>
                <a:path w="1033" h="1536" extrusionOk="0">
                  <a:moveTo>
                    <a:pt x="140" y="1"/>
                  </a:moveTo>
                  <a:lnTo>
                    <a:pt x="0" y="1368"/>
                  </a:lnTo>
                  <a:cubicBezTo>
                    <a:pt x="279" y="1452"/>
                    <a:pt x="586" y="1507"/>
                    <a:pt x="893" y="1535"/>
                  </a:cubicBezTo>
                  <a:lnTo>
                    <a:pt x="1033" y="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72177" y="2691088"/>
              <a:ext cx="284298" cy="98471"/>
            </a:xfrm>
            <a:custGeom>
              <a:avLst/>
              <a:gdLst/>
              <a:ahLst/>
              <a:cxnLst/>
              <a:rect l="l" t="t" r="r" b="b"/>
              <a:pathLst>
                <a:path w="4911" h="1701" extrusionOk="0">
                  <a:moveTo>
                    <a:pt x="288" y="1"/>
                  </a:moveTo>
                  <a:cubicBezTo>
                    <a:pt x="169" y="1"/>
                    <a:pt x="97" y="40"/>
                    <a:pt x="84" y="136"/>
                  </a:cubicBezTo>
                  <a:cubicBezTo>
                    <a:pt x="0" y="526"/>
                    <a:pt x="670" y="1642"/>
                    <a:pt x="2650" y="1698"/>
                  </a:cubicBezTo>
                  <a:cubicBezTo>
                    <a:pt x="2694" y="1700"/>
                    <a:pt x="2738" y="1701"/>
                    <a:pt x="2780" y="1701"/>
                  </a:cubicBezTo>
                  <a:cubicBezTo>
                    <a:pt x="4074" y="1701"/>
                    <a:pt x="4910" y="905"/>
                    <a:pt x="4910" y="554"/>
                  </a:cubicBezTo>
                  <a:cubicBezTo>
                    <a:pt x="4903" y="381"/>
                    <a:pt x="4826" y="322"/>
                    <a:pt x="4691" y="322"/>
                  </a:cubicBezTo>
                  <a:cubicBezTo>
                    <a:pt x="4395" y="322"/>
                    <a:pt x="3816" y="608"/>
                    <a:pt x="3064" y="608"/>
                  </a:cubicBezTo>
                  <a:cubicBezTo>
                    <a:pt x="2889" y="608"/>
                    <a:pt x="2704" y="593"/>
                    <a:pt x="2511" y="554"/>
                  </a:cubicBezTo>
                  <a:cubicBezTo>
                    <a:pt x="1480" y="365"/>
                    <a:pt x="655" y="1"/>
                    <a:pt x="28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359358" y="2715054"/>
              <a:ext cx="260100" cy="240417"/>
            </a:xfrm>
            <a:custGeom>
              <a:avLst/>
              <a:gdLst/>
              <a:ahLst/>
              <a:cxnLst/>
              <a:rect l="l" t="t" r="r" b="b"/>
              <a:pathLst>
                <a:path w="4493" h="4153" extrusionOk="0">
                  <a:moveTo>
                    <a:pt x="335" y="1"/>
                  </a:moveTo>
                  <a:lnTo>
                    <a:pt x="56" y="2930"/>
                  </a:lnTo>
                  <a:cubicBezTo>
                    <a:pt x="1" y="3544"/>
                    <a:pt x="475" y="4102"/>
                    <a:pt x="1117" y="4130"/>
                  </a:cubicBezTo>
                  <a:cubicBezTo>
                    <a:pt x="1265" y="4145"/>
                    <a:pt x="1408" y="4152"/>
                    <a:pt x="1547" y="4152"/>
                  </a:cubicBezTo>
                  <a:cubicBezTo>
                    <a:pt x="1905" y="4152"/>
                    <a:pt x="2230" y="4106"/>
                    <a:pt x="2512" y="4046"/>
                  </a:cubicBezTo>
                  <a:cubicBezTo>
                    <a:pt x="4241" y="3600"/>
                    <a:pt x="4492" y="2037"/>
                    <a:pt x="2930" y="698"/>
                  </a:cubicBezTo>
                  <a:cubicBezTo>
                    <a:pt x="2846" y="614"/>
                    <a:pt x="2763" y="559"/>
                    <a:pt x="2679" y="475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03098" y="2755461"/>
              <a:ext cx="116359" cy="193816"/>
            </a:xfrm>
            <a:custGeom>
              <a:avLst/>
              <a:gdLst/>
              <a:ahLst/>
              <a:cxnLst/>
              <a:rect l="l" t="t" r="r" b="b"/>
              <a:pathLst>
                <a:path w="2010" h="3348" extrusionOk="0">
                  <a:moveTo>
                    <a:pt x="447" y="0"/>
                  </a:moveTo>
                  <a:lnTo>
                    <a:pt x="1" y="56"/>
                  </a:lnTo>
                  <a:cubicBezTo>
                    <a:pt x="1" y="56"/>
                    <a:pt x="670" y="1758"/>
                    <a:pt x="84" y="3153"/>
                  </a:cubicBezTo>
                  <a:cubicBezTo>
                    <a:pt x="56" y="3236"/>
                    <a:pt x="29" y="3292"/>
                    <a:pt x="29" y="3348"/>
                  </a:cubicBezTo>
                  <a:cubicBezTo>
                    <a:pt x="1758" y="2902"/>
                    <a:pt x="2009" y="1339"/>
                    <a:pt x="4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93133" y="2658265"/>
              <a:ext cx="247190" cy="121858"/>
            </a:xfrm>
            <a:custGeom>
              <a:avLst/>
              <a:gdLst/>
              <a:ahLst/>
              <a:cxnLst/>
              <a:rect l="l" t="t" r="r" b="b"/>
              <a:pathLst>
                <a:path w="4270" h="2105" extrusionOk="0">
                  <a:moveTo>
                    <a:pt x="170" y="1"/>
                  </a:moveTo>
                  <a:cubicBezTo>
                    <a:pt x="130" y="1"/>
                    <a:pt x="89" y="17"/>
                    <a:pt x="57" y="33"/>
                  </a:cubicBezTo>
                  <a:cubicBezTo>
                    <a:pt x="29" y="61"/>
                    <a:pt x="1" y="117"/>
                    <a:pt x="1" y="173"/>
                  </a:cubicBezTo>
                  <a:lnTo>
                    <a:pt x="29" y="675"/>
                  </a:lnTo>
                  <a:cubicBezTo>
                    <a:pt x="57" y="982"/>
                    <a:pt x="280" y="1233"/>
                    <a:pt x="587" y="1288"/>
                  </a:cubicBezTo>
                  <a:lnTo>
                    <a:pt x="1479" y="1400"/>
                  </a:lnTo>
                  <a:cubicBezTo>
                    <a:pt x="1619" y="1400"/>
                    <a:pt x="1786" y="1456"/>
                    <a:pt x="1954" y="1512"/>
                  </a:cubicBezTo>
                  <a:cubicBezTo>
                    <a:pt x="2121" y="1567"/>
                    <a:pt x="2261" y="1651"/>
                    <a:pt x="2400" y="1763"/>
                  </a:cubicBezTo>
                  <a:cubicBezTo>
                    <a:pt x="2672" y="2001"/>
                    <a:pt x="2976" y="2104"/>
                    <a:pt x="3304" y="2104"/>
                  </a:cubicBezTo>
                  <a:cubicBezTo>
                    <a:pt x="3514" y="2104"/>
                    <a:pt x="3734" y="2062"/>
                    <a:pt x="3962" y="1986"/>
                  </a:cubicBezTo>
                  <a:cubicBezTo>
                    <a:pt x="4269" y="1874"/>
                    <a:pt x="4269" y="1651"/>
                    <a:pt x="4130" y="1484"/>
                  </a:cubicBezTo>
                  <a:lnTo>
                    <a:pt x="3990" y="1261"/>
                  </a:lnTo>
                  <a:cubicBezTo>
                    <a:pt x="3907" y="1149"/>
                    <a:pt x="3795" y="1037"/>
                    <a:pt x="3656" y="1009"/>
                  </a:cubicBezTo>
                  <a:cubicBezTo>
                    <a:pt x="3590" y="977"/>
                    <a:pt x="3525" y="963"/>
                    <a:pt x="3459" y="963"/>
                  </a:cubicBezTo>
                  <a:cubicBezTo>
                    <a:pt x="3413" y="963"/>
                    <a:pt x="3367" y="970"/>
                    <a:pt x="3321" y="982"/>
                  </a:cubicBezTo>
                  <a:cubicBezTo>
                    <a:pt x="3202" y="1001"/>
                    <a:pt x="3098" y="1021"/>
                    <a:pt x="2988" y="1021"/>
                  </a:cubicBezTo>
                  <a:cubicBezTo>
                    <a:pt x="2942" y="1021"/>
                    <a:pt x="2895" y="1018"/>
                    <a:pt x="2846" y="1009"/>
                  </a:cubicBezTo>
                  <a:cubicBezTo>
                    <a:pt x="2756" y="1014"/>
                    <a:pt x="2665" y="1017"/>
                    <a:pt x="2575" y="1017"/>
                  </a:cubicBezTo>
                  <a:cubicBezTo>
                    <a:pt x="1645" y="1017"/>
                    <a:pt x="786" y="745"/>
                    <a:pt x="252" y="33"/>
                  </a:cubicBezTo>
                  <a:cubicBezTo>
                    <a:pt x="228" y="9"/>
                    <a:pt x="200" y="1"/>
                    <a:pt x="17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93133" y="2657107"/>
              <a:ext cx="220214" cy="93261"/>
            </a:xfrm>
            <a:custGeom>
              <a:avLst/>
              <a:gdLst/>
              <a:ahLst/>
              <a:cxnLst/>
              <a:rect l="l" t="t" r="r" b="b"/>
              <a:pathLst>
                <a:path w="3804" h="1611" extrusionOk="0">
                  <a:moveTo>
                    <a:pt x="164" y="0"/>
                  </a:moveTo>
                  <a:cubicBezTo>
                    <a:pt x="126" y="0"/>
                    <a:pt x="87" y="22"/>
                    <a:pt x="57" y="53"/>
                  </a:cubicBezTo>
                  <a:cubicBezTo>
                    <a:pt x="29" y="81"/>
                    <a:pt x="1" y="137"/>
                    <a:pt x="1" y="193"/>
                  </a:cubicBezTo>
                  <a:lnTo>
                    <a:pt x="29" y="695"/>
                  </a:lnTo>
                  <a:cubicBezTo>
                    <a:pt x="57" y="1002"/>
                    <a:pt x="280" y="1253"/>
                    <a:pt x="587" y="1308"/>
                  </a:cubicBezTo>
                  <a:lnTo>
                    <a:pt x="1479" y="1420"/>
                  </a:lnTo>
                  <a:cubicBezTo>
                    <a:pt x="1619" y="1420"/>
                    <a:pt x="1786" y="1476"/>
                    <a:pt x="1954" y="1532"/>
                  </a:cubicBezTo>
                  <a:cubicBezTo>
                    <a:pt x="2142" y="1586"/>
                    <a:pt x="2351" y="1610"/>
                    <a:pt x="2556" y="1610"/>
                  </a:cubicBezTo>
                  <a:cubicBezTo>
                    <a:pt x="3198" y="1610"/>
                    <a:pt x="3804" y="1368"/>
                    <a:pt x="3656" y="1029"/>
                  </a:cubicBezTo>
                  <a:cubicBezTo>
                    <a:pt x="3590" y="997"/>
                    <a:pt x="3525" y="983"/>
                    <a:pt x="3459" y="983"/>
                  </a:cubicBezTo>
                  <a:cubicBezTo>
                    <a:pt x="3413" y="983"/>
                    <a:pt x="3367" y="990"/>
                    <a:pt x="3321" y="1002"/>
                  </a:cubicBezTo>
                  <a:cubicBezTo>
                    <a:pt x="3153" y="1029"/>
                    <a:pt x="2986" y="1029"/>
                    <a:pt x="2846" y="1029"/>
                  </a:cubicBezTo>
                  <a:cubicBezTo>
                    <a:pt x="2756" y="1034"/>
                    <a:pt x="2665" y="1037"/>
                    <a:pt x="2575" y="1037"/>
                  </a:cubicBezTo>
                  <a:cubicBezTo>
                    <a:pt x="1645" y="1037"/>
                    <a:pt x="786" y="76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320630" y="2582603"/>
              <a:ext cx="190632" cy="182585"/>
            </a:xfrm>
            <a:custGeom>
              <a:avLst/>
              <a:gdLst/>
              <a:ahLst/>
              <a:cxnLst/>
              <a:rect l="l" t="t" r="r" b="b"/>
              <a:pathLst>
                <a:path w="3293" h="3154" extrusionOk="0">
                  <a:moveTo>
                    <a:pt x="809" y="1"/>
                  </a:moveTo>
                  <a:cubicBezTo>
                    <a:pt x="418" y="1"/>
                    <a:pt x="0" y="280"/>
                    <a:pt x="56" y="670"/>
                  </a:cubicBezTo>
                  <a:cubicBezTo>
                    <a:pt x="140" y="1145"/>
                    <a:pt x="1897" y="2651"/>
                    <a:pt x="1897" y="2651"/>
                  </a:cubicBezTo>
                  <a:lnTo>
                    <a:pt x="3013" y="3153"/>
                  </a:lnTo>
                  <a:lnTo>
                    <a:pt x="3153" y="2930"/>
                  </a:lnTo>
                  <a:cubicBezTo>
                    <a:pt x="3292" y="2707"/>
                    <a:pt x="3292" y="2400"/>
                    <a:pt x="3097" y="2205"/>
                  </a:cubicBezTo>
                  <a:lnTo>
                    <a:pt x="1562" y="391"/>
                  </a:lnTo>
                  <a:cubicBezTo>
                    <a:pt x="1507" y="308"/>
                    <a:pt x="1451" y="224"/>
                    <a:pt x="1367" y="168"/>
                  </a:cubicBezTo>
                  <a:lnTo>
                    <a:pt x="1339" y="140"/>
                  </a:lnTo>
                  <a:cubicBezTo>
                    <a:pt x="1228" y="57"/>
                    <a:pt x="1088" y="1"/>
                    <a:pt x="94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62600" y="2736068"/>
              <a:ext cx="143799" cy="158329"/>
            </a:xfrm>
            <a:custGeom>
              <a:avLst/>
              <a:gdLst/>
              <a:ahLst/>
              <a:cxnLst/>
              <a:rect l="l" t="t" r="r" b="b"/>
              <a:pathLst>
                <a:path w="2484" h="2735" extrusionOk="0">
                  <a:moveTo>
                    <a:pt x="1172" y="0"/>
                  </a:moveTo>
                  <a:cubicBezTo>
                    <a:pt x="642" y="865"/>
                    <a:pt x="307" y="1702"/>
                    <a:pt x="0" y="2567"/>
                  </a:cubicBezTo>
                  <a:lnTo>
                    <a:pt x="614" y="2734"/>
                  </a:lnTo>
                  <a:lnTo>
                    <a:pt x="2483" y="251"/>
                  </a:lnTo>
                  <a:cubicBezTo>
                    <a:pt x="2177" y="84"/>
                    <a:pt x="1730" y="0"/>
                    <a:pt x="11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49691" y="2881429"/>
              <a:ext cx="93724" cy="59800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251" y="0"/>
                  </a:moveTo>
                  <a:cubicBezTo>
                    <a:pt x="84" y="195"/>
                    <a:pt x="0" y="447"/>
                    <a:pt x="28" y="586"/>
                  </a:cubicBezTo>
                  <a:lnTo>
                    <a:pt x="447" y="698"/>
                  </a:lnTo>
                  <a:lnTo>
                    <a:pt x="474" y="642"/>
                  </a:lnTo>
                  <a:lnTo>
                    <a:pt x="865" y="837"/>
                  </a:lnTo>
                  <a:lnTo>
                    <a:pt x="1535" y="1032"/>
                  </a:lnTo>
                  <a:cubicBezTo>
                    <a:pt x="1618" y="893"/>
                    <a:pt x="1563" y="726"/>
                    <a:pt x="1423" y="642"/>
                  </a:cubicBezTo>
                  <a:lnTo>
                    <a:pt x="837" y="2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91661" y="2871298"/>
              <a:ext cx="54995" cy="77978"/>
            </a:xfrm>
            <a:custGeom>
              <a:avLst/>
              <a:gdLst/>
              <a:ahLst/>
              <a:cxnLst/>
              <a:rect l="l" t="t" r="r" b="b"/>
              <a:pathLst>
                <a:path w="950" h="1347" extrusionOk="0">
                  <a:moveTo>
                    <a:pt x="589" y="83"/>
                  </a:moveTo>
                  <a:cubicBezTo>
                    <a:pt x="607" y="83"/>
                    <a:pt x="625" y="86"/>
                    <a:pt x="642" y="92"/>
                  </a:cubicBezTo>
                  <a:lnTo>
                    <a:pt x="670" y="92"/>
                  </a:lnTo>
                  <a:cubicBezTo>
                    <a:pt x="838" y="147"/>
                    <a:pt x="893" y="426"/>
                    <a:pt x="810" y="733"/>
                  </a:cubicBezTo>
                  <a:lnTo>
                    <a:pt x="698" y="1180"/>
                  </a:lnTo>
                  <a:lnTo>
                    <a:pt x="84" y="984"/>
                  </a:lnTo>
                  <a:lnTo>
                    <a:pt x="196" y="566"/>
                  </a:lnTo>
                  <a:cubicBezTo>
                    <a:pt x="271" y="291"/>
                    <a:pt x="436" y="83"/>
                    <a:pt x="589" y="83"/>
                  </a:cubicBezTo>
                  <a:close/>
                  <a:moveTo>
                    <a:pt x="614" y="0"/>
                  </a:moveTo>
                  <a:cubicBezTo>
                    <a:pt x="434" y="0"/>
                    <a:pt x="244" y="235"/>
                    <a:pt x="168" y="538"/>
                  </a:cubicBezTo>
                  <a:lnTo>
                    <a:pt x="56" y="984"/>
                  </a:lnTo>
                  <a:lnTo>
                    <a:pt x="1" y="1124"/>
                  </a:lnTo>
                  <a:lnTo>
                    <a:pt x="698" y="1347"/>
                  </a:lnTo>
                  <a:lnTo>
                    <a:pt x="726" y="1180"/>
                  </a:lnTo>
                  <a:lnTo>
                    <a:pt x="838" y="761"/>
                  </a:lnTo>
                  <a:cubicBezTo>
                    <a:pt x="949" y="398"/>
                    <a:pt x="865" y="92"/>
                    <a:pt x="670" y="8"/>
                  </a:cubicBezTo>
                  <a:cubicBezTo>
                    <a:pt x="652" y="3"/>
                    <a:pt x="633" y="0"/>
                    <a:pt x="61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28826" y="2866898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56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28826" y="2790947"/>
              <a:ext cx="25877" cy="79194"/>
            </a:xfrm>
            <a:custGeom>
              <a:avLst/>
              <a:gdLst/>
              <a:ahLst/>
              <a:cxnLst/>
              <a:rect l="l" t="t" r="r" b="b"/>
              <a:pathLst>
                <a:path w="447" h="1368" extrusionOk="0">
                  <a:moveTo>
                    <a:pt x="363" y="1"/>
                  </a:moveTo>
                  <a:lnTo>
                    <a:pt x="0" y="1340"/>
                  </a:lnTo>
                  <a:lnTo>
                    <a:pt x="84" y="1368"/>
                  </a:lnTo>
                  <a:lnTo>
                    <a:pt x="447" y="29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01328" y="2904006"/>
              <a:ext cx="42086" cy="37223"/>
            </a:xfrm>
            <a:custGeom>
              <a:avLst/>
              <a:gdLst/>
              <a:ahLst/>
              <a:cxnLst/>
              <a:rect l="l" t="t" r="r" b="b"/>
              <a:pathLst>
                <a:path w="727" h="643" extrusionOk="0">
                  <a:moveTo>
                    <a:pt x="168" y="1"/>
                  </a:moveTo>
                  <a:cubicBezTo>
                    <a:pt x="113" y="140"/>
                    <a:pt x="29" y="280"/>
                    <a:pt x="1" y="447"/>
                  </a:cubicBezTo>
                  <a:lnTo>
                    <a:pt x="643" y="642"/>
                  </a:lnTo>
                  <a:cubicBezTo>
                    <a:pt x="726" y="503"/>
                    <a:pt x="671" y="336"/>
                    <a:pt x="531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-131602" y="3296496"/>
              <a:ext cx="43649" cy="82435"/>
            </a:xfrm>
            <a:custGeom>
              <a:avLst/>
              <a:gdLst/>
              <a:ahLst/>
              <a:cxnLst/>
              <a:rect l="l" t="t" r="r" b="b"/>
              <a:pathLst>
                <a:path w="754" h="1424" extrusionOk="0">
                  <a:moveTo>
                    <a:pt x="251" y="0"/>
                  </a:moveTo>
                  <a:lnTo>
                    <a:pt x="0" y="112"/>
                  </a:lnTo>
                  <a:lnTo>
                    <a:pt x="363" y="1423"/>
                  </a:lnTo>
                  <a:cubicBezTo>
                    <a:pt x="502" y="1256"/>
                    <a:pt x="614" y="1060"/>
                    <a:pt x="754" y="8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887484" y="3157562"/>
              <a:ext cx="37223" cy="71147"/>
            </a:xfrm>
            <a:custGeom>
              <a:avLst/>
              <a:gdLst/>
              <a:ahLst/>
              <a:cxnLst/>
              <a:rect l="l" t="t" r="r" b="b"/>
              <a:pathLst>
                <a:path w="643" h="1229" extrusionOk="0">
                  <a:moveTo>
                    <a:pt x="252" y="1"/>
                  </a:moveTo>
                  <a:lnTo>
                    <a:pt x="1" y="196"/>
                  </a:lnTo>
                  <a:lnTo>
                    <a:pt x="140" y="1229"/>
                  </a:lnTo>
                  <a:cubicBezTo>
                    <a:pt x="363" y="1117"/>
                    <a:pt x="503" y="866"/>
                    <a:pt x="642" y="671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-18544" y="2787764"/>
              <a:ext cx="90482" cy="189011"/>
            </a:xfrm>
            <a:custGeom>
              <a:avLst/>
              <a:gdLst/>
              <a:ahLst/>
              <a:cxnLst/>
              <a:rect l="l" t="t" r="r" b="b"/>
              <a:pathLst>
                <a:path w="1563" h="3265" extrusionOk="0">
                  <a:moveTo>
                    <a:pt x="363" y="0"/>
                  </a:moveTo>
                  <a:cubicBezTo>
                    <a:pt x="363" y="0"/>
                    <a:pt x="335" y="56"/>
                    <a:pt x="307" y="140"/>
                  </a:cubicBezTo>
                  <a:cubicBezTo>
                    <a:pt x="251" y="223"/>
                    <a:pt x="168" y="363"/>
                    <a:pt x="140" y="530"/>
                  </a:cubicBezTo>
                  <a:cubicBezTo>
                    <a:pt x="28" y="865"/>
                    <a:pt x="0" y="1395"/>
                    <a:pt x="168" y="1925"/>
                  </a:cubicBezTo>
                  <a:cubicBezTo>
                    <a:pt x="391" y="2455"/>
                    <a:pt x="753" y="2818"/>
                    <a:pt x="1060" y="3013"/>
                  </a:cubicBezTo>
                  <a:cubicBezTo>
                    <a:pt x="1200" y="3097"/>
                    <a:pt x="1339" y="3153"/>
                    <a:pt x="1423" y="3208"/>
                  </a:cubicBezTo>
                  <a:cubicBezTo>
                    <a:pt x="1507" y="3236"/>
                    <a:pt x="1563" y="3264"/>
                    <a:pt x="1563" y="3264"/>
                  </a:cubicBezTo>
                  <a:cubicBezTo>
                    <a:pt x="1563" y="3264"/>
                    <a:pt x="1451" y="3069"/>
                    <a:pt x="1256" y="2818"/>
                  </a:cubicBezTo>
                  <a:cubicBezTo>
                    <a:pt x="1060" y="2539"/>
                    <a:pt x="865" y="2148"/>
                    <a:pt x="698" y="1730"/>
                  </a:cubicBezTo>
                  <a:cubicBezTo>
                    <a:pt x="558" y="1283"/>
                    <a:pt x="447" y="865"/>
                    <a:pt x="419" y="558"/>
                  </a:cubicBezTo>
                  <a:cubicBezTo>
                    <a:pt x="391" y="223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-63756" y="3081669"/>
              <a:ext cx="16209" cy="38844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1" y="1"/>
                  </a:moveTo>
                  <a:cubicBezTo>
                    <a:pt x="140" y="84"/>
                    <a:pt x="56" y="196"/>
                    <a:pt x="28" y="335"/>
                  </a:cubicBezTo>
                  <a:cubicBezTo>
                    <a:pt x="0" y="475"/>
                    <a:pt x="56" y="587"/>
                    <a:pt x="140" y="670"/>
                  </a:cubicBezTo>
                  <a:lnTo>
                    <a:pt x="195" y="670"/>
                  </a:lnTo>
                  <a:cubicBezTo>
                    <a:pt x="140" y="447"/>
                    <a:pt x="167" y="224"/>
                    <a:pt x="2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-37937" y="2992866"/>
              <a:ext cx="63042" cy="79194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1088" y="0"/>
                  </a:moveTo>
                  <a:cubicBezTo>
                    <a:pt x="1088" y="0"/>
                    <a:pt x="754" y="223"/>
                    <a:pt x="447" y="586"/>
                  </a:cubicBezTo>
                  <a:cubicBezTo>
                    <a:pt x="140" y="977"/>
                    <a:pt x="0" y="1367"/>
                    <a:pt x="0" y="1367"/>
                  </a:cubicBezTo>
                  <a:cubicBezTo>
                    <a:pt x="0" y="1367"/>
                    <a:pt x="363" y="1144"/>
                    <a:pt x="670" y="754"/>
                  </a:cubicBezTo>
                  <a:cubicBezTo>
                    <a:pt x="949" y="391"/>
                    <a:pt x="1088" y="0"/>
                    <a:pt x="10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-83149" y="3133364"/>
              <a:ext cx="32361" cy="163192"/>
            </a:xfrm>
            <a:custGeom>
              <a:avLst/>
              <a:gdLst/>
              <a:ahLst/>
              <a:cxnLst/>
              <a:rect l="l" t="t" r="r" b="b"/>
              <a:pathLst>
                <a:path w="559" h="2819" extrusionOk="0">
                  <a:moveTo>
                    <a:pt x="530" y="0"/>
                  </a:moveTo>
                  <a:cubicBezTo>
                    <a:pt x="530" y="1"/>
                    <a:pt x="307" y="614"/>
                    <a:pt x="168" y="1395"/>
                  </a:cubicBezTo>
                  <a:cubicBezTo>
                    <a:pt x="0" y="2177"/>
                    <a:pt x="28" y="2818"/>
                    <a:pt x="28" y="2818"/>
                  </a:cubicBezTo>
                  <a:cubicBezTo>
                    <a:pt x="28" y="2818"/>
                    <a:pt x="279" y="2204"/>
                    <a:pt x="419" y="1423"/>
                  </a:cubicBezTo>
                  <a:cubicBezTo>
                    <a:pt x="558" y="670"/>
                    <a:pt x="530" y="1"/>
                    <a:pt x="5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33928" y="2981520"/>
              <a:ext cx="138936" cy="45617"/>
            </a:xfrm>
            <a:custGeom>
              <a:avLst/>
              <a:gdLst/>
              <a:ahLst/>
              <a:cxnLst/>
              <a:rect l="l" t="t" r="r" b="b"/>
              <a:pathLst>
                <a:path w="2400" h="788" extrusionOk="0">
                  <a:moveTo>
                    <a:pt x="0" y="1"/>
                  </a:moveTo>
                  <a:cubicBezTo>
                    <a:pt x="0" y="1"/>
                    <a:pt x="28" y="57"/>
                    <a:pt x="56" y="113"/>
                  </a:cubicBezTo>
                  <a:cubicBezTo>
                    <a:pt x="84" y="168"/>
                    <a:pt x="140" y="252"/>
                    <a:pt x="224" y="336"/>
                  </a:cubicBezTo>
                  <a:cubicBezTo>
                    <a:pt x="307" y="447"/>
                    <a:pt x="419" y="531"/>
                    <a:pt x="586" y="615"/>
                  </a:cubicBezTo>
                  <a:cubicBezTo>
                    <a:pt x="726" y="698"/>
                    <a:pt x="893" y="754"/>
                    <a:pt x="1088" y="782"/>
                  </a:cubicBezTo>
                  <a:cubicBezTo>
                    <a:pt x="1142" y="786"/>
                    <a:pt x="1194" y="788"/>
                    <a:pt x="1245" y="788"/>
                  </a:cubicBezTo>
                  <a:cubicBezTo>
                    <a:pt x="1569" y="788"/>
                    <a:pt x="1844" y="719"/>
                    <a:pt x="2037" y="671"/>
                  </a:cubicBezTo>
                  <a:cubicBezTo>
                    <a:pt x="2260" y="587"/>
                    <a:pt x="2400" y="531"/>
                    <a:pt x="2400" y="531"/>
                  </a:cubicBezTo>
                  <a:lnTo>
                    <a:pt x="2009" y="531"/>
                  </a:lnTo>
                  <a:cubicBezTo>
                    <a:pt x="1786" y="531"/>
                    <a:pt x="1451" y="531"/>
                    <a:pt x="1116" y="503"/>
                  </a:cubicBezTo>
                  <a:cubicBezTo>
                    <a:pt x="782" y="447"/>
                    <a:pt x="503" y="364"/>
                    <a:pt x="307" y="252"/>
                  </a:cubicBezTo>
                  <a:cubicBezTo>
                    <a:pt x="196" y="168"/>
                    <a:pt x="140" y="140"/>
                    <a:pt x="84" y="85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921408" y="2957322"/>
              <a:ext cx="27498" cy="167997"/>
            </a:xfrm>
            <a:custGeom>
              <a:avLst/>
              <a:gdLst/>
              <a:ahLst/>
              <a:cxnLst/>
              <a:rect l="l" t="t" r="r" b="b"/>
              <a:pathLst>
                <a:path w="475" h="2902" extrusionOk="0">
                  <a:moveTo>
                    <a:pt x="363" y="0"/>
                  </a:moveTo>
                  <a:cubicBezTo>
                    <a:pt x="335" y="84"/>
                    <a:pt x="307" y="224"/>
                    <a:pt x="279" y="391"/>
                  </a:cubicBezTo>
                  <a:cubicBezTo>
                    <a:pt x="252" y="642"/>
                    <a:pt x="168" y="1005"/>
                    <a:pt x="140" y="1423"/>
                  </a:cubicBezTo>
                  <a:cubicBezTo>
                    <a:pt x="84" y="1814"/>
                    <a:pt x="56" y="2177"/>
                    <a:pt x="28" y="2456"/>
                  </a:cubicBezTo>
                  <a:cubicBezTo>
                    <a:pt x="0" y="2707"/>
                    <a:pt x="0" y="2902"/>
                    <a:pt x="0" y="2902"/>
                  </a:cubicBezTo>
                  <a:cubicBezTo>
                    <a:pt x="0" y="2902"/>
                    <a:pt x="56" y="2735"/>
                    <a:pt x="168" y="2483"/>
                  </a:cubicBezTo>
                  <a:cubicBezTo>
                    <a:pt x="279" y="2232"/>
                    <a:pt x="363" y="1870"/>
                    <a:pt x="419" y="1451"/>
                  </a:cubicBezTo>
                  <a:cubicBezTo>
                    <a:pt x="447" y="1033"/>
                    <a:pt x="475" y="670"/>
                    <a:pt x="419" y="391"/>
                  </a:cubicBezTo>
                  <a:cubicBezTo>
                    <a:pt x="419" y="224"/>
                    <a:pt x="391" y="112"/>
                    <a:pt x="391" y="2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88328" y="2773002"/>
              <a:ext cx="56559" cy="111670"/>
            </a:xfrm>
            <a:custGeom>
              <a:avLst/>
              <a:gdLst/>
              <a:ahLst/>
              <a:cxnLst/>
              <a:rect l="l" t="t" r="r" b="b"/>
              <a:pathLst>
                <a:path w="977" h="1929" extrusionOk="0">
                  <a:moveTo>
                    <a:pt x="502" y="255"/>
                  </a:moveTo>
                  <a:cubicBezTo>
                    <a:pt x="614" y="283"/>
                    <a:pt x="670" y="311"/>
                    <a:pt x="670" y="478"/>
                  </a:cubicBezTo>
                  <a:lnTo>
                    <a:pt x="670" y="590"/>
                  </a:lnTo>
                  <a:cubicBezTo>
                    <a:pt x="670" y="729"/>
                    <a:pt x="586" y="785"/>
                    <a:pt x="502" y="785"/>
                  </a:cubicBezTo>
                  <a:cubicBezTo>
                    <a:pt x="391" y="785"/>
                    <a:pt x="335" y="729"/>
                    <a:pt x="335" y="590"/>
                  </a:cubicBezTo>
                  <a:lnTo>
                    <a:pt x="335" y="478"/>
                  </a:lnTo>
                  <a:cubicBezTo>
                    <a:pt x="335" y="311"/>
                    <a:pt x="419" y="255"/>
                    <a:pt x="502" y="255"/>
                  </a:cubicBezTo>
                  <a:close/>
                  <a:moveTo>
                    <a:pt x="434" y="1059"/>
                  </a:moveTo>
                  <a:cubicBezTo>
                    <a:pt x="446" y="1059"/>
                    <a:pt x="460" y="1061"/>
                    <a:pt x="474" y="1064"/>
                  </a:cubicBezTo>
                  <a:cubicBezTo>
                    <a:pt x="586" y="1064"/>
                    <a:pt x="642" y="1120"/>
                    <a:pt x="642" y="1259"/>
                  </a:cubicBezTo>
                  <a:lnTo>
                    <a:pt x="642" y="1455"/>
                  </a:lnTo>
                  <a:cubicBezTo>
                    <a:pt x="614" y="1622"/>
                    <a:pt x="558" y="1650"/>
                    <a:pt x="446" y="1650"/>
                  </a:cubicBezTo>
                  <a:cubicBezTo>
                    <a:pt x="363" y="1650"/>
                    <a:pt x="307" y="1594"/>
                    <a:pt x="307" y="1427"/>
                  </a:cubicBezTo>
                  <a:lnTo>
                    <a:pt x="307" y="1259"/>
                  </a:lnTo>
                  <a:cubicBezTo>
                    <a:pt x="307" y="1138"/>
                    <a:pt x="349" y="1059"/>
                    <a:pt x="434" y="1059"/>
                  </a:cubicBezTo>
                  <a:close/>
                  <a:moveTo>
                    <a:pt x="466" y="1"/>
                  </a:moveTo>
                  <a:cubicBezTo>
                    <a:pt x="200" y="1"/>
                    <a:pt x="54" y="166"/>
                    <a:pt x="28" y="450"/>
                  </a:cubicBezTo>
                  <a:lnTo>
                    <a:pt x="28" y="506"/>
                  </a:lnTo>
                  <a:cubicBezTo>
                    <a:pt x="28" y="701"/>
                    <a:pt x="84" y="813"/>
                    <a:pt x="195" y="897"/>
                  </a:cubicBezTo>
                  <a:cubicBezTo>
                    <a:pt x="84" y="953"/>
                    <a:pt x="28" y="1092"/>
                    <a:pt x="0" y="1287"/>
                  </a:cubicBezTo>
                  <a:lnTo>
                    <a:pt x="0" y="1427"/>
                  </a:lnTo>
                  <a:cubicBezTo>
                    <a:pt x="0" y="1734"/>
                    <a:pt x="140" y="1901"/>
                    <a:pt x="446" y="1929"/>
                  </a:cubicBezTo>
                  <a:cubicBezTo>
                    <a:pt x="753" y="1929"/>
                    <a:pt x="921" y="1762"/>
                    <a:pt x="921" y="1455"/>
                  </a:cubicBezTo>
                  <a:lnTo>
                    <a:pt x="921" y="1315"/>
                  </a:lnTo>
                  <a:cubicBezTo>
                    <a:pt x="949" y="1148"/>
                    <a:pt x="893" y="980"/>
                    <a:pt x="753" y="925"/>
                  </a:cubicBezTo>
                  <a:cubicBezTo>
                    <a:pt x="893" y="841"/>
                    <a:pt x="949" y="729"/>
                    <a:pt x="949" y="534"/>
                  </a:cubicBezTo>
                  <a:lnTo>
                    <a:pt x="976" y="478"/>
                  </a:lnTo>
                  <a:cubicBezTo>
                    <a:pt x="976" y="199"/>
                    <a:pt x="809" y="4"/>
                    <a:pt x="530" y="4"/>
                  </a:cubicBezTo>
                  <a:cubicBezTo>
                    <a:pt x="508" y="2"/>
                    <a:pt x="487" y="1"/>
                    <a:pt x="4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4"/>
          <p:cNvGrpSpPr/>
          <p:nvPr/>
        </p:nvGrpSpPr>
        <p:grpSpPr>
          <a:xfrm>
            <a:off x="158467" y="1929337"/>
            <a:ext cx="1562518" cy="869977"/>
            <a:chOff x="-457868" y="1510200"/>
            <a:chExt cx="1650664" cy="919054"/>
          </a:xfrm>
        </p:grpSpPr>
        <p:sp>
          <p:nvSpPr>
            <p:cNvPr id="1463" name="Google Shape;1463;p34"/>
            <p:cNvSpPr/>
            <p:nvPr/>
          </p:nvSpPr>
          <p:spPr>
            <a:xfrm>
              <a:off x="62212" y="1868768"/>
              <a:ext cx="260042" cy="360192"/>
            </a:xfrm>
            <a:custGeom>
              <a:avLst/>
              <a:gdLst/>
              <a:ahLst/>
              <a:cxnLst/>
              <a:rect l="l" t="t" r="r" b="b"/>
              <a:pathLst>
                <a:path w="4492" h="6222" extrusionOk="0">
                  <a:moveTo>
                    <a:pt x="3599" y="0"/>
                  </a:moveTo>
                  <a:lnTo>
                    <a:pt x="0" y="307"/>
                  </a:lnTo>
                  <a:cubicBezTo>
                    <a:pt x="140" y="1395"/>
                    <a:pt x="586" y="2260"/>
                    <a:pt x="1451" y="2902"/>
                  </a:cubicBezTo>
                  <a:cubicBezTo>
                    <a:pt x="1897" y="3237"/>
                    <a:pt x="2204" y="3795"/>
                    <a:pt x="2204" y="4381"/>
                  </a:cubicBezTo>
                  <a:lnTo>
                    <a:pt x="2093" y="6222"/>
                  </a:lnTo>
                  <a:lnTo>
                    <a:pt x="2957" y="6222"/>
                  </a:lnTo>
                  <a:cubicBezTo>
                    <a:pt x="2957" y="6222"/>
                    <a:pt x="4492" y="1228"/>
                    <a:pt x="35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01089" y="2199838"/>
              <a:ext cx="197115" cy="106865"/>
            </a:xfrm>
            <a:custGeom>
              <a:avLst/>
              <a:gdLst/>
              <a:ahLst/>
              <a:cxnLst/>
              <a:rect l="l" t="t" r="r" b="b"/>
              <a:pathLst>
                <a:path w="3405" h="1846" extrusionOk="0">
                  <a:moveTo>
                    <a:pt x="475" y="1"/>
                  </a:moveTo>
                  <a:lnTo>
                    <a:pt x="0" y="698"/>
                  </a:lnTo>
                  <a:lnTo>
                    <a:pt x="2902" y="1842"/>
                  </a:lnTo>
                  <a:cubicBezTo>
                    <a:pt x="2923" y="1844"/>
                    <a:pt x="2942" y="1845"/>
                    <a:pt x="2961" y="1845"/>
                  </a:cubicBezTo>
                  <a:cubicBezTo>
                    <a:pt x="3197" y="1845"/>
                    <a:pt x="3301" y="1688"/>
                    <a:pt x="3404" y="150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78454" y="2201806"/>
              <a:ext cx="71147" cy="50943"/>
            </a:xfrm>
            <a:custGeom>
              <a:avLst/>
              <a:gdLst/>
              <a:ahLst/>
              <a:cxnLst/>
              <a:rect l="l" t="t" r="r" b="b"/>
              <a:pathLst>
                <a:path w="1229" h="880" extrusionOk="0">
                  <a:moveTo>
                    <a:pt x="466" y="1"/>
                  </a:moveTo>
                  <a:cubicBezTo>
                    <a:pt x="299" y="1"/>
                    <a:pt x="154" y="68"/>
                    <a:pt x="85" y="190"/>
                  </a:cubicBezTo>
                  <a:cubicBezTo>
                    <a:pt x="1" y="413"/>
                    <a:pt x="168" y="692"/>
                    <a:pt x="447" y="804"/>
                  </a:cubicBezTo>
                  <a:cubicBezTo>
                    <a:pt x="550" y="855"/>
                    <a:pt x="656" y="880"/>
                    <a:pt x="754" y="880"/>
                  </a:cubicBezTo>
                  <a:cubicBezTo>
                    <a:pt x="925" y="880"/>
                    <a:pt x="1074" y="806"/>
                    <a:pt x="1145" y="664"/>
                  </a:cubicBezTo>
                  <a:cubicBezTo>
                    <a:pt x="1228" y="469"/>
                    <a:pt x="1061" y="190"/>
                    <a:pt x="782" y="78"/>
                  </a:cubicBezTo>
                  <a:cubicBezTo>
                    <a:pt x="677" y="26"/>
                    <a:pt x="567" y="1"/>
                    <a:pt x="46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369026" y="2287077"/>
              <a:ext cx="90540" cy="63042"/>
            </a:xfrm>
            <a:custGeom>
              <a:avLst/>
              <a:gdLst/>
              <a:ahLst/>
              <a:cxnLst/>
              <a:rect l="l" t="t" r="r" b="b"/>
              <a:pathLst>
                <a:path w="1564" h="1089" extrusionOk="0">
                  <a:moveTo>
                    <a:pt x="503" y="0"/>
                  </a:moveTo>
                  <a:lnTo>
                    <a:pt x="1" y="335"/>
                  </a:lnTo>
                  <a:cubicBezTo>
                    <a:pt x="57" y="503"/>
                    <a:pt x="140" y="670"/>
                    <a:pt x="168" y="837"/>
                  </a:cubicBezTo>
                  <a:cubicBezTo>
                    <a:pt x="196" y="921"/>
                    <a:pt x="224" y="1005"/>
                    <a:pt x="224" y="1088"/>
                  </a:cubicBezTo>
                  <a:lnTo>
                    <a:pt x="1563" y="921"/>
                  </a:lnTo>
                  <a:cubicBezTo>
                    <a:pt x="1424" y="754"/>
                    <a:pt x="1229" y="586"/>
                    <a:pt x="1033" y="419"/>
                  </a:cubicBezTo>
                  <a:cubicBezTo>
                    <a:pt x="838" y="279"/>
                    <a:pt x="643" y="112"/>
                    <a:pt x="5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46449" y="2288698"/>
              <a:ext cx="38786" cy="42028"/>
            </a:xfrm>
            <a:custGeom>
              <a:avLst/>
              <a:gdLst/>
              <a:ahLst/>
              <a:cxnLst/>
              <a:rect l="l" t="t" r="r" b="b"/>
              <a:pathLst>
                <a:path w="670" h="726" extrusionOk="0">
                  <a:moveTo>
                    <a:pt x="670" y="0"/>
                  </a:moveTo>
                  <a:lnTo>
                    <a:pt x="0" y="140"/>
                  </a:lnTo>
                  <a:cubicBezTo>
                    <a:pt x="0" y="168"/>
                    <a:pt x="140" y="307"/>
                    <a:pt x="251" y="419"/>
                  </a:cubicBezTo>
                  <a:cubicBezTo>
                    <a:pt x="279" y="502"/>
                    <a:pt x="335" y="558"/>
                    <a:pt x="363" y="614"/>
                  </a:cubicBezTo>
                  <a:cubicBezTo>
                    <a:pt x="363" y="670"/>
                    <a:pt x="363" y="726"/>
                    <a:pt x="363" y="726"/>
                  </a:cubicBezTo>
                  <a:cubicBezTo>
                    <a:pt x="363" y="726"/>
                    <a:pt x="391" y="698"/>
                    <a:pt x="447" y="642"/>
                  </a:cubicBezTo>
                  <a:cubicBezTo>
                    <a:pt x="503" y="586"/>
                    <a:pt x="530" y="475"/>
                    <a:pt x="586" y="391"/>
                  </a:cubicBezTo>
                  <a:cubicBezTo>
                    <a:pt x="642" y="19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36782" y="2287077"/>
              <a:ext cx="38786" cy="33981"/>
            </a:xfrm>
            <a:custGeom>
              <a:avLst/>
              <a:gdLst/>
              <a:ahLst/>
              <a:cxnLst/>
              <a:rect l="l" t="t" r="r" b="b"/>
              <a:pathLst>
                <a:path w="670" h="587" extrusionOk="0">
                  <a:moveTo>
                    <a:pt x="670" y="0"/>
                  </a:moveTo>
                  <a:lnTo>
                    <a:pt x="0" y="112"/>
                  </a:lnTo>
                  <a:lnTo>
                    <a:pt x="418" y="5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327056" y="2285456"/>
              <a:ext cx="38844" cy="22693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670" y="0"/>
                  </a:moveTo>
                  <a:lnTo>
                    <a:pt x="1" y="168"/>
                  </a:lnTo>
                  <a:cubicBezTo>
                    <a:pt x="1" y="168"/>
                    <a:pt x="112" y="224"/>
                    <a:pt x="196" y="279"/>
                  </a:cubicBezTo>
                  <a:cubicBezTo>
                    <a:pt x="280" y="335"/>
                    <a:pt x="391" y="391"/>
                    <a:pt x="391" y="391"/>
                  </a:cubicBezTo>
                  <a:cubicBezTo>
                    <a:pt x="391" y="391"/>
                    <a:pt x="447" y="307"/>
                    <a:pt x="531" y="224"/>
                  </a:cubicBezTo>
                  <a:cubicBezTo>
                    <a:pt x="586" y="112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378751" y="2311275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865" y="1"/>
                  </a:moveTo>
                  <a:lnTo>
                    <a:pt x="0" y="391"/>
                  </a:lnTo>
                  <a:lnTo>
                    <a:pt x="56" y="670"/>
                  </a:lnTo>
                  <a:lnTo>
                    <a:pt x="1395" y="503"/>
                  </a:lnTo>
                  <a:cubicBezTo>
                    <a:pt x="1256" y="336"/>
                    <a:pt x="1061" y="168"/>
                    <a:pt x="86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-449763" y="1831603"/>
              <a:ext cx="520084" cy="73405"/>
            </a:xfrm>
            <a:custGeom>
              <a:avLst/>
              <a:gdLst/>
              <a:ahLst/>
              <a:cxnLst/>
              <a:rect l="l" t="t" r="r" b="b"/>
              <a:pathLst>
                <a:path w="8984" h="1268" extrusionOk="0">
                  <a:moveTo>
                    <a:pt x="8984" y="1"/>
                  </a:moveTo>
                  <a:cubicBezTo>
                    <a:pt x="8984" y="1"/>
                    <a:pt x="8872" y="57"/>
                    <a:pt x="8649" y="112"/>
                  </a:cubicBezTo>
                  <a:cubicBezTo>
                    <a:pt x="8398" y="196"/>
                    <a:pt x="8091" y="252"/>
                    <a:pt x="7672" y="280"/>
                  </a:cubicBezTo>
                  <a:cubicBezTo>
                    <a:pt x="7254" y="280"/>
                    <a:pt x="6752" y="252"/>
                    <a:pt x="6194" y="224"/>
                  </a:cubicBezTo>
                  <a:cubicBezTo>
                    <a:pt x="5944" y="212"/>
                    <a:pt x="5684" y="199"/>
                    <a:pt x="5414" y="199"/>
                  </a:cubicBezTo>
                  <a:cubicBezTo>
                    <a:pt x="5081" y="199"/>
                    <a:pt x="4735" y="218"/>
                    <a:pt x="4380" y="280"/>
                  </a:cubicBezTo>
                  <a:cubicBezTo>
                    <a:pt x="3711" y="363"/>
                    <a:pt x="3125" y="615"/>
                    <a:pt x="2623" y="782"/>
                  </a:cubicBezTo>
                  <a:cubicBezTo>
                    <a:pt x="2344" y="866"/>
                    <a:pt x="2093" y="921"/>
                    <a:pt x="1869" y="1005"/>
                  </a:cubicBezTo>
                  <a:cubicBezTo>
                    <a:pt x="1646" y="1061"/>
                    <a:pt x="1423" y="1117"/>
                    <a:pt x="1228" y="1145"/>
                  </a:cubicBezTo>
                  <a:cubicBezTo>
                    <a:pt x="969" y="1179"/>
                    <a:pt x="742" y="1203"/>
                    <a:pt x="554" y="1203"/>
                  </a:cubicBezTo>
                  <a:cubicBezTo>
                    <a:pt x="438" y="1203"/>
                    <a:pt x="336" y="1194"/>
                    <a:pt x="251" y="1173"/>
                  </a:cubicBezTo>
                  <a:cubicBezTo>
                    <a:pt x="140" y="1173"/>
                    <a:pt x="56" y="1117"/>
                    <a:pt x="0" y="1117"/>
                  </a:cubicBezTo>
                  <a:cubicBezTo>
                    <a:pt x="56" y="1145"/>
                    <a:pt x="140" y="1200"/>
                    <a:pt x="251" y="1200"/>
                  </a:cubicBezTo>
                  <a:cubicBezTo>
                    <a:pt x="359" y="1247"/>
                    <a:pt x="517" y="1267"/>
                    <a:pt x="707" y="1267"/>
                  </a:cubicBezTo>
                  <a:cubicBezTo>
                    <a:pt x="863" y="1267"/>
                    <a:pt x="1040" y="1253"/>
                    <a:pt x="1228" y="1228"/>
                  </a:cubicBezTo>
                  <a:cubicBezTo>
                    <a:pt x="1423" y="1200"/>
                    <a:pt x="1674" y="1173"/>
                    <a:pt x="1925" y="1117"/>
                  </a:cubicBezTo>
                  <a:cubicBezTo>
                    <a:pt x="2148" y="1061"/>
                    <a:pt x="2427" y="1005"/>
                    <a:pt x="2678" y="921"/>
                  </a:cubicBezTo>
                  <a:cubicBezTo>
                    <a:pt x="3236" y="810"/>
                    <a:pt x="3794" y="615"/>
                    <a:pt x="4408" y="559"/>
                  </a:cubicBezTo>
                  <a:cubicBezTo>
                    <a:pt x="4797" y="506"/>
                    <a:pt x="5186" y="486"/>
                    <a:pt x="5561" y="486"/>
                  </a:cubicBezTo>
                  <a:cubicBezTo>
                    <a:pt x="5778" y="486"/>
                    <a:pt x="5990" y="493"/>
                    <a:pt x="6194" y="503"/>
                  </a:cubicBezTo>
                  <a:cubicBezTo>
                    <a:pt x="6425" y="515"/>
                    <a:pt x="6646" y="521"/>
                    <a:pt x="6856" y="521"/>
                  </a:cubicBezTo>
                  <a:cubicBezTo>
                    <a:pt x="7153" y="521"/>
                    <a:pt x="7427" y="508"/>
                    <a:pt x="7672" y="475"/>
                  </a:cubicBezTo>
                  <a:cubicBezTo>
                    <a:pt x="8091" y="391"/>
                    <a:pt x="8426" y="280"/>
                    <a:pt x="8649" y="168"/>
                  </a:cubicBezTo>
                  <a:cubicBezTo>
                    <a:pt x="8760" y="112"/>
                    <a:pt x="8844" y="84"/>
                    <a:pt x="8900" y="57"/>
                  </a:cubicBezTo>
                  <a:cubicBezTo>
                    <a:pt x="8956" y="29"/>
                    <a:pt x="8984" y="1"/>
                    <a:pt x="8984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-406172" y="1834844"/>
              <a:ext cx="461962" cy="85677"/>
            </a:xfrm>
            <a:custGeom>
              <a:avLst/>
              <a:gdLst/>
              <a:ahLst/>
              <a:cxnLst/>
              <a:rect l="l" t="t" r="r" b="b"/>
              <a:pathLst>
                <a:path w="7980" h="1480" extrusionOk="0">
                  <a:moveTo>
                    <a:pt x="7980" y="1"/>
                  </a:moveTo>
                  <a:lnTo>
                    <a:pt x="7924" y="56"/>
                  </a:lnTo>
                  <a:cubicBezTo>
                    <a:pt x="7896" y="112"/>
                    <a:pt x="7840" y="168"/>
                    <a:pt x="7756" y="224"/>
                  </a:cubicBezTo>
                  <a:cubicBezTo>
                    <a:pt x="7589" y="391"/>
                    <a:pt x="7310" y="586"/>
                    <a:pt x="6975" y="726"/>
                  </a:cubicBezTo>
                  <a:cubicBezTo>
                    <a:pt x="6763" y="824"/>
                    <a:pt x="6531" y="865"/>
                    <a:pt x="6275" y="865"/>
                  </a:cubicBezTo>
                  <a:cubicBezTo>
                    <a:pt x="6093" y="865"/>
                    <a:pt x="5900" y="844"/>
                    <a:pt x="5692" y="810"/>
                  </a:cubicBezTo>
                  <a:cubicBezTo>
                    <a:pt x="5219" y="760"/>
                    <a:pt x="4724" y="666"/>
                    <a:pt x="4207" y="666"/>
                  </a:cubicBezTo>
                  <a:cubicBezTo>
                    <a:pt x="4144" y="666"/>
                    <a:pt x="4081" y="667"/>
                    <a:pt x="4018" y="670"/>
                  </a:cubicBezTo>
                  <a:cubicBezTo>
                    <a:pt x="3711" y="670"/>
                    <a:pt x="3432" y="698"/>
                    <a:pt x="3153" y="754"/>
                  </a:cubicBezTo>
                  <a:cubicBezTo>
                    <a:pt x="3014" y="810"/>
                    <a:pt x="2874" y="838"/>
                    <a:pt x="2762" y="865"/>
                  </a:cubicBezTo>
                  <a:cubicBezTo>
                    <a:pt x="2623" y="893"/>
                    <a:pt x="2511" y="921"/>
                    <a:pt x="2400" y="977"/>
                  </a:cubicBezTo>
                  <a:cubicBezTo>
                    <a:pt x="2149" y="1033"/>
                    <a:pt x="1925" y="1089"/>
                    <a:pt x="1730" y="1144"/>
                  </a:cubicBezTo>
                  <a:cubicBezTo>
                    <a:pt x="1507" y="1200"/>
                    <a:pt x="1340" y="1228"/>
                    <a:pt x="1144" y="1284"/>
                  </a:cubicBezTo>
                  <a:cubicBezTo>
                    <a:pt x="782" y="1368"/>
                    <a:pt x="503" y="1423"/>
                    <a:pt x="307" y="1451"/>
                  </a:cubicBezTo>
                  <a:lnTo>
                    <a:pt x="0" y="1451"/>
                  </a:lnTo>
                  <a:cubicBezTo>
                    <a:pt x="0" y="1451"/>
                    <a:pt x="0" y="1451"/>
                    <a:pt x="56" y="1479"/>
                  </a:cubicBezTo>
                  <a:lnTo>
                    <a:pt x="279" y="1479"/>
                  </a:lnTo>
                  <a:cubicBezTo>
                    <a:pt x="475" y="1451"/>
                    <a:pt x="782" y="1423"/>
                    <a:pt x="1172" y="1340"/>
                  </a:cubicBezTo>
                  <a:cubicBezTo>
                    <a:pt x="1563" y="1284"/>
                    <a:pt x="2009" y="1200"/>
                    <a:pt x="2483" y="1117"/>
                  </a:cubicBezTo>
                  <a:cubicBezTo>
                    <a:pt x="2595" y="1089"/>
                    <a:pt x="2707" y="1089"/>
                    <a:pt x="2846" y="1061"/>
                  </a:cubicBezTo>
                  <a:cubicBezTo>
                    <a:pt x="2958" y="1033"/>
                    <a:pt x="3097" y="1005"/>
                    <a:pt x="3209" y="1005"/>
                  </a:cubicBezTo>
                  <a:cubicBezTo>
                    <a:pt x="3406" y="985"/>
                    <a:pt x="3589" y="966"/>
                    <a:pt x="3788" y="966"/>
                  </a:cubicBezTo>
                  <a:cubicBezTo>
                    <a:pt x="3871" y="966"/>
                    <a:pt x="3956" y="969"/>
                    <a:pt x="4046" y="977"/>
                  </a:cubicBezTo>
                  <a:cubicBezTo>
                    <a:pt x="4604" y="1005"/>
                    <a:pt x="5190" y="1144"/>
                    <a:pt x="5720" y="1228"/>
                  </a:cubicBezTo>
                  <a:cubicBezTo>
                    <a:pt x="5845" y="1249"/>
                    <a:pt x="5969" y="1260"/>
                    <a:pt x="6089" y="1260"/>
                  </a:cubicBezTo>
                  <a:cubicBezTo>
                    <a:pt x="6450" y="1260"/>
                    <a:pt x="6780" y="1165"/>
                    <a:pt x="7031" y="977"/>
                  </a:cubicBezTo>
                  <a:cubicBezTo>
                    <a:pt x="7394" y="726"/>
                    <a:pt x="7617" y="447"/>
                    <a:pt x="7784" y="280"/>
                  </a:cubicBezTo>
                  <a:cubicBezTo>
                    <a:pt x="7840" y="168"/>
                    <a:pt x="7896" y="112"/>
                    <a:pt x="7952" y="56"/>
                  </a:cubicBezTo>
                  <a:cubicBezTo>
                    <a:pt x="7980" y="29"/>
                    <a:pt x="7980" y="1"/>
                    <a:pt x="798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-370628" y="1821530"/>
              <a:ext cx="419934" cy="55343"/>
            </a:xfrm>
            <a:custGeom>
              <a:avLst/>
              <a:gdLst/>
              <a:ahLst/>
              <a:cxnLst/>
              <a:rect l="l" t="t" r="r" b="b"/>
              <a:pathLst>
                <a:path w="7254" h="956" extrusionOk="0">
                  <a:moveTo>
                    <a:pt x="3170" y="0"/>
                  </a:moveTo>
                  <a:cubicBezTo>
                    <a:pt x="3041" y="0"/>
                    <a:pt x="2916" y="7"/>
                    <a:pt x="2790" y="35"/>
                  </a:cubicBezTo>
                  <a:cubicBezTo>
                    <a:pt x="2734" y="35"/>
                    <a:pt x="2651" y="35"/>
                    <a:pt x="2595" y="63"/>
                  </a:cubicBezTo>
                  <a:cubicBezTo>
                    <a:pt x="2539" y="63"/>
                    <a:pt x="2483" y="91"/>
                    <a:pt x="2427" y="119"/>
                  </a:cubicBezTo>
                  <a:cubicBezTo>
                    <a:pt x="2288" y="147"/>
                    <a:pt x="2176" y="203"/>
                    <a:pt x="2093" y="231"/>
                  </a:cubicBezTo>
                  <a:cubicBezTo>
                    <a:pt x="1646" y="426"/>
                    <a:pt x="1284" y="593"/>
                    <a:pt x="977" y="733"/>
                  </a:cubicBezTo>
                  <a:cubicBezTo>
                    <a:pt x="670" y="844"/>
                    <a:pt x="419" y="900"/>
                    <a:pt x="223" y="928"/>
                  </a:cubicBezTo>
                  <a:cubicBezTo>
                    <a:pt x="140" y="956"/>
                    <a:pt x="56" y="956"/>
                    <a:pt x="0" y="956"/>
                  </a:cubicBezTo>
                  <a:lnTo>
                    <a:pt x="223" y="956"/>
                  </a:lnTo>
                  <a:cubicBezTo>
                    <a:pt x="419" y="956"/>
                    <a:pt x="698" y="928"/>
                    <a:pt x="1032" y="816"/>
                  </a:cubicBezTo>
                  <a:cubicBezTo>
                    <a:pt x="1367" y="733"/>
                    <a:pt x="1730" y="593"/>
                    <a:pt x="2148" y="454"/>
                  </a:cubicBezTo>
                  <a:cubicBezTo>
                    <a:pt x="2260" y="426"/>
                    <a:pt x="2372" y="398"/>
                    <a:pt x="2483" y="370"/>
                  </a:cubicBezTo>
                  <a:cubicBezTo>
                    <a:pt x="2539" y="342"/>
                    <a:pt x="2595" y="342"/>
                    <a:pt x="2651" y="314"/>
                  </a:cubicBezTo>
                  <a:cubicBezTo>
                    <a:pt x="2706" y="314"/>
                    <a:pt x="2762" y="314"/>
                    <a:pt x="2818" y="286"/>
                  </a:cubicBezTo>
                  <a:cubicBezTo>
                    <a:pt x="2930" y="272"/>
                    <a:pt x="3048" y="265"/>
                    <a:pt x="3170" y="265"/>
                  </a:cubicBezTo>
                  <a:cubicBezTo>
                    <a:pt x="3292" y="265"/>
                    <a:pt x="3418" y="272"/>
                    <a:pt x="3543" y="286"/>
                  </a:cubicBezTo>
                  <a:cubicBezTo>
                    <a:pt x="4046" y="314"/>
                    <a:pt x="4520" y="398"/>
                    <a:pt x="4966" y="454"/>
                  </a:cubicBezTo>
                  <a:cubicBezTo>
                    <a:pt x="5413" y="537"/>
                    <a:pt x="5831" y="621"/>
                    <a:pt x="6166" y="621"/>
                  </a:cubicBezTo>
                  <a:cubicBezTo>
                    <a:pt x="6222" y="630"/>
                    <a:pt x="6277" y="634"/>
                    <a:pt x="6332" y="634"/>
                  </a:cubicBezTo>
                  <a:cubicBezTo>
                    <a:pt x="6442" y="634"/>
                    <a:pt x="6547" y="621"/>
                    <a:pt x="6640" y="621"/>
                  </a:cubicBezTo>
                  <a:cubicBezTo>
                    <a:pt x="6752" y="593"/>
                    <a:pt x="6891" y="565"/>
                    <a:pt x="6975" y="537"/>
                  </a:cubicBezTo>
                  <a:cubicBezTo>
                    <a:pt x="7142" y="482"/>
                    <a:pt x="7254" y="426"/>
                    <a:pt x="7254" y="426"/>
                  </a:cubicBezTo>
                  <a:lnTo>
                    <a:pt x="7254" y="426"/>
                  </a:lnTo>
                  <a:cubicBezTo>
                    <a:pt x="7254" y="426"/>
                    <a:pt x="7142" y="454"/>
                    <a:pt x="6975" y="482"/>
                  </a:cubicBezTo>
                  <a:lnTo>
                    <a:pt x="6612" y="482"/>
                  </a:lnTo>
                  <a:cubicBezTo>
                    <a:pt x="6501" y="482"/>
                    <a:pt x="6333" y="482"/>
                    <a:pt x="6166" y="426"/>
                  </a:cubicBezTo>
                  <a:cubicBezTo>
                    <a:pt x="5831" y="370"/>
                    <a:pt x="5441" y="286"/>
                    <a:pt x="5022" y="231"/>
                  </a:cubicBezTo>
                  <a:cubicBezTo>
                    <a:pt x="4576" y="147"/>
                    <a:pt x="4101" y="63"/>
                    <a:pt x="3571" y="7"/>
                  </a:cubicBezTo>
                  <a:cubicBezTo>
                    <a:pt x="3432" y="7"/>
                    <a:pt x="3299" y="0"/>
                    <a:pt x="31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-294735" y="1840460"/>
              <a:ext cx="340856" cy="88282"/>
            </a:xfrm>
            <a:custGeom>
              <a:avLst/>
              <a:gdLst/>
              <a:ahLst/>
              <a:cxnLst/>
              <a:rect l="l" t="t" r="r" b="b"/>
              <a:pathLst>
                <a:path w="5888" h="1525" extrusionOk="0">
                  <a:moveTo>
                    <a:pt x="5887" y="14"/>
                  </a:moveTo>
                  <a:cubicBezTo>
                    <a:pt x="5887" y="14"/>
                    <a:pt x="5887" y="15"/>
                    <a:pt x="5887" y="15"/>
                  </a:cubicBezTo>
                  <a:cubicBezTo>
                    <a:pt x="5887" y="15"/>
                    <a:pt x="5887" y="14"/>
                    <a:pt x="5887" y="14"/>
                  </a:cubicBezTo>
                  <a:close/>
                  <a:moveTo>
                    <a:pt x="5870" y="1"/>
                  </a:moveTo>
                  <a:cubicBezTo>
                    <a:pt x="5854" y="1"/>
                    <a:pt x="5826" y="15"/>
                    <a:pt x="5786" y="41"/>
                  </a:cubicBezTo>
                  <a:lnTo>
                    <a:pt x="5786" y="41"/>
                  </a:lnTo>
                  <a:cubicBezTo>
                    <a:pt x="5836" y="22"/>
                    <a:pt x="5868" y="12"/>
                    <a:pt x="5881" y="12"/>
                  </a:cubicBezTo>
                  <a:cubicBezTo>
                    <a:pt x="5884" y="12"/>
                    <a:pt x="5886" y="13"/>
                    <a:pt x="5887" y="14"/>
                  </a:cubicBezTo>
                  <a:lnTo>
                    <a:pt x="5887" y="14"/>
                  </a:lnTo>
                  <a:cubicBezTo>
                    <a:pt x="5885" y="5"/>
                    <a:pt x="5880" y="1"/>
                    <a:pt x="5870" y="1"/>
                  </a:cubicBezTo>
                  <a:close/>
                  <a:moveTo>
                    <a:pt x="5786" y="41"/>
                  </a:moveTo>
                  <a:cubicBezTo>
                    <a:pt x="5445" y="170"/>
                    <a:pt x="4277" y="701"/>
                    <a:pt x="2874" y="1075"/>
                  </a:cubicBezTo>
                  <a:cubicBezTo>
                    <a:pt x="2204" y="1254"/>
                    <a:pt x="1571" y="1272"/>
                    <a:pt x="1058" y="1272"/>
                  </a:cubicBezTo>
                  <a:cubicBezTo>
                    <a:pt x="930" y="1272"/>
                    <a:pt x="810" y="1271"/>
                    <a:pt x="698" y="1271"/>
                  </a:cubicBezTo>
                  <a:lnTo>
                    <a:pt x="0" y="1271"/>
                  </a:lnTo>
                  <a:cubicBezTo>
                    <a:pt x="28" y="1299"/>
                    <a:pt x="84" y="1299"/>
                    <a:pt x="140" y="1299"/>
                  </a:cubicBezTo>
                  <a:lnTo>
                    <a:pt x="279" y="1299"/>
                  </a:lnTo>
                  <a:cubicBezTo>
                    <a:pt x="335" y="1326"/>
                    <a:pt x="419" y="1326"/>
                    <a:pt x="475" y="1326"/>
                  </a:cubicBezTo>
                  <a:cubicBezTo>
                    <a:pt x="558" y="1326"/>
                    <a:pt x="614" y="1326"/>
                    <a:pt x="698" y="1354"/>
                  </a:cubicBezTo>
                  <a:cubicBezTo>
                    <a:pt x="1168" y="1377"/>
                    <a:pt x="1836" y="1525"/>
                    <a:pt x="2514" y="1525"/>
                  </a:cubicBezTo>
                  <a:cubicBezTo>
                    <a:pt x="2681" y="1525"/>
                    <a:pt x="2848" y="1516"/>
                    <a:pt x="3014" y="1494"/>
                  </a:cubicBezTo>
                  <a:cubicBezTo>
                    <a:pt x="4437" y="1214"/>
                    <a:pt x="5470" y="251"/>
                    <a:pt x="5786" y="4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-457868" y="1828419"/>
              <a:ext cx="521763" cy="95750"/>
            </a:xfrm>
            <a:custGeom>
              <a:avLst/>
              <a:gdLst/>
              <a:ahLst/>
              <a:cxnLst/>
              <a:rect l="l" t="t" r="r" b="b"/>
              <a:pathLst>
                <a:path w="9013" h="1654" extrusionOk="0">
                  <a:moveTo>
                    <a:pt x="1" y="1507"/>
                  </a:moveTo>
                  <a:cubicBezTo>
                    <a:pt x="1" y="1507"/>
                    <a:pt x="29" y="1535"/>
                    <a:pt x="56" y="1562"/>
                  </a:cubicBezTo>
                  <a:lnTo>
                    <a:pt x="168" y="1590"/>
                  </a:lnTo>
                  <a:lnTo>
                    <a:pt x="168" y="1590"/>
                  </a:lnTo>
                  <a:lnTo>
                    <a:pt x="84" y="1562"/>
                  </a:lnTo>
                  <a:cubicBezTo>
                    <a:pt x="29" y="1535"/>
                    <a:pt x="1" y="1507"/>
                    <a:pt x="1" y="1507"/>
                  </a:cubicBezTo>
                  <a:close/>
                  <a:moveTo>
                    <a:pt x="9012" y="0"/>
                  </a:moveTo>
                  <a:lnTo>
                    <a:pt x="9012" y="0"/>
                  </a:lnTo>
                  <a:cubicBezTo>
                    <a:pt x="9012" y="28"/>
                    <a:pt x="8873" y="56"/>
                    <a:pt x="8677" y="167"/>
                  </a:cubicBezTo>
                  <a:cubicBezTo>
                    <a:pt x="8566" y="223"/>
                    <a:pt x="8426" y="279"/>
                    <a:pt x="8259" y="335"/>
                  </a:cubicBezTo>
                  <a:cubicBezTo>
                    <a:pt x="8203" y="363"/>
                    <a:pt x="8091" y="391"/>
                    <a:pt x="8008" y="418"/>
                  </a:cubicBezTo>
                  <a:cubicBezTo>
                    <a:pt x="7924" y="446"/>
                    <a:pt x="7840" y="474"/>
                    <a:pt x="7729" y="502"/>
                  </a:cubicBezTo>
                  <a:cubicBezTo>
                    <a:pt x="7338" y="614"/>
                    <a:pt x="6836" y="642"/>
                    <a:pt x="6278" y="670"/>
                  </a:cubicBezTo>
                  <a:cubicBezTo>
                    <a:pt x="5720" y="697"/>
                    <a:pt x="5106" y="670"/>
                    <a:pt x="4465" y="725"/>
                  </a:cubicBezTo>
                  <a:cubicBezTo>
                    <a:pt x="3823" y="781"/>
                    <a:pt x="3209" y="893"/>
                    <a:pt x="2651" y="1004"/>
                  </a:cubicBezTo>
                  <a:cubicBezTo>
                    <a:pt x="2093" y="1144"/>
                    <a:pt x="1647" y="1283"/>
                    <a:pt x="1256" y="1423"/>
                  </a:cubicBezTo>
                  <a:cubicBezTo>
                    <a:pt x="866" y="1534"/>
                    <a:pt x="531" y="1590"/>
                    <a:pt x="308" y="1590"/>
                  </a:cubicBezTo>
                  <a:lnTo>
                    <a:pt x="168" y="1590"/>
                  </a:lnTo>
                  <a:cubicBezTo>
                    <a:pt x="196" y="1618"/>
                    <a:pt x="252" y="1618"/>
                    <a:pt x="308" y="1646"/>
                  </a:cubicBezTo>
                  <a:cubicBezTo>
                    <a:pt x="340" y="1651"/>
                    <a:pt x="377" y="1653"/>
                    <a:pt x="419" y="1653"/>
                  </a:cubicBezTo>
                  <a:cubicBezTo>
                    <a:pt x="625" y="1653"/>
                    <a:pt x="935" y="1595"/>
                    <a:pt x="1284" y="1479"/>
                  </a:cubicBezTo>
                  <a:cubicBezTo>
                    <a:pt x="1702" y="1395"/>
                    <a:pt x="2177" y="1255"/>
                    <a:pt x="2707" y="1144"/>
                  </a:cubicBezTo>
                  <a:cubicBezTo>
                    <a:pt x="3237" y="1060"/>
                    <a:pt x="3851" y="1004"/>
                    <a:pt x="4492" y="1004"/>
                  </a:cubicBezTo>
                  <a:cubicBezTo>
                    <a:pt x="4920" y="1004"/>
                    <a:pt x="5336" y="1017"/>
                    <a:pt x="5730" y="1017"/>
                  </a:cubicBezTo>
                  <a:cubicBezTo>
                    <a:pt x="5928" y="1017"/>
                    <a:pt x="6120" y="1014"/>
                    <a:pt x="6306" y="1004"/>
                  </a:cubicBezTo>
                  <a:cubicBezTo>
                    <a:pt x="6892" y="1004"/>
                    <a:pt x="7394" y="893"/>
                    <a:pt x="7784" y="725"/>
                  </a:cubicBezTo>
                  <a:cubicBezTo>
                    <a:pt x="7868" y="670"/>
                    <a:pt x="7980" y="614"/>
                    <a:pt x="8063" y="586"/>
                  </a:cubicBezTo>
                  <a:cubicBezTo>
                    <a:pt x="8147" y="530"/>
                    <a:pt x="8231" y="502"/>
                    <a:pt x="8315" y="446"/>
                  </a:cubicBezTo>
                  <a:cubicBezTo>
                    <a:pt x="8454" y="363"/>
                    <a:pt x="8594" y="279"/>
                    <a:pt x="8677" y="223"/>
                  </a:cubicBezTo>
                  <a:cubicBezTo>
                    <a:pt x="8900" y="84"/>
                    <a:pt x="9012" y="28"/>
                    <a:pt x="90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-359340" y="1839707"/>
              <a:ext cx="413508" cy="80814"/>
            </a:xfrm>
            <a:custGeom>
              <a:avLst/>
              <a:gdLst/>
              <a:ahLst/>
              <a:cxnLst/>
              <a:rect l="l" t="t" r="r" b="b"/>
              <a:pathLst>
                <a:path w="7143" h="1396" extrusionOk="0">
                  <a:moveTo>
                    <a:pt x="7143" y="0"/>
                  </a:moveTo>
                  <a:cubicBezTo>
                    <a:pt x="7143" y="0"/>
                    <a:pt x="7031" y="56"/>
                    <a:pt x="6864" y="140"/>
                  </a:cubicBezTo>
                  <a:cubicBezTo>
                    <a:pt x="6696" y="223"/>
                    <a:pt x="6473" y="363"/>
                    <a:pt x="6138" y="475"/>
                  </a:cubicBezTo>
                  <a:cubicBezTo>
                    <a:pt x="5831" y="614"/>
                    <a:pt x="5469" y="698"/>
                    <a:pt x="5022" y="726"/>
                  </a:cubicBezTo>
                  <a:cubicBezTo>
                    <a:pt x="4799" y="754"/>
                    <a:pt x="4576" y="754"/>
                    <a:pt x="4325" y="754"/>
                  </a:cubicBezTo>
                  <a:cubicBezTo>
                    <a:pt x="4102" y="781"/>
                    <a:pt x="3851" y="781"/>
                    <a:pt x="3599" y="809"/>
                  </a:cubicBezTo>
                  <a:cubicBezTo>
                    <a:pt x="3348" y="809"/>
                    <a:pt x="3097" y="809"/>
                    <a:pt x="2846" y="837"/>
                  </a:cubicBezTo>
                  <a:cubicBezTo>
                    <a:pt x="2735" y="837"/>
                    <a:pt x="2595" y="865"/>
                    <a:pt x="2484" y="865"/>
                  </a:cubicBezTo>
                  <a:cubicBezTo>
                    <a:pt x="2428" y="865"/>
                    <a:pt x="2372" y="893"/>
                    <a:pt x="2316" y="893"/>
                  </a:cubicBezTo>
                  <a:cubicBezTo>
                    <a:pt x="2260" y="893"/>
                    <a:pt x="2205" y="921"/>
                    <a:pt x="2149" y="921"/>
                  </a:cubicBezTo>
                  <a:cubicBezTo>
                    <a:pt x="1702" y="1005"/>
                    <a:pt x="1340" y="1060"/>
                    <a:pt x="1005" y="1144"/>
                  </a:cubicBezTo>
                  <a:cubicBezTo>
                    <a:pt x="865" y="1172"/>
                    <a:pt x="698" y="1200"/>
                    <a:pt x="586" y="1228"/>
                  </a:cubicBezTo>
                  <a:cubicBezTo>
                    <a:pt x="447" y="1256"/>
                    <a:pt x="363" y="1284"/>
                    <a:pt x="252" y="1312"/>
                  </a:cubicBezTo>
                  <a:cubicBezTo>
                    <a:pt x="84" y="1367"/>
                    <a:pt x="0" y="1395"/>
                    <a:pt x="0" y="1395"/>
                  </a:cubicBezTo>
                  <a:cubicBezTo>
                    <a:pt x="0" y="1395"/>
                    <a:pt x="84" y="1367"/>
                    <a:pt x="279" y="1339"/>
                  </a:cubicBezTo>
                  <a:cubicBezTo>
                    <a:pt x="363" y="1312"/>
                    <a:pt x="475" y="1284"/>
                    <a:pt x="614" y="1284"/>
                  </a:cubicBezTo>
                  <a:cubicBezTo>
                    <a:pt x="726" y="1256"/>
                    <a:pt x="893" y="1228"/>
                    <a:pt x="1061" y="1200"/>
                  </a:cubicBezTo>
                  <a:cubicBezTo>
                    <a:pt x="1368" y="1172"/>
                    <a:pt x="1786" y="1116"/>
                    <a:pt x="2205" y="1116"/>
                  </a:cubicBezTo>
                  <a:cubicBezTo>
                    <a:pt x="2260" y="1088"/>
                    <a:pt x="2316" y="1088"/>
                    <a:pt x="2372" y="1088"/>
                  </a:cubicBezTo>
                  <a:lnTo>
                    <a:pt x="2874" y="1088"/>
                  </a:lnTo>
                  <a:cubicBezTo>
                    <a:pt x="3125" y="1116"/>
                    <a:pt x="3376" y="1116"/>
                    <a:pt x="3655" y="1144"/>
                  </a:cubicBezTo>
                  <a:cubicBezTo>
                    <a:pt x="3906" y="1172"/>
                    <a:pt x="4157" y="1172"/>
                    <a:pt x="4409" y="1172"/>
                  </a:cubicBezTo>
                  <a:cubicBezTo>
                    <a:pt x="4632" y="1172"/>
                    <a:pt x="4883" y="1172"/>
                    <a:pt x="5106" y="1144"/>
                  </a:cubicBezTo>
                  <a:cubicBezTo>
                    <a:pt x="5552" y="1088"/>
                    <a:pt x="5915" y="893"/>
                    <a:pt x="6222" y="698"/>
                  </a:cubicBezTo>
                  <a:cubicBezTo>
                    <a:pt x="6501" y="502"/>
                    <a:pt x="6752" y="307"/>
                    <a:pt x="6892" y="196"/>
                  </a:cubicBezTo>
                  <a:cubicBezTo>
                    <a:pt x="7059" y="56"/>
                    <a:pt x="7143" y="0"/>
                    <a:pt x="71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-448142" y="1834844"/>
              <a:ext cx="516842" cy="78673"/>
            </a:xfrm>
            <a:custGeom>
              <a:avLst/>
              <a:gdLst/>
              <a:ahLst/>
              <a:cxnLst/>
              <a:rect l="l" t="t" r="r" b="b"/>
              <a:pathLst>
                <a:path w="8928" h="1359" extrusionOk="0">
                  <a:moveTo>
                    <a:pt x="8928" y="1"/>
                  </a:moveTo>
                  <a:cubicBezTo>
                    <a:pt x="8927" y="1"/>
                    <a:pt x="8815" y="57"/>
                    <a:pt x="8593" y="168"/>
                  </a:cubicBezTo>
                  <a:cubicBezTo>
                    <a:pt x="8398" y="252"/>
                    <a:pt x="8063" y="391"/>
                    <a:pt x="7672" y="447"/>
                  </a:cubicBezTo>
                  <a:cubicBezTo>
                    <a:pt x="7512" y="468"/>
                    <a:pt x="7340" y="477"/>
                    <a:pt x="7158" y="477"/>
                  </a:cubicBezTo>
                  <a:cubicBezTo>
                    <a:pt x="6862" y="477"/>
                    <a:pt x="6538" y="454"/>
                    <a:pt x="6194" y="419"/>
                  </a:cubicBezTo>
                  <a:cubicBezTo>
                    <a:pt x="5915" y="405"/>
                    <a:pt x="5622" y="391"/>
                    <a:pt x="5318" y="391"/>
                  </a:cubicBezTo>
                  <a:cubicBezTo>
                    <a:pt x="5015" y="391"/>
                    <a:pt x="4701" y="405"/>
                    <a:pt x="4380" y="447"/>
                  </a:cubicBezTo>
                  <a:cubicBezTo>
                    <a:pt x="4213" y="475"/>
                    <a:pt x="4045" y="503"/>
                    <a:pt x="3906" y="531"/>
                  </a:cubicBezTo>
                  <a:cubicBezTo>
                    <a:pt x="3822" y="559"/>
                    <a:pt x="3739" y="586"/>
                    <a:pt x="3655" y="614"/>
                  </a:cubicBezTo>
                  <a:cubicBezTo>
                    <a:pt x="3599" y="614"/>
                    <a:pt x="3515" y="642"/>
                    <a:pt x="3432" y="670"/>
                  </a:cubicBezTo>
                  <a:cubicBezTo>
                    <a:pt x="3153" y="754"/>
                    <a:pt x="2874" y="865"/>
                    <a:pt x="2623" y="949"/>
                  </a:cubicBezTo>
                  <a:cubicBezTo>
                    <a:pt x="2511" y="1005"/>
                    <a:pt x="2399" y="1033"/>
                    <a:pt x="2260" y="1061"/>
                  </a:cubicBezTo>
                  <a:cubicBezTo>
                    <a:pt x="2204" y="1089"/>
                    <a:pt x="2148" y="1117"/>
                    <a:pt x="2092" y="1117"/>
                  </a:cubicBezTo>
                  <a:cubicBezTo>
                    <a:pt x="2037" y="1117"/>
                    <a:pt x="1981" y="1144"/>
                    <a:pt x="1925" y="1144"/>
                  </a:cubicBezTo>
                  <a:cubicBezTo>
                    <a:pt x="1869" y="1172"/>
                    <a:pt x="1813" y="1172"/>
                    <a:pt x="1758" y="1172"/>
                  </a:cubicBezTo>
                  <a:cubicBezTo>
                    <a:pt x="1702" y="1200"/>
                    <a:pt x="1646" y="1200"/>
                    <a:pt x="1590" y="1200"/>
                  </a:cubicBezTo>
                  <a:cubicBezTo>
                    <a:pt x="1479" y="1228"/>
                    <a:pt x="1367" y="1256"/>
                    <a:pt x="1283" y="1256"/>
                  </a:cubicBezTo>
                  <a:cubicBezTo>
                    <a:pt x="893" y="1284"/>
                    <a:pt x="558" y="1284"/>
                    <a:pt x="335" y="1284"/>
                  </a:cubicBezTo>
                  <a:cubicBezTo>
                    <a:pt x="112" y="1256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112" y="1284"/>
                    <a:pt x="335" y="1312"/>
                  </a:cubicBezTo>
                  <a:cubicBezTo>
                    <a:pt x="449" y="1345"/>
                    <a:pt x="602" y="1358"/>
                    <a:pt x="793" y="1358"/>
                  </a:cubicBezTo>
                  <a:cubicBezTo>
                    <a:pt x="928" y="1358"/>
                    <a:pt x="1082" y="1351"/>
                    <a:pt x="1256" y="1340"/>
                  </a:cubicBezTo>
                  <a:cubicBezTo>
                    <a:pt x="1367" y="1340"/>
                    <a:pt x="1479" y="1312"/>
                    <a:pt x="1590" y="1312"/>
                  </a:cubicBezTo>
                  <a:cubicBezTo>
                    <a:pt x="1646" y="1312"/>
                    <a:pt x="1702" y="1284"/>
                    <a:pt x="1758" y="1284"/>
                  </a:cubicBezTo>
                  <a:cubicBezTo>
                    <a:pt x="1813" y="1284"/>
                    <a:pt x="1897" y="1284"/>
                    <a:pt x="1953" y="1256"/>
                  </a:cubicBezTo>
                  <a:cubicBezTo>
                    <a:pt x="2009" y="1256"/>
                    <a:pt x="2092" y="1228"/>
                    <a:pt x="2148" y="1228"/>
                  </a:cubicBezTo>
                  <a:cubicBezTo>
                    <a:pt x="2204" y="1228"/>
                    <a:pt x="2288" y="1200"/>
                    <a:pt x="2344" y="1200"/>
                  </a:cubicBezTo>
                  <a:cubicBezTo>
                    <a:pt x="2483" y="1172"/>
                    <a:pt x="2595" y="1117"/>
                    <a:pt x="2734" y="1089"/>
                  </a:cubicBezTo>
                  <a:cubicBezTo>
                    <a:pt x="3013" y="1033"/>
                    <a:pt x="3264" y="949"/>
                    <a:pt x="3543" y="893"/>
                  </a:cubicBezTo>
                  <a:cubicBezTo>
                    <a:pt x="3599" y="865"/>
                    <a:pt x="3683" y="838"/>
                    <a:pt x="3739" y="838"/>
                  </a:cubicBezTo>
                  <a:cubicBezTo>
                    <a:pt x="3822" y="810"/>
                    <a:pt x="3878" y="810"/>
                    <a:pt x="3962" y="782"/>
                  </a:cubicBezTo>
                  <a:cubicBezTo>
                    <a:pt x="4101" y="782"/>
                    <a:pt x="4269" y="754"/>
                    <a:pt x="4408" y="754"/>
                  </a:cubicBezTo>
                  <a:cubicBezTo>
                    <a:pt x="4660" y="721"/>
                    <a:pt x="4903" y="710"/>
                    <a:pt x="5141" y="710"/>
                  </a:cubicBezTo>
                  <a:cubicBezTo>
                    <a:pt x="5510" y="710"/>
                    <a:pt x="5866" y="737"/>
                    <a:pt x="6222" y="754"/>
                  </a:cubicBezTo>
                  <a:cubicBezTo>
                    <a:pt x="6408" y="772"/>
                    <a:pt x="6587" y="782"/>
                    <a:pt x="6760" y="782"/>
                  </a:cubicBezTo>
                  <a:cubicBezTo>
                    <a:pt x="7105" y="782"/>
                    <a:pt x="7421" y="745"/>
                    <a:pt x="7700" y="670"/>
                  </a:cubicBezTo>
                  <a:cubicBezTo>
                    <a:pt x="8119" y="559"/>
                    <a:pt x="8426" y="335"/>
                    <a:pt x="8621" y="224"/>
                  </a:cubicBezTo>
                  <a:cubicBezTo>
                    <a:pt x="8815" y="57"/>
                    <a:pt x="8927" y="1"/>
                    <a:pt x="89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-407793" y="1834208"/>
              <a:ext cx="457099" cy="50191"/>
            </a:xfrm>
            <a:custGeom>
              <a:avLst/>
              <a:gdLst/>
              <a:ahLst/>
              <a:cxnLst/>
              <a:rect l="l" t="t" r="r" b="b"/>
              <a:pathLst>
                <a:path w="7896" h="867" extrusionOk="0">
                  <a:moveTo>
                    <a:pt x="1" y="765"/>
                  </a:moveTo>
                  <a:cubicBezTo>
                    <a:pt x="1" y="765"/>
                    <a:pt x="28" y="793"/>
                    <a:pt x="84" y="793"/>
                  </a:cubicBezTo>
                  <a:cubicBezTo>
                    <a:pt x="28" y="765"/>
                    <a:pt x="1" y="765"/>
                    <a:pt x="1" y="765"/>
                  </a:cubicBezTo>
                  <a:close/>
                  <a:moveTo>
                    <a:pt x="4179" y="0"/>
                  </a:moveTo>
                  <a:cubicBezTo>
                    <a:pt x="4098" y="0"/>
                    <a:pt x="4016" y="3"/>
                    <a:pt x="3934" y="12"/>
                  </a:cubicBezTo>
                  <a:cubicBezTo>
                    <a:pt x="3348" y="12"/>
                    <a:pt x="2818" y="179"/>
                    <a:pt x="2372" y="346"/>
                  </a:cubicBezTo>
                  <a:cubicBezTo>
                    <a:pt x="2121" y="430"/>
                    <a:pt x="1926" y="514"/>
                    <a:pt x="1702" y="570"/>
                  </a:cubicBezTo>
                  <a:cubicBezTo>
                    <a:pt x="1507" y="625"/>
                    <a:pt x="1312" y="681"/>
                    <a:pt x="1144" y="737"/>
                  </a:cubicBezTo>
                  <a:cubicBezTo>
                    <a:pt x="810" y="793"/>
                    <a:pt x="503" y="821"/>
                    <a:pt x="307" y="821"/>
                  </a:cubicBezTo>
                  <a:cubicBezTo>
                    <a:pt x="196" y="821"/>
                    <a:pt x="140" y="793"/>
                    <a:pt x="84" y="793"/>
                  </a:cubicBezTo>
                  <a:cubicBezTo>
                    <a:pt x="140" y="821"/>
                    <a:pt x="196" y="821"/>
                    <a:pt x="307" y="849"/>
                  </a:cubicBezTo>
                  <a:cubicBezTo>
                    <a:pt x="388" y="860"/>
                    <a:pt x="488" y="867"/>
                    <a:pt x="604" y="867"/>
                  </a:cubicBezTo>
                  <a:cubicBezTo>
                    <a:pt x="767" y="867"/>
                    <a:pt x="960" y="853"/>
                    <a:pt x="1172" y="821"/>
                  </a:cubicBezTo>
                  <a:cubicBezTo>
                    <a:pt x="1340" y="793"/>
                    <a:pt x="1563" y="765"/>
                    <a:pt x="1758" y="709"/>
                  </a:cubicBezTo>
                  <a:cubicBezTo>
                    <a:pt x="1981" y="653"/>
                    <a:pt x="2205" y="597"/>
                    <a:pt x="2428" y="542"/>
                  </a:cubicBezTo>
                  <a:cubicBezTo>
                    <a:pt x="2874" y="430"/>
                    <a:pt x="3404" y="291"/>
                    <a:pt x="3934" y="291"/>
                  </a:cubicBezTo>
                  <a:cubicBezTo>
                    <a:pt x="4008" y="282"/>
                    <a:pt x="4084" y="279"/>
                    <a:pt x="4161" y="279"/>
                  </a:cubicBezTo>
                  <a:cubicBezTo>
                    <a:pt x="4346" y="279"/>
                    <a:pt x="4538" y="299"/>
                    <a:pt x="4715" y="318"/>
                  </a:cubicBezTo>
                  <a:cubicBezTo>
                    <a:pt x="4967" y="346"/>
                    <a:pt x="5218" y="374"/>
                    <a:pt x="5469" y="430"/>
                  </a:cubicBezTo>
                  <a:cubicBezTo>
                    <a:pt x="5692" y="486"/>
                    <a:pt x="5943" y="542"/>
                    <a:pt x="6138" y="570"/>
                  </a:cubicBezTo>
                  <a:cubicBezTo>
                    <a:pt x="6250" y="597"/>
                    <a:pt x="6362" y="625"/>
                    <a:pt x="6473" y="625"/>
                  </a:cubicBezTo>
                  <a:cubicBezTo>
                    <a:pt x="6585" y="653"/>
                    <a:pt x="6668" y="653"/>
                    <a:pt x="6780" y="653"/>
                  </a:cubicBezTo>
                  <a:cubicBezTo>
                    <a:pt x="7143" y="625"/>
                    <a:pt x="7422" y="514"/>
                    <a:pt x="7617" y="402"/>
                  </a:cubicBezTo>
                  <a:cubicBezTo>
                    <a:pt x="7701" y="346"/>
                    <a:pt x="7784" y="291"/>
                    <a:pt x="7812" y="263"/>
                  </a:cubicBezTo>
                  <a:cubicBezTo>
                    <a:pt x="7868" y="207"/>
                    <a:pt x="7896" y="207"/>
                    <a:pt x="7896" y="207"/>
                  </a:cubicBezTo>
                  <a:lnTo>
                    <a:pt x="7896" y="207"/>
                  </a:lnTo>
                  <a:cubicBezTo>
                    <a:pt x="7896" y="207"/>
                    <a:pt x="7868" y="207"/>
                    <a:pt x="7812" y="235"/>
                  </a:cubicBezTo>
                  <a:cubicBezTo>
                    <a:pt x="7756" y="263"/>
                    <a:pt x="7701" y="291"/>
                    <a:pt x="7589" y="346"/>
                  </a:cubicBezTo>
                  <a:cubicBezTo>
                    <a:pt x="7430" y="392"/>
                    <a:pt x="7214" y="438"/>
                    <a:pt x="6943" y="438"/>
                  </a:cubicBezTo>
                  <a:cubicBezTo>
                    <a:pt x="6882" y="438"/>
                    <a:pt x="6819" y="435"/>
                    <a:pt x="6752" y="430"/>
                  </a:cubicBezTo>
                  <a:cubicBezTo>
                    <a:pt x="6668" y="402"/>
                    <a:pt x="6585" y="402"/>
                    <a:pt x="6473" y="374"/>
                  </a:cubicBezTo>
                  <a:cubicBezTo>
                    <a:pt x="6389" y="374"/>
                    <a:pt x="6278" y="346"/>
                    <a:pt x="6166" y="318"/>
                  </a:cubicBezTo>
                  <a:cubicBezTo>
                    <a:pt x="5971" y="263"/>
                    <a:pt x="5748" y="207"/>
                    <a:pt x="5525" y="151"/>
                  </a:cubicBezTo>
                  <a:cubicBezTo>
                    <a:pt x="5273" y="95"/>
                    <a:pt x="5022" y="67"/>
                    <a:pt x="4771" y="39"/>
                  </a:cubicBezTo>
                  <a:cubicBezTo>
                    <a:pt x="4574" y="20"/>
                    <a:pt x="4377" y="0"/>
                    <a:pt x="41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-411035" y="1839707"/>
              <a:ext cx="478114" cy="57774"/>
            </a:xfrm>
            <a:custGeom>
              <a:avLst/>
              <a:gdLst/>
              <a:ahLst/>
              <a:cxnLst/>
              <a:rect l="l" t="t" r="r" b="b"/>
              <a:pathLst>
                <a:path w="8259" h="998" extrusionOk="0">
                  <a:moveTo>
                    <a:pt x="8259" y="0"/>
                  </a:moveTo>
                  <a:cubicBezTo>
                    <a:pt x="8259" y="0"/>
                    <a:pt x="8147" y="28"/>
                    <a:pt x="7952" y="28"/>
                  </a:cubicBezTo>
                  <a:cubicBezTo>
                    <a:pt x="7840" y="56"/>
                    <a:pt x="7701" y="84"/>
                    <a:pt x="7561" y="112"/>
                  </a:cubicBezTo>
                  <a:cubicBezTo>
                    <a:pt x="7478" y="112"/>
                    <a:pt x="7394" y="140"/>
                    <a:pt x="7310" y="168"/>
                  </a:cubicBezTo>
                  <a:cubicBezTo>
                    <a:pt x="7227" y="196"/>
                    <a:pt x="7143" y="223"/>
                    <a:pt x="7059" y="251"/>
                  </a:cubicBezTo>
                  <a:cubicBezTo>
                    <a:pt x="6697" y="363"/>
                    <a:pt x="6250" y="530"/>
                    <a:pt x="5776" y="586"/>
                  </a:cubicBezTo>
                  <a:cubicBezTo>
                    <a:pt x="5685" y="597"/>
                    <a:pt x="5592" y="601"/>
                    <a:pt x="5495" y="601"/>
                  </a:cubicBezTo>
                  <a:cubicBezTo>
                    <a:pt x="5087" y="601"/>
                    <a:pt x="4632" y="520"/>
                    <a:pt x="4158" y="475"/>
                  </a:cubicBezTo>
                  <a:cubicBezTo>
                    <a:pt x="4018" y="461"/>
                    <a:pt x="3872" y="454"/>
                    <a:pt x="3725" y="454"/>
                  </a:cubicBezTo>
                  <a:cubicBezTo>
                    <a:pt x="3579" y="454"/>
                    <a:pt x="3432" y="461"/>
                    <a:pt x="3293" y="475"/>
                  </a:cubicBezTo>
                  <a:cubicBezTo>
                    <a:pt x="3014" y="502"/>
                    <a:pt x="2763" y="530"/>
                    <a:pt x="2512" y="586"/>
                  </a:cubicBezTo>
                  <a:cubicBezTo>
                    <a:pt x="2009" y="670"/>
                    <a:pt x="1563" y="754"/>
                    <a:pt x="1200" y="809"/>
                  </a:cubicBezTo>
                  <a:cubicBezTo>
                    <a:pt x="838" y="865"/>
                    <a:pt x="531" y="893"/>
                    <a:pt x="308" y="893"/>
                  </a:cubicBezTo>
                  <a:cubicBezTo>
                    <a:pt x="224" y="893"/>
                    <a:pt x="140" y="893"/>
                    <a:pt x="84" y="865"/>
                  </a:cubicBezTo>
                  <a:lnTo>
                    <a:pt x="1" y="865"/>
                  </a:lnTo>
                  <a:cubicBezTo>
                    <a:pt x="1" y="865"/>
                    <a:pt x="29" y="865"/>
                    <a:pt x="84" y="893"/>
                  </a:cubicBezTo>
                  <a:cubicBezTo>
                    <a:pt x="140" y="893"/>
                    <a:pt x="196" y="921"/>
                    <a:pt x="308" y="921"/>
                  </a:cubicBezTo>
                  <a:cubicBezTo>
                    <a:pt x="389" y="933"/>
                    <a:pt x="489" y="939"/>
                    <a:pt x="606" y="939"/>
                  </a:cubicBezTo>
                  <a:cubicBezTo>
                    <a:pt x="772" y="939"/>
                    <a:pt x="972" y="926"/>
                    <a:pt x="1200" y="893"/>
                  </a:cubicBezTo>
                  <a:cubicBezTo>
                    <a:pt x="1591" y="865"/>
                    <a:pt x="2037" y="809"/>
                    <a:pt x="2540" y="781"/>
                  </a:cubicBezTo>
                  <a:cubicBezTo>
                    <a:pt x="2791" y="754"/>
                    <a:pt x="3042" y="726"/>
                    <a:pt x="3321" y="726"/>
                  </a:cubicBezTo>
                  <a:cubicBezTo>
                    <a:pt x="3572" y="726"/>
                    <a:pt x="3851" y="754"/>
                    <a:pt x="4130" y="781"/>
                  </a:cubicBezTo>
                  <a:cubicBezTo>
                    <a:pt x="4616" y="851"/>
                    <a:pt x="5121" y="997"/>
                    <a:pt x="5582" y="997"/>
                  </a:cubicBezTo>
                  <a:cubicBezTo>
                    <a:pt x="5677" y="997"/>
                    <a:pt x="5769" y="991"/>
                    <a:pt x="5860" y="977"/>
                  </a:cubicBezTo>
                  <a:cubicBezTo>
                    <a:pt x="6362" y="893"/>
                    <a:pt x="6780" y="614"/>
                    <a:pt x="7115" y="447"/>
                  </a:cubicBezTo>
                  <a:cubicBezTo>
                    <a:pt x="7199" y="391"/>
                    <a:pt x="7282" y="363"/>
                    <a:pt x="7366" y="307"/>
                  </a:cubicBezTo>
                  <a:cubicBezTo>
                    <a:pt x="7450" y="279"/>
                    <a:pt x="7506" y="251"/>
                    <a:pt x="7589" y="223"/>
                  </a:cubicBezTo>
                  <a:cubicBezTo>
                    <a:pt x="7729" y="168"/>
                    <a:pt x="7840" y="140"/>
                    <a:pt x="7952" y="84"/>
                  </a:cubicBezTo>
                  <a:cubicBezTo>
                    <a:pt x="8147" y="56"/>
                    <a:pt x="8259" y="0"/>
                    <a:pt x="825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-335142" y="1839707"/>
              <a:ext cx="389310" cy="100208"/>
            </a:xfrm>
            <a:custGeom>
              <a:avLst/>
              <a:gdLst/>
              <a:ahLst/>
              <a:cxnLst/>
              <a:rect l="l" t="t" r="r" b="b"/>
              <a:pathLst>
                <a:path w="6725" h="1731" extrusionOk="0">
                  <a:moveTo>
                    <a:pt x="6725" y="0"/>
                  </a:moveTo>
                  <a:cubicBezTo>
                    <a:pt x="6725" y="0"/>
                    <a:pt x="6641" y="56"/>
                    <a:pt x="6501" y="196"/>
                  </a:cubicBezTo>
                  <a:cubicBezTo>
                    <a:pt x="6362" y="307"/>
                    <a:pt x="6139" y="502"/>
                    <a:pt x="5860" y="698"/>
                  </a:cubicBezTo>
                  <a:cubicBezTo>
                    <a:pt x="5609" y="893"/>
                    <a:pt x="5274" y="1116"/>
                    <a:pt x="4855" y="1172"/>
                  </a:cubicBezTo>
                  <a:cubicBezTo>
                    <a:pt x="4660" y="1200"/>
                    <a:pt x="4437" y="1200"/>
                    <a:pt x="4214" y="1200"/>
                  </a:cubicBezTo>
                  <a:cubicBezTo>
                    <a:pt x="4158" y="1200"/>
                    <a:pt x="4102" y="1228"/>
                    <a:pt x="4046" y="1228"/>
                  </a:cubicBezTo>
                  <a:cubicBezTo>
                    <a:pt x="3991" y="1200"/>
                    <a:pt x="3935" y="1200"/>
                    <a:pt x="3879" y="1200"/>
                  </a:cubicBezTo>
                  <a:cubicBezTo>
                    <a:pt x="3739" y="1172"/>
                    <a:pt x="3628" y="1172"/>
                    <a:pt x="3516" y="1172"/>
                  </a:cubicBezTo>
                  <a:cubicBezTo>
                    <a:pt x="3014" y="1116"/>
                    <a:pt x="2540" y="1088"/>
                    <a:pt x="2111" y="1088"/>
                  </a:cubicBezTo>
                  <a:cubicBezTo>
                    <a:pt x="1682" y="1088"/>
                    <a:pt x="1298" y="1116"/>
                    <a:pt x="977" y="1172"/>
                  </a:cubicBezTo>
                  <a:cubicBezTo>
                    <a:pt x="894" y="1172"/>
                    <a:pt x="838" y="1172"/>
                    <a:pt x="754" y="1200"/>
                  </a:cubicBezTo>
                  <a:cubicBezTo>
                    <a:pt x="698" y="1200"/>
                    <a:pt x="615" y="1200"/>
                    <a:pt x="559" y="1228"/>
                  </a:cubicBezTo>
                  <a:cubicBezTo>
                    <a:pt x="447" y="1256"/>
                    <a:pt x="336" y="1256"/>
                    <a:pt x="252" y="1284"/>
                  </a:cubicBezTo>
                  <a:cubicBezTo>
                    <a:pt x="85" y="1339"/>
                    <a:pt x="1" y="1339"/>
                    <a:pt x="1" y="1339"/>
                  </a:cubicBezTo>
                  <a:cubicBezTo>
                    <a:pt x="1" y="1339"/>
                    <a:pt x="85" y="1339"/>
                    <a:pt x="252" y="1312"/>
                  </a:cubicBezTo>
                  <a:cubicBezTo>
                    <a:pt x="364" y="1284"/>
                    <a:pt x="447" y="1284"/>
                    <a:pt x="587" y="1256"/>
                  </a:cubicBezTo>
                  <a:lnTo>
                    <a:pt x="782" y="1256"/>
                  </a:lnTo>
                  <a:cubicBezTo>
                    <a:pt x="866" y="1228"/>
                    <a:pt x="922" y="1228"/>
                    <a:pt x="1005" y="1228"/>
                  </a:cubicBezTo>
                  <a:lnTo>
                    <a:pt x="1535" y="1228"/>
                  </a:lnTo>
                  <a:cubicBezTo>
                    <a:pt x="1703" y="1228"/>
                    <a:pt x="1926" y="1256"/>
                    <a:pt x="2121" y="1284"/>
                  </a:cubicBezTo>
                  <a:cubicBezTo>
                    <a:pt x="2345" y="1312"/>
                    <a:pt x="2568" y="1339"/>
                    <a:pt x="2819" y="1395"/>
                  </a:cubicBezTo>
                  <a:cubicBezTo>
                    <a:pt x="3042" y="1451"/>
                    <a:pt x="3293" y="1507"/>
                    <a:pt x="3572" y="1563"/>
                  </a:cubicBezTo>
                  <a:cubicBezTo>
                    <a:pt x="3684" y="1591"/>
                    <a:pt x="3823" y="1646"/>
                    <a:pt x="3935" y="1674"/>
                  </a:cubicBezTo>
                  <a:cubicBezTo>
                    <a:pt x="4018" y="1674"/>
                    <a:pt x="4074" y="1702"/>
                    <a:pt x="4130" y="1702"/>
                  </a:cubicBezTo>
                  <a:cubicBezTo>
                    <a:pt x="4186" y="1702"/>
                    <a:pt x="4242" y="1702"/>
                    <a:pt x="4297" y="1730"/>
                  </a:cubicBezTo>
                  <a:cubicBezTo>
                    <a:pt x="4549" y="1730"/>
                    <a:pt x="4772" y="1702"/>
                    <a:pt x="4967" y="1674"/>
                  </a:cubicBezTo>
                  <a:cubicBezTo>
                    <a:pt x="5386" y="1563"/>
                    <a:pt x="5720" y="1200"/>
                    <a:pt x="5971" y="921"/>
                  </a:cubicBezTo>
                  <a:cubicBezTo>
                    <a:pt x="6222" y="614"/>
                    <a:pt x="6390" y="391"/>
                    <a:pt x="6529" y="223"/>
                  </a:cubicBezTo>
                  <a:cubicBezTo>
                    <a:pt x="6641" y="84"/>
                    <a:pt x="6725" y="0"/>
                    <a:pt x="6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1198" y="1758951"/>
              <a:ext cx="733293" cy="330378"/>
            </a:xfrm>
            <a:custGeom>
              <a:avLst/>
              <a:gdLst/>
              <a:ahLst/>
              <a:cxnLst/>
              <a:rect l="l" t="t" r="r" b="b"/>
              <a:pathLst>
                <a:path w="12667" h="5707" extrusionOk="0">
                  <a:moveTo>
                    <a:pt x="11104" y="0"/>
                  </a:moveTo>
                  <a:cubicBezTo>
                    <a:pt x="9988" y="307"/>
                    <a:pt x="8900" y="503"/>
                    <a:pt x="7729" y="586"/>
                  </a:cubicBezTo>
                  <a:cubicBezTo>
                    <a:pt x="7224" y="625"/>
                    <a:pt x="6701" y="646"/>
                    <a:pt x="6154" y="646"/>
                  </a:cubicBezTo>
                  <a:cubicBezTo>
                    <a:pt x="5523" y="646"/>
                    <a:pt x="4860" y="618"/>
                    <a:pt x="4157" y="558"/>
                  </a:cubicBezTo>
                  <a:cubicBezTo>
                    <a:pt x="3572" y="503"/>
                    <a:pt x="2986" y="447"/>
                    <a:pt x="2344" y="363"/>
                  </a:cubicBezTo>
                  <a:cubicBezTo>
                    <a:pt x="1451" y="391"/>
                    <a:pt x="279" y="865"/>
                    <a:pt x="0" y="1618"/>
                  </a:cubicBezTo>
                  <a:lnTo>
                    <a:pt x="1033" y="4408"/>
                  </a:lnTo>
                  <a:cubicBezTo>
                    <a:pt x="1356" y="4351"/>
                    <a:pt x="1669" y="4327"/>
                    <a:pt x="1975" y="4327"/>
                  </a:cubicBezTo>
                  <a:cubicBezTo>
                    <a:pt x="2567" y="4327"/>
                    <a:pt x="3131" y="4419"/>
                    <a:pt x="3683" y="4548"/>
                  </a:cubicBezTo>
                  <a:cubicBezTo>
                    <a:pt x="4827" y="4799"/>
                    <a:pt x="5971" y="5273"/>
                    <a:pt x="7282" y="5524"/>
                  </a:cubicBezTo>
                  <a:cubicBezTo>
                    <a:pt x="7589" y="5580"/>
                    <a:pt x="7896" y="5636"/>
                    <a:pt x="8203" y="5664"/>
                  </a:cubicBezTo>
                  <a:cubicBezTo>
                    <a:pt x="8491" y="5691"/>
                    <a:pt x="8791" y="5706"/>
                    <a:pt x="9104" y="5706"/>
                  </a:cubicBezTo>
                  <a:cubicBezTo>
                    <a:pt x="9762" y="5706"/>
                    <a:pt x="10478" y="5639"/>
                    <a:pt x="11272" y="5469"/>
                  </a:cubicBezTo>
                  <a:cubicBezTo>
                    <a:pt x="11690" y="5357"/>
                    <a:pt x="12164" y="5217"/>
                    <a:pt x="12667" y="5050"/>
                  </a:cubicBezTo>
                  <a:lnTo>
                    <a:pt x="111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49542" y="1975342"/>
              <a:ext cx="444190" cy="113985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28" y="1"/>
                  </a:moveTo>
                  <a:lnTo>
                    <a:pt x="28" y="1"/>
                  </a:lnTo>
                  <a:cubicBezTo>
                    <a:pt x="56" y="419"/>
                    <a:pt x="0" y="726"/>
                    <a:pt x="0" y="726"/>
                  </a:cubicBezTo>
                  <a:lnTo>
                    <a:pt x="84" y="810"/>
                  </a:lnTo>
                  <a:cubicBezTo>
                    <a:pt x="1228" y="1061"/>
                    <a:pt x="2372" y="1535"/>
                    <a:pt x="3683" y="1786"/>
                  </a:cubicBezTo>
                  <a:cubicBezTo>
                    <a:pt x="3990" y="1842"/>
                    <a:pt x="4297" y="1898"/>
                    <a:pt x="4604" y="1926"/>
                  </a:cubicBezTo>
                  <a:cubicBezTo>
                    <a:pt x="4892" y="1953"/>
                    <a:pt x="5192" y="1968"/>
                    <a:pt x="5505" y="1968"/>
                  </a:cubicBezTo>
                  <a:cubicBezTo>
                    <a:pt x="6163" y="1968"/>
                    <a:pt x="6879" y="1901"/>
                    <a:pt x="7673" y="1731"/>
                  </a:cubicBezTo>
                  <a:lnTo>
                    <a:pt x="6947" y="1368"/>
                  </a:lnTo>
                  <a:cubicBezTo>
                    <a:pt x="6335" y="1565"/>
                    <a:pt x="5623" y="1653"/>
                    <a:pt x="4892" y="1653"/>
                  </a:cubicBezTo>
                  <a:cubicBezTo>
                    <a:pt x="2826" y="1653"/>
                    <a:pt x="605" y="949"/>
                    <a:pt x="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93521" y="1616832"/>
              <a:ext cx="227797" cy="98587"/>
            </a:xfrm>
            <a:custGeom>
              <a:avLst/>
              <a:gdLst/>
              <a:ahLst/>
              <a:cxnLst/>
              <a:rect l="l" t="t" r="r" b="b"/>
              <a:pathLst>
                <a:path w="3935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47"/>
                  </a:cubicBezTo>
                  <a:cubicBezTo>
                    <a:pt x="1" y="698"/>
                    <a:pt x="196" y="893"/>
                    <a:pt x="447" y="893"/>
                  </a:cubicBezTo>
                  <a:lnTo>
                    <a:pt x="2121" y="1702"/>
                  </a:lnTo>
                  <a:lnTo>
                    <a:pt x="3935" y="698"/>
                  </a:lnTo>
                  <a:lnTo>
                    <a:pt x="3767" y="307"/>
                  </a:lnTo>
                  <a:lnTo>
                    <a:pt x="2177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885864" y="1584530"/>
              <a:ext cx="142178" cy="57311"/>
            </a:xfrm>
            <a:custGeom>
              <a:avLst/>
              <a:gdLst/>
              <a:ahLst/>
              <a:cxnLst/>
              <a:rect l="l" t="t" r="r" b="b"/>
              <a:pathLst>
                <a:path w="2456" h="990" extrusionOk="0">
                  <a:moveTo>
                    <a:pt x="1" y="0"/>
                  </a:moveTo>
                  <a:cubicBezTo>
                    <a:pt x="1" y="0"/>
                    <a:pt x="168" y="56"/>
                    <a:pt x="363" y="112"/>
                  </a:cubicBezTo>
                  <a:cubicBezTo>
                    <a:pt x="587" y="168"/>
                    <a:pt x="866" y="251"/>
                    <a:pt x="1145" y="363"/>
                  </a:cubicBezTo>
                  <a:cubicBezTo>
                    <a:pt x="1200" y="391"/>
                    <a:pt x="1256" y="419"/>
                    <a:pt x="1340" y="447"/>
                  </a:cubicBezTo>
                  <a:cubicBezTo>
                    <a:pt x="1396" y="502"/>
                    <a:pt x="1451" y="530"/>
                    <a:pt x="1507" y="558"/>
                  </a:cubicBezTo>
                  <a:cubicBezTo>
                    <a:pt x="1619" y="642"/>
                    <a:pt x="1703" y="726"/>
                    <a:pt x="1786" y="809"/>
                  </a:cubicBezTo>
                  <a:cubicBezTo>
                    <a:pt x="1898" y="893"/>
                    <a:pt x="2037" y="949"/>
                    <a:pt x="2177" y="977"/>
                  </a:cubicBezTo>
                  <a:cubicBezTo>
                    <a:pt x="2223" y="986"/>
                    <a:pt x="2267" y="989"/>
                    <a:pt x="2305" y="989"/>
                  </a:cubicBezTo>
                  <a:cubicBezTo>
                    <a:pt x="2381" y="989"/>
                    <a:pt x="2437" y="977"/>
                    <a:pt x="2456" y="977"/>
                  </a:cubicBezTo>
                  <a:lnTo>
                    <a:pt x="2242" y="335"/>
                  </a:lnTo>
                  <a:lnTo>
                    <a:pt x="2242" y="335"/>
                  </a:lnTo>
                  <a:cubicBezTo>
                    <a:pt x="2249" y="335"/>
                    <a:pt x="2255" y="335"/>
                    <a:pt x="2261" y="335"/>
                  </a:cubicBezTo>
                  <a:lnTo>
                    <a:pt x="2233" y="307"/>
                  </a:lnTo>
                  <a:lnTo>
                    <a:pt x="2242" y="335"/>
                  </a:lnTo>
                  <a:lnTo>
                    <a:pt x="2242" y="335"/>
                  </a:lnTo>
                  <a:cubicBezTo>
                    <a:pt x="2211" y="334"/>
                    <a:pt x="2161" y="330"/>
                    <a:pt x="2093" y="307"/>
                  </a:cubicBezTo>
                  <a:cubicBezTo>
                    <a:pt x="2009" y="279"/>
                    <a:pt x="1842" y="196"/>
                    <a:pt x="1703" y="140"/>
                  </a:cubicBezTo>
                  <a:cubicBezTo>
                    <a:pt x="1619" y="140"/>
                    <a:pt x="1563" y="112"/>
                    <a:pt x="1479" y="84"/>
                  </a:cubicBezTo>
                  <a:cubicBezTo>
                    <a:pt x="1396" y="56"/>
                    <a:pt x="1312" y="56"/>
                    <a:pt x="1228" y="28"/>
                  </a:cubicBezTo>
                  <a:cubicBezTo>
                    <a:pt x="921" y="0"/>
                    <a:pt x="614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824501" y="1587309"/>
              <a:ext cx="158329" cy="42491"/>
            </a:xfrm>
            <a:custGeom>
              <a:avLst/>
              <a:gdLst/>
              <a:ahLst/>
              <a:cxnLst/>
              <a:rect l="l" t="t" r="r" b="b"/>
              <a:pathLst>
                <a:path w="2735" h="734" extrusionOk="0">
                  <a:moveTo>
                    <a:pt x="2039" y="1"/>
                  </a:moveTo>
                  <a:cubicBezTo>
                    <a:pt x="1779" y="1"/>
                    <a:pt x="1504" y="51"/>
                    <a:pt x="1228" y="120"/>
                  </a:cubicBezTo>
                  <a:cubicBezTo>
                    <a:pt x="921" y="203"/>
                    <a:pt x="614" y="259"/>
                    <a:pt x="391" y="259"/>
                  </a:cubicBezTo>
                  <a:cubicBezTo>
                    <a:pt x="354" y="268"/>
                    <a:pt x="317" y="272"/>
                    <a:pt x="282" y="272"/>
                  </a:cubicBezTo>
                  <a:cubicBezTo>
                    <a:pt x="211" y="272"/>
                    <a:pt x="149" y="259"/>
                    <a:pt x="112" y="259"/>
                  </a:cubicBezTo>
                  <a:cubicBezTo>
                    <a:pt x="28" y="231"/>
                    <a:pt x="1" y="231"/>
                    <a:pt x="1" y="231"/>
                  </a:cubicBezTo>
                  <a:lnTo>
                    <a:pt x="1" y="231"/>
                  </a:lnTo>
                  <a:cubicBezTo>
                    <a:pt x="1" y="231"/>
                    <a:pt x="28" y="259"/>
                    <a:pt x="112" y="287"/>
                  </a:cubicBezTo>
                  <a:cubicBezTo>
                    <a:pt x="168" y="315"/>
                    <a:pt x="252" y="343"/>
                    <a:pt x="391" y="371"/>
                  </a:cubicBezTo>
                  <a:cubicBezTo>
                    <a:pt x="614" y="427"/>
                    <a:pt x="949" y="454"/>
                    <a:pt x="1284" y="454"/>
                  </a:cubicBezTo>
                  <a:cubicBezTo>
                    <a:pt x="1591" y="454"/>
                    <a:pt x="1898" y="482"/>
                    <a:pt x="2093" y="566"/>
                  </a:cubicBezTo>
                  <a:cubicBezTo>
                    <a:pt x="2288" y="622"/>
                    <a:pt x="2372" y="733"/>
                    <a:pt x="2400" y="733"/>
                  </a:cubicBezTo>
                  <a:lnTo>
                    <a:pt x="2735" y="148"/>
                  </a:lnTo>
                  <a:cubicBezTo>
                    <a:pt x="2707" y="120"/>
                    <a:pt x="2511" y="8"/>
                    <a:pt x="2205" y="8"/>
                  </a:cubicBezTo>
                  <a:cubicBezTo>
                    <a:pt x="2150" y="3"/>
                    <a:pt x="2095" y="1"/>
                    <a:pt x="20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766380" y="1595124"/>
              <a:ext cx="166376" cy="41102"/>
            </a:xfrm>
            <a:custGeom>
              <a:avLst/>
              <a:gdLst/>
              <a:ahLst/>
              <a:cxnLst/>
              <a:rect l="l" t="t" r="r" b="b"/>
              <a:pathLst>
                <a:path w="2874" h="710" extrusionOk="0">
                  <a:moveTo>
                    <a:pt x="2428" y="1"/>
                  </a:moveTo>
                  <a:cubicBezTo>
                    <a:pt x="2384" y="1"/>
                    <a:pt x="2337" y="4"/>
                    <a:pt x="2288" y="13"/>
                  </a:cubicBezTo>
                  <a:cubicBezTo>
                    <a:pt x="2120" y="13"/>
                    <a:pt x="1953" y="40"/>
                    <a:pt x="1786" y="96"/>
                  </a:cubicBezTo>
                  <a:cubicBezTo>
                    <a:pt x="1618" y="152"/>
                    <a:pt x="1451" y="208"/>
                    <a:pt x="1311" y="264"/>
                  </a:cubicBezTo>
                  <a:cubicBezTo>
                    <a:pt x="1005" y="347"/>
                    <a:pt x="670" y="431"/>
                    <a:pt x="419" y="431"/>
                  </a:cubicBezTo>
                  <a:cubicBezTo>
                    <a:pt x="349" y="445"/>
                    <a:pt x="293" y="452"/>
                    <a:pt x="244" y="452"/>
                  </a:cubicBezTo>
                  <a:cubicBezTo>
                    <a:pt x="195" y="452"/>
                    <a:pt x="154" y="445"/>
                    <a:pt x="112" y="431"/>
                  </a:cubicBezTo>
                  <a:lnTo>
                    <a:pt x="0" y="431"/>
                  </a:lnTo>
                  <a:cubicBezTo>
                    <a:pt x="0" y="431"/>
                    <a:pt x="28" y="431"/>
                    <a:pt x="112" y="459"/>
                  </a:cubicBezTo>
                  <a:cubicBezTo>
                    <a:pt x="168" y="487"/>
                    <a:pt x="279" y="515"/>
                    <a:pt x="419" y="543"/>
                  </a:cubicBezTo>
                  <a:cubicBezTo>
                    <a:pt x="602" y="583"/>
                    <a:pt x="831" y="609"/>
                    <a:pt x="1083" y="609"/>
                  </a:cubicBezTo>
                  <a:cubicBezTo>
                    <a:pt x="1175" y="609"/>
                    <a:pt x="1270" y="606"/>
                    <a:pt x="1367" y="598"/>
                  </a:cubicBezTo>
                  <a:cubicBezTo>
                    <a:pt x="1563" y="571"/>
                    <a:pt x="1702" y="543"/>
                    <a:pt x="1869" y="543"/>
                  </a:cubicBezTo>
                  <a:cubicBezTo>
                    <a:pt x="2009" y="543"/>
                    <a:pt x="2148" y="571"/>
                    <a:pt x="2260" y="571"/>
                  </a:cubicBezTo>
                  <a:cubicBezTo>
                    <a:pt x="2483" y="626"/>
                    <a:pt x="2567" y="710"/>
                    <a:pt x="2595" y="710"/>
                  </a:cubicBezTo>
                  <a:lnTo>
                    <a:pt x="2874" y="96"/>
                  </a:lnTo>
                  <a:cubicBezTo>
                    <a:pt x="2874" y="68"/>
                    <a:pt x="2790" y="68"/>
                    <a:pt x="2706" y="40"/>
                  </a:cubicBezTo>
                  <a:cubicBezTo>
                    <a:pt x="2627" y="21"/>
                    <a:pt x="2535" y="1"/>
                    <a:pt x="24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43745" y="1616832"/>
              <a:ext cx="159950" cy="40407"/>
            </a:xfrm>
            <a:custGeom>
              <a:avLst/>
              <a:gdLst/>
              <a:ahLst/>
              <a:cxnLst/>
              <a:rect l="l" t="t" r="r" b="b"/>
              <a:pathLst>
                <a:path w="2763" h="698" extrusionOk="0">
                  <a:moveTo>
                    <a:pt x="2763" y="0"/>
                  </a:moveTo>
                  <a:cubicBezTo>
                    <a:pt x="2735" y="0"/>
                    <a:pt x="2567" y="28"/>
                    <a:pt x="2288" y="56"/>
                  </a:cubicBezTo>
                  <a:cubicBezTo>
                    <a:pt x="2037" y="84"/>
                    <a:pt x="1702" y="84"/>
                    <a:pt x="1340" y="84"/>
                  </a:cubicBezTo>
                  <a:cubicBezTo>
                    <a:pt x="1005" y="112"/>
                    <a:pt x="642" y="196"/>
                    <a:pt x="391" y="251"/>
                  </a:cubicBezTo>
                  <a:cubicBezTo>
                    <a:pt x="168" y="307"/>
                    <a:pt x="1" y="363"/>
                    <a:pt x="1" y="363"/>
                  </a:cubicBezTo>
                  <a:cubicBezTo>
                    <a:pt x="1" y="363"/>
                    <a:pt x="168" y="363"/>
                    <a:pt x="419" y="335"/>
                  </a:cubicBezTo>
                  <a:cubicBezTo>
                    <a:pt x="670" y="363"/>
                    <a:pt x="1005" y="363"/>
                    <a:pt x="1340" y="447"/>
                  </a:cubicBezTo>
                  <a:cubicBezTo>
                    <a:pt x="1647" y="502"/>
                    <a:pt x="1981" y="586"/>
                    <a:pt x="2260" y="614"/>
                  </a:cubicBezTo>
                  <a:cubicBezTo>
                    <a:pt x="2539" y="670"/>
                    <a:pt x="2735" y="698"/>
                    <a:pt x="2763" y="698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55182" y="1586151"/>
              <a:ext cx="100208" cy="38786"/>
            </a:xfrm>
            <a:custGeom>
              <a:avLst/>
              <a:gdLst/>
              <a:ahLst/>
              <a:cxnLst/>
              <a:rect l="l" t="t" r="r" b="b"/>
              <a:pathLst>
                <a:path w="1731" h="670" extrusionOk="0">
                  <a:moveTo>
                    <a:pt x="1591" y="0"/>
                  </a:moveTo>
                  <a:cubicBezTo>
                    <a:pt x="1591" y="0"/>
                    <a:pt x="1507" y="28"/>
                    <a:pt x="1368" y="84"/>
                  </a:cubicBezTo>
                  <a:cubicBezTo>
                    <a:pt x="1228" y="112"/>
                    <a:pt x="1033" y="112"/>
                    <a:pt x="838" y="112"/>
                  </a:cubicBezTo>
                  <a:cubicBezTo>
                    <a:pt x="642" y="112"/>
                    <a:pt x="419" y="84"/>
                    <a:pt x="252" y="84"/>
                  </a:cubicBezTo>
                  <a:lnTo>
                    <a:pt x="1" y="84"/>
                  </a:lnTo>
                  <a:cubicBezTo>
                    <a:pt x="1" y="84"/>
                    <a:pt x="84" y="140"/>
                    <a:pt x="252" y="195"/>
                  </a:cubicBezTo>
                  <a:cubicBezTo>
                    <a:pt x="391" y="251"/>
                    <a:pt x="559" y="363"/>
                    <a:pt x="754" y="447"/>
                  </a:cubicBezTo>
                  <a:cubicBezTo>
                    <a:pt x="949" y="530"/>
                    <a:pt x="1172" y="614"/>
                    <a:pt x="1368" y="642"/>
                  </a:cubicBezTo>
                  <a:cubicBezTo>
                    <a:pt x="1563" y="670"/>
                    <a:pt x="1702" y="670"/>
                    <a:pt x="1730" y="670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698533" y="1600681"/>
              <a:ext cx="176101" cy="82435"/>
            </a:xfrm>
            <a:custGeom>
              <a:avLst/>
              <a:gdLst/>
              <a:ahLst/>
              <a:cxnLst/>
              <a:rect l="l" t="t" r="r" b="b"/>
              <a:pathLst>
                <a:path w="3042" h="1424" extrusionOk="0">
                  <a:moveTo>
                    <a:pt x="2986" y="0"/>
                  </a:moveTo>
                  <a:cubicBezTo>
                    <a:pt x="2930" y="0"/>
                    <a:pt x="2093" y="168"/>
                    <a:pt x="1340" y="530"/>
                  </a:cubicBezTo>
                  <a:cubicBezTo>
                    <a:pt x="977" y="698"/>
                    <a:pt x="642" y="921"/>
                    <a:pt x="391" y="1088"/>
                  </a:cubicBezTo>
                  <a:cubicBezTo>
                    <a:pt x="279" y="1172"/>
                    <a:pt x="196" y="1284"/>
                    <a:pt x="112" y="1311"/>
                  </a:cubicBezTo>
                  <a:cubicBezTo>
                    <a:pt x="56" y="1367"/>
                    <a:pt x="0" y="1423"/>
                    <a:pt x="0" y="1423"/>
                  </a:cubicBezTo>
                  <a:cubicBezTo>
                    <a:pt x="0" y="1423"/>
                    <a:pt x="56" y="1395"/>
                    <a:pt x="140" y="1339"/>
                  </a:cubicBezTo>
                  <a:cubicBezTo>
                    <a:pt x="196" y="1311"/>
                    <a:pt x="307" y="1256"/>
                    <a:pt x="447" y="1200"/>
                  </a:cubicBezTo>
                  <a:cubicBezTo>
                    <a:pt x="726" y="1060"/>
                    <a:pt x="1088" y="921"/>
                    <a:pt x="1451" y="837"/>
                  </a:cubicBezTo>
                  <a:cubicBezTo>
                    <a:pt x="2016" y="712"/>
                    <a:pt x="2597" y="696"/>
                    <a:pt x="2875" y="696"/>
                  </a:cubicBezTo>
                  <a:cubicBezTo>
                    <a:pt x="2968" y="696"/>
                    <a:pt x="3027" y="698"/>
                    <a:pt x="3041" y="698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785715" y="1605486"/>
              <a:ext cx="114738" cy="40465"/>
            </a:xfrm>
            <a:custGeom>
              <a:avLst/>
              <a:gdLst/>
              <a:ahLst/>
              <a:cxnLst/>
              <a:rect l="l" t="t" r="r" b="b"/>
              <a:pathLst>
                <a:path w="1982" h="699" extrusionOk="0">
                  <a:moveTo>
                    <a:pt x="1982" y="1"/>
                  </a:moveTo>
                  <a:cubicBezTo>
                    <a:pt x="1954" y="1"/>
                    <a:pt x="1452" y="29"/>
                    <a:pt x="950" y="57"/>
                  </a:cubicBezTo>
                  <a:cubicBezTo>
                    <a:pt x="475" y="57"/>
                    <a:pt x="1" y="85"/>
                    <a:pt x="1" y="85"/>
                  </a:cubicBezTo>
                  <a:cubicBezTo>
                    <a:pt x="1" y="85"/>
                    <a:pt x="1814" y="671"/>
                    <a:pt x="1898" y="698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72714" y="1618453"/>
              <a:ext cx="153466" cy="61421"/>
            </a:xfrm>
            <a:custGeom>
              <a:avLst/>
              <a:gdLst/>
              <a:ahLst/>
              <a:cxnLst/>
              <a:rect l="l" t="t" r="r" b="b"/>
              <a:pathLst>
                <a:path w="2651" h="1061" extrusionOk="0">
                  <a:moveTo>
                    <a:pt x="2650" y="0"/>
                  </a:moveTo>
                  <a:cubicBezTo>
                    <a:pt x="2623" y="0"/>
                    <a:pt x="2427" y="56"/>
                    <a:pt x="2148" y="84"/>
                  </a:cubicBezTo>
                  <a:cubicBezTo>
                    <a:pt x="2065" y="112"/>
                    <a:pt x="2009" y="112"/>
                    <a:pt x="1925" y="140"/>
                  </a:cubicBezTo>
                  <a:cubicBezTo>
                    <a:pt x="1841" y="168"/>
                    <a:pt x="1758" y="195"/>
                    <a:pt x="1674" y="223"/>
                  </a:cubicBezTo>
                  <a:cubicBezTo>
                    <a:pt x="1534" y="279"/>
                    <a:pt x="1339" y="307"/>
                    <a:pt x="1200" y="391"/>
                  </a:cubicBezTo>
                  <a:cubicBezTo>
                    <a:pt x="865" y="530"/>
                    <a:pt x="558" y="670"/>
                    <a:pt x="335" y="837"/>
                  </a:cubicBezTo>
                  <a:cubicBezTo>
                    <a:pt x="140" y="977"/>
                    <a:pt x="0" y="1060"/>
                    <a:pt x="0" y="1060"/>
                  </a:cubicBezTo>
                  <a:cubicBezTo>
                    <a:pt x="0" y="1060"/>
                    <a:pt x="167" y="1004"/>
                    <a:pt x="391" y="921"/>
                  </a:cubicBezTo>
                  <a:cubicBezTo>
                    <a:pt x="614" y="837"/>
                    <a:pt x="949" y="781"/>
                    <a:pt x="1283" y="698"/>
                  </a:cubicBezTo>
                  <a:cubicBezTo>
                    <a:pt x="1451" y="698"/>
                    <a:pt x="1618" y="670"/>
                    <a:pt x="1758" y="670"/>
                  </a:cubicBezTo>
                  <a:cubicBezTo>
                    <a:pt x="1841" y="670"/>
                    <a:pt x="1925" y="670"/>
                    <a:pt x="1981" y="642"/>
                  </a:cubicBezTo>
                  <a:cubicBezTo>
                    <a:pt x="2065" y="670"/>
                    <a:pt x="2120" y="670"/>
                    <a:pt x="2176" y="670"/>
                  </a:cubicBezTo>
                  <a:cubicBezTo>
                    <a:pt x="2427" y="670"/>
                    <a:pt x="2623" y="698"/>
                    <a:pt x="2623" y="698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56563" y="1655561"/>
              <a:ext cx="132452" cy="53375"/>
            </a:xfrm>
            <a:custGeom>
              <a:avLst/>
              <a:gdLst/>
              <a:ahLst/>
              <a:cxnLst/>
              <a:rect l="l" t="t" r="r" b="b"/>
              <a:pathLst>
                <a:path w="2288" h="922" extrusionOk="0">
                  <a:moveTo>
                    <a:pt x="2148" y="1"/>
                  </a:moveTo>
                  <a:cubicBezTo>
                    <a:pt x="2120" y="29"/>
                    <a:pt x="1953" y="84"/>
                    <a:pt x="1758" y="168"/>
                  </a:cubicBezTo>
                  <a:cubicBezTo>
                    <a:pt x="1534" y="280"/>
                    <a:pt x="1283" y="419"/>
                    <a:pt x="1032" y="531"/>
                  </a:cubicBezTo>
                  <a:cubicBezTo>
                    <a:pt x="781" y="670"/>
                    <a:pt x="530" y="754"/>
                    <a:pt x="335" y="810"/>
                  </a:cubicBezTo>
                  <a:cubicBezTo>
                    <a:pt x="223" y="838"/>
                    <a:pt x="140" y="838"/>
                    <a:pt x="84" y="838"/>
                  </a:cubicBezTo>
                  <a:cubicBezTo>
                    <a:pt x="28" y="866"/>
                    <a:pt x="0" y="866"/>
                    <a:pt x="0" y="866"/>
                  </a:cubicBezTo>
                  <a:cubicBezTo>
                    <a:pt x="0" y="866"/>
                    <a:pt x="28" y="866"/>
                    <a:pt x="84" y="894"/>
                  </a:cubicBezTo>
                  <a:cubicBezTo>
                    <a:pt x="140" y="894"/>
                    <a:pt x="223" y="921"/>
                    <a:pt x="335" y="921"/>
                  </a:cubicBezTo>
                  <a:cubicBezTo>
                    <a:pt x="558" y="921"/>
                    <a:pt x="865" y="894"/>
                    <a:pt x="1144" y="866"/>
                  </a:cubicBezTo>
                  <a:cubicBezTo>
                    <a:pt x="1423" y="810"/>
                    <a:pt x="1702" y="754"/>
                    <a:pt x="1925" y="726"/>
                  </a:cubicBezTo>
                  <a:cubicBezTo>
                    <a:pt x="2148" y="698"/>
                    <a:pt x="2288" y="670"/>
                    <a:pt x="2288" y="670"/>
                  </a:cubicBezTo>
                  <a:lnTo>
                    <a:pt x="2148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629066" y="1683058"/>
              <a:ext cx="119601" cy="40407"/>
            </a:xfrm>
            <a:custGeom>
              <a:avLst/>
              <a:gdLst/>
              <a:ahLst/>
              <a:cxnLst/>
              <a:rect l="l" t="t" r="r" b="b"/>
              <a:pathLst>
                <a:path w="2066" h="698" extrusionOk="0">
                  <a:moveTo>
                    <a:pt x="1954" y="0"/>
                  </a:moveTo>
                  <a:cubicBezTo>
                    <a:pt x="1898" y="28"/>
                    <a:pt x="1" y="614"/>
                    <a:pt x="1" y="614"/>
                  </a:cubicBezTo>
                  <a:cubicBezTo>
                    <a:pt x="1" y="614"/>
                    <a:pt x="1982" y="698"/>
                    <a:pt x="2065" y="698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98384" y="1695967"/>
              <a:ext cx="106633" cy="39192"/>
            </a:xfrm>
            <a:custGeom>
              <a:avLst/>
              <a:gdLst/>
              <a:ahLst/>
              <a:cxnLst/>
              <a:rect l="l" t="t" r="r" b="b"/>
              <a:pathLst>
                <a:path w="1842" h="677" extrusionOk="0">
                  <a:moveTo>
                    <a:pt x="1647" y="0"/>
                  </a:moveTo>
                  <a:cubicBezTo>
                    <a:pt x="1619" y="0"/>
                    <a:pt x="1256" y="196"/>
                    <a:pt x="838" y="307"/>
                  </a:cubicBezTo>
                  <a:cubicBezTo>
                    <a:pt x="642" y="363"/>
                    <a:pt x="447" y="447"/>
                    <a:pt x="280" y="447"/>
                  </a:cubicBezTo>
                  <a:cubicBezTo>
                    <a:pt x="112" y="475"/>
                    <a:pt x="1" y="502"/>
                    <a:pt x="1" y="502"/>
                  </a:cubicBezTo>
                  <a:cubicBezTo>
                    <a:pt x="1" y="502"/>
                    <a:pt x="112" y="530"/>
                    <a:pt x="280" y="558"/>
                  </a:cubicBezTo>
                  <a:cubicBezTo>
                    <a:pt x="447" y="614"/>
                    <a:pt x="642" y="614"/>
                    <a:pt x="866" y="642"/>
                  </a:cubicBezTo>
                  <a:cubicBezTo>
                    <a:pt x="1103" y="670"/>
                    <a:pt x="1333" y="677"/>
                    <a:pt x="1511" y="677"/>
                  </a:cubicBezTo>
                  <a:cubicBezTo>
                    <a:pt x="1689" y="677"/>
                    <a:pt x="1814" y="670"/>
                    <a:pt x="1842" y="670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70945" y="1713740"/>
              <a:ext cx="111496" cy="40407"/>
            </a:xfrm>
            <a:custGeom>
              <a:avLst/>
              <a:gdLst/>
              <a:ahLst/>
              <a:cxnLst/>
              <a:rect l="l" t="t" r="r" b="b"/>
              <a:pathLst>
                <a:path w="1926" h="698" extrusionOk="0">
                  <a:moveTo>
                    <a:pt x="1702" y="0"/>
                  </a:moveTo>
                  <a:cubicBezTo>
                    <a:pt x="1702" y="28"/>
                    <a:pt x="1591" y="56"/>
                    <a:pt x="1451" y="140"/>
                  </a:cubicBezTo>
                  <a:cubicBezTo>
                    <a:pt x="1395" y="168"/>
                    <a:pt x="1312" y="195"/>
                    <a:pt x="1200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47"/>
                  </a:cubicBezTo>
                  <a:cubicBezTo>
                    <a:pt x="112" y="474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586"/>
                    <a:pt x="670" y="642"/>
                    <a:pt x="921" y="670"/>
                  </a:cubicBezTo>
                  <a:cubicBezTo>
                    <a:pt x="1033" y="670"/>
                    <a:pt x="1144" y="698"/>
                    <a:pt x="1256" y="698"/>
                  </a:cubicBezTo>
                  <a:lnTo>
                    <a:pt x="1591" y="698"/>
                  </a:lnTo>
                  <a:cubicBezTo>
                    <a:pt x="1786" y="670"/>
                    <a:pt x="1925" y="670"/>
                    <a:pt x="1925" y="67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45068" y="1716923"/>
              <a:ext cx="140615" cy="53375"/>
            </a:xfrm>
            <a:custGeom>
              <a:avLst/>
              <a:gdLst/>
              <a:ahLst/>
              <a:cxnLst/>
              <a:rect l="l" t="t" r="r" b="b"/>
              <a:pathLst>
                <a:path w="2429" h="922" extrusionOk="0">
                  <a:moveTo>
                    <a:pt x="2289" y="1"/>
                  </a:moveTo>
                  <a:cubicBezTo>
                    <a:pt x="2233" y="29"/>
                    <a:pt x="1675" y="224"/>
                    <a:pt x="1089" y="447"/>
                  </a:cubicBezTo>
                  <a:cubicBezTo>
                    <a:pt x="950" y="503"/>
                    <a:pt x="810" y="559"/>
                    <a:pt x="671" y="587"/>
                  </a:cubicBezTo>
                  <a:cubicBezTo>
                    <a:pt x="559" y="643"/>
                    <a:pt x="419" y="698"/>
                    <a:pt x="336" y="754"/>
                  </a:cubicBezTo>
                  <a:cubicBezTo>
                    <a:pt x="113" y="838"/>
                    <a:pt x="1" y="922"/>
                    <a:pt x="1" y="922"/>
                  </a:cubicBezTo>
                  <a:cubicBezTo>
                    <a:pt x="1" y="922"/>
                    <a:pt x="140" y="894"/>
                    <a:pt x="364" y="866"/>
                  </a:cubicBezTo>
                  <a:cubicBezTo>
                    <a:pt x="475" y="838"/>
                    <a:pt x="587" y="810"/>
                    <a:pt x="726" y="810"/>
                  </a:cubicBezTo>
                  <a:cubicBezTo>
                    <a:pt x="866" y="782"/>
                    <a:pt x="1005" y="782"/>
                    <a:pt x="1173" y="782"/>
                  </a:cubicBezTo>
                  <a:cubicBezTo>
                    <a:pt x="1759" y="726"/>
                    <a:pt x="2372" y="698"/>
                    <a:pt x="2428" y="698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6082" y="1734696"/>
              <a:ext cx="101829" cy="42723"/>
            </a:xfrm>
            <a:custGeom>
              <a:avLst/>
              <a:gdLst/>
              <a:ahLst/>
              <a:cxnLst/>
              <a:rect l="l" t="t" r="r" b="b"/>
              <a:pathLst>
                <a:path w="1759" h="738" extrusionOk="0">
                  <a:moveTo>
                    <a:pt x="1424" y="1"/>
                  </a:moveTo>
                  <a:cubicBezTo>
                    <a:pt x="1424" y="1"/>
                    <a:pt x="1368" y="85"/>
                    <a:pt x="1228" y="168"/>
                  </a:cubicBezTo>
                  <a:cubicBezTo>
                    <a:pt x="1117" y="252"/>
                    <a:pt x="949" y="336"/>
                    <a:pt x="782" y="391"/>
                  </a:cubicBezTo>
                  <a:cubicBezTo>
                    <a:pt x="587" y="447"/>
                    <a:pt x="391" y="475"/>
                    <a:pt x="252" y="475"/>
                  </a:cubicBezTo>
                  <a:cubicBezTo>
                    <a:pt x="168" y="475"/>
                    <a:pt x="112" y="475"/>
                    <a:pt x="56" y="447"/>
                  </a:cubicBezTo>
                  <a:lnTo>
                    <a:pt x="1" y="447"/>
                  </a:lnTo>
                  <a:lnTo>
                    <a:pt x="56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63" y="643"/>
                    <a:pt x="587" y="698"/>
                    <a:pt x="810" y="726"/>
                  </a:cubicBezTo>
                  <a:cubicBezTo>
                    <a:pt x="875" y="734"/>
                    <a:pt x="940" y="738"/>
                    <a:pt x="1005" y="738"/>
                  </a:cubicBezTo>
                  <a:cubicBezTo>
                    <a:pt x="1161" y="738"/>
                    <a:pt x="1313" y="718"/>
                    <a:pt x="1451" y="698"/>
                  </a:cubicBezTo>
                  <a:cubicBezTo>
                    <a:pt x="1619" y="670"/>
                    <a:pt x="1758" y="615"/>
                    <a:pt x="1758" y="615"/>
                  </a:cubicBezTo>
                  <a:lnTo>
                    <a:pt x="142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85475" y="1726649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172" y="0"/>
                  </a:moveTo>
                  <a:cubicBezTo>
                    <a:pt x="1144" y="28"/>
                    <a:pt x="0" y="475"/>
                    <a:pt x="0" y="475"/>
                  </a:cubicBezTo>
                  <a:cubicBezTo>
                    <a:pt x="0" y="475"/>
                    <a:pt x="1200" y="698"/>
                    <a:pt x="1256" y="698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88717" y="1737937"/>
              <a:ext cx="67905" cy="38844"/>
            </a:xfrm>
            <a:custGeom>
              <a:avLst/>
              <a:gdLst/>
              <a:ahLst/>
              <a:cxnLst/>
              <a:rect l="l" t="t" r="r" b="b"/>
              <a:pathLst>
                <a:path w="1173" h="671" extrusionOk="0">
                  <a:moveTo>
                    <a:pt x="1144" y="1"/>
                  </a:moveTo>
                  <a:cubicBezTo>
                    <a:pt x="1116" y="1"/>
                    <a:pt x="0" y="363"/>
                    <a:pt x="0" y="363"/>
                  </a:cubicBezTo>
                  <a:cubicBezTo>
                    <a:pt x="0" y="363"/>
                    <a:pt x="1116" y="670"/>
                    <a:pt x="1172" y="670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1219" y="1754088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1284" y="1"/>
                  </a:moveTo>
                  <a:cubicBezTo>
                    <a:pt x="1256" y="1"/>
                    <a:pt x="977" y="140"/>
                    <a:pt x="671" y="168"/>
                  </a:cubicBezTo>
                  <a:cubicBezTo>
                    <a:pt x="503" y="196"/>
                    <a:pt x="336" y="196"/>
                    <a:pt x="224" y="196"/>
                  </a:cubicBezTo>
                  <a:cubicBezTo>
                    <a:pt x="85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85" y="224"/>
                    <a:pt x="196" y="280"/>
                  </a:cubicBezTo>
                  <a:cubicBezTo>
                    <a:pt x="280" y="363"/>
                    <a:pt x="447" y="447"/>
                    <a:pt x="615" y="503"/>
                  </a:cubicBezTo>
                  <a:cubicBezTo>
                    <a:pt x="950" y="642"/>
                    <a:pt x="1368" y="670"/>
                    <a:pt x="1396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633928" y="1581288"/>
              <a:ext cx="64663" cy="64663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03" y="0"/>
                  </a:moveTo>
                  <a:lnTo>
                    <a:pt x="0" y="531"/>
                  </a:lnTo>
                  <a:lnTo>
                    <a:pt x="614" y="1116"/>
                  </a:lnTo>
                  <a:lnTo>
                    <a:pt x="1116" y="58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50080" y="1510200"/>
              <a:ext cx="111496" cy="109933"/>
            </a:xfrm>
            <a:custGeom>
              <a:avLst/>
              <a:gdLst/>
              <a:ahLst/>
              <a:cxnLst/>
              <a:rect l="l" t="t" r="r" b="b"/>
              <a:pathLst>
                <a:path w="1926" h="1899" extrusionOk="0">
                  <a:moveTo>
                    <a:pt x="809" y="1"/>
                  </a:moveTo>
                  <a:cubicBezTo>
                    <a:pt x="363" y="1"/>
                    <a:pt x="0" y="447"/>
                    <a:pt x="0" y="977"/>
                  </a:cubicBezTo>
                  <a:cubicBezTo>
                    <a:pt x="0" y="1507"/>
                    <a:pt x="531" y="1898"/>
                    <a:pt x="977" y="1898"/>
                  </a:cubicBezTo>
                  <a:cubicBezTo>
                    <a:pt x="1451" y="1898"/>
                    <a:pt x="1507" y="1842"/>
                    <a:pt x="1674" y="1256"/>
                  </a:cubicBezTo>
                  <a:cubicBezTo>
                    <a:pt x="1925" y="196"/>
                    <a:pt x="1284" y="1"/>
                    <a:pt x="809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04570" y="1593619"/>
              <a:ext cx="274630" cy="112654"/>
            </a:xfrm>
            <a:custGeom>
              <a:avLst/>
              <a:gdLst/>
              <a:ahLst/>
              <a:cxnLst/>
              <a:rect l="l" t="t" r="r" b="b"/>
              <a:pathLst>
                <a:path w="4744" h="1946" extrusionOk="0">
                  <a:moveTo>
                    <a:pt x="3288" y="0"/>
                  </a:moveTo>
                  <a:cubicBezTo>
                    <a:pt x="2167" y="0"/>
                    <a:pt x="1248" y="180"/>
                    <a:pt x="587" y="597"/>
                  </a:cubicBezTo>
                  <a:cubicBezTo>
                    <a:pt x="587" y="597"/>
                    <a:pt x="1" y="1127"/>
                    <a:pt x="57" y="1406"/>
                  </a:cubicBezTo>
                  <a:cubicBezTo>
                    <a:pt x="91" y="1579"/>
                    <a:pt x="1372" y="1945"/>
                    <a:pt x="2605" y="1945"/>
                  </a:cubicBezTo>
                  <a:cubicBezTo>
                    <a:pt x="3360" y="1945"/>
                    <a:pt x="4097" y="1808"/>
                    <a:pt x="4520" y="1406"/>
                  </a:cubicBezTo>
                  <a:cubicBezTo>
                    <a:pt x="4744" y="680"/>
                    <a:pt x="4381" y="11"/>
                    <a:pt x="3767" y="11"/>
                  </a:cubicBezTo>
                  <a:cubicBezTo>
                    <a:pt x="3603" y="4"/>
                    <a:pt x="3444" y="0"/>
                    <a:pt x="3288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640412" y="1791254"/>
              <a:ext cx="177664" cy="263284"/>
            </a:xfrm>
            <a:custGeom>
              <a:avLst/>
              <a:gdLst/>
              <a:ahLst/>
              <a:cxnLst/>
              <a:rect l="l" t="t" r="r" b="b"/>
              <a:pathLst>
                <a:path w="3069" h="4548" extrusionOk="0">
                  <a:moveTo>
                    <a:pt x="0" y="0"/>
                  </a:moveTo>
                  <a:lnTo>
                    <a:pt x="0" y="4548"/>
                  </a:lnTo>
                  <a:lnTo>
                    <a:pt x="2316" y="4548"/>
                  </a:lnTo>
                  <a:cubicBezTo>
                    <a:pt x="3041" y="3990"/>
                    <a:pt x="3069" y="754"/>
                    <a:pt x="231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621019" y="1981826"/>
              <a:ext cx="239086" cy="201920"/>
            </a:xfrm>
            <a:custGeom>
              <a:avLst/>
              <a:gdLst/>
              <a:ahLst/>
              <a:cxnLst/>
              <a:rect l="l" t="t" r="r" b="b"/>
              <a:pathLst>
                <a:path w="4130" h="3488" extrusionOk="0">
                  <a:moveTo>
                    <a:pt x="0" y="0"/>
                  </a:moveTo>
                  <a:lnTo>
                    <a:pt x="3822" y="3488"/>
                  </a:lnTo>
                  <a:lnTo>
                    <a:pt x="4018" y="3376"/>
                  </a:lnTo>
                  <a:cubicBezTo>
                    <a:pt x="4046" y="3237"/>
                    <a:pt x="4074" y="3069"/>
                    <a:pt x="4129" y="2930"/>
                  </a:cubicBezTo>
                  <a:lnTo>
                    <a:pt x="2065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654942" y="1565137"/>
              <a:ext cx="54938" cy="34329"/>
            </a:xfrm>
            <a:custGeom>
              <a:avLst/>
              <a:gdLst/>
              <a:ahLst/>
              <a:cxnLst/>
              <a:rect l="l" t="t" r="r" b="b"/>
              <a:pathLst>
                <a:path w="949" h="593" extrusionOk="0">
                  <a:moveTo>
                    <a:pt x="84" y="0"/>
                  </a:moveTo>
                  <a:lnTo>
                    <a:pt x="0" y="56"/>
                  </a:lnTo>
                  <a:cubicBezTo>
                    <a:pt x="128" y="313"/>
                    <a:pt x="540" y="593"/>
                    <a:pt x="865" y="593"/>
                  </a:cubicBezTo>
                  <a:cubicBezTo>
                    <a:pt x="894" y="593"/>
                    <a:pt x="922" y="591"/>
                    <a:pt x="949" y="586"/>
                  </a:cubicBezTo>
                  <a:lnTo>
                    <a:pt x="949" y="475"/>
                  </a:lnTo>
                  <a:cubicBezTo>
                    <a:pt x="934" y="476"/>
                    <a:pt x="920" y="477"/>
                    <a:pt x="905" y="477"/>
                  </a:cubicBezTo>
                  <a:cubicBezTo>
                    <a:pt x="603" y="477"/>
                    <a:pt x="217" y="213"/>
                    <a:pt x="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693670" y="1553849"/>
              <a:ext cx="40465" cy="66284"/>
            </a:xfrm>
            <a:custGeom>
              <a:avLst/>
              <a:gdLst/>
              <a:ahLst/>
              <a:cxnLst/>
              <a:rect l="l" t="t" r="r" b="b"/>
              <a:pathLst>
                <a:path w="699" h="1145" extrusionOk="0">
                  <a:moveTo>
                    <a:pt x="1" y="0"/>
                  </a:moveTo>
                  <a:cubicBezTo>
                    <a:pt x="1" y="28"/>
                    <a:pt x="84" y="753"/>
                    <a:pt x="614" y="1144"/>
                  </a:cubicBezTo>
                  <a:lnTo>
                    <a:pt x="698" y="1060"/>
                  </a:lnTo>
                  <a:cubicBezTo>
                    <a:pt x="224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984391" y="1555470"/>
              <a:ext cx="51754" cy="98529"/>
            </a:xfrm>
            <a:custGeom>
              <a:avLst/>
              <a:gdLst/>
              <a:ahLst/>
              <a:cxnLst/>
              <a:rect l="l" t="t" r="r" b="b"/>
              <a:pathLst>
                <a:path w="894" h="1702" extrusionOk="0">
                  <a:moveTo>
                    <a:pt x="28" y="0"/>
                  </a:moveTo>
                  <a:cubicBezTo>
                    <a:pt x="28" y="614"/>
                    <a:pt x="1" y="1228"/>
                    <a:pt x="335" y="1702"/>
                  </a:cubicBezTo>
                  <a:lnTo>
                    <a:pt x="893" y="150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98384" y="1613185"/>
              <a:ext cx="453915" cy="331536"/>
            </a:xfrm>
            <a:custGeom>
              <a:avLst/>
              <a:gdLst/>
              <a:ahLst/>
              <a:cxnLst/>
              <a:rect l="l" t="t" r="r" b="b"/>
              <a:pathLst>
                <a:path w="7841" h="5727" extrusionOk="0">
                  <a:moveTo>
                    <a:pt x="6035" y="1"/>
                  </a:moveTo>
                  <a:cubicBezTo>
                    <a:pt x="4378" y="1"/>
                    <a:pt x="2189" y="1134"/>
                    <a:pt x="1" y="2909"/>
                  </a:cubicBezTo>
                  <a:lnTo>
                    <a:pt x="3572" y="5727"/>
                  </a:lnTo>
                  <a:cubicBezTo>
                    <a:pt x="4130" y="4220"/>
                    <a:pt x="6027" y="3048"/>
                    <a:pt x="6864" y="2184"/>
                  </a:cubicBezTo>
                  <a:cubicBezTo>
                    <a:pt x="7282" y="1737"/>
                    <a:pt x="7366" y="1486"/>
                    <a:pt x="7840" y="1040"/>
                  </a:cubicBezTo>
                  <a:lnTo>
                    <a:pt x="7784" y="621"/>
                  </a:lnTo>
                  <a:cubicBezTo>
                    <a:pt x="7318" y="196"/>
                    <a:pt x="6722" y="1"/>
                    <a:pt x="603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905256" y="1613591"/>
              <a:ext cx="287540" cy="222471"/>
            </a:xfrm>
            <a:custGeom>
              <a:avLst/>
              <a:gdLst/>
              <a:ahLst/>
              <a:cxnLst/>
              <a:rect l="l" t="t" r="r" b="b"/>
              <a:pathLst>
                <a:path w="4967" h="3843" extrusionOk="0">
                  <a:moveTo>
                    <a:pt x="810" y="0"/>
                  </a:moveTo>
                  <a:lnTo>
                    <a:pt x="419" y="28"/>
                  </a:lnTo>
                  <a:cubicBezTo>
                    <a:pt x="419" y="614"/>
                    <a:pt x="475" y="921"/>
                    <a:pt x="419" y="1312"/>
                  </a:cubicBezTo>
                  <a:cubicBezTo>
                    <a:pt x="112" y="1591"/>
                    <a:pt x="0" y="2065"/>
                    <a:pt x="168" y="2456"/>
                  </a:cubicBezTo>
                  <a:lnTo>
                    <a:pt x="196" y="2539"/>
                  </a:lnTo>
                  <a:cubicBezTo>
                    <a:pt x="279" y="2707"/>
                    <a:pt x="419" y="2818"/>
                    <a:pt x="558" y="2902"/>
                  </a:cubicBezTo>
                  <a:cubicBezTo>
                    <a:pt x="712" y="3004"/>
                    <a:pt x="907" y="3065"/>
                    <a:pt x="1105" y="3065"/>
                  </a:cubicBezTo>
                  <a:cubicBezTo>
                    <a:pt x="1231" y="3065"/>
                    <a:pt x="1360" y="3040"/>
                    <a:pt x="1479" y="2986"/>
                  </a:cubicBezTo>
                  <a:cubicBezTo>
                    <a:pt x="1535" y="2958"/>
                    <a:pt x="1591" y="2930"/>
                    <a:pt x="1647" y="2902"/>
                  </a:cubicBezTo>
                  <a:lnTo>
                    <a:pt x="1730" y="2846"/>
                  </a:lnTo>
                  <a:lnTo>
                    <a:pt x="3069" y="3097"/>
                  </a:lnTo>
                  <a:lnTo>
                    <a:pt x="3432" y="3627"/>
                  </a:lnTo>
                  <a:cubicBezTo>
                    <a:pt x="3520" y="3769"/>
                    <a:pt x="3665" y="3843"/>
                    <a:pt x="3815" y="3843"/>
                  </a:cubicBezTo>
                  <a:cubicBezTo>
                    <a:pt x="3903" y="3843"/>
                    <a:pt x="3992" y="3818"/>
                    <a:pt x="4074" y="3767"/>
                  </a:cubicBezTo>
                  <a:lnTo>
                    <a:pt x="4269" y="3655"/>
                  </a:lnTo>
                  <a:lnTo>
                    <a:pt x="3711" y="3097"/>
                  </a:lnTo>
                  <a:lnTo>
                    <a:pt x="3711" y="3097"/>
                  </a:lnTo>
                  <a:lnTo>
                    <a:pt x="4492" y="3460"/>
                  </a:lnTo>
                  <a:cubicBezTo>
                    <a:pt x="4827" y="3125"/>
                    <a:pt x="4967" y="2762"/>
                    <a:pt x="4827" y="2456"/>
                  </a:cubicBezTo>
                  <a:lnTo>
                    <a:pt x="2567" y="809"/>
                  </a:lnTo>
                  <a:lnTo>
                    <a:pt x="2483" y="614"/>
                  </a:lnTo>
                  <a:lnTo>
                    <a:pt x="1786" y="224"/>
                  </a:lnTo>
                  <a:cubicBezTo>
                    <a:pt x="1507" y="28"/>
                    <a:pt x="1172" y="0"/>
                    <a:pt x="81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960194" y="1550607"/>
              <a:ext cx="51696" cy="96966"/>
            </a:xfrm>
            <a:custGeom>
              <a:avLst/>
              <a:gdLst/>
              <a:ahLst/>
              <a:cxnLst/>
              <a:rect l="l" t="t" r="r" b="b"/>
              <a:pathLst>
                <a:path w="893" h="1675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614"/>
                    <a:pt x="56" y="1228"/>
                    <a:pt x="419" y="1674"/>
                  </a:cubicBezTo>
                  <a:lnTo>
                    <a:pt x="865" y="1367"/>
                  </a:lnTo>
                  <a:lnTo>
                    <a:pt x="893" y="1340"/>
                  </a:lnTo>
                  <a:lnTo>
                    <a:pt x="865" y="1340"/>
                  </a:lnTo>
                  <a:lnTo>
                    <a:pt x="84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57192" y="1756694"/>
              <a:ext cx="21072" cy="17656"/>
            </a:xfrm>
            <a:custGeom>
              <a:avLst/>
              <a:gdLst/>
              <a:ahLst/>
              <a:cxnLst/>
              <a:rect l="l" t="t" r="r" b="b"/>
              <a:pathLst>
                <a:path w="364" h="305" extrusionOk="0">
                  <a:moveTo>
                    <a:pt x="195" y="0"/>
                  </a:moveTo>
                  <a:cubicBezTo>
                    <a:pt x="160" y="0"/>
                    <a:pt x="122" y="14"/>
                    <a:pt x="84" y="39"/>
                  </a:cubicBezTo>
                  <a:cubicBezTo>
                    <a:pt x="29" y="123"/>
                    <a:pt x="1" y="207"/>
                    <a:pt x="57" y="263"/>
                  </a:cubicBezTo>
                  <a:cubicBezTo>
                    <a:pt x="84" y="290"/>
                    <a:pt x="126" y="304"/>
                    <a:pt x="168" y="304"/>
                  </a:cubicBezTo>
                  <a:cubicBezTo>
                    <a:pt x="210" y="304"/>
                    <a:pt x="252" y="290"/>
                    <a:pt x="280" y="263"/>
                  </a:cubicBezTo>
                  <a:cubicBezTo>
                    <a:pt x="336" y="207"/>
                    <a:pt x="363" y="123"/>
                    <a:pt x="308" y="67"/>
                  </a:cubicBezTo>
                  <a:cubicBezTo>
                    <a:pt x="277" y="21"/>
                    <a:pt x="238" y="0"/>
                    <a:pt x="1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047375" y="1665286"/>
              <a:ext cx="42028" cy="420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0"/>
                  </a:moveTo>
                  <a:lnTo>
                    <a:pt x="726" y="726"/>
                  </a:lnTo>
                  <a:lnTo>
                    <a:pt x="698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005405" y="1670033"/>
              <a:ext cx="27498" cy="21130"/>
            </a:xfrm>
            <a:custGeom>
              <a:avLst/>
              <a:gdLst/>
              <a:ahLst/>
              <a:cxnLst/>
              <a:rect l="l" t="t" r="r" b="b"/>
              <a:pathLst>
                <a:path w="475" h="365" extrusionOk="0">
                  <a:moveTo>
                    <a:pt x="282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0" y="169"/>
                    <a:pt x="28" y="253"/>
                  </a:cubicBezTo>
                  <a:cubicBezTo>
                    <a:pt x="47" y="327"/>
                    <a:pt x="115" y="365"/>
                    <a:pt x="191" y="365"/>
                  </a:cubicBezTo>
                  <a:cubicBezTo>
                    <a:pt x="230" y="365"/>
                    <a:pt x="270" y="355"/>
                    <a:pt x="307" y="337"/>
                  </a:cubicBezTo>
                  <a:cubicBezTo>
                    <a:pt x="419" y="281"/>
                    <a:pt x="475" y="169"/>
                    <a:pt x="419" y="86"/>
                  </a:cubicBezTo>
                  <a:cubicBezTo>
                    <a:pt x="401" y="32"/>
                    <a:pt x="348" y="1"/>
                    <a:pt x="2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007026" y="1670033"/>
              <a:ext cx="22635" cy="16904"/>
            </a:xfrm>
            <a:custGeom>
              <a:avLst/>
              <a:gdLst/>
              <a:ahLst/>
              <a:cxnLst/>
              <a:rect l="l" t="t" r="r" b="b"/>
              <a:pathLst>
                <a:path w="391" h="292" extrusionOk="0">
                  <a:moveTo>
                    <a:pt x="226" y="1"/>
                  </a:moveTo>
                  <a:cubicBezTo>
                    <a:pt x="199" y="1"/>
                    <a:pt x="169" y="10"/>
                    <a:pt x="140" y="30"/>
                  </a:cubicBezTo>
                  <a:cubicBezTo>
                    <a:pt x="28" y="58"/>
                    <a:pt x="0" y="141"/>
                    <a:pt x="28" y="225"/>
                  </a:cubicBezTo>
                  <a:cubicBezTo>
                    <a:pt x="48" y="266"/>
                    <a:pt x="99" y="292"/>
                    <a:pt x="168" y="292"/>
                  </a:cubicBezTo>
                  <a:cubicBezTo>
                    <a:pt x="193" y="292"/>
                    <a:pt x="221" y="288"/>
                    <a:pt x="251" y="281"/>
                  </a:cubicBezTo>
                  <a:cubicBezTo>
                    <a:pt x="335" y="225"/>
                    <a:pt x="391" y="141"/>
                    <a:pt x="335" y="86"/>
                  </a:cubicBezTo>
                  <a:cubicBezTo>
                    <a:pt x="317" y="32"/>
                    <a:pt x="276" y="1"/>
                    <a:pt x="2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994059" y="1662044"/>
              <a:ext cx="38844" cy="25877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59" y="0"/>
                  </a:moveTo>
                  <a:cubicBezTo>
                    <a:pt x="280" y="56"/>
                    <a:pt x="113" y="196"/>
                    <a:pt x="1" y="447"/>
                  </a:cubicBezTo>
                  <a:cubicBezTo>
                    <a:pt x="196" y="251"/>
                    <a:pt x="419" y="140"/>
                    <a:pt x="671" y="14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019936" y="1671712"/>
              <a:ext cx="4921" cy="4921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0" y="1"/>
                  </a:moveTo>
                  <a:lnTo>
                    <a:pt x="28" y="84"/>
                  </a:lnTo>
                  <a:lnTo>
                    <a:pt x="84" y="84"/>
                  </a:lnTo>
                  <a:lnTo>
                    <a:pt x="8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989254" y="1676574"/>
              <a:ext cx="116301" cy="95345"/>
            </a:xfrm>
            <a:custGeom>
              <a:avLst/>
              <a:gdLst/>
              <a:ahLst/>
              <a:cxnLst/>
              <a:rect l="l" t="t" r="r" b="b"/>
              <a:pathLst>
                <a:path w="2009" h="1647" extrusionOk="0">
                  <a:moveTo>
                    <a:pt x="1060" y="0"/>
                  </a:moveTo>
                  <a:lnTo>
                    <a:pt x="1060" y="0"/>
                  </a:lnTo>
                  <a:cubicBezTo>
                    <a:pt x="1029" y="302"/>
                    <a:pt x="861" y="486"/>
                    <a:pt x="626" y="486"/>
                  </a:cubicBezTo>
                  <a:cubicBezTo>
                    <a:pt x="447" y="486"/>
                    <a:pt x="229" y="381"/>
                    <a:pt x="0" y="140"/>
                  </a:cubicBezTo>
                  <a:lnTo>
                    <a:pt x="0" y="140"/>
                  </a:lnTo>
                  <a:cubicBezTo>
                    <a:pt x="223" y="614"/>
                    <a:pt x="781" y="1089"/>
                    <a:pt x="2009" y="1647"/>
                  </a:cubicBezTo>
                  <a:cubicBezTo>
                    <a:pt x="1005" y="949"/>
                    <a:pt x="1088" y="419"/>
                    <a:pt x="10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902015" y="1708877"/>
              <a:ext cx="63042" cy="71320"/>
            </a:xfrm>
            <a:custGeom>
              <a:avLst/>
              <a:gdLst/>
              <a:ahLst/>
              <a:cxnLst/>
              <a:rect l="l" t="t" r="r" b="b"/>
              <a:pathLst>
                <a:path w="1089" h="1232" extrusionOk="0">
                  <a:moveTo>
                    <a:pt x="140" y="0"/>
                  </a:moveTo>
                  <a:cubicBezTo>
                    <a:pt x="29" y="224"/>
                    <a:pt x="1" y="475"/>
                    <a:pt x="112" y="726"/>
                  </a:cubicBezTo>
                  <a:cubicBezTo>
                    <a:pt x="248" y="1043"/>
                    <a:pt x="549" y="1231"/>
                    <a:pt x="867" y="1231"/>
                  </a:cubicBezTo>
                  <a:cubicBezTo>
                    <a:pt x="941" y="1231"/>
                    <a:pt x="1015" y="1221"/>
                    <a:pt x="1089" y="1200"/>
                  </a:cubicBezTo>
                  <a:cubicBezTo>
                    <a:pt x="726" y="1200"/>
                    <a:pt x="391" y="949"/>
                    <a:pt x="224" y="586"/>
                  </a:cubicBezTo>
                  <a:cubicBezTo>
                    <a:pt x="140" y="391"/>
                    <a:pt x="112" y="168"/>
                    <a:pt x="1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095829" y="1710498"/>
              <a:ext cx="54995" cy="67905"/>
            </a:xfrm>
            <a:custGeom>
              <a:avLst/>
              <a:gdLst/>
              <a:ahLst/>
              <a:cxnLst/>
              <a:rect l="l" t="t" r="r" b="b"/>
              <a:pathLst>
                <a:path w="950" h="1173" extrusionOk="0">
                  <a:moveTo>
                    <a:pt x="698" y="0"/>
                  </a:moveTo>
                  <a:lnTo>
                    <a:pt x="1" y="1005"/>
                  </a:lnTo>
                  <a:lnTo>
                    <a:pt x="252" y="1172"/>
                  </a:lnTo>
                  <a:lnTo>
                    <a:pt x="949" y="168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944042" y="1676574"/>
              <a:ext cx="150225" cy="100208"/>
            </a:xfrm>
            <a:custGeom>
              <a:avLst/>
              <a:gdLst/>
              <a:ahLst/>
              <a:cxnLst/>
              <a:rect l="l" t="t" r="r" b="b"/>
              <a:pathLst>
                <a:path w="2595" h="1731" extrusionOk="0">
                  <a:moveTo>
                    <a:pt x="84" y="0"/>
                  </a:moveTo>
                  <a:lnTo>
                    <a:pt x="0" y="56"/>
                  </a:lnTo>
                  <a:cubicBezTo>
                    <a:pt x="1144" y="1312"/>
                    <a:pt x="2539" y="1730"/>
                    <a:pt x="2539" y="1730"/>
                  </a:cubicBezTo>
                  <a:lnTo>
                    <a:pt x="2595" y="1619"/>
                  </a:lnTo>
                  <a:cubicBezTo>
                    <a:pt x="2567" y="1619"/>
                    <a:pt x="1200" y="1200"/>
                    <a:pt x="8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944042" y="1629742"/>
              <a:ext cx="95345" cy="43649"/>
            </a:xfrm>
            <a:custGeom>
              <a:avLst/>
              <a:gdLst/>
              <a:ahLst/>
              <a:cxnLst/>
              <a:rect l="l" t="t" r="r" b="b"/>
              <a:pathLst>
                <a:path w="1647" h="754" extrusionOk="0">
                  <a:moveTo>
                    <a:pt x="1535" y="0"/>
                  </a:moveTo>
                  <a:cubicBezTo>
                    <a:pt x="1507" y="28"/>
                    <a:pt x="865" y="252"/>
                    <a:pt x="0" y="670"/>
                  </a:cubicBezTo>
                  <a:lnTo>
                    <a:pt x="84" y="754"/>
                  </a:lnTo>
                  <a:cubicBezTo>
                    <a:pt x="893" y="391"/>
                    <a:pt x="1618" y="140"/>
                    <a:pt x="1646" y="112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079678" y="1763988"/>
              <a:ext cx="32361" cy="45733"/>
            </a:xfrm>
            <a:custGeom>
              <a:avLst/>
              <a:gdLst/>
              <a:ahLst/>
              <a:cxnLst/>
              <a:rect l="l" t="t" r="r" b="b"/>
              <a:pathLst>
                <a:path w="559" h="790" extrusionOk="0">
                  <a:moveTo>
                    <a:pt x="348" y="0"/>
                  </a:moveTo>
                  <a:cubicBezTo>
                    <a:pt x="302" y="0"/>
                    <a:pt x="254" y="22"/>
                    <a:pt x="224" y="53"/>
                  </a:cubicBezTo>
                  <a:lnTo>
                    <a:pt x="196" y="81"/>
                  </a:lnTo>
                  <a:cubicBezTo>
                    <a:pt x="140" y="137"/>
                    <a:pt x="140" y="220"/>
                    <a:pt x="196" y="276"/>
                  </a:cubicBezTo>
                  <a:lnTo>
                    <a:pt x="224" y="332"/>
                  </a:lnTo>
                  <a:cubicBezTo>
                    <a:pt x="112" y="443"/>
                    <a:pt x="28" y="555"/>
                    <a:pt x="1" y="667"/>
                  </a:cubicBezTo>
                  <a:lnTo>
                    <a:pt x="28" y="778"/>
                  </a:lnTo>
                  <a:cubicBezTo>
                    <a:pt x="43" y="786"/>
                    <a:pt x="58" y="789"/>
                    <a:pt x="73" y="789"/>
                  </a:cubicBezTo>
                  <a:cubicBezTo>
                    <a:pt x="112" y="789"/>
                    <a:pt x="148" y="763"/>
                    <a:pt x="168" y="722"/>
                  </a:cubicBezTo>
                  <a:cubicBezTo>
                    <a:pt x="252" y="527"/>
                    <a:pt x="363" y="416"/>
                    <a:pt x="503" y="304"/>
                  </a:cubicBezTo>
                  <a:cubicBezTo>
                    <a:pt x="559" y="248"/>
                    <a:pt x="559" y="164"/>
                    <a:pt x="503" y="109"/>
                  </a:cubicBezTo>
                  <a:lnTo>
                    <a:pt x="447" y="53"/>
                  </a:lnTo>
                  <a:cubicBezTo>
                    <a:pt x="422" y="15"/>
                    <a:pt x="385" y="0"/>
                    <a:pt x="348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092587" y="1768619"/>
              <a:ext cx="12967" cy="12967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84" y="1"/>
                  </a:moveTo>
                  <a:cubicBezTo>
                    <a:pt x="29" y="29"/>
                    <a:pt x="1" y="84"/>
                    <a:pt x="1" y="140"/>
                  </a:cubicBezTo>
                  <a:cubicBezTo>
                    <a:pt x="29" y="196"/>
                    <a:pt x="84" y="224"/>
                    <a:pt x="140" y="224"/>
                  </a:cubicBezTo>
                  <a:cubicBezTo>
                    <a:pt x="196" y="196"/>
                    <a:pt x="224" y="140"/>
                    <a:pt x="224" y="84"/>
                  </a:cubicBezTo>
                  <a:cubicBezTo>
                    <a:pt x="224" y="29"/>
                    <a:pt x="168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603247" y="1630437"/>
              <a:ext cx="390873" cy="193179"/>
            </a:xfrm>
            <a:custGeom>
              <a:avLst/>
              <a:gdLst/>
              <a:ahLst/>
              <a:cxnLst/>
              <a:rect l="l" t="t" r="r" b="b"/>
              <a:pathLst>
                <a:path w="6752" h="3337" extrusionOk="0">
                  <a:moveTo>
                    <a:pt x="6172" y="1"/>
                  </a:moveTo>
                  <a:cubicBezTo>
                    <a:pt x="4387" y="1"/>
                    <a:pt x="1701" y="1086"/>
                    <a:pt x="0" y="3336"/>
                  </a:cubicBezTo>
                  <a:cubicBezTo>
                    <a:pt x="2436" y="1448"/>
                    <a:pt x="4845" y="43"/>
                    <a:pt x="6648" y="43"/>
                  </a:cubicBezTo>
                  <a:cubicBezTo>
                    <a:pt x="6683" y="43"/>
                    <a:pt x="6717" y="43"/>
                    <a:pt x="6752" y="44"/>
                  </a:cubicBezTo>
                  <a:cubicBezTo>
                    <a:pt x="6573" y="15"/>
                    <a:pt x="6378" y="1"/>
                    <a:pt x="61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716305" y="1704014"/>
              <a:ext cx="132510" cy="227797"/>
            </a:xfrm>
            <a:custGeom>
              <a:avLst/>
              <a:gdLst/>
              <a:ahLst/>
              <a:cxnLst/>
              <a:rect l="l" t="t" r="r" b="b"/>
              <a:pathLst>
                <a:path w="2289" h="3935" extrusionOk="0">
                  <a:moveTo>
                    <a:pt x="2288" y="1"/>
                  </a:moveTo>
                  <a:lnTo>
                    <a:pt x="2288" y="1"/>
                  </a:lnTo>
                  <a:cubicBezTo>
                    <a:pt x="1842" y="140"/>
                    <a:pt x="1395" y="391"/>
                    <a:pt x="949" y="838"/>
                  </a:cubicBezTo>
                  <a:cubicBezTo>
                    <a:pt x="279" y="1535"/>
                    <a:pt x="0" y="2567"/>
                    <a:pt x="168" y="3516"/>
                  </a:cubicBezTo>
                  <a:lnTo>
                    <a:pt x="251" y="3935"/>
                  </a:lnTo>
                  <a:cubicBezTo>
                    <a:pt x="363" y="2261"/>
                    <a:pt x="1674" y="308"/>
                    <a:pt x="2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790577" y="1737937"/>
              <a:ext cx="158329" cy="276251"/>
            </a:xfrm>
            <a:custGeom>
              <a:avLst/>
              <a:gdLst/>
              <a:ahLst/>
              <a:cxnLst/>
              <a:rect l="l" t="t" r="r" b="b"/>
              <a:pathLst>
                <a:path w="2735" h="4772" extrusionOk="0">
                  <a:moveTo>
                    <a:pt x="1814" y="1"/>
                  </a:moveTo>
                  <a:cubicBezTo>
                    <a:pt x="1563" y="782"/>
                    <a:pt x="838" y="1814"/>
                    <a:pt x="419" y="2791"/>
                  </a:cubicBezTo>
                  <a:cubicBezTo>
                    <a:pt x="363" y="2874"/>
                    <a:pt x="335" y="2958"/>
                    <a:pt x="280" y="3042"/>
                  </a:cubicBezTo>
                  <a:cubicBezTo>
                    <a:pt x="56" y="3739"/>
                    <a:pt x="1" y="4325"/>
                    <a:pt x="56" y="4771"/>
                  </a:cubicBezTo>
                  <a:lnTo>
                    <a:pt x="587" y="3014"/>
                  </a:lnTo>
                  <a:cubicBezTo>
                    <a:pt x="1033" y="2149"/>
                    <a:pt x="2009" y="1479"/>
                    <a:pt x="2735" y="838"/>
                  </a:cubicBezTo>
                  <a:cubicBezTo>
                    <a:pt x="2679" y="838"/>
                    <a:pt x="1870" y="838"/>
                    <a:pt x="18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23574" y="2201459"/>
              <a:ext cx="148662" cy="182585"/>
            </a:xfrm>
            <a:custGeom>
              <a:avLst/>
              <a:gdLst/>
              <a:ahLst/>
              <a:cxnLst/>
              <a:rect l="l" t="t" r="r" b="b"/>
              <a:pathLst>
                <a:path w="2568" h="3154" extrusionOk="0">
                  <a:moveTo>
                    <a:pt x="1200" y="1"/>
                  </a:moveTo>
                  <a:lnTo>
                    <a:pt x="0" y="112"/>
                  </a:lnTo>
                  <a:lnTo>
                    <a:pt x="1953" y="3153"/>
                  </a:lnTo>
                  <a:lnTo>
                    <a:pt x="2567" y="3014"/>
                  </a:lnTo>
                  <a:cubicBezTo>
                    <a:pt x="1981" y="1982"/>
                    <a:pt x="1312" y="866"/>
                    <a:pt x="120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1805" y="1855858"/>
              <a:ext cx="261721" cy="365054"/>
            </a:xfrm>
            <a:custGeom>
              <a:avLst/>
              <a:gdLst/>
              <a:ahLst/>
              <a:cxnLst/>
              <a:rect l="l" t="t" r="r" b="b"/>
              <a:pathLst>
                <a:path w="4521" h="6306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" y="1284"/>
                    <a:pt x="308" y="2344"/>
                    <a:pt x="1061" y="3097"/>
                  </a:cubicBezTo>
                  <a:cubicBezTo>
                    <a:pt x="1479" y="3516"/>
                    <a:pt x="1982" y="3767"/>
                    <a:pt x="1870" y="4353"/>
                  </a:cubicBezTo>
                  <a:lnTo>
                    <a:pt x="1758" y="6110"/>
                  </a:lnTo>
                  <a:lnTo>
                    <a:pt x="2930" y="6305"/>
                  </a:lnTo>
                  <a:cubicBezTo>
                    <a:pt x="2930" y="6305"/>
                    <a:pt x="4520" y="2316"/>
                    <a:pt x="3962" y="25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842273" y="2083596"/>
              <a:ext cx="138936" cy="214830"/>
            </a:xfrm>
            <a:custGeom>
              <a:avLst/>
              <a:gdLst/>
              <a:ahLst/>
              <a:cxnLst/>
              <a:rect l="l" t="t" r="r" b="b"/>
              <a:pathLst>
                <a:path w="2400" h="3711" extrusionOk="0">
                  <a:moveTo>
                    <a:pt x="1870" y="0"/>
                  </a:moveTo>
                  <a:cubicBezTo>
                    <a:pt x="1367" y="1116"/>
                    <a:pt x="698" y="2288"/>
                    <a:pt x="0" y="2957"/>
                  </a:cubicBezTo>
                  <a:lnTo>
                    <a:pt x="168" y="3711"/>
                  </a:lnTo>
                  <a:lnTo>
                    <a:pt x="670" y="3181"/>
                  </a:lnTo>
                  <a:lnTo>
                    <a:pt x="2400" y="363"/>
                  </a:lnTo>
                  <a:cubicBezTo>
                    <a:pt x="2400" y="279"/>
                    <a:pt x="2372" y="167"/>
                    <a:pt x="2372" y="84"/>
                  </a:cubicBezTo>
                  <a:cubicBezTo>
                    <a:pt x="2204" y="56"/>
                    <a:pt x="2037" y="28"/>
                    <a:pt x="18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46838" y="1934993"/>
              <a:ext cx="318221" cy="172860"/>
            </a:xfrm>
            <a:custGeom>
              <a:avLst/>
              <a:gdLst/>
              <a:ahLst/>
              <a:cxnLst/>
              <a:rect l="l" t="t" r="r" b="b"/>
              <a:pathLst>
                <a:path w="5497" h="2986" extrusionOk="0">
                  <a:moveTo>
                    <a:pt x="2121" y="0"/>
                  </a:moveTo>
                  <a:lnTo>
                    <a:pt x="1" y="782"/>
                  </a:lnTo>
                  <a:cubicBezTo>
                    <a:pt x="29" y="1535"/>
                    <a:pt x="503" y="2121"/>
                    <a:pt x="1256" y="2595"/>
                  </a:cubicBezTo>
                  <a:cubicBezTo>
                    <a:pt x="1396" y="2679"/>
                    <a:pt x="1563" y="2734"/>
                    <a:pt x="1730" y="2762"/>
                  </a:cubicBezTo>
                  <a:lnTo>
                    <a:pt x="5274" y="2986"/>
                  </a:lnTo>
                  <a:cubicBezTo>
                    <a:pt x="5329" y="2762"/>
                    <a:pt x="5385" y="2539"/>
                    <a:pt x="5497" y="2316"/>
                  </a:cubicBezTo>
                  <a:lnTo>
                    <a:pt x="3879" y="1953"/>
                  </a:lnTo>
                  <a:cubicBezTo>
                    <a:pt x="3293" y="1814"/>
                    <a:pt x="2818" y="1423"/>
                    <a:pt x="2567" y="893"/>
                  </a:cubicBezTo>
                  <a:lnTo>
                    <a:pt x="2121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17091" y="2180039"/>
              <a:ext cx="58237" cy="63274"/>
            </a:xfrm>
            <a:custGeom>
              <a:avLst/>
              <a:gdLst/>
              <a:ahLst/>
              <a:cxnLst/>
              <a:rect l="l" t="t" r="r" b="b"/>
              <a:pathLst>
                <a:path w="1006" h="1093" extrusionOk="0">
                  <a:moveTo>
                    <a:pt x="386" y="1"/>
                  </a:moveTo>
                  <a:cubicBezTo>
                    <a:pt x="339" y="1"/>
                    <a:pt x="294" y="12"/>
                    <a:pt x="252" y="36"/>
                  </a:cubicBezTo>
                  <a:cubicBezTo>
                    <a:pt x="57" y="120"/>
                    <a:pt x="1" y="426"/>
                    <a:pt x="112" y="705"/>
                  </a:cubicBezTo>
                  <a:cubicBezTo>
                    <a:pt x="225" y="953"/>
                    <a:pt x="429" y="1092"/>
                    <a:pt x="606" y="1092"/>
                  </a:cubicBezTo>
                  <a:cubicBezTo>
                    <a:pt x="648" y="1092"/>
                    <a:pt x="689" y="1084"/>
                    <a:pt x="726" y="1068"/>
                  </a:cubicBezTo>
                  <a:cubicBezTo>
                    <a:pt x="921" y="984"/>
                    <a:pt x="1005" y="678"/>
                    <a:pt x="866" y="371"/>
                  </a:cubicBezTo>
                  <a:cubicBezTo>
                    <a:pt x="756" y="151"/>
                    <a:pt x="560" y="1"/>
                    <a:pt x="386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905256" y="2061482"/>
              <a:ext cx="84056" cy="55517"/>
            </a:xfrm>
            <a:custGeom>
              <a:avLst/>
              <a:gdLst/>
              <a:ahLst/>
              <a:cxnLst/>
              <a:rect l="l" t="t" r="r" b="b"/>
              <a:pathLst>
                <a:path w="1452" h="959" extrusionOk="0">
                  <a:moveTo>
                    <a:pt x="538" y="0"/>
                  </a:moveTo>
                  <a:cubicBezTo>
                    <a:pt x="335" y="0"/>
                    <a:pt x="166" y="81"/>
                    <a:pt x="112" y="243"/>
                  </a:cubicBezTo>
                  <a:cubicBezTo>
                    <a:pt x="0" y="466"/>
                    <a:pt x="224" y="745"/>
                    <a:pt x="558" y="884"/>
                  </a:cubicBezTo>
                  <a:cubicBezTo>
                    <a:pt x="688" y="934"/>
                    <a:pt x="818" y="959"/>
                    <a:pt x="934" y="959"/>
                  </a:cubicBezTo>
                  <a:cubicBezTo>
                    <a:pt x="1145" y="959"/>
                    <a:pt x="1314" y="878"/>
                    <a:pt x="1368" y="717"/>
                  </a:cubicBezTo>
                  <a:cubicBezTo>
                    <a:pt x="1451" y="494"/>
                    <a:pt x="1256" y="187"/>
                    <a:pt x="893" y="75"/>
                  </a:cubicBezTo>
                  <a:cubicBezTo>
                    <a:pt x="774" y="25"/>
                    <a:pt x="651" y="0"/>
                    <a:pt x="53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88866" y="2148200"/>
              <a:ext cx="172860" cy="177664"/>
            </a:xfrm>
            <a:custGeom>
              <a:avLst/>
              <a:gdLst/>
              <a:ahLst/>
              <a:cxnLst/>
              <a:rect l="l" t="t" r="r" b="b"/>
              <a:pathLst>
                <a:path w="2986" h="3069" extrusionOk="0">
                  <a:moveTo>
                    <a:pt x="2846" y="0"/>
                  </a:moveTo>
                  <a:cubicBezTo>
                    <a:pt x="2037" y="753"/>
                    <a:pt x="1144" y="1395"/>
                    <a:pt x="335" y="1758"/>
                  </a:cubicBezTo>
                  <a:lnTo>
                    <a:pt x="0" y="2678"/>
                  </a:lnTo>
                  <a:lnTo>
                    <a:pt x="0" y="3069"/>
                  </a:lnTo>
                  <a:lnTo>
                    <a:pt x="195" y="2957"/>
                  </a:lnTo>
                  <a:lnTo>
                    <a:pt x="2985" y="670"/>
                  </a:lnTo>
                  <a:cubicBezTo>
                    <a:pt x="2957" y="558"/>
                    <a:pt x="2985" y="419"/>
                    <a:pt x="2957" y="307"/>
                  </a:cubicBezTo>
                  <a:lnTo>
                    <a:pt x="2957" y="223"/>
                  </a:lnTo>
                  <a:cubicBezTo>
                    <a:pt x="2902" y="140"/>
                    <a:pt x="2874" y="84"/>
                    <a:pt x="28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808349" y="2125102"/>
              <a:ext cx="59800" cy="76878"/>
            </a:xfrm>
            <a:custGeom>
              <a:avLst/>
              <a:gdLst/>
              <a:ahLst/>
              <a:cxnLst/>
              <a:rect l="l" t="t" r="r" b="b"/>
              <a:pathLst>
                <a:path w="1033" h="1328" extrusionOk="0">
                  <a:moveTo>
                    <a:pt x="434" y="1"/>
                  </a:moveTo>
                  <a:cubicBezTo>
                    <a:pt x="410" y="1"/>
                    <a:pt x="387" y="3"/>
                    <a:pt x="363" y="8"/>
                  </a:cubicBezTo>
                  <a:cubicBezTo>
                    <a:pt x="140" y="64"/>
                    <a:pt x="1" y="399"/>
                    <a:pt x="84" y="762"/>
                  </a:cubicBezTo>
                  <a:cubicBezTo>
                    <a:pt x="160" y="1090"/>
                    <a:pt x="396" y="1327"/>
                    <a:pt x="606" y="1327"/>
                  </a:cubicBezTo>
                  <a:cubicBezTo>
                    <a:pt x="628" y="1327"/>
                    <a:pt x="649" y="1325"/>
                    <a:pt x="670" y="1320"/>
                  </a:cubicBezTo>
                  <a:cubicBezTo>
                    <a:pt x="921" y="1264"/>
                    <a:pt x="1033" y="929"/>
                    <a:pt x="949" y="566"/>
                  </a:cubicBezTo>
                  <a:cubicBezTo>
                    <a:pt x="873" y="238"/>
                    <a:pt x="660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898773" y="1611970"/>
              <a:ext cx="43707" cy="63042"/>
            </a:xfrm>
            <a:custGeom>
              <a:avLst/>
              <a:gdLst/>
              <a:ahLst/>
              <a:cxnLst/>
              <a:rect l="l" t="t" r="r" b="b"/>
              <a:pathLst>
                <a:path w="755" h="1089" extrusionOk="0">
                  <a:moveTo>
                    <a:pt x="112" y="1"/>
                  </a:moveTo>
                  <a:lnTo>
                    <a:pt x="1" y="56"/>
                  </a:lnTo>
                  <a:cubicBezTo>
                    <a:pt x="336" y="782"/>
                    <a:pt x="698" y="1089"/>
                    <a:pt x="698" y="1089"/>
                  </a:cubicBezTo>
                  <a:lnTo>
                    <a:pt x="754" y="1005"/>
                  </a:lnTo>
                  <a:cubicBezTo>
                    <a:pt x="754" y="1005"/>
                    <a:pt x="419" y="670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236633" y="2369454"/>
              <a:ext cx="87240" cy="59800"/>
            </a:xfrm>
            <a:custGeom>
              <a:avLst/>
              <a:gdLst/>
              <a:ahLst/>
              <a:cxnLst/>
              <a:rect l="l" t="t" r="r" b="b"/>
              <a:pathLst>
                <a:path w="1507" h="1033" extrusionOk="0">
                  <a:moveTo>
                    <a:pt x="558" y="0"/>
                  </a:moveTo>
                  <a:lnTo>
                    <a:pt x="0" y="251"/>
                  </a:lnTo>
                  <a:cubicBezTo>
                    <a:pt x="84" y="502"/>
                    <a:pt x="168" y="781"/>
                    <a:pt x="168" y="1005"/>
                  </a:cubicBezTo>
                  <a:lnTo>
                    <a:pt x="168" y="1032"/>
                  </a:lnTo>
                  <a:lnTo>
                    <a:pt x="1507" y="1032"/>
                  </a:lnTo>
                  <a:cubicBezTo>
                    <a:pt x="1395" y="837"/>
                    <a:pt x="1228" y="670"/>
                    <a:pt x="1060" y="502"/>
                  </a:cubicBezTo>
                  <a:cubicBezTo>
                    <a:pt x="893" y="307"/>
                    <a:pt x="698" y="14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22102" y="2364591"/>
              <a:ext cx="38786" cy="32361"/>
            </a:xfrm>
            <a:custGeom>
              <a:avLst/>
              <a:gdLst/>
              <a:ahLst/>
              <a:cxnLst/>
              <a:rect l="l" t="t" r="r" b="b"/>
              <a:pathLst>
                <a:path w="670" h="559" extrusionOk="0">
                  <a:moveTo>
                    <a:pt x="0" y="0"/>
                  </a:moveTo>
                  <a:lnTo>
                    <a:pt x="28" y="56"/>
                  </a:lnTo>
                  <a:lnTo>
                    <a:pt x="84" y="140"/>
                  </a:lnTo>
                  <a:lnTo>
                    <a:pt x="112" y="252"/>
                  </a:lnTo>
                  <a:cubicBezTo>
                    <a:pt x="112" y="391"/>
                    <a:pt x="28" y="558"/>
                    <a:pt x="28" y="558"/>
                  </a:cubicBezTo>
                  <a:cubicBezTo>
                    <a:pt x="28" y="558"/>
                    <a:pt x="223" y="531"/>
                    <a:pt x="391" y="419"/>
                  </a:cubicBezTo>
                  <a:cubicBezTo>
                    <a:pt x="447" y="363"/>
                    <a:pt x="474" y="335"/>
                    <a:pt x="502" y="279"/>
                  </a:cubicBezTo>
                  <a:cubicBezTo>
                    <a:pt x="558" y="252"/>
                    <a:pt x="586" y="196"/>
                    <a:pt x="614" y="168"/>
                  </a:cubicBezTo>
                  <a:cubicBezTo>
                    <a:pt x="642" y="84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222102" y="2374259"/>
              <a:ext cx="45270" cy="37223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112" y="1"/>
                  </a:moveTo>
                  <a:cubicBezTo>
                    <a:pt x="112" y="1"/>
                    <a:pt x="168" y="140"/>
                    <a:pt x="140" y="308"/>
                  </a:cubicBezTo>
                  <a:cubicBezTo>
                    <a:pt x="140" y="391"/>
                    <a:pt x="112" y="503"/>
                    <a:pt x="56" y="559"/>
                  </a:cubicBezTo>
                  <a:cubicBezTo>
                    <a:pt x="28" y="615"/>
                    <a:pt x="0" y="643"/>
                    <a:pt x="0" y="643"/>
                  </a:cubicBezTo>
                  <a:lnTo>
                    <a:pt x="140" y="643"/>
                  </a:lnTo>
                  <a:cubicBezTo>
                    <a:pt x="223" y="615"/>
                    <a:pt x="307" y="587"/>
                    <a:pt x="419" y="531"/>
                  </a:cubicBezTo>
                  <a:cubicBezTo>
                    <a:pt x="502" y="447"/>
                    <a:pt x="614" y="391"/>
                    <a:pt x="670" y="308"/>
                  </a:cubicBezTo>
                  <a:cubicBezTo>
                    <a:pt x="726" y="224"/>
                    <a:pt x="781" y="168"/>
                    <a:pt x="781" y="16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213998" y="2358108"/>
              <a:ext cx="38844" cy="29177"/>
            </a:xfrm>
            <a:custGeom>
              <a:avLst/>
              <a:gdLst/>
              <a:ahLst/>
              <a:cxnLst/>
              <a:rect l="l" t="t" r="r" b="b"/>
              <a:pathLst>
                <a:path w="671" h="504" extrusionOk="0">
                  <a:moveTo>
                    <a:pt x="1" y="1"/>
                  </a:moveTo>
                  <a:lnTo>
                    <a:pt x="29" y="85"/>
                  </a:lnTo>
                  <a:cubicBezTo>
                    <a:pt x="56" y="112"/>
                    <a:pt x="56" y="168"/>
                    <a:pt x="84" y="224"/>
                  </a:cubicBezTo>
                  <a:cubicBezTo>
                    <a:pt x="112" y="364"/>
                    <a:pt x="84" y="503"/>
                    <a:pt x="84" y="503"/>
                  </a:cubicBezTo>
                  <a:cubicBezTo>
                    <a:pt x="84" y="503"/>
                    <a:pt x="112" y="503"/>
                    <a:pt x="168" y="475"/>
                  </a:cubicBezTo>
                  <a:cubicBezTo>
                    <a:pt x="224" y="475"/>
                    <a:pt x="308" y="447"/>
                    <a:pt x="363" y="419"/>
                  </a:cubicBezTo>
                  <a:cubicBezTo>
                    <a:pt x="531" y="336"/>
                    <a:pt x="642" y="196"/>
                    <a:pt x="670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624261" y="2293503"/>
              <a:ext cx="82377" cy="63042"/>
            </a:xfrm>
            <a:custGeom>
              <a:avLst/>
              <a:gdLst/>
              <a:ahLst/>
              <a:cxnLst/>
              <a:rect l="l" t="t" r="r" b="b"/>
              <a:pathLst>
                <a:path w="1423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cubicBezTo>
                    <a:pt x="949" y="671"/>
                    <a:pt x="1116" y="587"/>
                    <a:pt x="1200" y="531"/>
                  </a:cubicBezTo>
                  <a:lnTo>
                    <a:pt x="1423" y="85"/>
                  </a:lnTo>
                  <a:lnTo>
                    <a:pt x="1311" y="57"/>
                  </a:lnTo>
                  <a:lnTo>
                    <a:pt x="1116" y="57"/>
                  </a:ln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792198" y="2267684"/>
              <a:ext cx="69526" cy="67905"/>
            </a:xfrm>
            <a:custGeom>
              <a:avLst/>
              <a:gdLst/>
              <a:ahLst/>
              <a:cxnLst/>
              <a:rect l="l" t="t" r="r" b="b"/>
              <a:pathLst>
                <a:path w="1201" h="1173" extrusionOk="0">
                  <a:moveTo>
                    <a:pt x="1200" y="1"/>
                  </a:moveTo>
                  <a:lnTo>
                    <a:pt x="893" y="56"/>
                  </a:lnTo>
                  <a:lnTo>
                    <a:pt x="642" y="84"/>
                  </a:lnTo>
                  <a:lnTo>
                    <a:pt x="307" y="140"/>
                  </a:lnTo>
                  <a:lnTo>
                    <a:pt x="1" y="1172"/>
                  </a:lnTo>
                  <a:cubicBezTo>
                    <a:pt x="224" y="1144"/>
                    <a:pt x="475" y="1005"/>
                    <a:pt x="670" y="838"/>
                  </a:cubicBezTo>
                  <a:cubicBezTo>
                    <a:pt x="838" y="726"/>
                    <a:pt x="977" y="614"/>
                    <a:pt x="1033" y="531"/>
                  </a:cubicBezTo>
                  <a:lnTo>
                    <a:pt x="1089" y="307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685624" y="2260969"/>
              <a:ext cx="29119" cy="45559"/>
            </a:xfrm>
            <a:custGeom>
              <a:avLst/>
              <a:gdLst/>
              <a:ahLst/>
              <a:cxnLst/>
              <a:rect l="l" t="t" r="r" b="b"/>
              <a:pathLst>
                <a:path w="503" h="787" extrusionOk="0">
                  <a:moveTo>
                    <a:pt x="164" y="1"/>
                  </a:moveTo>
                  <a:cubicBezTo>
                    <a:pt x="141" y="1"/>
                    <a:pt x="25" y="111"/>
                    <a:pt x="0" y="312"/>
                  </a:cubicBezTo>
                  <a:cubicBezTo>
                    <a:pt x="0" y="423"/>
                    <a:pt x="28" y="563"/>
                    <a:pt x="84" y="647"/>
                  </a:cubicBezTo>
                  <a:cubicBezTo>
                    <a:pt x="140" y="730"/>
                    <a:pt x="195" y="786"/>
                    <a:pt x="195" y="786"/>
                  </a:cubicBezTo>
                  <a:lnTo>
                    <a:pt x="502" y="172"/>
                  </a:lnTo>
                  <a:lnTo>
                    <a:pt x="447" y="200"/>
                  </a:lnTo>
                  <a:cubicBezTo>
                    <a:pt x="433" y="214"/>
                    <a:pt x="412" y="221"/>
                    <a:pt x="387" y="221"/>
                  </a:cubicBezTo>
                  <a:cubicBezTo>
                    <a:pt x="363" y="221"/>
                    <a:pt x="335" y="214"/>
                    <a:pt x="307" y="200"/>
                  </a:cubicBezTo>
                  <a:cubicBezTo>
                    <a:pt x="279" y="200"/>
                    <a:pt x="223" y="144"/>
                    <a:pt x="195" y="89"/>
                  </a:cubicBezTo>
                  <a:cubicBezTo>
                    <a:pt x="168" y="33"/>
                    <a:pt x="168" y="5"/>
                    <a:pt x="168" y="5"/>
                  </a:cubicBezTo>
                  <a:cubicBezTo>
                    <a:pt x="168" y="2"/>
                    <a:pt x="166" y="1"/>
                    <a:pt x="1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674277" y="2273763"/>
              <a:ext cx="37223" cy="32766"/>
            </a:xfrm>
            <a:custGeom>
              <a:avLst/>
              <a:gdLst/>
              <a:ahLst/>
              <a:cxnLst/>
              <a:rect l="l" t="t" r="r" b="b"/>
              <a:pathLst>
                <a:path w="643" h="566" extrusionOk="0">
                  <a:moveTo>
                    <a:pt x="161" y="0"/>
                  </a:moveTo>
                  <a:cubicBezTo>
                    <a:pt x="147" y="0"/>
                    <a:pt x="140" y="7"/>
                    <a:pt x="140" y="7"/>
                  </a:cubicBezTo>
                  <a:cubicBezTo>
                    <a:pt x="140" y="7"/>
                    <a:pt x="140" y="35"/>
                    <a:pt x="140" y="91"/>
                  </a:cubicBezTo>
                  <a:cubicBezTo>
                    <a:pt x="140" y="119"/>
                    <a:pt x="113" y="202"/>
                    <a:pt x="85" y="258"/>
                  </a:cubicBezTo>
                  <a:cubicBezTo>
                    <a:pt x="57" y="426"/>
                    <a:pt x="1" y="565"/>
                    <a:pt x="1" y="565"/>
                  </a:cubicBezTo>
                  <a:lnTo>
                    <a:pt x="643" y="342"/>
                  </a:lnTo>
                  <a:cubicBezTo>
                    <a:pt x="643" y="342"/>
                    <a:pt x="531" y="258"/>
                    <a:pt x="391" y="147"/>
                  </a:cubicBezTo>
                  <a:cubicBezTo>
                    <a:pt x="336" y="119"/>
                    <a:pt x="280" y="63"/>
                    <a:pt x="224" y="35"/>
                  </a:cubicBezTo>
                  <a:cubicBezTo>
                    <a:pt x="196" y="7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667852" y="2287077"/>
              <a:ext cx="35602" cy="2911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391" y="0"/>
                  </a:moveTo>
                  <a:cubicBezTo>
                    <a:pt x="391" y="0"/>
                    <a:pt x="279" y="112"/>
                    <a:pt x="196" y="168"/>
                  </a:cubicBezTo>
                  <a:cubicBezTo>
                    <a:pt x="140" y="196"/>
                    <a:pt x="84" y="224"/>
                    <a:pt x="56" y="251"/>
                  </a:cubicBezTo>
                  <a:lnTo>
                    <a:pt x="0" y="279"/>
                  </a:lnTo>
                  <a:lnTo>
                    <a:pt x="614" y="503"/>
                  </a:lnTo>
                  <a:cubicBezTo>
                    <a:pt x="614" y="503"/>
                    <a:pt x="586" y="363"/>
                    <a:pt x="530" y="224"/>
                  </a:cubicBezTo>
                  <a:cubicBezTo>
                    <a:pt x="447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834168" y="2251533"/>
              <a:ext cx="35602" cy="48512"/>
            </a:xfrm>
            <a:custGeom>
              <a:avLst/>
              <a:gdLst/>
              <a:ahLst/>
              <a:cxnLst/>
              <a:rect l="l" t="t" r="r" b="b"/>
              <a:pathLst>
                <a:path w="615" h="838" extrusionOk="0">
                  <a:moveTo>
                    <a:pt x="29" y="1"/>
                  </a:moveTo>
                  <a:cubicBezTo>
                    <a:pt x="29" y="1"/>
                    <a:pt x="29" y="56"/>
                    <a:pt x="29" y="112"/>
                  </a:cubicBezTo>
                  <a:cubicBezTo>
                    <a:pt x="29" y="196"/>
                    <a:pt x="1" y="280"/>
                    <a:pt x="1" y="391"/>
                  </a:cubicBezTo>
                  <a:cubicBezTo>
                    <a:pt x="29" y="586"/>
                    <a:pt x="113" y="838"/>
                    <a:pt x="140" y="838"/>
                  </a:cubicBezTo>
                  <a:lnTo>
                    <a:pt x="615" y="335"/>
                  </a:lnTo>
                  <a:cubicBezTo>
                    <a:pt x="615" y="335"/>
                    <a:pt x="447" y="335"/>
                    <a:pt x="308" y="252"/>
                  </a:cubicBezTo>
                  <a:cubicBezTo>
                    <a:pt x="252" y="196"/>
                    <a:pt x="168" y="140"/>
                    <a:pt x="113" y="84"/>
                  </a:cubicBezTo>
                  <a:cubicBezTo>
                    <a:pt x="85" y="2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835789" y="2241865"/>
              <a:ext cx="27556" cy="32361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12" y="0"/>
                  </a:moveTo>
                  <a:cubicBezTo>
                    <a:pt x="112" y="0"/>
                    <a:pt x="85" y="28"/>
                    <a:pt x="57" y="84"/>
                  </a:cubicBezTo>
                  <a:cubicBezTo>
                    <a:pt x="57" y="112"/>
                    <a:pt x="29" y="168"/>
                    <a:pt x="29" y="251"/>
                  </a:cubicBezTo>
                  <a:cubicBezTo>
                    <a:pt x="1" y="391"/>
                    <a:pt x="57" y="558"/>
                    <a:pt x="57" y="558"/>
                  </a:cubicBezTo>
                  <a:lnTo>
                    <a:pt x="475" y="28"/>
                  </a:lnTo>
                  <a:lnTo>
                    <a:pt x="475" y="28"/>
                  </a:lnTo>
                  <a:cubicBezTo>
                    <a:pt x="475" y="28"/>
                    <a:pt x="419" y="84"/>
                    <a:pt x="308" y="84"/>
                  </a:cubicBezTo>
                  <a:cubicBezTo>
                    <a:pt x="196" y="84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840652" y="2230519"/>
              <a:ext cx="35602" cy="35602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56" y="1"/>
                  </a:moveTo>
                  <a:lnTo>
                    <a:pt x="1" y="615"/>
                  </a:lnTo>
                  <a:lnTo>
                    <a:pt x="614" y="28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4221" y="1628121"/>
              <a:ext cx="103392" cy="63042"/>
            </a:xfrm>
            <a:custGeom>
              <a:avLst/>
              <a:gdLst/>
              <a:ahLst/>
              <a:cxnLst/>
              <a:rect l="l" t="t" r="r" b="b"/>
              <a:pathLst>
                <a:path w="1786" h="1089" extrusionOk="0">
                  <a:moveTo>
                    <a:pt x="1284" y="1"/>
                  </a:moveTo>
                  <a:cubicBezTo>
                    <a:pt x="391" y="112"/>
                    <a:pt x="112" y="475"/>
                    <a:pt x="0" y="921"/>
                  </a:cubicBezTo>
                  <a:lnTo>
                    <a:pt x="1786" y="1089"/>
                  </a:lnTo>
                  <a:cubicBezTo>
                    <a:pt x="1535" y="726"/>
                    <a:pt x="1339" y="335"/>
                    <a:pt x="12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824501" y="1618453"/>
              <a:ext cx="58179" cy="33924"/>
            </a:xfrm>
            <a:custGeom>
              <a:avLst/>
              <a:gdLst/>
              <a:ahLst/>
              <a:cxnLst/>
              <a:rect l="l" t="t" r="r" b="b"/>
              <a:pathLst>
                <a:path w="1005" h="586" extrusionOk="0">
                  <a:moveTo>
                    <a:pt x="837" y="0"/>
                  </a:moveTo>
                  <a:lnTo>
                    <a:pt x="196" y="251"/>
                  </a:lnTo>
                  <a:lnTo>
                    <a:pt x="1" y="586"/>
                  </a:lnTo>
                  <a:lnTo>
                    <a:pt x="837" y="363"/>
                  </a:lnTo>
                  <a:cubicBezTo>
                    <a:pt x="949" y="307"/>
                    <a:pt x="1005" y="195"/>
                    <a:pt x="837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821259" y="1616254"/>
              <a:ext cx="66284" cy="36123"/>
            </a:xfrm>
            <a:custGeom>
              <a:avLst/>
              <a:gdLst/>
              <a:ahLst/>
              <a:cxnLst/>
              <a:rect l="l" t="t" r="r" b="b"/>
              <a:pathLst>
                <a:path w="1145" h="624" extrusionOk="0">
                  <a:moveTo>
                    <a:pt x="824" y="0"/>
                  </a:moveTo>
                  <a:cubicBezTo>
                    <a:pt x="792" y="0"/>
                    <a:pt x="759" y="4"/>
                    <a:pt x="726" y="10"/>
                  </a:cubicBezTo>
                  <a:lnTo>
                    <a:pt x="84" y="206"/>
                  </a:lnTo>
                  <a:lnTo>
                    <a:pt x="1" y="624"/>
                  </a:lnTo>
                  <a:cubicBezTo>
                    <a:pt x="336" y="596"/>
                    <a:pt x="642" y="457"/>
                    <a:pt x="866" y="206"/>
                  </a:cubicBezTo>
                  <a:lnTo>
                    <a:pt x="977" y="345"/>
                  </a:lnTo>
                  <a:lnTo>
                    <a:pt x="921" y="345"/>
                  </a:lnTo>
                  <a:lnTo>
                    <a:pt x="893" y="373"/>
                  </a:lnTo>
                  <a:lnTo>
                    <a:pt x="866" y="401"/>
                  </a:lnTo>
                  <a:lnTo>
                    <a:pt x="893" y="429"/>
                  </a:lnTo>
                  <a:lnTo>
                    <a:pt x="949" y="457"/>
                  </a:lnTo>
                  <a:lnTo>
                    <a:pt x="1061" y="429"/>
                  </a:lnTo>
                  <a:lnTo>
                    <a:pt x="1145" y="373"/>
                  </a:lnTo>
                  <a:lnTo>
                    <a:pt x="1145" y="289"/>
                  </a:lnTo>
                  <a:lnTo>
                    <a:pt x="1061" y="122"/>
                  </a:lnTo>
                  <a:cubicBezTo>
                    <a:pt x="1018" y="37"/>
                    <a:pt x="927" y="0"/>
                    <a:pt x="824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33928" y="1586151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279" y="0"/>
                  </a:moveTo>
                  <a:lnTo>
                    <a:pt x="0" y="168"/>
                  </a:lnTo>
                  <a:lnTo>
                    <a:pt x="531" y="781"/>
                  </a:lnTo>
                  <a:lnTo>
                    <a:pt x="782" y="80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06489" y="1610349"/>
              <a:ext cx="227739" cy="96966"/>
            </a:xfrm>
            <a:custGeom>
              <a:avLst/>
              <a:gdLst/>
              <a:ahLst/>
              <a:cxnLst/>
              <a:rect l="l" t="t" r="r" b="b"/>
              <a:pathLst>
                <a:path w="3934" h="1675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70"/>
                    <a:pt x="195" y="865"/>
                    <a:pt x="447" y="865"/>
                  </a:cubicBezTo>
                  <a:lnTo>
                    <a:pt x="2120" y="1675"/>
                  </a:lnTo>
                  <a:lnTo>
                    <a:pt x="3934" y="698"/>
                  </a:lnTo>
                  <a:lnTo>
                    <a:pt x="3794" y="308"/>
                  </a:lnTo>
                  <a:lnTo>
                    <a:pt x="2176" y="838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863287" y="1626500"/>
              <a:ext cx="229360" cy="180964"/>
            </a:xfrm>
            <a:custGeom>
              <a:avLst/>
              <a:gdLst/>
              <a:ahLst/>
              <a:cxnLst/>
              <a:rect l="l" t="t" r="r" b="b"/>
              <a:pathLst>
                <a:path w="3962" h="3126" extrusionOk="0">
                  <a:moveTo>
                    <a:pt x="112" y="1"/>
                  </a:moveTo>
                  <a:cubicBezTo>
                    <a:pt x="28" y="29"/>
                    <a:pt x="0" y="84"/>
                    <a:pt x="28" y="140"/>
                  </a:cubicBezTo>
                  <a:lnTo>
                    <a:pt x="474" y="1981"/>
                  </a:lnTo>
                  <a:lnTo>
                    <a:pt x="502" y="2009"/>
                  </a:lnTo>
                  <a:cubicBezTo>
                    <a:pt x="1618" y="2874"/>
                    <a:pt x="3739" y="3125"/>
                    <a:pt x="3822" y="3125"/>
                  </a:cubicBezTo>
                  <a:cubicBezTo>
                    <a:pt x="3878" y="3125"/>
                    <a:pt x="3934" y="3097"/>
                    <a:pt x="3934" y="3042"/>
                  </a:cubicBezTo>
                  <a:cubicBezTo>
                    <a:pt x="3962" y="2986"/>
                    <a:pt x="3906" y="2930"/>
                    <a:pt x="3850" y="2930"/>
                  </a:cubicBezTo>
                  <a:cubicBezTo>
                    <a:pt x="3822" y="2902"/>
                    <a:pt x="1758" y="2651"/>
                    <a:pt x="670" y="1842"/>
                  </a:cubicBezTo>
                  <a:lnTo>
                    <a:pt x="223" y="84"/>
                  </a:lnTo>
                  <a:cubicBezTo>
                    <a:pt x="223" y="29"/>
                    <a:pt x="167" y="1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889105" y="1670670"/>
              <a:ext cx="59800" cy="73810"/>
            </a:xfrm>
            <a:custGeom>
              <a:avLst/>
              <a:gdLst/>
              <a:ahLst/>
              <a:cxnLst/>
              <a:rect l="l" t="t" r="r" b="b"/>
              <a:pathLst>
                <a:path w="1033" h="1275" extrusionOk="0">
                  <a:moveTo>
                    <a:pt x="894" y="0"/>
                  </a:moveTo>
                  <a:cubicBezTo>
                    <a:pt x="861" y="0"/>
                    <a:pt x="826" y="14"/>
                    <a:pt x="810" y="47"/>
                  </a:cubicBezTo>
                  <a:lnTo>
                    <a:pt x="28" y="1079"/>
                  </a:lnTo>
                  <a:cubicBezTo>
                    <a:pt x="0" y="1135"/>
                    <a:pt x="0" y="1218"/>
                    <a:pt x="56" y="1246"/>
                  </a:cubicBezTo>
                  <a:lnTo>
                    <a:pt x="112" y="1274"/>
                  </a:lnTo>
                  <a:lnTo>
                    <a:pt x="196" y="1218"/>
                  </a:lnTo>
                  <a:lnTo>
                    <a:pt x="977" y="186"/>
                  </a:lnTo>
                  <a:cubicBezTo>
                    <a:pt x="1033" y="130"/>
                    <a:pt x="1005" y="75"/>
                    <a:pt x="949" y="19"/>
                  </a:cubicBezTo>
                  <a:cubicBezTo>
                    <a:pt x="938" y="7"/>
                    <a:pt x="916" y="0"/>
                    <a:pt x="89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931075" y="1665575"/>
              <a:ext cx="22693" cy="20435"/>
            </a:xfrm>
            <a:custGeom>
              <a:avLst/>
              <a:gdLst/>
              <a:ahLst/>
              <a:cxnLst/>
              <a:rect l="l" t="t" r="r" b="b"/>
              <a:pathLst>
                <a:path w="392" h="353" extrusionOk="0">
                  <a:moveTo>
                    <a:pt x="215" y="1"/>
                  </a:moveTo>
                  <a:cubicBezTo>
                    <a:pt x="189" y="1"/>
                    <a:pt x="164" y="8"/>
                    <a:pt x="140" y="23"/>
                  </a:cubicBezTo>
                  <a:cubicBezTo>
                    <a:pt x="29" y="51"/>
                    <a:pt x="1" y="163"/>
                    <a:pt x="29" y="246"/>
                  </a:cubicBezTo>
                  <a:cubicBezTo>
                    <a:pt x="69" y="307"/>
                    <a:pt x="124" y="352"/>
                    <a:pt x="193" y="352"/>
                  </a:cubicBezTo>
                  <a:cubicBezTo>
                    <a:pt x="220" y="352"/>
                    <a:pt x="249" y="346"/>
                    <a:pt x="280" y="330"/>
                  </a:cubicBezTo>
                  <a:cubicBezTo>
                    <a:pt x="364" y="302"/>
                    <a:pt x="391" y="190"/>
                    <a:pt x="364" y="107"/>
                  </a:cubicBezTo>
                  <a:cubicBezTo>
                    <a:pt x="343" y="46"/>
                    <a:pt x="280" y="1"/>
                    <a:pt x="215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281844" y="1791254"/>
              <a:ext cx="387689" cy="240707"/>
            </a:xfrm>
            <a:custGeom>
              <a:avLst/>
              <a:gdLst/>
              <a:ahLst/>
              <a:cxnLst/>
              <a:rect l="l" t="t" r="r" b="b"/>
              <a:pathLst>
                <a:path w="6697" h="4158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63"/>
                    <a:pt x="363" y="1312"/>
                    <a:pt x="335" y="2288"/>
                  </a:cubicBezTo>
                  <a:cubicBezTo>
                    <a:pt x="307" y="3571"/>
                    <a:pt x="475" y="3850"/>
                    <a:pt x="1758" y="3990"/>
                  </a:cubicBezTo>
                  <a:lnTo>
                    <a:pt x="4632" y="4157"/>
                  </a:lnTo>
                  <a:cubicBezTo>
                    <a:pt x="6473" y="4157"/>
                    <a:pt x="6696" y="2539"/>
                    <a:pt x="6389" y="1786"/>
                  </a:cubicBezTo>
                  <a:cubicBezTo>
                    <a:pt x="6082" y="1033"/>
                    <a:pt x="5357" y="140"/>
                    <a:pt x="5357" y="140"/>
                  </a:cubicBezTo>
                  <a:lnTo>
                    <a:pt x="3572" y="28"/>
                  </a:lnTo>
                  <a:cubicBezTo>
                    <a:pt x="3067" y="67"/>
                    <a:pt x="2544" y="88"/>
                    <a:pt x="1997" y="88"/>
                  </a:cubicBezTo>
                  <a:cubicBezTo>
                    <a:pt x="1366" y="88"/>
                    <a:pt x="703" y="60"/>
                    <a:pt x="0" y="0"/>
                  </a:cubicBezTo>
                  <a:close/>
                </a:path>
              </a:pathLst>
            </a:custGeom>
            <a:solidFill>
              <a:srgbClr val="FFD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62749" y="1999598"/>
              <a:ext cx="58179" cy="87240"/>
            </a:xfrm>
            <a:custGeom>
              <a:avLst/>
              <a:gdLst/>
              <a:ahLst/>
              <a:cxnLst/>
              <a:rect l="l" t="t" r="r" b="b"/>
              <a:pathLst>
                <a:path w="1005" h="1507" extrusionOk="0">
                  <a:moveTo>
                    <a:pt x="84" y="0"/>
                  </a:moveTo>
                  <a:lnTo>
                    <a:pt x="0" y="1367"/>
                  </a:lnTo>
                  <a:cubicBezTo>
                    <a:pt x="307" y="1423"/>
                    <a:pt x="614" y="1479"/>
                    <a:pt x="921" y="1507"/>
                  </a:cubicBezTo>
                  <a:lnTo>
                    <a:pt x="1004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17389" y="1760283"/>
              <a:ext cx="282677" cy="94013"/>
            </a:xfrm>
            <a:custGeom>
              <a:avLst/>
              <a:gdLst/>
              <a:ahLst/>
              <a:cxnLst/>
              <a:rect l="l" t="t" r="r" b="b"/>
              <a:pathLst>
                <a:path w="4883" h="1624" extrusionOk="0">
                  <a:moveTo>
                    <a:pt x="289" y="0"/>
                  </a:moveTo>
                  <a:cubicBezTo>
                    <a:pt x="152" y="0"/>
                    <a:pt x="71" y="41"/>
                    <a:pt x="56" y="145"/>
                  </a:cubicBezTo>
                  <a:cubicBezTo>
                    <a:pt x="0" y="563"/>
                    <a:pt x="698" y="1623"/>
                    <a:pt x="2651" y="1623"/>
                  </a:cubicBezTo>
                  <a:cubicBezTo>
                    <a:pt x="4046" y="1623"/>
                    <a:pt x="4883" y="759"/>
                    <a:pt x="4855" y="396"/>
                  </a:cubicBezTo>
                  <a:cubicBezTo>
                    <a:pt x="4847" y="228"/>
                    <a:pt x="4777" y="169"/>
                    <a:pt x="4653" y="169"/>
                  </a:cubicBezTo>
                  <a:cubicBezTo>
                    <a:pt x="4354" y="169"/>
                    <a:pt x="3738" y="514"/>
                    <a:pt x="2924" y="514"/>
                  </a:cubicBezTo>
                  <a:cubicBezTo>
                    <a:pt x="2783" y="514"/>
                    <a:pt x="2636" y="504"/>
                    <a:pt x="2483" y="480"/>
                  </a:cubicBezTo>
                  <a:cubicBezTo>
                    <a:pt x="1478" y="315"/>
                    <a:pt x="669" y="0"/>
                    <a:pt x="289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11054" y="1781528"/>
              <a:ext cx="253616" cy="236307"/>
            </a:xfrm>
            <a:custGeom>
              <a:avLst/>
              <a:gdLst/>
              <a:ahLst/>
              <a:cxnLst/>
              <a:rect l="l" t="t" r="r" b="b"/>
              <a:pathLst>
                <a:path w="4381" h="4082" extrusionOk="0">
                  <a:moveTo>
                    <a:pt x="224" y="1"/>
                  </a:moveTo>
                  <a:lnTo>
                    <a:pt x="28" y="2902"/>
                  </a:lnTo>
                  <a:cubicBezTo>
                    <a:pt x="0" y="3544"/>
                    <a:pt x="475" y="4046"/>
                    <a:pt x="1116" y="4074"/>
                  </a:cubicBezTo>
                  <a:cubicBezTo>
                    <a:pt x="1207" y="4079"/>
                    <a:pt x="1297" y="4081"/>
                    <a:pt x="1384" y="4081"/>
                  </a:cubicBezTo>
                  <a:cubicBezTo>
                    <a:pt x="1807" y="4081"/>
                    <a:pt x="2188" y="4027"/>
                    <a:pt x="2511" y="3935"/>
                  </a:cubicBezTo>
                  <a:cubicBezTo>
                    <a:pt x="4213" y="3433"/>
                    <a:pt x="4381" y="1898"/>
                    <a:pt x="2790" y="587"/>
                  </a:cubicBezTo>
                  <a:cubicBezTo>
                    <a:pt x="2707" y="531"/>
                    <a:pt x="2623" y="475"/>
                    <a:pt x="2539" y="392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546689" y="1815451"/>
              <a:ext cx="117980" cy="193874"/>
            </a:xfrm>
            <a:custGeom>
              <a:avLst/>
              <a:gdLst/>
              <a:ahLst/>
              <a:cxnLst/>
              <a:rect l="l" t="t" r="r" b="b"/>
              <a:pathLst>
                <a:path w="2038" h="3349" extrusionOk="0">
                  <a:moveTo>
                    <a:pt x="447" y="1"/>
                  </a:moveTo>
                  <a:lnTo>
                    <a:pt x="1" y="85"/>
                  </a:lnTo>
                  <a:cubicBezTo>
                    <a:pt x="1" y="85"/>
                    <a:pt x="726" y="1758"/>
                    <a:pt x="196" y="3153"/>
                  </a:cubicBezTo>
                  <a:cubicBezTo>
                    <a:pt x="168" y="3237"/>
                    <a:pt x="168" y="3293"/>
                    <a:pt x="168" y="3349"/>
                  </a:cubicBezTo>
                  <a:cubicBezTo>
                    <a:pt x="1870" y="2847"/>
                    <a:pt x="2038" y="1312"/>
                    <a:pt x="4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335161" y="1727980"/>
              <a:ext cx="248753" cy="113985"/>
            </a:xfrm>
            <a:custGeom>
              <a:avLst/>
              <a:gdLst/>
              <a:ahLst/>
              <a:cxnLst/>
              <a:rect l="l" t="t" r="r" b="b"/>
              <a:pathLst>
                <a:path w="4297" h="1969" extrusionOk="0">
                  <a:moveTo>
                    <a:pt x="170" y="1"/>
                  </a:moveTo>
                  <a:cubicBezTo>
                    <a:pt x="130" y="1"/>
                    <a:pt x="88" y="17"/>
                    <a:pt x="56" y="33"/>
                  </a:cubicBezTo>
                  <a:cubicBezTo>
                    <a:pt x="28" y="61"/>
                    <a:pt x="0" y="117"/>
                    <a:pt x="0" y="173"/>
                  </a:cubicBezTo>
                  <a:lnTo>
                    <a:pt x="56" y="675"/>
                  </a:lnTo>
                  <a:cubicBezTo>
                    <a:pt x="84" y="982"/>
                    <a:pt x="335" y="1233"/>
                    <a:pt x="642" y="1261"/>
                  </a:cubicBezTo>
                  <a:lnTo>
                    <a:pt x="1507" y="1344"/>
                  </a:lnTo>
                  <a:cubicBezTo>
                    <a:pt x="1674" y="1344"/>
                    <a:pt x="1841" y="1372"/>
                    <a:pt x="1981" y="1428"/>
                  </a:cubicBezTo>
                  <a:cubicBezTo>
                    <a:pt x="2148" y="1484"/>
                    <a:pt x="2316" y="1568"/>
                    <a:pt x="2455" y="1679"/>
                  </a:cubicBezTo>
                  <a:cubicBezTo>
                    <a:pt x="2720" y="1878"/>
                    <a:pt x="3015" y="1968"/>
                    <a:pt x="3327" y="1968"/>
                  </a:cubicBezTo>
                  <a:cubicBezTo>
                    <a:pt x="3541" y="1968"/>
                    <a:pt x="3763" y="1926"/>
                    <a:pt x="3990" y="1847"/>
                  </a:cubicBezTo>
                  <a:cubicBezTo>
                    <a:pt x="4297" y="1707"/>
                    <a:pt x="4297" y="1484"/>
                    <a:pt x="4157" y="1317"/>
                  </a:cubicBezTo>
                  <a:lnTo>
                    <a:pt x="4018" y="1121"/>
                  </a:lnTo>
                  <a:cubicBezTo>
                    <a:pt x="3934" y="982"/>
                    <a:pt x="3794" y="898"/>
                    <a:pt x="3655" y="870"/>
                  </a:cubicBezTo>
                  <a:cubicBezTo>
                    <a:pt x="3599" y="856"/>
                    <a:pt x="3543" y="849"/>
                    <a:pt x="3487" y="849"/>
                  </a:cubicBezTo>
                  <a:cubicBezTo>
                    <a:pt x="3432" y="849"/>
                    <a:pt x="3376" y="856"/>
                    <a:pt x="3320" y="870"/>
                  </a:cubicBezTo>
                  <a:cubicBezTo>
                    <a:pt x="3181" y="898"/>
                    <a:pt x="3013" y="926"/>
                    <a:pt x="2846" y="926"/>
                  </a:cubicBezTo>
                  <a:cubicBezTo>
                    <a:pt x="2723" y="936"/>
                    <a:pt x="2601" y="941"/>
                    <a:pt x="2480" y="941"/>
                  </a:cubicBezTo>
                  <a:cubicBezTo>
                    <a:pt x="1609" y="941"/>
                    <a:pt x="790" y="670"/>
                    <a:pt x="251" y="33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335161" y="1726823"/>
              <a:ext cx="221834" cy="87356"/>
            </a:xfrm>
            <a:custGeom>
              <a:avLst/>
              <a:gdLst/>
              <a:ahLst/>
              <a:cxnLst/>
              <a:rect l="l" t="t" r="r" b="b"/>
              <a:pathLst>
                <a:path w="3832" h="1509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8" y="81"/>
                    <a:pt x="0" y="137"/>
                    <a:pt x="0" y="193"/>
                  </a:cubicBezTo>
                  <a:lnTo>
                    <a:pt x="56" y="695"/>
                  </a:lnTo>
                  <a:cubicBezTo>
                    <a:pt x="84" y="1002"/>
                    <a:pt x="335" y="1253"/>
                    <a:pt x="642" y="1281"/>
                  </a:cubicBezTo>
                  <a:lnTo>
                    <a:pt x="1507" y="1364"/>
                  </a:lnTo>
                  <a:cubicBezTo>
                    <a:pt x="1674" y="1364"/>
                    <a:pt x="1841" y="1392"/>
                    <a:pt x="1981" y="1448"/>
                  </a:cubicBezTo>
                  <a:cubicBezTo>
                    <a:pt x="2151" y="1489"/>
                    <a:pt x="2334" y="1508"/>
                    <a:pt x="2514" y="1508"/>
                  </a:cubicBezTo>
                  <a:cubicBezTo>
                    <a:pt x="3190" y="1508"/>
                    <a:pt x="3831" y="1243"/>
                    <a:pt x="3655" y="890"/>
                  </a:cubicBezTo>
                  <a:cubicBezTo>
                    <a:pt x="3599" y="876"/>
                    <a:pt x="3543" y="869"/>
                    <a:pt x="3487" y="869"/>
                  </a:cubicBezTo>
                  <a:cubicBezTo>
                    <a:pt x="3432" y="869"/>
                    <a:pt x="3376" y="876"/>
                    <a:pt x="3320" y="890"/>
                  </a:cubicBezTo>
                  <a:cubicBezTo>
                    <a:pt x="3181" y="918"/>
                    <a:pt x="3013" y="918"/>
                    <a:pt x="2846" y="946"/>
                  </a:cubicBezTo>
                  <a:cubicBezTo>
                    <a:pt x="2723" y="956"/>
                    <a:pt x="2601" y="961"/>
                    <a:pt x="2480" y="961"/>
                  </a:cubicBezTo>
                  <a:cubicBezTo>
                    <a:pt x="1609" y="961"/>
                    <a:pt x="790" y="690"/>
                    <a:pt x="251" y="53"/>
                  </a:cubicBezTo>
                  <a:cubicBezTo>
                    <a:pt x="226" y="15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360979" y="1650756"/>
              <a:ext cx="193874" cy="176101"/>
            </a:xfrm>
            <a:custGeom>
              <a:avLst/>
              <a:gdLst/>
              <a:ahLst/>
              <a:cxnLst/>
              <a:rect l="l" t="t" r="r" b="b"/>
              <a:pathLst>
                <a:path w="3349" h="3042" extrusionOk="0">
                  <a:moveTo>
                    <a:pt x="782" y="0"/>
                  </a:moveTo>
                  <a:cubicBezTo>
                    <a:pt x="391" y="0"/>
                    <a:pt x="0" y="307"/>
                    <a:pt x="84" y="698"/>
                  </a:cubicBezTo>
                  <a:cubicBezTo>
                    <a:pt x="168" y="1144"/>
                    <a:pt x="1953" y="2595"/>
                    <a:pt x="1953" y="2595"/>
                  </a:cubicBezTo>
                  <a:lnTo>
                    <a:pt x="3097" y="3041"/>
                  </a:lnTo>
                  <a:lnTo>
                    <a:pt x="3209" y="2818"/>
                  </a:lnTo>
                  <a:cubicBezTo>
                    <a:pt x="3348" y="2595"/>
                    <a:pt x="3320" y="2288"/>
                    <a:pt x="3153" y="2093"/>
                  </a:cubicBezTo>
                  <a:lnTo>
                    <a:pt x="1535" y="335"/>
                  </a:lnTo>
                  <a:cubicBezTo>
                    <a:pt x="1479" y="251"/>
                    <a:pt x="1423" y="195"/>
                    <a:pt x="1340" y="140"/>
                  </a:cubicBezTo>
                  <a:lnTo>
                    <a:pt x="1312" y="112"/>
                  </a:lnTo>
                  <a:cubicBezTo>
                    <a:pt x="1200" y="28"/>
                    <a:pt x="1061" y="0"/>
                    <a:pt x="9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412675" y="1800516"/>
              <a:ext cx="137315" cy="158734"/>
            </a:xfrm>
            <a:custGeom>
              <a:avLst/>
              <a:gdLst/>
              <a:ahLst/>
              <a:cxnLst/>
              <a:rect l="l" t="t" r="r" b="b"/>
              <a:pathLst>
                <a:path w="2372" h="2742" extrusionOk="0">
                  <a:moveTo>
                    <a:pt x="1333" y="1"/>
                  </a:moveTo>
                  <a:cubicBezTo>
                    <a:pt x="1246" y="1"/>
                    <a:pt x="1156" y="3"/>
                    <a:pt x="1060" y="8"/>
                  </a:cubicBezTo>
                  <a:cubicBezTo>
                    <a:pt x="558" y="873"/>
                    <a:pt x="279" y="1710"/>
                    <a:pt x="0" y="2602"/>
                  </a:cubicBezTo>
                  <a:lnTo>
                    <a:pt x="614" y="2742"/>
                  </a:lnTo>
                  <a:lnTo>
                    <a:pt x="2372" y="203"/>
                  </a:lnTo>
                  <a:cubicBezTo>
                    <a:pt x="2115" y="63"/>
                    <a:pt x="1779" y="1"/>
                    <a:pt x="1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399765" y="1947903"/>
              <a:ext cx="93724" cy="54996"/>
            </a:xfrm>
            <a:custGeom>
              <a:avLst/>
              <a:gdLst/>
              <a:ahLst/>
              <a:cxnLst/>
              <a:rect l="l" t="t" r="r" b="b"/>
              <a:pathLst>
                <a:path w="1619" h="950" extrusionOk="0">
                  <a:moveTo>
                    <a:pt x="251" y="1"/>
                  </a:moveTo>
                  <a:cubicBezTo>
                    <a:pt x="84" y="196"/>
                    <a:pt x="0" y="447"/>
                    <a:pt x="28" y="586"/>
                  </a:cubicBezTo>
                  <a:lnTo>
                    <a:pt x="446" y="670"/>
                  </a:lnTo>
                  <a:lnTo>
                    <a:pt x="502" y="614"/>
                  </a:lnTo>
                  <a:lnTo>
                    <a:pt x="893" y="810"/>
                  </a:lnTo>
                  <a:lnTo>
                    <a:pt x="1562" y="949"/>
                  </a:lnTo>
                  <a:cubicBezTo>
                    <a:pt x="1618" y="838"/>
                    <a:pt x="1562" y="670"/>
                    <a:pt x="1451" y="586"/>
                  </a:cubicBezTo>
                  <a:lnTo>
                    <a:pt x="837" y="1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443356" y="1936093"/>
              <a:ext cx="51754" cy="76473"/>
            </a:xfrm>
            <a:custGeom>
              <a:avLst/>
              <a:gdLst/>
              <a:ahLst/>
              <a:cxnLst/>
              <a:rect l="l" t="t" r="r" b="b"/>
              <a:pathLst>
                <a:path w="894" h="1321" extrusionOk="0">
                  <a:moveTo>
                    <a:pt x="561" y="56"/>
                  </a:moveTo>
                  <a:cubicBezTo>
                    <a:pt x="579" y="56"/>
                    <a:pt x="597" y="59"/>
                    <a:pt x="614" y="65"/>
                  </a:cubicBezTo>
                  <a:cubicBezTo>
                    <a:pt x="782" y="121"/>
                    <a:pt x="865" y="400"/>
                    <a:pt x="782" y="707"/>
                  </a:cubicBezTo>
                  <a:lnTo>
                    <a:pt x="698" y="1153"/>
                  </a:lnTo>
                  <a:lnTo>
                    <a:pt x="56" y="986"/>
                  </a:lnTo>
                  <a:lnTo>
                    <a:pt x="168" y="539"/>
                  </a:lnTo>
                  <a:cubicBezTo>
                    <a:pt x="243" y="264"/>
                    <a:pt x="407" y="56"/>
                    <a:pt x="561" y="56"/>
                  </a:cubicBezTo>
                  <a:close/>
                  <a:moveTo>
                    <a:pt x="554" y="1"/>
                  </a:moveTo>
                  <a:cubicBezTo>
                    <a:pt x="380" y="1"/>
                    <a:pt x="215" y="214"/>
                    <a:pt x="140" y="539"/>
                  </a:cubicBezTo>
                  <a:lnTo>
                    <a:pt x="28" y="958"/>
                  </a:lnTo>
                  <a:lnTo>
                    <a:pt x="0" y="1125"/>
                  </a:lnTo>
                  <a:lnTo>
                    <a:pt x="698" y="1320"/>
                  </a:lnTo>
                  <a:lnTo>
                    <a:pt x="726" y="1153"/>
                  </a:lnTo>
                  <a:lnTo>
                    <a:pt x="837" y="735"/>
                  </a:lnTo>
                  <a:cubicBezTo>
                    <a:pt x="893" y="372"/>
                    <a:pt x="809" y="37"/>
                    <a:pt x="614" y="9"/>
                  </a:cubicBezTo>
                  <a:cubicBezTo>
                    <a:pt x="594" y="4"/>
                    <a:pt x="574" y="1"/>
                    <a:pt x="55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477279" y="1930130"/>
              <a:ext cx="4863" cy="8162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6" y="1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477279" y="1854237"/>
              <a:ext cx="22635" cy="79194"/>
            </a:xfrm>
            <a:custGeom>
              <a:avLst/>
              <a:gdLst/>
              <a:ahLst/>
              <a:cxnLst/>
              <a:rect l="l" t="t" r="r" b="b"/>
              <a:pathLst>
                <a:path w="391" h="1368" extrusionOk="0">
                  <a:moveTo>
                    <a:pt x="307" y="0"/>
                  </a:moveTo>
                  <a:lnTo>
                    <a:pt x="0" y="1340"/>
                  </a:lnTo>
                  <a:lnTo>
                    <a:pt x="84" y="1367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451403" y="1967296"/>
              <a:ext cx="42086" cy="35602"/>
            </a:xfrm>
            <a:custGeom>
              <a:avLst/>
              <a:gdLst/>
              <a:ahLst/>
              <a:cxnLst/>
              <a:rect l="l" t="t" r="r" b="b"/>
              <a:pathLst>
                <a:path w="727" h="615" extrusionOk="0">
                  <a:moveTo>
                    <a:pt x="168" y="0"/>
                  </a:moveTo>
                  <a:cubicBezTo>
                    <a:pt x="112" y="168"/>
                    <a:pt x="57" y="307"/>
                    <a:pt x="1" y="475"/>
                  </a:cubicBezTo>
                  <a:lnTo>
                    <a:pt x="670" y="614"/>
                  </a:lnTo>
                  <a:cubicBezTo>
                    <a:pt x="726" y="503"/>
                    <a:pt x="670" y="335"/>
                    <a:pt x="559" y="2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46300" y="2398514"/>
              <a:ext cx="77573" cy="30740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893" y="0"/>
                  </a:moveTo>
                  <a:lnTo>
                    <a:pt x="1" y="224"/>
                  </a:lnTo>
                  <a:lnTo>
                    <a:pt x="1" y="530"/>
                  </a:lnTo>
                  <a:lnTo>
                    <a:pt x="1340" y="530"/>
                  </a:lnTo>
                  <a:cubicBezTo>
                    <a:pt x="1228" y="335"/>
                    <a:pt x="1061" y="168"/>
                    <a:pt x="8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92198" y="2272547"/>
              <a:ext cx="38844" cy="63042"/>
            </a:xfrm>
            <a:custGeom>
              <a:avLst/>
              <a:gdLst/>
              <a:ahLst/>
              <a:cxnLst/>
              <a:rect l="l" t="t" r="r" b="b"/>
              <a:pathLst>
                <a:path w="671" h="1089" extrusionOk="0">
                  <a:moveTo>
                    <a:pt x="642" y="0"/>
                  </a:moveTo>
                  <a:lnTo>
                    <a:pt x="307" y="56"/>
                  </a:lnTo>
                  <a:lnTo>
                    <a:pt x="1" y="1088"/>
                  </a:lnTo>
                  <a:cubicBezTo>
                    <a:pt x="224" y="1060"/>
                    <a:pt x="475" y="921"/>
                    <a:pt x="670" y="754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624261" y="2293503"/>
              <a:ext cx="45270" cy="63042"/>
            </a:xfrm>
            <a:custGeom>
              <a:avLst/>
              <a:gdLst/>
              <a:ahLst/>
              <a:cxnLst/>
              <a:rect l="l" t="t" r="r" b="b"/>
              <a:pathLst>
                <a:path w="782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5728" y="1857479"/>
              <a:ext cx="93724" cy="184148"/>
            </a:xfrm>
            <a:custGeom>
              <a:avLst/>
              <a:gdLst/>
              <a:ahLst/>
              <a:cxnLst/>
              <a:rect l="l" t="t" r="r" b="b"/>
              <a:pathLst>
                <a:path w="1619" h="3181" extrusionOk="0">
                  <a:moveTo>
                    <a:pt x="335" y="0"/>
                  </a:moveTo>
                  <a:cubicBezTo>
                    <a:pt x="335" y="0"/>
                    <a:pt x="307" y="56"/>
                    <a:pt x="252" y="140"/>
                  </a:cubicBezTo>
                  <a:cubicBezTo>
                    <a:pt x="224" y="223"/>
                    <a:pt x="140" y="363"/>
                    <a:pt x="112" y="530"/>
                  </a:cubicBezTo>
                  <a:cubicBezTo>
                    <a:pt x="28" y="865"/>
                    <a:pt x="1" y="1395"/>
                    <a:pt x="196" y="1897"/>
                  </a:cubicBezTo>
                  <a:cubicBezTo>
                    <a:pt x="419" y="2427"/>
                    <a:pt x="810" y="2762"/>
                    <a:pt x="1117" y="2957"/>
                  </a:cubicBezTo>
                  <a:cubicBezTo>
                    <a:pt x="1256" y="3041"/>
                    <a:pt x="1396" y="3097"/>
                    <a:pt x="1479" y="3125"/>
                  </a:cubicBezTo>
                  <a:cubicBezTo>
                    <a:pt x="1591" y="3181"/>
                    <a:pt x="1619" y="3181"/>
                    <a:pt x="1619" y="3181"/>
                  </a:cubicBezTo>
                  <a:cubicBezTo>
                    <a:pt x="1619" y="3181"/>
                    <a:pt x="1507" y="3013"/>
                    <a:pt x="1284" y="2762"/>
                  </a:cubicBezTo>
                  <a:cubicBezTo>
                    <a:pt x="1117" y="2483"/>
                    <a:pt x="893" y="2121"/>
                    <a:pt x="726" y="1702"/>
                  </a:cubicBezTo>
                  <a:cubicBezTo>
                    <a:pt x="559" y="1284"/>
                    <a:pt x="447" y="865"/>
                    <a:pt x="391" y="530"/>
                  </a:cubicBezTo>
                  <a:cubicBezTo>
                    <a:pt x="335" y="195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117091" y="2190170"/>
              <a:ext cx="37223" cy="39192"/>
            </a:xfrm>
            <a:custGeom>
              <a:avLst/>
              <a:gdLst/>
              <a:ahLst/>
              <a:cxnLst/>
              <a:rect l="l" t="t" r="r" b="b"/>
              <a:pathLst>
                <a:path w="643" h="677" extrusionOk="0">
                  <a:moveTo>
                    <a:pt x="336" y="0"/>
                  </a:moveTo>
                  <a:cubicBezTo>
                    <a:pt x="308" y="0"/>
                    <a:pt x="252" y="0"/>
                    <a:pt x="196" y="56"/>
                  </a:cubicBezTo>
                  <a:cubicBezTo>
                    <a:pt x="112" y="112"/>
                    <a:pt x="1" y="279"/>
                    <a:pt x="84" y="475"/>
                  </a:cubicBezTo>
                  <a:cubicBezTo>
                    <a:pt x="155" y="615"/>
                    <a:pt x="303" y="677"/>
                    <a:pt x="415" y="677"/>
                  </a:cubicBezTo>
                  <a:cubicBezTo>
                    <a:pt x="437" y="677"/>
                    <a:pt x="457" y="675"/>
                    <a:pt x="475" y="670"/>
                  </a:cubicBezTo>
                  <a:cubicBezTo>
                    <a:pt x="531" y="670"/>
                    <a:pt x="559" y="642"/>
                    <a:pt x="587" y="614"/>
                  </a:cubicBezTo>
                  <a:lnTo>
                    <a:pt x="642" y="586"/>
                  </a:lnTo>
                  <a:cubicBezTo>
                    <a:pt x="642" y="586"/>
                    <a:pt x="587" y="503"/>
                    <a:pt x="587" y="419"/>
                  </a:cubicBezTo>
                  <a:cubicBezTo>
                    <a:pt x="587" y="335"/>
                    <a:pt x="615" y="251"/>
                    <a:pt x="587" y="251"/>
                  </a:cubicBezTo>
                  <a:cubicBezTo>
                    <a:pt x="587" y="224"/>
                    <a:pt x="531" y="196"/>
                    <a:pt x="475" y="140"/>
                  </a:cubicBezTo>
                  <a:cubicBezTo>
                    <a:pt x="419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136484" y="2078733"/>
              <a:ext cx="27498" cy="98587"/>
            </a:xfrm>
            <a:custGeom>
              <a:avLst/>
              <a:gdLst/>
              <a:ahLst/>
              <a:cxnLst/>
              <a:rect l="l" t="t" r="r" b="b"/>
              <a:pathLst>
                <a:path w="475" h="1703" extrusionOk="0">
                  <a:moveTo>
                    <a:pt x="419" y="0"/>
                  </a:moveTo>
                  <a:cubicBezTo>
                    <a:pt x="419" y="0"/>
                    <a:pt x="196" y="363"/>
                    <a:pt x="84" y="837"/>
                  </a:cubicBezTo>
                  <a:cubicBezTo>
                    <a:pt x="1" y="1312"/>
                    <a:pt x="56" y="1702"/>
                    <a:pt x="56" y="1702"/>
                  </a:cubicBezTo>
                  <a:cubicBezTo>
                    <a:pt x="56" y="1702"/>
                    <a:pt x="252" y="1367"/>
                    <a:pt x="363" y="893"/>
                  </a:cubicBezTo>
                  <a:cubicBezTo>
                    <a:pt x="475" y="419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163923" y="2240245"/>
              <a:ext cx="98587" cy="147041"/>
            </a:xfrm>
            <a:custGeom>
              <a:avLst/>
              <a:gdLst/>
              <a:ahLst/>
              <a:cxnLst/>
              <a:rect l="l" t="t" r="r" b="b"/>
              <a:pathLst>
                <a:path w="1703" h="25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" y="642"/>
                    <a:pt x="726" y="1339"/>
                  </a:cubicBezTo>
                  <a:cubicBezTo>
                    <a:pt x="1200" y="2037"/>
                    <a:pt x="1703" y="2539"/>
                    <a:pt x="1703" y="2539"/>
                  </a:cubicBezTo>
                  <a:cubicBezTo>
                    <a:pt x="1703" y="2539"/>
                    <a:pt x="1424" y="1870"/>
                    <a:pt x="977" y="1172"/>
                  </a:cubicBezTo>
                  <a:cubicBezTo>
                    <a:pt x="503" y="4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5624" y="2025417"/>
              <a:ext cx="132452" cy="58064"/>
            </a:xfrm>
            <a:custGeom>
              <a:avLst/>
              <a:gdLst/>
              <a:ahLst/>
              <a:cxnLst/>
              <a:rect l="l" t="t" r="r" b="b"/>
              <a:pathLst>
                <a:path w="2288" h="1003" extrusionOk="0">
                  <a:moveTo>
                    <a:pt x="0" y="1"/>
                  </a:moveTo>
                  <a:cubicBezTo>
                    <a:pt x="0" y="1"/>
                    <a:pt x="0" y="56"/>
                    <a:pt x="28" y="112"/>
                  </a:cubicBezTo>
                  <a:cubicBezTo>
                    <a:pt x="56" y="168"/>
                    <a:pt x="84" y="280"/>
                    <a:pt x="168" y="363"/>
                  </a:cubicBezTo>
                  <a:cubicBezTo>
                    <a:pt x="223" y="475"/>
                    <a:pt x="335" y="587"/>
                    <a:pt x="474" y="698"/>
                  </a:cubicBezTo>
                  <a:cubicBezTo>
                    <a:pt x="586" y="782"/>
                    <a:pt x="753" y="866"/>
                    <a:pt x="949" y="921"/>
                  </a:cubicBezTo>
                  <a:cubicBezTo>
                    <a:pt x="1149" y="983"/>
                    <a:pt x="1341" y="1002"/>
                    <a:pt x="1515" y="1002"/>
                  </a:cubicBezTo>
                  <a:cubicBezTo>
                    <a:pt x="1656" y="1002"/>
                    <a:pt x="1785" y="990"/>
                    <a:pt x="1897" y="977"/>
                  </a:cubicBezTo>
                  <a:cubicBezTo>
                    <a:pt x="2121" y="949"/>
                    <a:pt x="2288" y="921"/>
                    <a:pt x="2288" y="921"/>
                  </a:cubicBezTo>
                  <a:cubicBezTo>
                    <a:pt x="2288" y="921"/>
                    <a:pt x="2121" y="866"/>
                    <a:pt x="1897" y="838"/>
                  </a:cubicBezTo>
                  <a:cubicBezTo>
                    <a:pt x="1674" y="810"/>
                    <a:pt x="1339" y="754"/>
                    <a:pt x="1032" y="670"/>
                  </a:cubicBezTo>
                  <a:cubicBezTo>
                    <a:pt x="698" y="559"/>
                    <a:pt x="419" y="419"/>
                    <a:pt x="251" y="280"/>
                  </a:cubicBezTo>
                  <a:cubicBezTo>
                    <a:pt x="168" y="224"/>
                    <a:pt x="112" y="140"/>
                    <a:pt x="56" y="84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860045" y="2109414"/>
              <a:ext cx="92103" cy="142178"/>
            </a:xfrm>
            <a:custGeom>
              <a:avLst/>
              <a:gdLst/>
              <a:ahLst/>
              <a:cxnLst/>
              <a:rect l="l" t="t" r="r" b="b"/>
              <a:pathLst>
                <a:path w="1591" h="2456" extrusionOk="0">
                  <a:moveTo>
                    <a:pt x="1591" y="0"/>
                  </a:moveTo>
                  <a:cubicBezTo>
                    <a:pt x="1591" y="0"/>
                    <a:pt x="1479" y="112"/>
                    <a:pt x="1339" y="335"/>
                  </a:cubicBezTo>
                  <a:cubicBezTo>
                    <a:pt x="1200" y="558"/>
                    <a:pt x="949" y="865"/>
                    <a:pt x="754" y="1200"/>
                  </a:cubicBezTo>
                  <a:cubicBezTo>
                    <a:pt x="530" y="1535"/>
                    <a:pt x="363" y="1870"/>
                    <a:pt x="196" y="2093"/>
                  </a:cubicBezTo>
                  <a:cubicBezTo>
                    <a:pt x="56" y="2316"/>
                    <a:pt x="0" y="2456"/>
                    <a:pt x="0" y="2456"/>
                  </a:cubicBezTo>
                  <a:cubicBezTo>
                    <a:pt x="0" y="2456"/>
                    <a:pt x="112" y="2344"/>
                    <a:pt x="307" y="2177"/>
                  </a:cubicBezTo>
                  <a:cubicBezTo>
                    <a:pt x="530" y="1981"/>
                    <a:pt x="754" y="1702"/>
                    <a:pt x="977" y="1367"/>
                  </a:cubicBezTo>
                  <a:cubicBezTo>
                    <a:pt x="1200" y="1005"/>
                    <a:pt x="1367" y="670"/>
                    <a:pt x="1451" y="391"/>
                  </a:cubicBezTo>
                  <a:cubicBezTo>
                    <a:pt x="1535" y="140"/>
                    <a:pt x="1591" y="0"/>
                    <a:pt x="15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31919" y="1849375"/>
              <a:ext cx="51754" cy="111496"/>
            </a:xfrm>
            <a:custGeom>
              <a:avLst/>
              <a:gdLst/>
              <a:ahLst/>
              <a:cxnLst/>
              <a:rect l="l" t="t" r="r" b="b"/>
              <a:pathLst>
                <a:path w="894" h="1926" extrusionOk="0">
                  <a:moveTo>
                    <a:pt x="447" y="1"/>
                  </a:moveTo>
                  <a:cubicBezTo>
                    <a:pt x="168" y="1"/>
                    <a:pt x="0" y="168"/>
                    <a:pt x="0" y="475"/>
                  </a:cubicBezTo>
                  <a:lnTo>
                    <a:pt x="0" y="559"/>
                  </a:lnTo>
                  <a:lnTo>
                    <a:pt x="279" y="559"/>
                  </a:lnTo>
                  <a:lnTo>
                    <a:pt x="279" y="447"/>
                  </a:lnTo>
                  <a:cubicBezTo>
                    <a:pt x="279" y="308"/>
                    <a:pt x="335" y="252"/>
                    <a:pt x="447" y="252"/>
                  </a:cubicBezTo>
                  <a:cubicBezTo>
                    <a:pt x="530" y="252"/>
                    <a:pt x="586" y="308"/>
                    <a:pt x="586" y="475"/>
                  </a:cubicBezTo>
                  <a:lnTo>
                    <a:pt x="586" y="587"/>
                  </a:lnTo>
                  <a:cubicBezTo>
                    <a:pt x="586" y="726"/>
                    <a:pt x="530" y="782"/>
                    <a:pt x="419" y="782"/>
                  </a:cubicBezTo>
                  <a:lnTo>
                    <a:pt x="307" y="782"/>
                  </a:lnTo>
                  <a:lnTo>
                    <a:pt x="307" y="1061"/>
                  </a:lnTo>
                  <a:lnTo>
                    <a:pt x="391" y="1061"/>
                  </a:lnTo>
                  <a:cubicBezTo>
                    <a:pt x="530" y="1061"/>
                    <a:pt x="586" y="1117"/>
                    <a:pt x="586" y="1312"/>
                  </a:cubicBezTo>
                  <a:lnTo>
                    <a:pt x="586" y="1451"/>
                  </a:lnTo>
                  <a:cubicBezTo>
                    <a:pt x="586" y="1619"/>
                    <a:pt x="530" y="1675"/>
                    <a:pt x="447" y="1675"/>
                  </a:cubicBezTo>
                  <a:cubicBezTo>
                    <a:pt x="335" y="1675"/>
                    <a:pt x="279" y="1619"/>
                    <a:pt x="279" y="1479"/>
                  </a:cubicBezTo>
                  <a:lnTo>
                    <a:pt x="279" y="1312"/>
                  </a:lnTo>
                  <a:lnTo>
                    <a:pt x="0" y="1312"/>
                  </a:lnTo>
                  <a:lnTo>
                    <a:pt x="0" y="1451"/>
                  </a:lnTo>
                  <a:cubicBezTo>
                    <a:pt x="0" y="1758"/>
                    <a:pt x="168" y="1926"/>
                    <a:pt x="447" y="1926"/>
                  </a:cubicBezTo>
                  <a:cubicBezTo>
                    <a:pt x="754" y="1926"/>
                    <a:pt x="893" y="1758"/>
                    <a:pt x="893" y="1451"/>
                  </a:cubicBezTo>
                  <a:lnTo>
                    <a:pt x="893" y="1312"/>
                  </a:lnTo>
                  <a:cubicBezTo>
                    <a:pt x="893" y="1117"/>
                    <a:pt x="837" y="977"/>
                    <a:pt x="698" y="921"/>
                  </a:cubicBezTo>
                  <a:cubicBezTo>
                    <a:pt x="837" y="838"/>
                    <a:pt x="893" y="726"/>
                    <a:pt x="893" y="531"/>
                  </a:cubicBezTo>
                  <a:lnTo>
                    <a:pt x="893" y="475"/>
                  </a:lnTo>
                  <a:cubicBezTo>
                    <a:pt x="893" y="168"/>
                    <a:pt x="754" y="1"/>
                    <a:pt x="447" y="1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158466" y="3716277"/>
            <a:ext cx="1677155" cy="911843"/>
            <a:chOff x="-428686" y="4444094"/>
            <a:chExt cx="1771767" cy="963282"/>
          </a:xfrm>
        </p:grpSpPr>
        <p:sp>
          <p:nvSpPr>
            <p:cNvPr id="1593" name="Google Shape;1593;p34"/>
            <p:cNvSpPr/>
            <p:nvPr/>
          </p:nvSpPr>
          <p:spPr>
            <a:xfrm>
              <a:off x="968303" y="4562651"/>
              <a:ext cx="295644" cy="228955"/>
            </a:xfrm>
            <a:custGeom>
              <a:avLst/>
              <a:gdLst/>
              <a:ahLst/>
              <a:cxnLst/>
              <a:rect l="l" t="t" r="r" b="b"/>
              <a:pathLst>
                <a:path w="5107" h="3955" extrusionOk="0">
                  <a:moveTo>
                    <a:pt x="838" y="1"/>
                  </a:moveTo>
                  <a:lnTo>
                    <a:pt x="447" y="29"/>
                  </a:lnTo>
                  <a:cubicBezTo>
                    <a:pt x="447" y="614"/>
                    <a:pt x="503" y="949"/>
                    <a:pt x="447" y="1340"/>
                  </a:cubicBezTo>
                  <a:cubicBezTo>
                    <a:pt x="113" y="1647"/>
                    <a:pt x="1" y="2121"/>
                    <a:pt x="168" y="2540"/>
                  </a:cubicBezTo>
                  <a:lnTo>
                    <a:pt x="224" y="2623"/>
                  </a:lnTo>
                  <a:cubicBezTo>
                    <a:pt x="308" y="2791"/>
                    <a:pt x="419" y="2902"/>
                    <a:pt x="559" y="2986"/>
                  </a:cubicBezTo>
                  <a:cubicBezTo>
                    <a:pt x="722" y="3100"/>
                    <a:pt x="913" y="3157"/>
                    <a:pt x="1110" y="3157"/>
                  </a:cubicBezTo>
                  <a:cubicBezTo>
                    <a:pt x="1252" y="3157"/>
                    <a:pt x="1396" y="3128"/>
                    <a:pt x="1535" y="3070"/>
                  </a:cubicBezTo>
                  <a:cubicBezTo>
                    <a:pt x="1591" y="3042"/>
                    <a:pt x="1647" y="3014"/>
                    <a:pt x="1703" y="2986"/>
                  </a:cubicBezTo>
                  <a:lnTo>
                    <a:pt x="1787" y="2930"/>
                  </a:lnTo>
                  <a:lnTo>
                    <a:pt x="3181" y="3181"/>
                  </a:lnTo>
                  <a:lnTo>
                    <a:pt x="3516" y="3739"/>
                  </a:lnTo>
                  <a:cubicBezTo>
                    <a:pt x="3622" y="3881"/>
                    <a:pt x="3773" y="3955"/>
                    <a:pt x="3926" y="3955"/>
                  </a:cubicBezTo>
                  <a:cubicBezTo>
                    <a:pt x="4015" y="3955"/>
                    <a:pt x="4104" y="3930"/>
                    <a:pt x="4186" y="3879"/>
                  </a:cubicBezTo>
                  <a:lnTo>
                    <a:pt x="4409" y="3767"/>
                  </a:lnTo>
                  <a:lnTo>
                    <a:pt x="3823" y="3181"/>
                  </a:lnTo>
                  <a:lnTo>
                    <a:pt x="4604" y="3572"/>
                  </a:lnTo>
                  <a:cubicBezTo>
                    <a:pt x="4995" y="3209"/>
                    <a:pt x="5107" y="2846"/>
                    <a:pt x="4967" y="2512"/>
                  </a:cubicBezTo>
                  <a:lnTo>
                    <a:pt x="2651" y="838"/>
                  </a:lnTo>
                  <a:lnTo>
                    <a:pt x="2540" y="642"/>
                  </a:lnTo>
                  <a:lnTo>
                    <a:pt x="1842" y="224"/>
                  </a:lnTo>
                  <a:cubicBezTo>
                    <a:pt x="1535" y="29"/>
                    <a:pt x="1229" y="1"/>
                    <a:pt x="83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28343" y="4710443"/>
              <a:ext cx="21072" cy="1783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96" y="0"/>
                  </a:moveTo>
                  <a:cubicBezTo>
                    <a:pt x="154" y="0"/>
                    <a:pt x="112" y="14"/>
                    <a:pt x="84" y="42"/>
                  </a:cubicBezTo>
                  <a:cubicBezTo>
                    <a:pt x="29" y="98"/>
                    <a:pt x="1" y="210"/>
                    <a:pt x="57" y="266"/>
                  </a:cubicBezTo>
                  <a:cubicBezTo>
                    <a:pt x="84" y="293"/>
                    <a:pt x="126" y="307"/>
                    <a:pt x="168" y="307"/>
                  </a:cubicBezTo>
                  <a:cubicBezTo>
                    <a:pt x="210" y="307"/>
                    <a:pt x="252" y="293"/>
                    <a:pt x="280" y="266"/>
                  </a:cubicBezTo>
                  <a:cubicBezTo>
                    <a:pt x="336" y="210"/>
                    <a:pt x="363" y="98"/>
                    <a:pt x="308" y="42"/>
                  </a:cubicBezTo>
                  <a:cubicBezTo>
                    <a:pt x="280" y="14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163738" y="4661179"/>
              <a:ext cx="58237" cy="71147"/>
            </a:xfrm>
            <a:custGeom>
              <a:avLst/>
              <a:gdLst/>
              <a:ahLst/>
              <a:cxnLst/>
              <a:rect l="l" t="t" r="r" b="b"/>
              <a:pathLst>
                <a:path w="1006" h="1229" extrusionOk="0">
                  <a:moveTo>
                    <a:pt x="726" y="1"/>
                  </a:moveTo>
                  <a:lnTo>
                    <a:pt x="1" y="1033"/>
                  </a:lnTo>
                  <a:lnTo>
                    <a:pt x="280" y="1228"/>
                  </a:lnTo>
                  <a:lnTo>
                    <a:pt x="1005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39689" y="5121459"/>
              <a:ext cx="103392" cy="50133"/>
            </a:xfrm>
            <a:custGeom>
              <a:avLst/>
              <a:gdLst/>
              <a:ahLst/>
              <a:cxnLst/>
              <a:rect l="l" t="t" r="r" b="b"/>
              <a:pathLst>
                <a:path w="1786" h="866" extrusionOk="0">
                  <a:moveTo>
                    <a:pt x="502" y="1"/>
                  </a:moveTo>
                  <a:lnTo>
                    <a:pt x="0" y="168"/>
                  </a:lnTo>
                  <a:lnTo>
                    <a:pt x="84" y="252"/>
                  </a:lnTo>
                  <a:lnTo>
                    <a:pt x="195" y="391"/>
                  </a:lnTo>
                  <a:lnTo>
                    <a:pt x="446" y="670"/>
                  </a:lnTo>
                  <a:lnTo>
                    <a:pt x="614" y="866"/>
                  </a:lnTo>
                  <a:lnTo>
                    <a:pt x="1786" y="419"/>
                  </a:lnTo>
                  <a:cubicBezTo>
                    <a:pt x="1562" y="336"/>
                    <a:pt x="1283" y="224"/>
                    <a:pt x="1032" y="140"/>
                  </a:cubicBezTo>
                  <a:cubicBezTo>
                    <a:pt x="781" y="84"/>
                    <a:pt x="586" y="1"/>
                    <a:pt x="50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08950" y="5126321"/>
              <a:ext cx="40465" cy="27614"/>
            </a:xfrm>
            <a:custGeom>
              <a:avLst/>
              <a:gdLst/>
              <a:ahLst/>
              <a:cxnLst/>
              <a:rect l="l" t="t" r="r" b="b"/>
              <a:pathLst>
                <a:path w="699" h="477" extrusionOk="0">
                  <a:moveTo>
                    <a:pt x="698" y="0"/>
                  </a:moveTo>
                  <a:lnTo>
                    <a:pt x="1" y="56"/>
                  </a:lnTo>
                  <a:lnTo>
                    <a:pt x="57" y="84"/>
                  </a:lnTo>
                  <a:cubicBezTo>
                    <a:pt x="85" y="84"/>
                    <a:pt x="113" y="140"/>
                    <a:pt x="113" y="196"/>
                  </a:cubicBezTo>
                  <a:cubicBezTo>
                    <a:pt x="140" y="252"/>
                    <a:pt x="113" y="335"/>
                    <a:pt x="85" y="363"/>
                  </a:cubicBezTo>
                  <a:cubicBezTo>
                    <a:pt x="29" y="419"/>
                    <a:pt x="1" y="447"/>
                    <a:pt x="1" y="447"/>
                  </a:cubicBezTo>
                  <a:cubicBezTo>
                    <a:pt x="1" y="447"/>
                    <a:pt x="61" y="477"/>
                    <a:pt x="158" y="477"/>
                  </a:cubicBezTo>
                  <a:cubicBezTo>
                    <a:pt x="222" y="477"/>
                    <a:pt x="302" y="464"/>
                    <a:pt x="392" y="419"/>
                  </a:cubicBezTo>
                  <a:cubicBezTo>
                    <a:pt x="475" y="363"/>
                    <a:pt x="587" y="279"/>
                    <a:pt x="643" y="196"/>
                  </a:cubicBezTo>
                  <a:cubicBezTo>
                    <a:pt x="698" y="112"/>
                    <a:pt x="698" y="28"/>
                    <a:pt x="698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26722" y="5119838"/>
              <a:ext cx="33981" cy="37223"/>
            </a:xfrm>
            <a:custGeom>
              <a:avLst/>
              <a:gdLst/>
              <a:ahLst/>
              <a:cxnLst/>
              <a:rect l="l" t="t" r="r" b="b"/>
              <a:pathLst>
                <a:path w="587" h="643" extrusionOk="0">
                  <a:moveTo>
                    <a:pt x="57" y="1"/>
                  </a:moveTo>
                  <a:cubicBezTo>
                    <a:pt x="57" y="1"/>
                    <a:pt x="57" y="168"/>
                    <a:pt x="29" y="308"/>
                  </a:cubicBezTo>
                  <a:cubicBezTo>
                    <a:pt x="29" y="391"/>
                    <a:pt x="1" y="475"/>
                    <a:pt x="1" y="531"/>
                  </a:cubicBezTo>
                  <a:cubicBezTo>
                    <a:pt x="1" y="615"/>
                    <a:pt x="29" y="643"/>
                    <a:pt x="29" y="643"/>
                  </a:cubicBezTo>
                  <a:cubicBezTo>
                    <a:pt x="29" y="643"/>
                    <a:pt x="57" y="615"/>
                    <a:pt x="85" y="587"/>
                  </a:cubicBezTo>
                  <a:cubicBezTo>
                    <a:pt x="140" y="587"/>
                    <a:pt x="196" y="559"/>
                    <a:pt x="280" y="559"/>
                  </a:cubicBezTo>
                  <a:cubicBezTo>
                    <a:pt x="447" y="503"/>
                    <a:pt x="587" y="475"/>
                    <a:pt x="587" y="4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44494" y="5118217"/>
              <a:ext cx="27498" cy="37223"/>
            </a:xfrm>
            <a:custGeom>
              <a:avLst/>
              <a:gdLst/>
              <a:ahLst/>
              <a:cxnLst/>
              <a:rect l="l" t="t" r="r" b="b"/>
              <a:pathLst>
                <a:path w="475" h="643" extrusionOk="0">
                  <a:moveTo>
                    <a:pt x="196" y="1"/>
                  </a:moveTo>
                  <a:cubicBezTo>
                    <a:pt x="196" y="1"/>
                    <a:pt x="112" y="168"/>
                    <a:pt x="57" y="280"/>
                  </a:cubicBezTo>
                  <a:cubicBezTo>
                    <a:pt x="1" y="447"/>
                    <a:pt x="1" y="587"/>
                    <a:pt x="1" y="587"/>
                  </a:cubicBezTo>
                  <a:cubicBezTo>
                    <a:pt x="1" y="587"/>
                    <a:pt x="140" y="559"/>
                    <a:pt x="252" y="559"/>
                  </a:cubicBezTo>
                  <a:cubicBezTo>
                    <a:pt x="308" y="587"/>
                    <a:pt x="391" y="615"/>
                    <a:pt x="419" y="615"/>
                  </a:cubicBezTo>
                  <a:lnTo>
                    <a:pt x="475" y="64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265508" y="5129563"/>
              <a:ext cx="77573" cy="42028"/>
            </a:xfrm>
            <a:custGeom>
              <a:avLst/>
              <a:gdLst/>
              <a:ahLst/>
              <a:cxnLst/>
              <a:rect l="l" t="t" r="r" b="b"/>
              <a:pathLst>
                <a:path w="1340" h="726" extrusionOk="0">
                  <a:moveTo>
                    <a:pt x="586" y="0"/>
                  </a:moveTo>
                  <a:lnTo>
                    <a:pt x="0" y="530"/>
                  </a:lnTo>
                  <a:lnTo>
                    <a:pt x="168" y="726"/>
                  </a:lnTo>
                  <a:lnTo>
                    <a:pt x="1340" y="279"/>
                  </a:lnTo>
                  <a:cubicBezTo>
                    <a:pt x="1116" y="196"/>
                    <a:pt x="837" y="84"/>
                    <a:pt x="58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-420640" y="4752992"/>
              <a:ext cx="536293" cy="38150"/>
            </a:xfrm>
            <a:custGeom>
              <a:avLst/>
              <a:gdLst/>
              <a:ahLst/>
              <a:cxnLst/>
              <a:rect l="l" t="t" r="r" b="b"/>
              <a:pathLst>
                <a:path w="9264" h="659" extrusionOk="0">
                  <a:moveTo>
                    <a:pt x="4421" y="0"/>
                  </a:moveTo>
                  <a:cubicBezTo>
                    <a:pt x="3828" y="0"/>
                    <a:pt x="3262" y="100"/>
                    <a:pt x="2763" y="200"/>
                  </a:cubicBezTo>
                  <a:cubicBezTo>
                    <a:pt x="2484" y="256"/>
                    <a:pt x="2233" y="284"/>
                    <a:pt x="1982" y="340"/>
                  </a:cubicBezTo>
                  <a:cubicBezTo>
                    <a:pt x="1731" y="367"/>
                    <a:pt x="1507" y="367"/>
                    <a:pt x="1284" y="367"/>
                  </a:cubicBezTo>
                  <a:cubicBezTo>
                    <a:pt x="866" y="367"/>
                    <a:pt x="531" y="284"/>
                    <a:pt x="308" y="200"/>
                  </a:cubicBezTo>
                  <a:cubicBezTo>
                    <a:pt x="196" y="144"/>
                    <a:pt x="140" y="116"/>
                    <a:pt x="84" y="88"/>
                  </a:cubicBezTo>
                  <a:cubicBezTo>
                    <a:pt x="29" y="61"/>
                    <a:pt x="1" y="33"/>
                    <a:pt x="1" y="33"/>
                  </a:cubicBezTo>
                  <a:lnTo>
                    <a:pt x="1" y="33"/>
                  </a:lnTo>
                  <a:cubicBezTo>
                    <a:pt x="1" y="33"/>
                    <a:pt x="1" y="61"/>
                    <a:pt x="57" y="88"/>
                  </a:cubicBezTo>
                  <a:cubicBezTo>
                    <a:pt x="112" y="116"/>
                    <a:pt x="168" y="172"/>
                    <a:pt x="280" y="228"/>
                  </a:cubicBezTo>
                  <a:cubicBezTo>
                    <a:pt x="503" y="340"/>
                    <a:pt x="838" y="479"/>
                    <a:pt x="1284" y="507"/>
                  </a:cubicBezTo>
                  <a:cubicBezTo>
                    <a:pt x="1507" y="535"/>
                    <a:pt x="1731" y="535"/>
                    <a:pt x="2009" y="535"/>
                  </a:cubicBezTo>
                  <a:cubicBezTo>
                    <a:pt x="2261" y="507"/>
                    <a:pt x="2540" y="479"/>
                    <a:pt x="2819" y="423"/>
                  </a:cubicBezTo>
                  <a:cubicBezTo>
                    <a:pt x="3316" y="374"/>
                    <a:pt x="3858" y="279"/>
                    <a:pt x="4425" y="279"/>
                  </a:cubicBezTo>
                  <a:cubicBezTo>
                    <a:pt x="4493" y="279"/>
                    <a:pt x="4563" y="281"/>
                    <a:pt x="4632" y="284"/>
                  </a:cubicBezTo>
                  <a:cubicBezTo>
                    <a:pt x="5274" y="312"/>
                    <a:pt x="5887" y="423"/>
                    <a:pt x="6445" y="479"/>
                  </a:cubicBezTo>
                  <a:cubicBezTo>
                    <a:pt x="7003" y="563"/>
                    <a:pt x="7534" y="619"/>
                    <a:pt x="7952" y="646"/>
                  </a:cubicBezTo>
                  <a:cubicBezTo>
                    <a:pt x="8083" y="655"/>
                    <a:pt x="8206" y="658"/>
                    <a:pt x="8321" y="658"/>
                  </a:cubicBezTo>
                  <a:cubicBezTo>
                    <a:pt x="8599" y="658"/>
                    <a:pt x="8826" y="638"/>
                    <a:pt x="8984" y="619"/>
                  </a:cubicBezTo>
                  <a:cubicBezTo>
                    <a:pt x="9124" y="591"/>
                    <a:pt x="9207" y="591"/>
                    <a:pt x="9263" y="563"/>
                  </a:cubicBezTo>
                  <a:lnTo>
                    <a:pt x="8984" y="563"/>
                  </a:lnTo>
                  <a:cubicBezTo>
                    <a:pt x="8761" y="563"/>
                    <a:pt x="8398" y="563"/>
                    <a:pt x="7980" y="507"/>
                  </a:cubicBezTo>
                  <a:cubicBezTo>
                    <a:pt x="7561" y="451"/>
                    <a:pt x="7059" y="340"/>
                    <a:pt x="6501" y="256"/>
                  </a:cubicBezTo>
                  <a:cubicBezTo>
                    <a:pt x="5943" y="144"/>
                    <a:pt x="5329" y="33"/>
                    <a:pt x="4632" y="5"/>
                  </a:cubicBezTo>
                  <a:cubicBezTo>
                    <a:pt x="4561" y="2"/>
                    <a:pt x="4491" y="0"/>
                    <a:pt x="442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-373807" y="4781126"/>
              <a:ext cx="481355" cy="33518"/>
            </a:xfrm>
            <a:custGeom>
              <a:avLst/>
              <a:gdLst/>
              <a:ahLst/>
              <a:cxnLst/>
              <a:rect l="l" t="t" r="r" b="b"/>
              <a:pathLst>
                <a:path w="8315" h="579" extrusionOk="0">
                  <a:moveTo>
                    <a:pt x="3701" y="0"/>
                  </a:moveTo>
                  <a:cubicBezTo>
                    <a:pt x="3551" y="0"/>
                    <a:pt x="3405" y="7"/>
                    <a:pt x="3265" y="21"/>
                  </a:cubicBezTo>
                  <a:cubicBezTo>
                    <a:pt x="3126" y="49"/>
                    <a:pt x="2986" y="49"/>
                    <a:pt x="2847" y="77"/>
                  </a:cubicBezTo>
                  <a:cubicBezTo>
                    <a:pt x="2707" y="105"/>
                    <a:pt x="2568" y="133"/>
                    <a:pt x="2456" y="160"/>
                  </a:cubicBezTo>
                  <a:cubicBezTo>
                    <a:pt x="2205" y="216"/>
                    <a:pt x="1954" y="272"/>
                    <a:pt x="1758" y="328"/>
                  </a:cubicBezTo>
                  <a:cubicBezTo>
                    <a:pt x="1535" y="384"/>
                    <a:pt x="1340" y="412"/>
                    <a:pt x="1145" y="439"/>
                  </a:cubicBezTo>
                  <a:cubicBezTo>
                    <a:pt x="1040" y="447"/>
                    <a:pt x="941" y="450"/>
                    <a:pt x="849" y="450"/>
                  </a:cubicBezTo>
                  <a:cubicBezTo>
                    <a:pt x="598" y="450"/>
                    <a:pt x="395" y="425"/>
                    <a:pt x="252" y="384"/>
                  </a:cubicBezTo>
                  <a:cubicBezTo>
                    <a:pt x="140" y="356"/>
                    <a:pt x="57" y="328"/>
                    <a:pt x="1" y="328"/>
                  </a:cubicBezTo>
                  <a:cubicBezTo>
                    <a:pt x="57" y="356"/>
                    <a:pt x="112" y="412"/>
                    <a:pt x="224" y="439"/>
                  </a:cubicBezTo>
                  <a:cubicBezTo>
                    <a:pt x="419" y="523"/>
                    <a:pt x="754" y="579"/>
                    <a:pt x="1145" y="579"/>
                  </a:cubicBezTo>
                  <a:cubicBezTo>
                    <a:pt x="1535" y="579"/>
                    <a:pt x="2010" y="495"/>
                    <a:pt x="2512" y="412"/>
                  </a:cubicBezTo>
                  <a:cubicBezTo>
                    <a:pt x="2651" y="384"/>
                    <a:pt x="2763" y="356"/>
                    <a:pt x="2902" y="356"/>
                  </a:cubicBezTo>
                  <a:cubicBezTo>
                    <a:pt x="3014" y="328"/>
                    <a:pt x="3153" y="328"/>
                    <a:pt x="3293" y="300"/>
                  </a:cubicBezTo>
                  <a:cubicBezTo>
                    <a:pt x="3544" y="300"/>
                    <a:pt x="3823" y="300"/>
                    <a:pt x="4130" y="328"/>
                  </a:cubicBezTo>
                  <a:cubicBezTo>
                    <a:pt x="4688" y="356"/>
                    <a:pt x="5246" y="467"/>
                    <a:pt x="5776" y="523"/>
                  </a:cubicBezTo>
                  <a:cubicBezTo>
                    <a:pt x="6027" y="551"/>
                    <a:pt x="6278" y="565"/>
                    <a:pt x="6515" y="565"/>
                  </a:cubicBezTo>
                  <a:cubicBezTo>
                    <a:pt x="6752" y="565"/>
                    <a:pt x="6976" y="551"/>
                    <a:pt x="7171" y="523"/>
                  </a:cubicBezTo>
                  <a:cubicBezTo>
                    <a:pt x="7561" y="439"/>
                    <a:pt x="7840" y="328"/>
                    <a:pt x="8036" y="216"/>
                  </a:cubicBezTo>
                  <a:cubicBezTo>
                    <a:pt x="8119" y="160"/>
                    <a:pt x="8203" y="133"/>
                    <a:pt x="8231" y="105"/>
                  </a:cubicBezTo>
                  <a:cubicBezTo>
                    <a:pt x="8287" y="49"/>
                    <a:pt x="8315" y="49"/>
                    <a:pt x="8315" y="49"/>
                  </a:cubicBezTo>
                  <a:lnTo>
                    <a:pt x="8315" y="49"/>
                  </a:lnTo>
                  <a:cubicBezTo>
                    <a:pt x="8315" y="49"/>
                    <a:pt x="8287" y="49"/>
                    <a:pt x="8231" y="77"/>
                  </a:cubicBezTo>
                  <a:cubicBezTo>
                    <a:pt x="8175" y="105"/>
                    <a:pt x="8119" y="133"/>
                    <a:pt x="8008" y="188"/>
                  </a:cubicBezTo>
                  <a:cubicBezTo>
                    <a:pt x="7813" y="272"/>
                    <a:pt x="7506" y="356"/>
                    <a:pt x="7143" y="384"/>
                  </a:cubicBezTo>
                  <a:cubicBezTo>
                    <a:pt x="7045" y="391"/>
                    <a:pt x="6944" y="394"/>
                    <a:pt x="6840" y="394"/>
                  </a:cubicBezTo>
                  <a:cubicBezTo>
                    <a:pt x="6526" y="394"/>
                    <a:pt x="6180" y="363"/>
                    <a:pt x="5804" y="300"/>
                  </a:cubicBezTo>
                  <a:cubicBezTo>
                    <a:pt x="5302" y="216"/>
                    <a:pt x="4772" y="77"/>
                    <a:pt x="4158" y="21"/>
                  </a:cubicBezTo>
                  <a:cubicBezTo>
                    <a:pt x="4004" y="7"/>
                    <a:pt x="3851" y="0"/>
                    <a:pt x="370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-338263" y="4725784"/>
              <a:ext cx="436143" cy="67905"/>
            </a:xfrm>
            <a:custGeom>
              <a:avLst/>
              <a:gdLst/>
              <a:ahLst/>
              <a:cxnLst/>
              <a:rect l="l" t="t" r="r" b="b"/>
              <a:pathLst>
                <a:path w="7534" h="1173" extrusionOk="0">
                  <a:moveTo>
                    <a:pt x="1" y="335"/>
                  </a:moveTo>
                  <a:cubicBezTo>
                    <a:pt x="1" y="335"/>
                    <a:pt x="29" y="363"/>
                    <a:pt x="84" y="363"/>
                  </a:cubicBezTo>
                  <a:cubicBezTo>
                    <a:pt x="29" y="335"/>
                    <a:pt x="1" y="335"/>
                    <a:pt x="1" y="335"/>
                  </a:cubicBezTo>
                  <a:close/>
                  <a:moveTo>
                    <a:pt x="2874" y="1"/>
                  </a:moveTo>
                  <a:cubicBezTo>
                    <a:pt x="2818" y="1"/>
                    <a:pt x="2735" y="28"/>
                    <a:pt x="2679" y="28"/>
                  </a:cubicBezTo>
                  <a:cubicBezTo>
                    <a:pt x="2539" y="28"/>
                    <a:pt x="2428" y="56"/>
                    <a:pt x="2316" y="56"/>
                  </a:cubicBezTo>
                  <a:cubicBezTo>
                    <a:pt x="1842" y="140"/>
                    <a:pt x="1451" y="224"/>
                    <a:pt x="1117" y="307"/>
                  </a:cubicBezTo>
                  <a:cubicBezTo>
                    <a:pt x="782" y="391"/>
                    <a:pt x="503" y="391"/>
                    <a:pt x="308" y="391"/>
                  </a:cubicBezTo>
                  <a:cubicBezTo>
                    <a:pt x="224" y="363"/>
                    <a:pt x="140" y="363"/>
                    <a:pt x="84" y="363"/>
                  </a:cubicBezTo>
                  <a:cubicBezTo>
                    <a:pt x="140" y="391"/>
                    <a:pt x="196" y="419"/>
                    <a:pt x="308" y="419"/>
                  </a:cubicBezTo>
                  <a:cubicBezTo>
                    <a:pt x="422" y="452"/>
                    <a:pt x="565" y="465"/>
                    <a:pt x="737" y="465"/>
                  </a:cubicBezTo>
                  <a:cubicBezTo>
                    <a:pt x="858" y="465"/>
                    <a:pt x="994" y="458"/>
                    <a:pt x="1144" y="447"/>
                  </a:cubicBezTo>
                  <a:cubicBezTo>
                    <a:pt x="1507" y="391"/>
                    <a:pt x="1898" y="335"/>
                    <a:pt x="2344" y="307"/>
                  </a:cubicBezTo>
                  <a:cubicBezTo>
                    <a:pt x="2456" y="307"/>
                    <a:pt x="2595" y="279"/>
                    <a:pt x="2707" y="279"/>
                  </a:cubicBezTo>
                  <a:lnTo>
                    <a:pt x="3042" y="279"/>
                  </a:lnTo>
                  <a:cubicBezTo>
                    <a:pt x="3293" y="307"/>
                    <a:pt x="3544" y="335"/>
                    <a:pt x="3795" y="391"/>
                  </a:cubicBezTo>
                  <a:cubicBezTo>
                    <a:pt x="4297" y="503"/>
                    <a:pt x="4743" y="670"/>
                    <a:pt x="5190" y="782"/>
                  </a:cubicBezTo>
                  <a:cubicBezTo>
                    <a:pt x="5636" y="921"/>
                    <a:pt x="6027" y="1033"/>
                    <a:pt x="6390" y="1089"/>
                  </a:cubicBezTo>
                  <a:cubicBezTo>
                    <a:pt x="6557" y="1116"/>
                    <a:pt x="6724" y="1144"/>
                    <a:pt x="6864" y="1144"/>
                  </a:cubicBezTo>
                  <a:cubicBezTo>
                    <a:pt x="7003" y="1144"/>
                    <a:pt x="7115" y="1172"/>
                    <a:pt x="7226" y="1172"/>
                  </a:cubicBezTo>
                  <a:cubicBezTo>
                    <a:pt x="7422" y="1144"/>
                    <a:pt x="7533" y="1144"/>
                    <a:pt x="7533" y="1144"/>
                  </a:cubicBezTo>
                  <a:cubicBezTo>
                    <a:pt x="7533" y="1144"/>
                    <a:pt x="7422" y="1144"/>
                    <a:pt x="7226" y="1116"/>
                  </a:cubicBezTo>
                  <a:cubicBezTo>
                    <a:pt x="7115" y="1089"/>
                    <a:pt x="7003" y="1089"/>
                    <a:pt x="6864" y="1061"/>
                  </a:cubicBezTo>
                  <a:cubicBezTo>
                    <a:pt x="6752" y="1033"/>
                    <a:pt x="6585" y="1005"/>
                    <a:pt x="6417" y="949"/>
                  </a:cubicBezTo>
                  <a:cubicBezTo>
                    <a:pt x="6111" y="865"/>
                    <a:pt x="5720" y="726"/>
                    <a:pt x="5301" y="558"/>
                  </a:cubicBezTo>
                  <a:cubicBezTo>
                    <a:pt x="4883" y="419"/>
                    <a:pt x="4409" y="224"/>
                    <a:pt x="3879" y="112"/>
                  </a:cubicBezTo>
                  <a:cubicBezTo>
                    <a:pt x="3600" y="56"/>
                    <a:pt x="3321" y="28"/>
                    <a:pt x="307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-278521" y="4787147"/>
              <a:ext cx="374780" cy="50422"/>
            </a:xfrm>
            <a:custGeom>
              <a:avLst/>
              <a:gdLst/>
              <a:ahLst/>
              <a:cxnLst/>
              <a:rect l="l" t="t" r="r" b="b"/>
              <a:pathLst>
                <a:path w="6474" h="871" extrusionOk="0">
                  <a:moveTo>
                    <a:pt x="6473" y="1"/>
                  </a:moveTo>
                  <a:cubicBezTo>
                    <a:pt x="6473" y="1"/>
                    <a:pt x="4995" y="84"/>
                    <a:pt x="3209" y="391"/>
                  </a:cubicBezTo>
                  <a:cubicBezTo>
                    <a:pt x="2317" y="559"/>
                    <a:pt x="1535" y="698"/>
                    <a:pt x="949" y="698"/>
                  </a:cubicBezTo>
                  <a:lnTo>
                    <a:pt x="391" y="698"/>
                  </a:lnTo>
                  <a:cubicBezTo>
                    <a:pt x="364" y="670"/>
                    <a:pt x="308" y="670"/>
                    <a:pt x="280" y="670"/>
                  </a:cubicBezTo>
                  <a:cubicBezTo>
                    <a:pt x="112" y="642"/>
                    <a:pt x="1" y="642"/>
                    <a:pt x="1" y="642"/>
                  </a:cubicBezTo>
                  <a:lnTo>
                    <a:pt x="1" y="642"/>
                  </a:lnTo>
                  <a:cubicBezTo>
                    <a:pt x="1" y="642"/>
                    <a:pt x="112" y="670"/>
                    <a:pt x="252" y="698"/>
                  </a:cubicBezTo>
                  <a:cubicBezTo>
                    <a:pt x="308" y="726"/>
                    <a:pt x="336" y="754"/>
                    <a:pt x="391" y="754"/>
                  </a:cubicBezTo>
                  <a:cubicBezTo>
                    <a:pt x="447" y="754"/>
                    <a:pt x="503" y="782"/>
                    <a:pt x="559" y="782"/>
                  </a:cubicBezTo>
                  <a:cubicBezTo>
                    <a:pt x="615" y="810"/>
                    <a:pt x="670" y="810"/>
                    <a:pt x="726" y="838"/>
                  </a:cubicBezTo>
                  <a:lnTo>
                    <a:pt x="949" y="838"/>
                  </a:lnTo>
                  <a:cubicBezTo>
                    <a:pt x="1114" y="860"/>
                    <a:pt x="1294" y="870"/>
                    <a:pt x="1488" y="870"/>
                  </a:cubicBezTo>
                  <a:cubicBezTo>
                    <a:pt x="2016" y="870"/>
                    <a:pt x="2639" y="793"/>
                    <a:pt x="3293" y="670"/>
                  </a:cubicBezTo>
                  <a:cubicBezTo>
                    <a:pt x="5051" y="363"/>
                    <a:pt x="6473" y="1"/>
                    <a:pt x="6473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-428686" y="4775048"/>
              <a:ext cx="542719" cy="25703"/>
            </a:xfrm>
            <a:custGeom>
              <a:avLst/>
              <a:gdLst/>
              <a:ahLst/>
              <a:cxnLst/>
              <a:rect l="l" t="t" r="r" b="b"/>
              <a:pathLst>
                <a:path w="9375" h="444" extrusionOk="0">
                  <a:moveTo>
                    <a:pt x="0" y="42"/>
                  </a:moveTo>
                  <a:cubicBezTo>
                    <a:pt x="0" y="42"/>
                    <a:pt x="0" y="70"/>
                    <a:pt x="56" y="98"/>
                  </a:cubicBezTo>
                  <a:cubicBezTo>
                    <a:pt x="28" y="42"/>
                    <a:pt x="0" y="42"/>
                    <a:pt x="0" y="42"/>
                  </a:cubicBezTo>
                  <a:close/>
                  <a:moveTo>
                    <a:pt x="3679" y="0"/>
                  </a:moveTo>
                  <a:cubicBezTo>
                    <a:pt x="3362" y="0"/>
                    <a:pt x="3055" y="14"/>
                    <a:pt x="2762" y="42"/>
                  </a:cubicBezTo>
                  <a:cubicBezTo>
                    <a:pt x="2176" y="98"/>
                    <a:pt x="1702" y="238"/>
                    <a:pt x="1284" y="293"/>
                  </a:cubicBezTo>
                  <a:cubicBezTo>
                    <a:pt x="1167" y="309"/>
                    <a:pt x="1056" y="316"/>
                    <a:pt x="953" y="316"/>
                  </a:cubicBezTo>
                  <a:cubicBezTo>
                    <a:pt x="687" y="316"/>
                    <a:pt x="468" y="270"/>
                    <a:pt x="307" y="210"/>
                  </a:cubicBezTo>
                  <a:cubicBezTo>
                    <a:pt x="251" y="182"/>
                    <a:pt x="196" y="154"/>
                    <a:pt x="168" y="154"/>
                  </a:cubicBezTo>
                  <a:lnTo>
                    <a:pt x="56" y="98"/>
                  </a:lnTo>
                  <a:lnTo>
                    <a:pt x="56" y="98"/>
                  </a:lnTo>
                  <a:lnTo>
                    <a:pt x="140" y="154"/>
                  </a:lnTo>
                  <a:cubicBezTo>
                    <a:pt x="196" y="182"/>
                    <a:pt x="223" y="210"/>
                    <a:pt x="279" y="238"/>
                  </a:cubicBezTo>
                  <a:cubicBezTo>
                    <a:pt x="454" y="337"/>
                    <a:pt x="763" y="437"/>
                    <a:pt x="1145" y="437"/>
                  </a:cubicBezTo>
                  <a:cubicBezTo>
                    <a:pt x="1190" y="437"/>
                    <a:pt x="1236" y="436"/>
                    <a:pt x="1284" y="433"/>
                  </a:cubicBezTo>
                  <a:cubicBezTo>
                    <a:pt x="1730" y="433"/>
                    <a:pt x="2232" y="321"/>
                    <a:pt x="2790" y="293"/>
                  </a:cubicBezTo>
                  <a:cubicBezTo>
                    <a:pt x="3021" y="282"/>
                    <a:pt x="3267" y="275"/>
                    <a:pt x="3521" y="275"/>
                  </a:cubicBezTo>
                  <a:cubicBezTo>
                    <a:pt x="3880" y="275"/>
                    <a:pt x="4256" y="289"/>
                    <a:pt x="4632" y="321"/>
                  </a:cubicBezTo>
                  <a:cubicBezTo>
                    <a:pt x="5273" y="349"/>
                    <a:pt x="5915" y="405"/>
                    <a:pt x="6501" y="433"/>
                  </a:cubicBezTo>
                  <a:cubicBezTo>
                    <a:pt x="6650" y="440"/>
                    <a:pt x="6798" y="444"/>
                    <a:pt x="6942" y="444"/>
                  </a:cubicBezTo>
                  <a:cubicBezTo>
                    <a:pt x="7337" y="444"/>
                    <a:pt x="7708" y="418"/>
                    <a:pt x="8035" y="377"/>
                  </a:cubicBezTo>
                  <a:cubicBezTo>
                    <a:pt x="8119" y="377"/>
                    <a:pt x="8230" y="349"/>
                    <a:pt x="8342" y="349"/>
                  </a:cubicBezTo>
                  <a:cubicBezTo>
                    <a:pt x="8426" y="321"/>
                    <a:pt x="8509" y="321"/>
                    <a:pt x="8593" y="293"/>
                  </a:cubicBezTo>
                  <a:cubicBezTo>
                    <a:pt x="8761" y="265"/>
                    <a:pt x="8928" y="238"/>
                    <a:pt x="9040" y="210"/>
                  </a:cubicBezTo>
                  <a:cubicBezTo>
                    <a:pt x="9262" y="126"/>
                    <a:pt x="9374" y="98"/>
                    <a:pt x="9374" y="98"/>
                  </a:cubicBezTo>
                  <a:lnTo>
                    <a:pt x="9374" y="98"/>
                  </a:lnTo>
                  <a:cubicBezTo>
                    <a:pt x="9374" y="98"/>
                    <a:pt x="9262" y="126"/>
                    <a:pt x="9012" y="154"/>
                  </a:cubicBezTo>
                  <a:cubicBezTo>
                    <a:pt x="8900" y="182"/>
                    <a:pt x="8761" y="182"/>
                    <a:pt x="8593" y="210"/>
                  </a:cubicBezTo>
                  <a:cubicBezTo>
                    <a:pt x="8509" y="210"/>
                    <a:pt x="8398" y="210"/>
                    <a:pt x="8314" y="238"/>
                  </a:cubicBezTo>
                  <a:lnTo>
                    <a:pt x="8007" y="238"/>
                  </a:lnTo>
                  <a:cubicBezTo>
                    <a:pt x="7895" y="245"/>
                    <a:pt x="7775" y="249"/>
                    <a:pt x="7648" y="249"/>
                  </a:cubicBezTo>
                  <a:cubicBezTo>
                    <a:pt x="7303" y="249"/>
                    <a:pt x="6909" y="223"/>
                    <a:pt x="6501" y="182"/>
                  </a:cubicBezTo>
                  <a:cubicBezTo>
                    <a:pt x="5943" y="154"/>
                    <a:pt x="5329" y="70"/>
                    <a:pt x="4659" y="42"/>
                  </a:cubicBezTo>
                  <a:cubicBezTo>
                    <a:pt x="4325" y="14"/>
                    <a:pt x="3997" y="0"/>
                    <a:pt x="3679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-330158" y="4787147"/>
              <a:ext cx="432901" cy="33981"/>
            </a:xfrm>
            <a:custGeom>
              <a:avLst/>
              <a:gdLst/>
              <a:ahLst/>
              <a:cxnLst/>
              <a:rect l="l" t="t" r="r" b="b"/>
              <a:pathLst>
                <a:path w="7478" h="587" extrusionOk="0">
                  <a:moveTo>
                    <a:pt x="7477" y="1"/>
                  </a:moveTo>
                  <a:cubicBezTo>
                    <a:pt x="7477" y="1"/>
                    <a:pt x="7393" y="29"/>
                    <a:pt x="7198" y="56"/>
                  </a:cubicBezTo>
                  <a:cubicBezTo>
                    <a:pt x="7003" y="84"/>
                    <a:pt x="6724" y="140"/>
                    <a:pt x="6389" y="168"/>
                  </a:cubicBezTo>
                  <a:cubicBezTo>
                    <a:pt x="6054" y="196"/>
                    <a:pt x="5664" y="196"/>
                    <a:pt x="5217" y="196"/>
                  </a:cubicBezTo>
                  <a:cubicBezTo>
                    <a:pt x="4994" y="196"/>
                    <a:pt x="4743" y="168"/>
                    <a:pt x="4520" y="168"/>
                  </a:cubicBezTo>
                  <a:lnTo>
                    <a:pt x="3766" y="168"/>
                  </a:lnTo>
                  <a:cubicBezTo>
                    <a:pt x="3487" y="140"/>
                    <a:pt x="3236" y="140"/>
                    <a:pt x="2985" y="140"/>
                  </a:cubicBezTo>
                  <a:lnTo>
                    <a:pt x="2623" y="140"/>
                  </a:lnTo>
                  <a:cubicBezTo>
                    <a:pt x="2567" y="168"/>
                    <a:pt x="2483" y="168"/>
                    <a:pt x="2427" y="168"/>
                  </a:cubicBezTo>
                  <a:cubicBezTo>
                    <a:pt x="2372" y="168"/>
                    <a:pt x="2316" y="168"/>
                    <a:pt x="2260" y="196"/>
                  </a:cubicBezTo>
                  <a:cubicBezTo>
                    <a:pt x="1814" y="252"/>
                    <a:pt x="1423" y="308"/>
                    <a:pt x="1088" y="391"/>
                  </a:cubicBezTo>
                  <a:cubicBezTo>
                    <a:pt x="921" y="419"/>
                    <a:pt x="753" y="447"/>
                    <a:pt x="614" y="475"/>
                  </a:cubicBezTo>
                  <a:cubicBezTo>
                    <a:pt x="502" y="503"/>
                    <a:pt x="391" y="503"/>
                    <a:pt x="279" y="531"/>
                  </a:cubicBezTo>
                  <a:cubicBezTo>
                    <a:pt x="112" y="559"/>
                    <a:pt x="0" y="587"/>
                    <a:pt x="0" y="587"/>
                  </a:cubicBezTo>
                  <a:lnTo>
                    <a:pt x="279" y="587"/>
                  </a:lnTo>
                  <a:cubicBezTo>
                    <a:pt x="391" y="559"/>
                    <a:pt x="502" y="559"/>
                    <a:pt x="642" y="559"/>
                  </a:cubicBezTo>
                  <a:cubicBezTo>
                    <a:pt x="781" y="559"/>
                    <a:pt x="921" y="531"/>
                    <a:pt x="1116" y="531"/>
                  </a:cubicBezTo>
                  <a:cubicBezTo>
                    <a:pt x="1451" y="503"/>
                    <a:pt x="1841" y="447"/>
                    <a:pt x="2288" y="419"/>
                  </a:cubicBezTo>
                  <a:lnTo>
                    <a:pt x="2985" y="419"/>
                  </a:lnTo>
                  <a:cubicBezTo>
                    <a:pt x="3236" y="419"/>
                    <a:pt x="3487" y="447"/>
                    <a:pt x="3739" y="447"/>
                  </a:cubicBezTo>
                  <a:lnTo>
                    <a:pt x="5217" y="447"/>
                  </a:lnTo>
                  <a:cubicBezTo>
                    <a:pt x="5664" y="419"/>
                    <a:pt x="6082" y="363"/>
                    <a:pt x="6417" y="308"/>
                  </a:cubicBezTo>
                  <a:cubicBezTo>
                    <a:pt x="6752" y="252"/>
                    <a:pt x="7031" y="168"/>
                    <a:pt x="7198" y="112"/>
                  </a:cubicBezTo>
                  <a:cubicBezTo>
                    <a:pt x="7393" y="29"/>
                    <a:pt x="7477" y="1"/>
                    <a:pt x="747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-419019" y="4767754"/>
              <a:ext cx="539477" cy="37223"/>
            </a:xfrm>
            <a:custGeom>
              <a:avLst/>
              <a:gdLst/>
              <a:ahLst/>
              <a:cxnLst/>
              <a:rect l="l" t="t" r="r" b="b"/>
              <a:pathLst>
                <a:path w="9319" h="643" extrusionOk="0">
                  <a:moveTo>
                    <a:pt x="4102" y="1"/>
                  </a:moveTo>
                  <a:cubicBezTo>
                    <a:pt x="4018" y="29"/>
                    <a:pt x="3934" y="29"/>
                    <a:pt x="3851" y="29"/>
                  </a:cubicBezTo>
                  <a:cubicBezTo>
                    <a:pt x="3767" y="29"/>
                    <a:pt x="3683" y="57"/>
                    <a:pt x="3628" y="57"/>
                  </a:cubicBezTo>
                  <a:cubicBezTo>
                    <a:pt x="3293" y="112"/>
                    <a:pt x="3014" y="224"/>
                    <a:pt x="2735" y="308"/>
                  </a:cubicBezTo>
                  <a:cubicBezTo>
                    <a:pt x="2623" y="336"/>
                    <a:pt x="2484" y="364"/>
                    <a:pt x="2372" y="391"/>
                  </a:cubicBezTo>
                  <a:cubicBezTo>
                    <a:pt x="2288" y="419"/>
                    <a:pt x="2233" y="419"/>
                    <a:pt x="2177" y="419"/>
                  </a:cubicBezTo>
                  <a:cubicBezTo>
                    <a:pt x="2121" y="447"/>
                    <a:pt x="2065" y="447"/>
                    <a:pt x="2009" y="447"/>
                  </a:cubicBezTo>
                  <a:lnTo>
                    <a:pt x="1647" y="447"/>
                  </a:lnTo>
                  <a:cubicBezTo>
                    <a:pt x="1535" y="419"/>
                    <a:pt x="1424" y="419"/>
                    <a:pt x="1312" y="419"/>
                  </a:cubicBezTo>
                  <a:cubicBezTo>
                    <a:pt x="921" y="336"/>
                    <a:pt x="587" y="224"/>
                    <a:pt x="363" y="140"/>
                  </a:cubicBezTo>
                  <a:cubicBezTo>
                    <a:pt x="141" y="85"/>
                    <a:pt x="2" y="29"/>
                    <a:pt x="1" y="29"/>
                  </a:cubicBezTo>
                  <a:lnTo>
                    <a:pt x="1" y="29"/>
                  </a:lnTo>
                  <a:cubicBezTo>
                    <a:pt x="2" y="29"/>
                    <a:pt x="141" y="85"/>
                    <a:pt x="335" y="196"/>
                  </a:cubicBezTo>
                  <a:cubicBezTo>
                    <a:pt x="559" y="280"/>
                    <a:pt x="866" y="447"/>
                    <a:pt x="1284" y="559"/>
                  </a:cubicBezTo>
                  <a:cubicBezTo>
                    <a:pt x="1396" y="587"/>
                    <a:pt x="1507" y="587"/>
                    <a:pt x="1619" y="615"/>
                  </a:cubicBezTo>
                  <a:cubicBezTo>
                    <a:pt x="1675" y="615"/>
                    <a:pt x="1730" y="643"/>
                    <a:pt x="1814" y="643"/>
                  </a:cubicBezTo>
                  <a:lnTo>
                    <a:pt x="2205" y="643"/>
                  </a:lnTo>
                  <a:cubicBezTo>
                    <a:pt x="2288" y="643"/>
                    <a:pt x="2344" y="615"/>
                    <a:pt x="2400" y="615"/>
                  </a:cubicBezTo>
                  <a:cubicBezTo>
                    <a:pt x="2567" y="587"/>
                    <a:pt x="2679" y="559"/>
                    <a:pt x="2818" y="531"/>
                  </a:cubicBezTo>
                  <a:cubicBezTo>
                    <a:pt x="3097" y="447"/>
                    <a:pt x="3376" y="391"/>
                    <a:pt x="3683" y="336"/>
                  </a:cubicBezTo>
                  <a:cubicBezTo>
                    <a:pt x="3739" y="336"/>
                    <a:pt x="3823" y="336"/>
                    <a:pt x="3907" y="308"/>
                  </a:cubicBezTo>
                  <a:lnTo>
                    <a:pt x="4130" y="308"/>
                  </a:lnTo>
                  <a:cubicBezTo>
                    <a:pt x="4223" y="308"/>
                    <a:pt x="4328" y="295"/>
                    <a:pt x="4438" y="295"/>
                  </a:cubicBezTo>
                  <a:cubicBezTo>
                    <a:pt x="4492" y="295"/>
                    <a:pt x="4548" y="298"/>
                    <a:pt x="4604" y="308"/>
                  </a:cubicBezTo>
                  <a:cubicBezTo>
                    <a:pt x="5246" y="308"/>
                    <a:pt x="5832" y="391"/>
                    <a:pt x="6417" y="475"/>
                  </a:cubicBezTo>
                  <a:cubicBezTo>
                    <a:pt x="6975" y="531"/>
                    <a:pt x="7506" y="559"/>
                    <a:pt x="7924" y="559"/>
                  </a:cubicBezTo>
                  <a:cubicBezTo>
                    <a:pt x="8370" y="559"/>
                    <a:pt x="8705" y="475"/>
                    <a:pt x="8956" y="447"/>
                  </a:cubicBezTo>
                  <a:cubicBezTo>
                    <a:pt x="9179" y="364"/>
                    <a:pt x="9318" y="336"/>
                    <a:pt x="9319" y="336"/>
                  </a:cubicBezTo>
                  <a:lnTo>
                    <a:pt x="9319" y="336"/>
                  </a:lnTo>
                  <a:cubicBezTo>
                    <a:pt x="9318" y="336"/>
                    <a:pt x="9179" y="364"/>
                    <a:pt x="8928" y="391"/>
                  </a:cubicBezTo>
                  <a:cubicBezTo>
                    <a:pt x="8771" y="411"/>
                    <a:pt x="8557" y="431"/>
                    <a:pt x="8288" y="431"/>
                  </a:cubicBezTo>
                  <a:cubicBezTo>
                    <a:pt x="8176" y="431"/>
                    <a:pt x="8055" y="428"/>
                    <a:pt x="7924" y="419"/>
                  </a:cubicBezTo>
                  <a:cubicBezTo>
                    <a:pt x="7506" y="391"/>
                    <a:pt x="7003" y="308"/>
                    <a:pt x="6445" y="224"/>
                  </a:cubicBezTo>
                  <a:cubicBezTo>
                    <a:pt x="5887" y="140"/>
                    <a:pt x="5274" y="29"/>
                    <a:pt x="460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-372186" y="4740198"/>
              <a:ext cx="465204" cy="58585"/>
            </a:xfrm>
            <a:custGeom>
              <a:avLst/>
              <a:gdLst/>
              <a:ahLst/>
              <a:cxnLst/>
              <a:rect l="l" t="t" r="r" b="b"/>
              <a:pathLst>
                <a:path w="8036" h="1012" extrusionOk="0">
                  <a:moveTo>
                    <a:pt x="1" y="58"/>
                  </a:moveTo>
                  <a:cubicBezTo>
                    <a:pt x="1" y="58"/>
                    <a:pt x="29" y="86"/>
                    <a:pt x="84" y="86"/>
                  </a:cubicBezTo>
                  <a:cubicBezTo>
                    <a:pt x="29" y="58"/>
                    <a:pt x="1" y="58"/>
                    <a:pt x="1" y="58"/>
                  </a:cubicBezTo>
                  <a:close/>
                  <a:moveTo>
                    <a:pt x="3472" y="0"/>
                  </a:moveTo>
                  <a:cubicBezTo>
                    <a:pt x="3126" y="0"/>
                    <a:pt x="2794" y="24"/>
                    <a:pt x="2484" y="58"/>
                  </a:cubicBezTo>
                  <a:cubicBezTo>
                    <a:pt x="2233" y="86"/>
                    <a:pt x="1982" y="142"/>
                    <a:pt x="1786" y="170"/>
                  </a:cubicBezTo>
                  <a:cubicBezTo>
                    <a:pt x="1563" y="198"/>
                    <a:pt x="1368" y="198"/>
                    <a:pt x="1172" y="226"/>
                  </a:cubicBezTo>
                  <a:cubicBezTo>
                    <a:pt x="810" y="226"/>
                    <a:pt x="503" y="198"/>
                    <a:pt x="308" y="142"/>
                  </a:cubicBezTo>
                  <a:cubicBezTo>
                    <a:pt x="224" y="142"/>
                    <a:pt x="140" y="114"/>
                    <a:pt x="84" y="86"/>
                  </a:cubicBezTo>
                  <a:lnTo>
                    <a:pt x="84" y="86"/>
                  </a:lnTo>
                  <a:cubicBezTo>
                    <a:pt x="140" y="114"/>
                    <a:pt x="196" y="170"/>
                    <a:pt x="308" y="198"/>
                  </a:cubicBezTo>
                  <a:cubicBezTo>
                    <a:pt x="503" y="282"/>
                    <a:pt x="810" y="337"/>
                    <a:pt x="1172" y="365"/>
                  </a:cubicBezTo>
                  <a:lnTo>
                    <a:pt x="1814" y="365"/>
                  </a:lnTo>
                  <a:cubicBezTo>
                    <a:pt x="2037" y="337"/>
                    <a:pt x="2261" y="309"/>
                    <a:pt x="2512" y="309"/>
                  </a:cubicBezTo>
                  <a:cubicBezTo>
                    <a:pt x="2749" y="296"/>
                    <a:pt x="3007" y="282"/>
                    <a:pt x="3272" y="282"/>
                  </a:cubicBezTo>
                  <a:cubicBezTo>
                    <a:pt x="3537" y="282"/>
                    <a:pt x="3809" y="296"/>
                    <a:pt x="4074" y="337"/>
                  </a:cubicBezTo>
                  <a:cubicBezTo>
                    <a:pt x="4353" y="365"/>
                    <a:pt x="4604" y="421"/>
                    <a:pt x="4883" y="477"/>
                  </a:cubicBezTo>
                  <a:cubicBezTo>
                    <a:pt x="5134" y="561"/>
                    <a:pt x="5357" y="616"/>
                    <a:pt x="5608" y="672"/>
                  </a:cubicBezTo>
                  <a:cubicBezTo>
                    <a:pt x="5832" y="756"/>
                    <a:pt x="6055" y="812"/>
                    <a:pt x="6278" y="867"/>
                  </a:cubicBezTo>
                  <a:cubicBezTo>
                    <a:pt x="6390" y="895"/>
                    <a:pt x="6501" y="923"/>
                    <a:pt x="6585" y="951"/>
                  </a:cubicBezTo>
                  <a:cubicBezTo>
                    <a:pt x="6697" y="951"/>
                    <a:pt x="6808" y="979"/>
                    <a:pt x="6892" y="979"/>
                  </a:cubicBezTo>
                  <a:cubicBezTo>
                    <a:pt x="7057" y="1003"/>
                    <a:pt x="7207" y="1011"/>
                    <a:pt x="7340" y="1011"/>
                  </a:cubicBezTo>
                  <a:cubicBezTo>
                    <a:pt x="7522" y="1011"/>
                    <a:pt x="7672" y="995"/>
                    <a:pt x="7785" y="979"/>
                  </a:cubicBezTo>
                  <a:cubicBezTo>
                    <a:pt x="7896" y="951"/>
                    <a:pt x="7980" y="923"/>
                    <a:pt x="8036" y="895"/>
                  </a:cubicBezTo>
                  <a:cubicBezTo>
                    <a:pt x="7980" y="895"/>
                    <a:pt x="7896" y="923"/>
                    <a:pt x="7785" y="923"/>
                  </a:cubicBezTo>
                  <a:cubicBezTo>
                    <a:pt x="7589" y="923"/>
                    <a:pt x="7282" y="923"/>
                    <a:pt x="6920" y="840"/>
                  </a:cubicBezTo>
                  <a:cubicBezTo>
                    <a:pt x="6836" y="812"/>
                    <a:pt x="6752" y="812"/>
                    <a:pt x="6641" y="784"/>
                  </a:cubicBezTo>
                  <a:cubicBezTo>
                    <a:pt x="6557" y="756"/>
                    <a:pt x="6445" y="728"/>
                    <a:pt x="6362" y="672"/>
                  </a:cubicBezTo>
                  <a:cubicBezTo>
                    <a:pt x="6139" y="616"/>
                    <a:pt x="5943" y="533"/>
                    <a:pt x="5692" y="449"/>
                  </a:cubicBezTo>
                  <a:cubicBezTo>
                    <a:pt x="5469" y="365"/>
                    <a:pt x="5218" y="282"/>
                    <a:pt x="4967" y="198"/>
                  </a:cubicBezTo>
                  <a:cubicBezTo>
                    <a:pt x="4688" y="142"/>
                    <a:pt x="4437" y="58"/>
                    <a:pt x="4130" y="30"/>
                  </a:cubicBezTo>
                  <a:cubicBezTo>
                    <a:pt x="3906" y="9"/>
                    <a:pt x="3686" y="0"/>
                    <a:pt x="3472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-376991" y="4756465"/>
              <a:ext cx="494265" cy="50364"/>
            </a:xfrm>
            <a:custGeom>
              <a:avLst/>
              <a:gdLst/>
              <a:ahLst/>
              <a:cxnLst/>
              <a:rect l="l" t="t" r="r" b="b"/>
              <a:pathLst>
                <a:path w="8538" h="870" extrusionOk="0">
                  <a:moveTo>
                    <a:pt x="0" y="1"/>
                  </a:moveTo>
                  <a:cubicBezTo>
                    <a:pt x="0" y="1"/>
                    <a:pt x="28" y="28"/>
                    <a:pt x="84" y="28"/>
                  </a:cubicBezTo>
                  <a:cubicBezTo>
                    <a:pt x="28" y="1"/>
                    <a:pt x="0" y="1"/>
                    <a:pt x="0" y="1"/>
                  </a:cubicBezTo>
                  <a:close/>
                  <a:moveTo>
                    <a:pt x="84" y="28"/>
                  </a:moveTo>
                  <a:lnTo>
                    <a:pt x="84" y="28"/>
                  </a:lnTo>
                  <a:cubicBezTo>
                    <a:pt x="112" y="56"/>
                    <a:pt x="195" y="112"/>
                    <a:pt x="307" y="140"/>
                  </a:cubicBezTo>
                  <a:cubicBezTo>
                    <a:pt x="502" y="196"/>
                    <a:pt x="809" y="280"/>
                    <a:pt x="1200" y="335"/>
                  </a:cubicBezTo>
                  <a:cubicBezTo>
                    <a:pt x="1590" y="391"/>
                    <a:pt x="2065" y="419"/>
                    <a:pt x="2595" y="447"/>
                  </a:cubicBezTo>
                  <a:cubicBezTo>
                    <a:pt x="2846" y="447"/>
                    <a:pt x="3097" y="475"/>
                    <a:pt x="3376" y="503"/>
                  </a:cubicBezTo>
                  <a:cubicBezTo>
                    <a:pt x="3655" y="531"/>
                    <a:pt x="3934" y="586"/>
                    <a:pt x="4213" y="642"/>
                  </a:cubicBezTo>
                  <a:cubicBezTo>
                    <a:pt x="4738" y="767"/>
                    <a:pt x="5240" y="870"/>
                    <a:pt x="5740" y="870"/>
                  </a:cubicBezTo>
                  <a:cubicBezTo>
                    <a:pt x="5798" y="870"/>
                    <a:pt x="5856" y="868"/>
                    <a:pt x="5915" y="865"/>
                  </a:cubicBezTo>
                  <a:cubicBezTo>
                    <a:pt x="6445" y="838"/>
                    <a:pt x="6919" y="726"/>
                    <a:pt x="7282" y="670"/>
                  </a:cubicBezTo>
                  <a:cubicBezTo>
                    <a:pt x="7393" y="670"/>
                    <a:pt x="7477" y="642"/>
                    <a:pt x="7561" y="642"/>
                  </a:cubicBezTo>
                  <a:cubicBezTo>
                    <a:pt x="7644" y="614"/>
                    <a:pt x="7728" y="614"/>
                    <a:pt x="7812" y="614"/>
                  </a:cubicBezTo>
                  <a:cubicBezTo>
                    <a:pt x="7951" y="586"/>
                    <a:pt x="8091" y="586"/>
                    <a:pt x="8202" y="586"/>
                  </a:cubicBezTo>
                  <a:cubicBezTo>
                    <a:pt x="8426" y="614"/>
                    <a:pt x="8537" y="614"/>
                    <a:pt x="8537" y="614"/>
                  </a:cubicBezTo>
                  <a:cubicBezTo>
                    <a:pt x="8537" y="614"/>
                    <a:pt x="8426" y="586"/>
                    <a:pt x="8202" y="559"/>
                  </a:cubicBezTo>
                  <a:cubicBezTo>
                    <a:pt x="8091" y="531"/>
                    <a:pt x="7951" y="531"/>
                    <a:pt x="7812" y="503"/>
                  </a:cubicBezTo>
                  <a:cubicBezTo>
                    <a:pt x="7728" y="503"/>
                    <a:pt x="7644" y="531"/>
                    <a:pt x="7533" y="531"/>
                  </a:cubicBezTo>
                  <a:lnTo>
                    <a:pt x="7254" y="531"/>
                  </a:lnTo>
                  <a:cubicBezTo>
                    <a:pt x="6863" y="559"/>
                    <a:pt x="6417" y="614"/>
                    <a:pt x="5915" y="614"/>
                  </a:cubicBezTo>
                  <a:cubicBezTo>
                    <a:pt x="5412" y="614"/>
                    <a:pt x="4882" y="503"/>
                    <a:pt x="4296" y="363"/>
                  </a:cubicBezTo>
                  <a:cubicBezTo>
                    <a:pt x="4018" y="307"/>
                    <a:pt x="3711" y="252"/>
                    <a:pt x="3432" y="224"/>
                  </a:cubicBezTo>
                  <a:cubicBezTo>
                    <a:pt x="3125" y="196"/>
                    <a:pt x="2846" y="196"/>
                    <a:pt x="2595" y="196"/>
                  </a:cubicBezTo>
                  <a:cubicBezTo>
                    <a:pt x="2241" y="196"/>
                    <a:pt x="1925" y="208"/>
                    <a:pt x="1638" y="208"/>
                  </a:cubicBezTo>
                  <a:cubicBezTo>
                    <a:pt x="1494" y="208"/>
                    <a:pt x="1358" y="205"/>
                    <a:pt x="1228" y="196"/>
                  </a:cubicBezTo>
                  <a:cubicBezTo>
                    <a:pt x="837" y="168"/>
                    <a:pt x="530" y="140"/>
                    <a:pt x="307" y="84"/>
                  </a:cubicBezTo>
                  <a:cubicBezTo>
                    <a:pt x="223" y="56"/>
                    <a:pt x="140" y="56"/>
                    <a:pt x="84" y="28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-305961" y="4787147"/>
              <a:ext cx="408703" cy="43649"/>
            </a:xfrm>
            <a:custGeom>
              <a:avLst/>
              <a:gdLst/>
              <a:ahLst/>
              <a:cxnLst/>
              <a:rect l="l" t="t" r="r" b="b"/>
              <a:pathLst>
                <a:path w="7060" h="754" extrusionOk="0">
                  <a:moveTo>
                    <a:pt x="7059" y="1"/>
                  </a:moveTo>
                  <a:cubicBezTo>
                    <a:pt x="7059" y="1"/>
                    <a:pt x="6975" y="29"/>
                    <a:pt x="6808" y="112"/>
                  </a:cubicBezTo>
                  <a:cubicBezTo>
                    <a:pt x="6641" y="168"/>
                    <a:pt x="6389" y="252"/>
                    <a:pt x="6083" y="308"/>
                  </a:cubicBezTo>
                  <a:cubicBezTo>
                    <a:pt x="5776" y="391"/>
                    <a:pt x="5413" y="447"/>
                    <a:pt x="4995" y="447"/>
                  </a:cubicBezTo>
                  <a:cubicBezTo>
                    <a:pt x="4771" y="475"/>
                    <a:pt x="4548" y="475"/>
                    <a:pt x="4325" y="475"/>
                  </a:cubicBezTo>
                  <a:lnTo>
                    <a:pt x="3962" y="475"/>
                  </a:lnTo>
                  <a:cubicBezTo>
                    <a:pt x="3851" y="447"/>
                    <a:pt x="3739" y="447"/>
                    <a:pt x="3600" y="447"/>
                  </a:cubicBezTo>
                  <a:cubicBezTo>
                    <a:pt x="3111" y="419"/>
                    <a:pt x="2637" y="398"/>
                    <a:pt x="2205" y="398"/>
                  </a:cubicBezTo>
                  <a:cubicBezTo>
                    <a:pt x="1772" y="398"/>
                    <a:pt x="1382" y="419"/>
                    <a:pt x="1061" y="475"/>
                  </a:cubicBezTo>
                  <a:cubicBezTo>
                    <a:pt x="977" y="475"/>
                    <a:pt x="893" y="503"/>
                    <a:pt x="810" y="503"/>
                  </a:cubicBezTo>
                  <a:cubicBezTo>
                    <a:pt x="754" y="531"/>
                    <a:pt x="670" y="531"/>
                    <a:pt x="614" y="531"/>
                  </a:cubicBezTo>
                  <a:cubicBezTo>
                    <a:pt x="475" y="559"/>
                    <a:pt x="363" y="587"/>
                    <a:pt x="280" y="614"/>
                  </a:cubicBezTo>
                  <a:cubicBezTo>
                    <a:pt x="112" y="642"/>
                    <a:pt x="1" y="670"/>
                    <a:pt x="1" y="670"/>
                  </a:cubicBezTo>
                  <a:cubicBezTo>
                    <a:pt x="1" y="670"/>
                    <a:pt x="112" y="670"/>
                    <a:pt x="280" y="642"/>
                  </a:cubicBezTo>
                  <a:lnTo>
                    <a:pt x="614" y="642"/>
                  </a:lnTo>
                  <a:cubicBezTo>
                    <a:pt x="698" y="642"/>
                    <a:pt x="754" y="614"/>
                    <a:pt x="838" y="614"/>
                  </a:cubicBezTo>
                  <a:lnTo>
                    <a:pt x="1591" y="614"/>
                  </a:lnTo>
                  <a:cubicBezTo>
                    <a:pt x="1786" y="614"/>
                    <a:pt x="1981" y="642"/>
                    <a:pt x="2205" y="642"/>
                  </a:cubicBezTo>
                  <a:cubicBezTo>
                    <a:pt x="2400" y="670"/>
                    <a:pt x="2623" y="670"/>
                    <a:pt x="2874" y="698"/>
                  </a:cubicBezTo>
                  <a:cubicBezTo>
                    <a:pt x="3097" y="726"/>
                    <a:pt x="3321" y="726"/>
                    <a:pt x="3600" y="726"/>
                  </a:cubicBezTo>
                  <a:cubicBezTo>
                    <a:pt x="3711" y="754"/>
                    <a:pt x="3851" y="754"/>
                    <a:pt x="3962" y="754"/>
                  </a:cubicBezTo>
                  <a:lnTo>
                    <a:pt x="4325" y="754"/>
                  </a:lnTo>
                  <a:cubicBezTo>
                    <a:pt x="4548" y="726"/>
                    <a:pt x="4799" y="726"/>
                    <a:pt x="4995" y="698"/>
                  </a:cubicBezTo>
                  <a:cubicBezTo>
                    <a:pt x="5441" y="670"/>
                    <a:pt x="5832" y="559"/>
                    <a:pt x="6138" y="447"/>
                  </a:cubicBezTo>
                  <a:cubicBezTo>
                    <a:pt x="6445" y="335"/>
                    <a:pt x="6668" y="224"/>
                    <a:pt x="6836" y="140"/>
                  </a:cubicBezTo>
                  <a:cubicBezTo>
                    <a:pt x="6975" y="56"/>
                    <a:pt x="7059" y="1"/>
                    <a:pt x="705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-144449" y="4767754"/>
              <a:ext cx="376343" cy="305312"/>
            </a:xfrm>
            <a:custGeom>
              <a:avLst/>
              <a:gdLst/>
              <a:ahLst/>
              <a:cxnLst/>
              <a:rect l="l" t="t" r="r" b="b"/>
              <a:pathLst>
                <a:path w="6501" h="5274" extrusionOk="0">
                  <a:moveTo>
                    <a:pt x="4688" y="1"/>
                  </a:moveTo>
                  <a:cubicBezTo>
                    <a:pt x="3739" y="587"/>
                    <a:pt x="3097" y="1368"/>
                    <a:pt x="2846" y="2456"/>
                  </a:cubicBezTo>
                  <a:cubicBezTo>
                    <a:pt x="2735" y="3042"/>
                    <a:pt x="2344" y="3544"/>
                    <a:pt x="1786" y="3767"/>
                  </a:cubicBezTo>
                  <a:lnTo>
                    <a:pt x="1" y="4465"/>
                  </a:lnTo>
                  <a:lnTo>
                    <a:pt x="363" y="5274"/>
                  </a:lnTo>
                  <a:cubicBezTo>
                    <a:pt x="363" y="5274"/>
                    <a:pt x="5720" y="4604"/>
                    <a:pt x="6501" y="3265"/>
                  </a:cubicBezTo>
                  <a:lnTo>
                    <a:pt x="468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80047" y="4712875"/>
              <a:ext cx="754307" cy="339178"/>
            </a:xfrm>
            <a:custGeom>
              <a:avLst/>
              <a:gdLst/>
              <a:ahLst/>
              <a:cxnLst/>
              <a:rect l="l" t="t" r="r" b="b"/>
              <a:pathLst>
                <a:path w="13030" h="5859" extrusionOk="0">
                  <a:moveTo>
                    <a:pt x="11411" y="0"/>
                  </a:moveTo>
                  <a:cubicBezTo>
                    <a:pt x="10267" y="307"/>
                    <a:pt x="9151" y="502"/>
                    <a:pt x="7924" y="614"/>
                  </a:cubicBezTo>
                  <a:cubicBezTo>
                    <a:pt x="7484" y="647"/>
                    <a:pt x="7030" y="663"/>
                    <a:pt x="6561" y="663"/>
                  </a:cubicBezTo>
                  <a:cubicBezTo>
                    <a:pt x="5840" y="663"/>
                    <a:pt x="5080" y="626"/>
                    <a:pt x="4269" y="558"/>
                  </a:cubicBezTo>
                  <a:cubicBezTo>
                    <a:pt x="3683" y="530"/>
                    <a:pt x="3069" y="447"/>
                    <a:pt x="2400" y="363"/>
                  </a:cubicBezTo>
                  <a:cubicBezTo>
                    <a:pt x="1479" y="391"/>
                    <a:pt x="279" y="893"/>
                    <a:pt x="0" y="1674"/>
                  </a:cubicBezTo>
                  <a:lnTo>
                    <a:pt x="1033" y="4548"/>
                  </a:lnTo>
                  <a:cubicBezTo>
                    <a:pt x="1402" y="4476"/>
                    <a:pt x="1752" y="4446"/>
                    <a:pt x="2090" y="4446"/>
                  </a:cubicBezTo>
                  <a:cubicBezTo>
                    <a:pt x="2672" y="4446"/>
                    <a:pt x="3220" y="4536"/>
                    <a:pt x="3767" y="4659"/>
                  </a:cubicBezTo>
                  <a:cubicBezTo>
                    <a:pt x="4967" y="4938"/>
                    <a:pt x="6138" y="5413"/>
                    <a:pt x="7505" y="5692"/>
                  </a:cubicBezTo>
                  <a:cubicBezTo>
                    <a:pt x="7784" y="5748"/>
                    <a:pt x="8091" y="5775"/>
                    <a:pt x="8426" y="5803"/>
                  </a:cubicBezTo>
                  <a:cubicBezTo>
                    <a:pt x="8725" y="5840"/>
                    <a:pt x="9035" y="5858"/>
                    <a:pt x="9360" y="5858"/>
                  </a:cubicBezTo>
                  <a:cubicBezTo>
                    <a:pt x="10034" y="5858"/>
                    <a:pt x="10768" y="5778"/>
                    <a:pt x="11579" y="5608"/>
                  </a:cubicBezTo>
                  <a:cubicBezTo>
                    <a:pt x="12025" y="5496"/>
                    <a:pt x="12527" y="5357"/>
                    <a:pt x="13029" y="5190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270619" y="4935749"/>
              <a:ext cx="479734" cy="116301"/>
            </a:xfrm>
            <a:custGeom>
              <a:avLst/>
              <a:gdLst/>
              <a:ahLst/>
              <a:cxnLst/>
              <a:rect l="l" t="t" r="r" b="b"/>
              <a:pathLst>
                <a:path w="8287" h="2009" extrusionOk="0">
                  <a:moveTo>
                    <a:pt x="419" y="0"/>
                  </a:moveTo>
                  <a:cubicBezTo>
                    <a:pt x="252" y="475"/>
                    <a:pt x="1" y="698"/>
                    <a:pt x="1" y="698"/>
                  </a:cubicBezTo>
                  <a:lnTo>
                    <a:pt x="475" y="809"/>
                  </a:lnTo>
                  <a:cubicBezTo>
                    <a:pt x="1675" y="1088"/>
                    <a:pt x="2846" y="1563"/>
                    <a:pt x="4213" y="1842"/>
                  </a:cubicBezTo>
                  <a:cubicBezTo>
                    <a:pt x="4492" y="1898"/>
                    <a:pt x="4799" y="1925"/>
                    <a:pt x="5134" y="1953"/>
                  </a:cubicBezTo>
                  <a:cubicBezTo>
                    <a:pt x="5433" y="1990"/>
                    <a:pt x="5743" y="2008"/>
                    <a:pt x="6068" y="2008"/>
                  </a:cubicBezTo>
                  <a:cubicBezTo>
                    <a:pt x="6742" y="2008"/>
                    <a:pt x="7476" y="1928"/>
                    <a:pt x="8287" y="1758"/>
                  </a:cubicBezTo>
                  <a:lnTo>
                    <a:pt x="7561" y="1395"/>
                  </a:lnTo>
                  <a:cubicBezTo>
                    <a:pt x="6924" y="1600"/>
                    <a:pt x="6186" y="1692"/>
                    <a:pt x="5428" y="1692"/>
                  </a:cubicBezTo>
                  <a:cubicBezTo>
                    <a:pt x="3298" y="1692"/>
                    <a:pt x="1016" y="968"/>
                    <a:pt x="41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648521" y="4567514"/>
              <a:ext cx="232660" cy="98587"/>
            </a:xfrm>
            <a:custGeom>
              <a:avLst/>
              <a:gdLst/>
              <a:ahLst/>
              <a:cxnLst/>
              <a:rect l="l" t="t" r="r" b="b"/>
              <a:pathLst>
                <a:path w="4019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19"/>
                  </a:cubicBezTo>
                  <a:lnTo>
                    <a:pt x="1" y="447"/>
                  </a:lnTo>
                  <a:cubicBezTo>
                    <a:pt x="1" y="698"/>
                    <a:pt x="196" y="893"/>
                    <a:pt x="447" y="893"/>
                  </a:cubicBezTo>
                  <a:lnTo>
                    <a:pt x="2149" y="1702"/>
                  </a:lnTo>
                  <a:lnTo>
                    <a:pt x="4018" y="698"/>
                  </a:lnTo>
                  <a:lnTo>
                    <a:pt x="3879" y="307"/>
                  </a:lnTo>
                  <a:lnTo>
                    <a:pt x="2233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10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948968" y="4531970"/>
              <a:ext cx="145420" cy="60553"/>
            </a:xfrm>
            <a:custGeom>
              <a:avLst/>
              <a:gdLst/>
              <a:ahLst/>
              <a:cxnLst/>
              <a:rect l="l" t="t" r="r" b="b"/>
              <a:pathLst>
                <a:path w="2512" h="1046" extrusionOk="0">
                  <a:moveTo>
                    <a:pt x="391" y="1"/>
                  </a:moveTo>
                  <a:cubicBezTo>
                    <a:pt x="168" y="29"/>
                    <a:pt x="0" y="29"/>
                    <a:pt x="0" y="29"/>
                  </a:cubicBezTo>
                  <a:cubicBezTo>
                    <a:pt x="0" y="29"/>
                    <a:pt x="168" y="56"/>
                    <a:pt x="391" y="112"/>
                  </a:cubicBezTo>
                  <a:cubicBezTo>
                    <a:pt x="614" y="168"/>
                    <a:pt x="893" y="252"/>
                    <a:pt x="1172" y="391"/>
                  </a:cubicBezTo>
                  <a:cubicBezTo>
                    <a:pt x="1228" y="419"/>
                    <a:pt x="1311" y="447"/>
                    <a:pt x="1367" y="475"/>
                  </a:cubicBezTo>
                  <a:cubicBezTo>
                    <a:pt x="1423" y="531"/>
                    <a:pt x="1479" y="559"/>
                    <a:pt x="1535" y="586"/>
                  </a:cubicBezTo>
                  <a:cubicBezTo>
                    <a:pt x="1646" y="670"/>
                    <a:pt x="1730" y="754"/>
                    <a:pt x="1842" y="838"/>
                  </a:cubicBezTo>
                  <a:cubicBezTo>
                    <a:pt x="1953" y="921"/>
                    <a:pt x="2093" y="1005"/>
                    <a:pt x="2232" y="1033"/>
                  </a:cubicBezTo>
                  <a:cubicBezTo>
                    <a:pt x="2279" y="1042"/>
                    <a:pt x="2322" y="1045"/>
                    <a:pt x="2360" y="1045"/>
                  </a:cubicBezTo>
                  <a:cubicBezTo>
                    <a:pt x="2437" y="1045"/>
                    <a:pt x="2493" y="1033"/>
                    <a:pt x="2511" y="1033"/>
                  </a:cubicBezTo>
                  <a:lnTo>
                    <a:pt x="2372" y="559"/>
                  </a:lnTo>
                  <a:cubicBezTo>
                    <a:pt x="2316" y="475"/>
                    <a:pt x="2260" y="419"/>
                    <a:pt x="2232" y="363"/>
                  </a:cubicBezTo>
                  <a:lnTo>
                    <a:pt x="2148" y="335"/>
                  </a:lnTo>
                  <a:cubicBezTo>
                    <a:pt x="2065" y="280"/>
                    <a:pt x="1897" y="224"/>
                    <a:pt x="1758" y="168"/>
                  </a:cubicBezTo>
                  <a:cubicBezTo>
                    <a:pt x="1674" y="140"/>
                    <a:pt x="1590" y="112"/>
                    <a:pt x="1507" y="112"/>
                  </a:cubicBezTo>
                  <a:cubicBezTo>
                    <a:pt x="1423" y="84"/>
                    <a:pt x="1339" y="56"/>
                    <a:pt x="1256" y="56"/>
                  </a:cubicBezTo>
                  <a:cubicBezTo>
                    <a:pt x="949" y="1"/>
                    <a:pt x="614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5984" y="4534864"/>
              <a:ext cx="163134" cy="43996"/>
            </a:xfrm>
            <a:custGeom>
              <a:avLst/>
              <a:gdLst/>
              <a:ahLst/>
              <a:cxnLst/>
              <a:rect l="l" t="t" r="r" b="b"/>
              <a:pathLst>
                <a:path w="2818" h="760" extrusionOk="0">
                  <a:moveTo>
                    <a:pt x="2134" y="1"/>
                  </a:moveTo>
                  <a:cubicBezTo>
                    <a:pt x="1856" y="1"/>
                    <a:pt x="1546" y="73"/>
                    <a:pt x="1256" y="146"/>
                  </a:cubicBezTo>
                  <a:cubicBezTo>
                    <a:pt x="949" y="230"/>
                    <a:pt x="642" y="285"/>
                    <a:pt x="391" y="285"/>
                  </a:cubicBezTo>
                  <a:lnTo>
                    <a:pt x="112" y="285"/>
                  </a:lnTo>
                  <a:cubicBezTo>
                    <a:pt x="28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258"/>
                    <a:pt x="28" y="258"/>
                    <a:pt x="84" y="313"/>
                  </a:cubicBezTo>
                  <a:cubicBezTo>
                    <a:pt x="168" y="341"/>
                    <a:pt x="251" y="369"/>
                    <a:pt x="391" y="397"/>
                  </a:cubicBezTo>
                  <a:cubicBezTo>
                    <a:pt x="642" y="453"/>
                    <a:pt x="977" y="481"/>
                    <a:pt x="1311" y="481"/>
                  </a:cubicBezTo>
                  <a:cubicBezTo>
                    <a:pt x="1646" y="481"/>
                    <a:pt x="1953" y="509"/>
                    <a:pt x="2148" y="592"/>
                  </a:cubicBezTo>
                  <a:cubicBezTo>
                    <a:pt x="2344" y="676"/>
                    <a:pt x="2427" y="760"/>
                    <a:pt x="2455" y="760"/>
                  </a:cubicBezTo>
                  <a:lnTo>
                    <a:pt x="2818" y="174"/>
                  </a:lnTo>
                  <a:cubicBezTo>
                    <a:pt x="2790" y="146"/>
                    <a:pt x="2567" y="34"/>
                    <a:pt x="2260" y="6"/>
                  </a:cubicBezTo>
                  <a:cubicBezTo>
                    <a:pt x="2219" y="3"/>
                    <a:pt x="2177" y="1"/>
                    <a:pt x="21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826184" y="4543258"/>
              <a:ext cx="171297" cy="42086"/>
            </a:xfrm>
            <a:custGeom>
              <a:avLst/>
              <a:gdLst/>
              <a:ahLst/>
              <a:cxnLst/>
              <a:rect l="l" t="t" r="r" b="b"/>
              <a:pathLst>
                <a:path w="2959" h="727" extrusionOk="0">
                  <a:moveTo>
                    <a:pt x="2344" y="1"/>
                  </a:moveTo>
                  <a:cubicBezTo>
                    <a:pt x="2177" y="29"/>
                    <a:pt x="2010" y="57"/>
                    <a:pt x="1842" y="113"/>
                  </a:cubicBezTo>
                  <a:cubicBezTo>
                    <a:pt x="1675" y="140"/>
                    <a:pt x="1480" y="224"/>
                    <a:pt x="1340" y="280"/>
                  </a:cubicBezTo>
                  <a:cubicBezTo>
                    <a:pt x="1005" y="391"/>
                    <a:pt x="670" y="447"/>
                    <a:pt x="419" y="447"/>
                  </a:cubicBezTo>
                  <a:cubicBezTo>
                    <a:pt x="350" y="461"/>
                    <a:pt x="287" y="468"/>
                    <a:pt x="235" y="468"/>
                  </a:cubicBezTo>
                  <a:cubicBezTo>
                    <a:pt x="182" y="468"/>
                    <a:pt x="140" y="461"/>
                    <a:pt x="112" y="447"/>
                  </a:cubicBezTo>
                  <a:lnTo>
                    <a:pt x="1" y="447"/>
                  </a:lnTo>
                  <a:cubicBezTo>
                    <a:pt x="1" y="447"/>
                    <a:pt x="29" y="475"/>
                    <a:pt x="112" y="475"/>
                  </a:cubicBezTo>
                  <a:cubicBezTo>
                    <a:pt x="168" y="503"/>
                    <a:pt x="280" y="531"/>
                    <a:pt x="419" y="559"/>
                  </a:cubicBezTo>
                  <a:cubicBezTo>
                    <a:pt x="603" y="600"/>
                    <a:pt x="847" y="626"/>
                    <a:pt x="1106" y="626"/>
                  </a:cubicBezTo>
                  <a:cubicBezTo>
                    <a:pt x="1201" y="626"/>
                    <a:pt x="1299" y="622"/>
                    <a:pt x="1396" y="615"/>
                  </a:cubicBezTo>
                  <a:cubicBezTo>
                    <a:pt x="1591" y="615"/>
                    <a:pt x="1758" y="587"/>
                    <a:pt x="1926" y="587"/>
                  </a:cubicBezTo>
                  <a:cubicBezTo>
                    <a:pt x="1972" y="577"/>
                    <a:pt x="2019" y="574"/>
                    <a:pt x="2064" y="574"/>
                  </a:cubicBezTo>
                  <a:cubicBezTo>
                    <a:pt x="2155" y="574"/>
                    <a:pt x="2242" y="587"/>
                    <a:pt x="2316" y="587"/>
                  </a:cubicBezTo>
                  <a:cubicBezTo>
                    <a:pt x="2540" y="643"/>
                    <a:pt x="2623" y="726"/>
                    <a:pt x="2651" y="726"/>
                  </a:cubicBezTo>
                  <a:lnTo>
                    <a:pt x="2958" y="85"/>
                  </a:lnTo>
                  <a:cubicBezTo>
                    <a:pt x="2958" y="85"/>
                    <a:pt x="2874" y="57"/>
                    <a:pt x="2763" y="29"/>
                  </a:cubicBezTo>
                  <a:cubicBezTo>
                    <a:pt x="2651" y="29"/>
                    <a:pt x="2512" y="1"/>
                    <a:pt x="234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801987" y="4567514"/>
              <a:ext cx="164813" cy="40407"/>
            </a:xfrm>
            <a:custGeom>
              <a:avLst/>
              <a:gdLst/>
              <a:ahLst/>
              <a:cxnLst/>
              <a:rect l="l" t="t" r="r" b="b"/>
              <a:pathLst>
                <a:path w="2847" h="698" extrusionOk="0">
                  <a:moveTo>
                    <a:pt x="2846" y="0"/>
                  </a:moveTo>
                  <a:cubicBezTo>
                    <a:pt x="2818" y="0"/>
                    <a:pt x="2651" y="0"/>
                    <a:pt x="2372" y="28"/>
                  </a:cubicBezTo>
                  <a:cubicBezTo>
                    <a:pt x="2121" y="56"/>
                    <a:pt x="1758" y="56"/>
                    <a:pt x="1395" y="84"/>
                  </a:cubicBezTo>
                  <a:cubicBezTo>
                    <a:pt x="1033" y="84"/>
                    <a:pt x="670" y="168"/>
                    <a:pt x="419" y="224"/>
                  </a:cubicBezTo>
                  <a:cubicBezTo>
                    <a:pt x="168" y="307"/>
                    <a:pt x="0" y="335"/>
                    <a:pt x="0" y="335"/>
                  </a:cubicBezTo>
                  <a:lnTo>
                    <a:pt x="447" y="335"/>
                  </a:lnTo>
                  <a:cubicBezTo>
                    <a:pt x="698" y="335"/>
                    <a:pt x="1033" y="363"/>
                    <a:pt x="1367" y="419"/>
                  </a:cubicBezTo>
                  <a:cubicBezTo>
                    <a:pt x="1702" y="475"/>
                    <a:pt x="2065" y="558"/>
                    <a:pt x="2344" y="614"/>
                  </a:cubicBezTo>
                  <a:cubicBezTo>
                    <a:pt x="2623" y="670"/>
                    <a:pt x="2818" y="698"/>
                    <a:pt x="2846" y="698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916666" y="4534749"/>
              <a:ext cx="103392" cy="40870"/>
            </a:xfrm>
            <a:custGeom>
              <a:avLst/>
              <a:gdLst/>
              <a:ahLst/>
              <a:cxnLst/>
              <a:rect l="l" t="t" r="r" b="b"/>
              <a:pathLst>
                <a:path w="1786" h="706" extrusionOk="0">
                  <a:moveTo>
                    <a:pt x="1637" y="1"/>
                  </a:moveTo>
                  <a:cubicBezTo>
                    <a:pt x="1612" y="1"/>
                    <a:pt x="1536" y="42"/>
                    <a:pt x="1423" y="64"/>
                  </a:cubicBezTo>
                  <a:cubicBezTo>
                    <a:pt x="1284" y="120"/>
                    <a:pt x="1088" y="120"/>
                    <a:pt x="865" y="120"/>
                  </a:cubicBezTo>
                  <a:cubicBezTo>
                    <a:pt x="642" y="92"/>
                    <a:pt x="447" y="92"/>
                    <a:pt x="279" y="92"/>
                  </a:cubicBezTo>
                  <a:lnTo>
                    <a:pt x="0" y="92"/>
                  </a:lnTo>
                  <a:cubicBezTo>
                    <a:pt x="0" y="92"/>
                    <a:pt x="112" y="120"/>
                    <a:pt x="251" y="204"/>
                  </a:cubicBezTo>
                  <a:cubicBezTo>
                    <a:pt x="391" y="260"/>
                    <a:pt x="586" y="343"/>
                    <a:pt x="781" y="455"/>
                  </a:cubicBezTo>
                  <a:cubicBezTo>
                    <a:pt x="1005" y="538"/>
                    <a:pt x="1228" y="622"/>
                    <a:pt x="1423" y="650"/>
                  </a:cubicBezTo>
                  <a:cubicBezTo>
                    <a:pt x="1590" y="706"/>
                    <a:pt x="1758" y="678"/>
                    <a:pt x="1786" y="706"/>
                  </a:cubicBezTo>
                  <a:lnTo>
                    <a:pt x="1646" y="8"/>
                  </a:lnTo>
                  <a:cubicBezTo>
                    <a:pt x="1646" y="3"/>
                    <a:pt x="1643" y="1"/>
                    <a:pt x="163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756775" y="4549742"/>
              <a:ext cx="180906" cy="84056"/>
            </a:xfrm>
            <a:custGeom>
              <a:avLst/>
              <a:gdLst/>
              <a:ahLst/>
              <a:cxnLst/>
              <a:rect l="l" t="t" r="r" b="b"/>
              <a:pathLst>
                <a:path w="3125" h="1452" extrusionOk="0">
                  <a:moveTo>
                    <a:pt x="3069" y="1"/>
                  </a:moveTo>
                  <a:cubicBezTo>
                    <a:pt x="3013" y="1"/>
                    <a:pt x="2121" y="168"/>
                    <a:pt x="1367" y="531"/>
                  </a:cubicBezTo>
                  <a:cubicBezTo>
                    <a:pt x="977" y="726"/>
                    <a:pt x="642" y="949"/>
                    <a:pt x="391" y="1116"/>
                  </a:cubicBezTo>
                  <a:cubicBezTo>
                    <a:pt x="251" y="1200"/>
                    <a:pt x="168" y="1312"/>
                    <a:pt x="112" y="1368"/>
                  </a:cubicBezTo>
                  <a:cubicBezTo>
                    <a:pt x="195" y="1340"/>
                    <a:pt x="307" y="1284"/>
                    <a:pt x="447" y="1228"/>
                  </a:cubicBezTo>
                  <a:cubicBezTo>
                    <a:pt x="726" y="1089"/>
                    <a:pt x="1088" y="949"/>
                    <a:pt x="1479" y="865"/>
                  </a:cubicBezTo>
                  <a:cubicBezTo>
                    <a:pt x="2086" y="713"/>
                    <a:pt x="2711" y="697"/>
                    <a:pt x="2985" y="697"/>
                  </a:cubicBezTo>
                  <a:cubicBezTo>
                    <a:pt x="3063" y="697"/>
                    <a:pt x="3112" y="698"/>
                    <a:pt x="3125" y="698"/>
                  </a:cubicBezTo>
                  <a:lnTo>
                    <a:pt x="3069" y="1"/>
                  </a:lnTo>
                  <a:close/>
                  <a:moveTo>
                    <a:pt x="112" y="1368"/>
                  </a:moveTo>
                  <a:cubicBezTo>
                    <a:pt x="28" y="1423"/>
                    <a:pt x="0" y="1451"/>
                    <a:pt x="0" y="1451"/>
                  </a:cubicBezTo>
                  <a:cubicBezTo>
                    <a:pt x="0" y="1451"/>
                    <a:pt x="56" y="1423"/>
                    <a:pt x="112" y="136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845577" y="4554605"/>
              <a:ext cx="117980" cy="40407"/>
            </a:xfrm>
            <a:custGeom>
              <a:avLst/>
              <a:gdLst/>
              <a:ahLst/>
              <a:cxnLst/>
              <a:rect l="l" t="t" r="r" b="b"/>
              <a:pathLst>
                <a:path w="2038" h="698" extrusionOk="0">
                  <a:moveTo>
                    <a:pt x="2037" y="0"/>
                  </a:moveTo>
                  <a:cubicBezTo>
                    <a:pt x="2009" y="0"/>
                    <a:pt x="1479" y="28"/>
                    <a:pt x="977" y="56"/>
                  </a:cubicBezTo>
                  <a:cubicBezTo>
                    <a:pt x="475" y="56"/>
                    <a:pt x="1" y="84"/>
                    <a:pt x="1" y="84"/>
                  </a:cubicBezTo>
                  <a:cubicBezTo>
                    <a:pt x="1" y="84"/>
                    <a:pt x="1870" y="698"/>
                    <a:pt x="1954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729277" y="4567514"/>
              <a:ext cx="156766" cy="63042"/>
            </a:xfrm>
            <a:custGeom>
              <a:avLst/>
              <a:gdLst/>
              <a:ahLst/>
              <a:cxnLst/>
              <a:rect l="l" t="t" r="r" b="b"/>
              <a:pathLst>
                <a:path w="2708" h="1089" extrusionOk="0">
                  <a:moveTo>
                    <a:pt x="2707" y="0"/>
                  </a:moveTo>
                  <a:cubicBezTo>
                    <a:pt x="2679" y="28"/>
                    <a:pt x="2484" y="56"/>
                    <a:pt x="2205" y="112"/>
                  </a:cubicBezTo>
                  <a:cubicBezTo>
                    <a:pt x="2121" y="112"/>
                    <a:pt x="2065" y="140"/>
                    <a:pt x="1982" y="140"/>
                  </a:cubicBezTo>
                  <a:cubicBezTo>
                    <a:pt x="1898" y="168"/>
                    <a:pt x="1814" y="196"/>
                    <a:pt x="1731" y="224"/>
                  </a:cubicBezTo>
                  <a:cubicBezTo>
                    <a:pt x="1563" y="279"/>
                    <a:pt x="1396" y="335"/>
                    <a:pt x="1228" y="391"/>
                  </a:cubicBezTo>
                  <a:cubicBezTo>
                    <a:pt x="894" y="558"/>
                    <a:pt x="559" y="698"/>
                    <a:pt x="364" y="865"/>
                  </a:cubicBezTo>
                  <a:cubicBezTo>
                    <a:pt x="140" y="1005"/>
                    <a:pt x="1" y="1088"/>
                    <a:pt x="1" y="1088"/>
                  </a:cubicBezTo>
                  <a:cubicBezTo>
                    <a:pt x="1" y="1088"/>
                    <a:pt x="168" y="1033"/>
                    <a:pt x="419" y="949"/>
                  </a:cubicBezTo>
                  <a:cubicBezTo>
                    <a:pt x="643" y="865"/>
                    <a:pt x="977" y="809"/>
                    <a:pt x="1312" y="726"/>
                  </a:cubicBezTo>
                  <a:cubicBezTo>
                    <a:pt x="1480" y="698"/>
                    <a:pt x="1647" y="698"/>
                    <a:pt x="1814" y="698"/>
                  </a:cubicBezTo>
                  <a:cubicBezTo>
                    <a:pt x="1898" y="698"/>
                    <a:pt x="1982" y="670"/>
                    <a:pt x="2038" y="670"/>
                  </a:cubicBezTo>
                  <a:cubicBezTo>
                    <a:pt x="2121" y="670"/>
                    <a:pt x="2177" y="698"/>
                    <a:pt x="2261" y="698"/>
                  </a:cubicBezTo>
                  <a:cubicBezTo>
                    <a:pt x="2512" y="698"/>
                    <a:pt x="2679" y="726"/>
                    <a:pt x="2707" y="726"/>
                  </a:cubicBezTo>
                  <a:lnTo>
                    <a:pt x="270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711563" y="4606242"/>
              <a:ext cx="138936" cy="54011"/>
            </a:xfrm>
            <a:custGeom>
              <a:avLst/>
              <a:gdLst/>
              <a:ahLst/>
              <a:cxnLst/>
              <a:rect l="l" t="t" r="r" b="b"/>
              <a:pathLst>
                <a:path w="2400" h="933" extrusionOk="0">
                  <a:moveTo>
                    <a:pt x="2232" y="1"/>
                  </a:moveTo>
                  <a:cubicBezTo>
                    <a:pt x="2204" y="1"/>
                    <a:pt x="2037" y="85"/>
                    <a:pt x="1841" y="168"/>
                  </a:cubicBezTo>
                  <a:cubicBezTo>
                    <a:pt x="1618" y="280"/>
                    <a:pt x="1339" y="419"/>
                    <a:pt x="1088" y="531"/>
                  </a:cubicBezTo>
                  <a:cubicBezTo>
                    <a:pt x="837" y="671"/>
                    <a:pt x="586" y="782"/>
                    <a:pt x="363" y="810"/>
                  </a:cubicBezTo>
                  <a:cubicBezTo>
                    <a:pt x="251" y="866"/>
                    <a:pt x="167" y="866"/>
                    <a:pt x="112" y="866"/>
                  </a:cubicBezTo>
                  <a:cubicBezTo>
                    <a:pt x="56" y="894"/>
                    <a:pt x="0" y="894"/>
                    <a:pt x="0" y="894"/>
                  </a:cubicBezTo>
                  <a:lnTo>
                    <a:pt x="112" y="894"/>
                  </a:lnTo>
                  <a:cubicBezTo>
                    <a:pt x="167" y="894"/>
                    <a:pt x="251" y="922"/>
                    <a:pt x="363" y="922"/>
                  </a:cubicBezTo>
                  <a:cubicBezTo>
                    <a:pt x="423" y="929"/>
                    <a:pt x="488" y="933"/>
                    <a:pt x="559" y="933"/>
                  </a:cubicBezTo>
                  <a:cubicBezTo>
                    <a:pt x="750" y="933"/>
                    <a:pt x="975" y="907"/>
                    <a:pt x="1200" y="866"/>
                  </a:cubicBezTo>
                  <a:cubicBezTo>
                    <a:pt x="1507" y="810"/>
                    <a:pt x="1786" y="754"/>
                    <a:pt x="2009" y="726"/>
                  </a:cubicBezTo>
                  <a:cubicBezTo>
                    <a:pt x="2204" y="698"/>
                    <a:pt x="2371" y="698"/>
                    <a:pt x="2399" y="69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84066" y="4635361"/>
              <a:ext cx="122843" cy="40407"/>
            </a:xfrm>
            <a:custGeom>
              <a:avLst/>
              <a:gdLst/>
              <a:ahLst/>
              <a:cxnLst/>
              <a:rect l="l" t="t" r="r" b="b"/>
              <a:pathLst>
                <a:path w="2122" h="698" extrusionOk="0">
                  <a:moveTo>
                    <a:pt x="2037" y="0"/>
                  </a:moveTo>
                  <a:cubicBezTo>
                    <a:pt x="1954" y="0"/>
                    <a:pt x="1" y="614"/>
                    <a:pt x="1" y="614"/>
                  </a:cubicBezTo>
                  <a:cubicBezTo>
                    <a:pt x="1" y="614"/>
                    <a:pt x="2037" y="698"/>
                    <a:pt x="2121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53384" y="4646649"/>
              <a:ext cx="108254" cy="41160"/>
            </a:xfrm>
            <a:custGeom>
              <a:avLst/>
              <a:gdLst/>
              <a:ahLst/>
              <a:cxnLst/>
              <a:rect l="l" t="t" r="r" b="b"/>
              <a:pathLst>
                <a:path w="1870" h="711" extrusionOk="0">
                  <a:moveTo>
                    <a:pt x="1702" y="0"/>
                  </a:moveTo>
                  <a:cubicBezTo>
                    <a:pt x="1675" y="28"/>
                    <a:pt x="1284" y="224"/>
                    <a:pt x="866" y="335"/>
                  </a:cubicBezTo>
                  <a:cubicBezTo>
                    <a:pt x="642" y="391"/>
                    <a:pt x="447" y="475"/>
                    <a:pt x="280" y="475"/>
                  </a:cubicBezTo>
                  <a:cubicBezTo>
                    <a:pt x="112" y="503"/>
                    <a:pt x="1" y="531"/>
                    <a:pt x="1" y="531"/>
                  </a:cubicBezTo>
                  <a:cubicBezTo>
                    <a:pt x="1" y="531"/>
                    <a:pt x="112" y="558"/>
                    <a:pt x="280" y="586"/>
                  </a:cubicBezTo>
                  <a:cubicBezTo>
                    <a:pt x="447" y="642"/>
                    <a:pt x="670" y="670"/>
                    <a:pt x="893" y="698"/>
                  </a:cubicBezTo>
                  <a:cubicBezTo>
                    <a:pt x="1052" y="707"/>
                    <a:pt x="1210" y="710"/>
                    <a:pt x="1351" y="710"/>
                  </a:cubicBezTo>
                  <a:cubicBezTo>
                    <a:pt x="1634" y="710"/>
                    <a:pt x="1851" y="698"/>
                    <a:pt x="1870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625945" y="4666042"/>
              <a:ext cx="114738" cy="42028"/>
            </a:xfrm>
            <a:custGeom>
              <a:avLst/>
              <a:gdLst/>
              <a:ahLst/>
              <a:cxnLst/>
              <a:rect l="l" t="t" r="r" b="b"/>
              <a:pathLst>
                <a:path w="1982" h="726" extrusionOk="0">
                  <a:moveTo>
                    <a:pt x="1730" y="0"/>
                  </a:moveTo>
                  <a:cubicBezTo>
                    <a:pt x="1730" y="28"/>
                    <a:pt x="1619" y="56"/>
                    <a:pt x="1479" y="140"/>
                  </a:cubicBezTo>
                  <a:cubicBezTo>
                    <a:pt x="1423" y="168"/>
                    <a:pt x="1312" y="196"/>
                    <a:pt x="1228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75"/>
                  </a:cubicBezTo>
                  <a:cubicBezTo>
                    <a:pt x="112" y="502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614"/>
                    <a:pt x="670" y="642"/>
                    <a:pt x="921" y="670"/>
                  </a:cubicBezTo>
                  <a:cubicBezTo>
                    <a:pt x="1033" y="698"/>
                    <a:pt x="1144" y="698"/>
                    <a:pt x="1284" y="698"/>
                  </a:cubicBezTo>
                  <a:cubicBezTo>
                    <a:pt x="1395" y="726"/>
                    <a:pt x="1507" y="726"/>
                    <a:pt x="1619" y="726"/>
                  </a:cubicBezTo>
                  <a:cubicBezTo>
                    <a:pt x="1814" y="698"/>
                    <a:pt x="1953" y="670"/>
                    <a:pt x="1981" y="67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96884" y="4669284"/>
              <a:ext cx="145420" cy="53317"/>
            </a:xfrm>
            <a:custGeom>
              <a:avLst/>
              <a:gdLst/>
              <a:ahLst/>
              <a:cxnLst/>
              <a:rect l="l" t="t" r="r" b="b"/>
              <a:pathLst>
                <a:path w="2512" h="921" extrusionOk="0">
                  <a:moveTo>
                    <a:pt x="2372" y="0"/>
                  </a:moveTo>
                  <a:cubicBezTo>
                    <a:pt x="2316" y="28"/>
                    <a:pt x="1730" y="223"/>
                    <a:pt x="1144" y="446"/>
                  </a:cubicBezTo>
                  <a:cubicBezTo>
                    <a:pt x="1005" y="502"/>
                    <a:pt x="865" y="558"/>
                    <a:pt x="726" y="614"/>
                  </a:cubicBezTo>
                  <a:cubicBezTo>
                    <a:pt x="586" y="670"/>
                    <a:pt x="447" y="725"/>
                    <a:pt x="363" y="781"/>
                  </a:cubicBezTo>
                  <a:cubicBezTo>
                    <a:pt x="140" y="865"/>
                    <a:pt x="0" y="921"/>
                    <a:pt x="0" y="921"/>
                  </a:cubicBezTo>
                  <a:cubicBezTo>
                    <a:pt x="0" y="921"/>
                    <a:pt x="168" y="921"/>
                    <a:pt x="391" y="865"/>
                  </a:cubicBezTo>
                  <a:cubicBezTo>
                    <a:pt x="502" y="865"/>
                    <a:pt x="642" y="837"/>
                    <a:pt x="781" y="809"/>
                  </a:cubicBezTo>
                  <a:cubicBezTo>
                    <a:pt x="921" y="809"/>
                    <a:pt x="1060" y="809"/>
                    <a:pt x="1228" y="781"/>
                  </a:cubicBezTo>
                  <a:cubicBezTo>
                    <a:pt x="1842" y="753"/>
                    <a:pt x="2455" y="698"/>
                    <a:pt x="2511" y="698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19461" y="4688619"/>
              <a:ext cx="105070" cy="42723"/>
            </a:xfrm>
            <a:custGeom>
              <a:avLst/>
              <a:gdLst/>
              <a:ahLst/>
              <a:cxnLst/>
              <a:rect l="l" t="t" r="r" b="b"/>
              <a:pathLst>
                <a:path w="1815" h="738" extrusionOk="0">
                  <a:moveTo>
                    <a:pt x="1479" y="1"/>
                  </a:moveTo>
                  <a:cubicBezTo>
                    <a:pt x="1452" y="1"/>
                    <a:pt x="1396" y="57"/>
                    <a:pt x="1284" y="140"/>
                  </a:cubicBezTo>
                  <a:cubicBezTo>
                    <a:pt x="1173" y="224"/>
                    <a:pt x="977" y="308"/>
                    <a:pt x="810" y="364"/>
                  </a:cubicBezTo>
                  <a:cubicBezTo>
                    <a:pt x="615" y="419"/>
                    <a:pt x="419" y="447"/>
                    <a:pt x="252" y="447"/>
                  </a:cubicBezTo>
                  <a:cubicBezTo>
                    <a:pt x="224" y="457"/>
                    <a:pt x="199" y="460"/>
                    <a:pt x="177" y="460"/>
                  </a:cubicBezTo>
                  <a:cubicBezTo>
                    <a:pt x="134" y="460"/>
                    <a:pt x="103" y="447"/>
                    <a:pt x="84" y="447"/>
                  </a:cubicBezTo>
                  <a:lnTo>
                    <a:pt x="1" y="447"/>
                  </a:lnTo>
                  <a:lnTo>
                    <a:pt x="57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91" y="643"/>
                    <a:pt x="587" y="698"/>
                    <a:pt x="838" y="726"/>
                  </a:cubicBezTo>
                  <a:cubicBezTo>
                    <a:pt x="903" y="734"/>
                    <a:pt x="971" y="738"/>
                    <a:pt x="1038" y="738"/>
                  </a:cubicBezTo>
                  <a:cubicBezTo>
                    <a:pt x="1201" y="738"/>
                    <a:pt x="1361" y="718"/>
                    <a:pt x="1479" y="698"/>
                  </a:cubicBezTo>
                  <a:cubicBezTo>
                    <a:pt x="1675" y="670"/>
                    <a:pt x="1814" y="615"/>
                    <a:pt x="1814" y="615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40475" y="4678951"/>
              <a:ext cx="74331" cy="42028"/>
            </a:xfrm>
            <a:custGeom>
              <a:avLst/>
              <a:gdLst/>
              <a:ahLst/>
              <a:cxnLst/>
              <a:rect l="l" t="t" r="r" b="b"/>
              <a:pathLst>
                <a:path w="1284" h="726" extrusionOk="0">
                  <a:moveTo>
                    <a:pt x="1200" y="0"/>
                  </a:moveTo>
                  <a:cubicBezTo>
                    <a:pt x="1144" y="28"/>
                    <a:pt x="0" y="503"/>
                    <a:pt x="0" y="503"/>
                  </a:cubicBezTo>
                  <a:cubicBezTo>
                    <a:pt x="0" y="503"/>
                    <a:pt x="1228" y="698"/>
                    <a:pt x="1284" y="726"/>
                  </a:cubicBezTo>
                  <a:lnTo>
                    <a:pt x="120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43717" y="4690240"/>
              <a:ext cx="69468" cy="40465"/>
            </a:xfrm>
            <a:custGeom>
              <a:avLst/>
              <a:gdLst/>
              <a:ahLst/>
              <a:cxnLst/>
              <a:rect l="l" t="t" r="r" b="b"/>
              <a:pathLst>
                <a:path w="1200" h="699" extrusionOk="0">
                  <a:moveTo>
                    <a:pt x="1172" y="1"/>
                  </a:moveTo>
                  <a:cubicBezTo>
                    <a:pt x="1144" y="1"/>
                    <a:pt x="0" y="363"/>
                    <a:pt x="0" y="363"/>
                  </a:cubicBezTo>
                  <a:cubicBezTo>
                    <a:pt x="0" y="363"/>
                    <a:pt x="1144" y="698"/>
                    <a:pt x="1200" y="698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614656" y="4708012"/>
              <a:ext cx="82377" cy="40465"/>
            </a:xfrm>
            <a:custGeom>
              <a:avLst/>
              <a:gdLst/>
              <a:ahLst/>
              <a:cxnLst/>
              <a:rect l="l" t="t" r="r" b="b"/>
              <a:pathLst>
                <a:path w="1423" h="699" extrusionOk="0">
                  <a:moveTo>
                    <a:pt x="1311" y="1"/>
                  </a:moveTo>
                  <a:cubicBezTo>
                    <a:pt x="1283" y="1"/>
                    <a:pt x="1004" y="112"/>
                    <a:pt x="670" y="168"/>
                  </a:cubicBezTo>
                  <a:cubicBezTo>
                    <a:pt x="577" y="168"/>
                    <a:pt x="459" y="180"/>
                    <a:pt x="358" y="180"/>
                  </a:cubicBezTo>
                  <a:cubicBezTo>
                    <a:pt x="307" y="180"/>
                    <a:pt x="260" y="177"/>
                    <a:pt x="223" y="168"/>
                  </a:cubicBezTo>
                  <a:lnTo>
                    <a:pt x="0" y="168"/>
                  </a:lnTo>
                  <a:cubicBezTo>
                    <a:pt x="0" y="168"/>
                    <a:pt x="84" y="196"/>
                    <a:pt x="195" y="280"/>
                  </a:cubicBezTo>
                  <a:cubicBezTo>
                    <a:pt x="307" y="363"/>
                    <a:pt x="446" y="447"/>
                    <a:pt x="642" y="503"/>
                  </a:cubicBezTo>
                  <a:cubicBezTo>
                    <a:pt x="977" y="642"/>
                    <a:pt x="1395" y="698"/>
                    <a:pt x="1423" y="698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688928" y="4528728"/>
              <a:ext cx="67905" cy="67905"/>
            </a:xfrm>
            <a:custGeom>
              <a:avLst/>
              <a:gdLst/>
              <a:ahLst/>
              <a:cxnLst/>
              <a:rect l="l" t="t" r="r" b="b"/>
              <a:pathLst>
                <a:path w="1173" h="1173" extrusionOk="0">
                  <a:moveTo>
                    <a:pt x="503" y="1"/>
                  </a:moveTo>
                  <a:lnTo>
                    <a:pt x="0" y="559"/>
                  </a:lnTo>
                  <a:lnTo>
                    <a:pt x="642" y="1173"/>
                  </a:lnTo>
                  <a:lnTo>
                    <a:pt x="1172" y="61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705080" y="4456077"/>
              <a:ext cx="114738" cy="113117"/>
            </a:xfrm>
            <a:custGeom>
              <a:avLst/>
              <a:gdLst/>
              <a:ahLst/>
              <a:cxnLst/>
              <a:rect l="l" t="t" r="r" b="b"/>
              <a:pathLst>
                <a:path w="1982" h="1954" extrusionOk="0">
                  <a:moveTo>
                    <a:pt x="865" y="0"/>
                  </a:moveTo>
                  <a:cubicBezTo>
                    <a:pt x="391" y="0"/>
                    <a:pt x="0" y="447"/>
                    <a:pt x="0" y="1005"/>
                  </a:cubicBezTo>
                  <a:cubicBezTo>
                    <a:pt x="0" y="1535"/>
                    <a:pt x="558" y="1953"/>
                    <a:pt x="1033" y="1953"/>
                  </a:cubicBezTo>
                  <a:cubicBezTo>
                    <a:pt x="1507" y="1953"/>
                    <a:pt x="1591" y="1897"/>
                    <a:pt x="1730" y="1284"/>
                  </a:cubicBezTo>
                  <a:cubicBezTo>
                    <a:pt x="1981" y="196"/>
                    <a:pt x="1340" y="0"/>
                    <a:pt x="86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53144" y="4542679"/>
              <a:ext cx="284008" cy="114970"/>
            </a:xfrm>
            <a:custGeom>
              <a:avLst/>
              <a:gdLst/>
              <a:ahLst/>
              <a:cxnLst/>
              <a:rect l="l" t="t" r="r" b="b"/>
              <a:pathLst>
                <a:path w="4906" h="1986" extrusionOk="0">
                  <a:moveTo>
                    <a:pt x="3388" y="1"/>
                  </a:moveTo>
                  <a:cubicBezTo>
                    <a:pt x="2243" y="1"/>
                    <a:pt x="1296" y="180"/>
                    <a:pt x="586" y="597"/>
                  </a:cubicBezTo>
                  <a:cubicBezTo>
                    <a:pt x="586" y="597"/>
                    <a:pt x="0" y="1127"/>
                    <a:pt x="56" y="1434"/>
                  </a:cubicBezTo>
                  <a:cubicBezTo>
                    <a:pt x="108" y="1607"/>
                    <a:pt x="1422" y="1986"/>
                    <a:pt x="2690" y="1986"/>
                  </a:cubicBezTo>
                  <a:cubicBezTo>
                    <a:pt x="3461" y="1986"/>
                    <a:pt x="4216" y="1845"/>
                    <a:pt x="4659" y="1434"/>
                  </a:cubicBezTo>
                  <a:cubicBezTo>
                    <a:pt x="4906" y="722"/>
                    <a:pt x="4534" y="10"/>
                    <a:pt x="3914" y="10"/>
                  </a:cubicBezTo>
                  <a:cubicBezTo>
                    <a:pt x="3902" y="10"/>
                    <a:pt x="3890" y="10"/>
                    <a:pt x="3878" y="11"/>
                  </a:cubicBezTo>
                  <a:cubicBezTo>
                    <a:pt x="3711" y="4"/>
                    <a:pt x="3548" y="1"/>
                    <a:pt x="3388" y="1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696975" y="4745177"/>
              <a:ext cx="180964" cy="271388"/>
            </a:xfrm>
            <a:custGeom>
              <a:avLst/>
              <a:gdLst/>
              <a:ahLst/>
              <a:cxnLst/>
              <a:rect l="l" t="t" r="r" b="b"/>
              <a:pathLst>
                <a:path w="3126" h="4688" extrusionOk="0">
                  <a:moveTo>
                    <a:pt x="1" y="0"/>
                  </a:moveTo>
                  <a:lnTo>
                    <a:pt x="1" y="4687"/>
                  </a:lnTo>
                  <a:lnTo>
                    <a:pt x="2372" y="4687"/>
                  </a:lnTo>
                  <a:cubicBezTo>
                    <a:pt x="3098" y="4101"/>
                    <a:pt x="3126" y="781"/>
                    <a:pt x="2372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03459" y="4977719"/>
              <a:ext cx="321463" cy="84056"/>
            </a:xfrm>
            <a:custGeom>
              <a:avLst/>
              <a:gdLst/>
              <a:ahLst/>
              <a:cxnLst/>
              <a:rect l="l" t="t" r="r" b="b"/>
              <a:pathLst>
                <a:path w="5553" h="1452" extrusionOk="0">
                  <a:moveTo>
                    <a:pt x="1786" y="1"/>
                  </a:moveTo>
                  <a:lnTo>
                    <a:pt x="1" y="1145"/>
                  </a:lnTo>
                  <a:lnTo>
                    <a:pt x="5301" y="1452"/>
                  </a:lnTo>
                  <a:lnTo>
                    <a:pt x="5552" y="89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09942" y="4512577"/>
              <a:ext cx="58179" cy="35950"/>
            </a:xfrm>
            <a:custGeom>
              <a:avLst/>
              <a:gdLst/>
              <a:ahLst/>
              <a:cxnLst/>
              <a:rect l="l" t="t" r="r" b="b"/>
              <a:pathLst>
                <a:path w="1005" h="621" extrusionOk="0">
                  <a:moveTo>
                    <a:pt x="112" y="1"/>
                  </a:moveTo>
                  <a:lnTo>
                    <a:pt x="0" y="57"/>
                  </a:lnTo>
                  <a:cubicBezTo>
                    <a:pt x="155" y="315"/>
                    <a:pt x="573" y="621"/>
                    <a:pt x="922" y="621"/>
                  </a:cubicBezTo>
                  <a:cubicBezTo>
                    <a:pt x="950" y="621"/>
                    <a:pt x="977" y="619"/>
                    <a:pt x="1004" y="615"/>
                  </a:cubicBezTo>
                  <a:lnTo>
                    <a:pt x="977" y="503"/>
                  </a:lnTo>
                  <a:cubicBezTo>
                    <a:pt x="962" y="504"/>
                    <a:pt x="948" y="505"/>
                    <a:pt x="933" y="505"/>
                  </a:cubicBezTo>
                  <a:cubicBezTo>
                    <a:pt x="631" y="505"/>
                    <a:pt x="245" y="240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750291" y="4501288"/>
              <a:ext cx="42028" cy="67905"/>
            </a:xfrm>
            <a:custGeom>
              <a:avLst/>
              <a:gdLst/>
              <a:ahLst/>
              <a:cxnLst/>
              <a:rect l="l" t="t" r="r" b="b"/>
              <a:pathLst>
                <a:path w="726" h="1173" extrusionOk="0">
                  <a:moveTo>
                    <a:pt x="1" y="1"/>
                  </a:moveTo>
                  <a:cubicBezTo>
                    <a:pt x="1" y="28"/>
                    <a:pt x="112" y="782"/>
                    <a:pt x="642" y="1172"/>
                  </a:cubicBezTo>
                  <a:lnTo>
                    <a:pt x="726" y="1089"/>
                  </a:lnTo>
                  <a:cubicBezTo>
                    <a:pt x="224" y="698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700217" y="4446351"/>
              <a:ext cx="113117" cy="70626"/>
            </a:xfrm>
            <a:custGeom>
              <a:avLst/>
              <a:gdLst/>
              <a:ahLst/>
              <a:cxnLst/>
              <a:rect l="l" t="t" r="r" b="b"/>
              <a:pathLst>
                <a:path w="1954" h="1220" extrusionOk="0">
                  <a:moveTo>
                    <a:pt x="782" y="1"/>
                  </a:moveTo>
                  <a:lnTo>
                    <a:pt x="726" y="29"/>
                  </a:lnTo>
                  <a:cubicBezTo>
                    <a:pt x="363" y="85"/>
                    <a:pt x="84" y="308"/>
                    <a:pt x="29" y="894"/>
                  </a:cubicBezTo>
                  <a:cubicBezTo>
                    <a:pt x="1" y="1005"/>
                    <a:pt x="1" y="1117"/>
                    <a:pt x="29" y="1201"/>
                  </a:cubicBezTo>
                  <a:cubicBezTo>
                    <a:pt x="106" y="1214"/>
                    <a:pt x="172" y="1219"/>
                    <a:pt x="229" y="1219"/>
                  </a:cubicBezTo>
                  <a:cubicBezTo>
                    <a:pt x="539" y="1219"/>
                    <a:pt x="583" y="1052"/>
                    <a:pt x="866" y="1005"/>
                  </a:cubicBezTo>
                  <a:cubicBezTo>
                    <a:pt x="996" y="973"/>
                    <a:pt x="1223" y="959"/>
                    <a:pt x="1461" y="959"/>
                  </a:cubicBezTo>
                  <a:cubicBezTo>
                    <a:pt x="1629" y="959"/>
                    <a:pt x="1803" y="966"/>
                    <a:pt x="1954" y="977"/>
                  </a:cubicBezTo>
                  <a:cubicBezTo>
                    <a:pt x="1926" y="419"/>
                    <a:pt x="1535" y="57"/>
                    <a:pt x="10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701838" y="4497641"/>
              <a:ext cx="111496" cy="19335"/>
            </a:xfrm>
            <a:custGeom>
              <a:avLst/>
              <a:gdLst/>
              <a:ahLst/>
              <a:cxnLst/>
              <a:rect l="l" t="t" r="r" b="b"/>
              <a:pathLst>
                <a:path w="1926" h="334" extrusionOk="0">
                  <a:moveTo>
                    <a:pt x="1301" y="1"/>
                  </a:moveTo>
                  <a:cubicBezTo>
                    <a:pt x="1103" y="1"/>
                    <a:pt x="921" y="8"/>
                    <a:pt x="810" y="36"/>
                  </a:cubicBezTo>
                  <a:cubicBezTo>
                    <a:pt x="516" y="109"/>
                    <a:pt x="458" y="269"/>
                    <a:pt x="146" y="269"/>
                  </a:cubicBezTo>
                  <a:cubicBezTo>
                    <a:pt x="103" y="269"/>
                    <a:pt x="55" y="266"/>
                    <a:pt x="1" y="259"/>
                  </a:cubicBezTo>
                  <a:lnTo>
                    <a:pt x="1" y="315"/>
                  </a:lnTo>
                  <a:cubicBezTo>
                    <a:pt x="78" y="328"/>
                    <a:pt x="144" y="333"/>
                    <a:pt x="201" y="333"/>
                  </a:cubicBezTo>
                  <a:cubicBezTo>
                    <a:pt x="511" y="333"/>
                    <a:pt x="555" y="166"/>
                    <a:pt x="838" y="119"/>
                  </a:cubicBezTo>
                  <a:cubicBezTo>
                    <a:pt x="968" y="87"/>
                    <a:pt x="1195" y="73"/>
                    <a:pt x="1433" y="73"/>
                  </a:cubicBezTo>
                  <a:cubicBezTo>
                    <a:pt x="1601" y="73"/>
                    <a:pt x="1775" y="80"/>
                    <a:pt x="1926" y="91"/>
                  </a:cubicBezTo>
                  <a:lnTo>
                    <a:pt x="1898" y="8"/>
                  </a:lnTo>
                  <a:cubicBezTo>
                    <a:pt x="1716" y="8"/>
                    <a:pt x="1500" y="1"/>
                    <a:pt x="1301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779352" y="4493242"/>
              <a:ext cx="56616" cy="12967"/>
            </a:xfrm>
            <a:custGeom>
              <a:avLst/>
              <a:gdLst/>
              <a:ahLst/>
              <a:cxnLst/>
              <a:rect l="l" t="t" r="r" b="b"/>
              <a:pathLst>
                <a:path w="978" h="224" extrusionOk="0">
                  <a:moveTo>
                    <a:pt x="559" y="0"/>
                  </a:moveTo>
                  <a:lnTo>
                    <a:pt x="1" y="140"/>
                  </a:lnTo>
                  <a:lnTo>
                    <a:pt x="419" y="195"/>
                  </a:lnTo>
                  <a:cubicBezTo>
                    <a:pt x="517" y="209"/>
                    <a:pt x="615" y="223"/>
                    <a:pt x="709" y="223"/>
                  </a:cubicBezTo>
                  <a:cubicBezTo>
                    <a:pt x="803" y="223"/>
                    <a:pt x="894" y="209"/>
                    <a:pt x="977" y="167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719610" y="4446351"/>
              <a:ext cx="25877" cy="64663"/>
            </a:xfrm>
            <a:custGeom>
              <a:avLst/>
              <a:gdLst/>
              <a:ahLst/>
              <a:cxnLst/>
              <a:rect l="l" t="t" r="r" b="b"/>
              <a:pathLst>
                <a:path w="447" h="1117" extrusionOk="0">
                  <a:moveTo>
                    <a:pt x="447" y="1"/>
                  </a:moveTo>
                  <a:lnTo>
                    <a:pt x="391" y="29"/>
                  </a:lnTo>
                  <a:cubicBezTo>
                    <a:pt x="1" y="531"/>
                    <a:pt x="140" y="1117"/>
                    <a:pt x="140" y="1117"/>
                  </a:cubicBezTo>
                  <a:lnTo>
                    <a:pt x="168" y="1117"/>
                  </a:lnTo>
                  <a:cubicBezTo>
                    <a:pt x="168" y="1089"/>
                    <a:pt x="28" y="531"/>
                    <a:pt x="44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747049" y="4446351"/>
              <a:ext cx="37223" cy="53375"/>
            </a:xfrm>
            <a:custGeom>
              <a:avLst/>
              <a:gdLst/>
              <a:ahLst/>
              <a:cxnLst/>
              <a:rect l="l" t="t" r="r" b="b"/>
              <a:pathLst>
                <a:path w="643" h="922" extrusionOk="0">
                  <a:moveTo>
                    <a:pt x="1" y="1"/>
                  </a:moveTo>
                  <a:cubicBezTo>
                    <a:pt x="615" y="336"/>
                    <a:pt x="587" y="894"/>
                    <a:pt x="587" y="922"/>
                  </a:cubicBezTo>
                  <a:lnTo>
                    <a:pt x="615" y="922"/>
                  </a:lnTo>
                  <a:cubicBezTo>
                    <a:pt x="615" y="894"/>
                    <a:pt x="642" y="336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737382" y="4444094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1"/>
                  </a:moveTo>
                  <a:cubicBezTo>
                    <a:pt x="173" y="1"/>
                    <a:pt x="156" y="4"/>
                    <a:pt x="140" y="12"/>
                  </a:cubicBezTo>
                  <a:cubicBezTo>
                    <a:pt x="56" y="12"/>
                    <a:pt x="0" y="40"/>
                    <a:pt x="0" y="68"/>
                  </a:cubicBezTo>
                  <a:cubicBezTo>
                    <a:pt x="28" y="96"/>
                    <a:pt x="84" y="96"/>
                    <a:pt x="140" y="96"/>
                  </a:cubicBezTo>
                  <a:cubicBezTo>
                    <a:pt x="196" y="68"/>
                    <a:pt x="251" y="40"/>
                    <a:pt x="251" y="40"/>
                  </a:cubicBezTo>
                  <a:cubicBezTo>
                    <a:pt x="251" y="20"/>
                    <a:pt x="224" y="1"/>
                    <a:pt x="18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049059" y="4502909"/>
              <a:ext cx="54995" cy="101829"/>
            </a:xfrm>
            <a:custGeom>
              <a:avLst/>
              <a:gdLst/>
              <a:ahLst/>
              <a:cxnLst/>
              <a:rect l="l" t="t" r="r" b="b"/>
              <a:pathLst>
                <a:path w="950" h="1759" extrusionOk="0">
                  <a:moveTo>
                    <a:pt x="57" y="0"/>
                  </a:moveTo>
                  <a:lnTo>
                    <a:pt x="57" y="0"/>
                  </a:lnTo>
                  <a:cubicBezTo>
                    <a:pt x="29" y="614"/>
                    <a:pt x="1" y="1256"/>
                    <a:pt x="364" y="1758"/>
                  </a:cubicBezTo>
                  <a:lnTo>
                    <a:pt x="949" y="156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653384" y="4562246"/>
              <a:ext cx="466825" cy="341262"/>
            </a:xfrm>
            <a:custGeom>
              <a:avLst/>
              <a:gdLst/>
              <a:ahLst/>
              <a:cxnLst/>
              <a:rect l="l" t="t" r="r" b="b"/>
              <a:pathLst>
                <a:path w="8064" h="5895" extrusionOk="0">
                  <a:moveTo>
                    <a:pt x="6179" y="1"/>
                  </a:moveTo>
                  <a:cubicBezTo>
                    <a:pt x="4484" y="1"/>
                    <a:pt x="2242" y="1164"/>
                    <a:pt x="1" y="2993"/>
                  </a:cubicBezTo>
                  <a:lnTo>
                    <a:pt x="3683" y="5894"/>
                  </a:lnTo>
                  <a:cubicBezTo>
                    <a:pt x="4241" y="4360"/>
                    <a:pt x="6194" y="3132"/>
                    <a:pt x="7059" y="2240"/>
                  </a:cubicBezTo>
                  <a:cubicBezTo>
                    <a:pt x="7478" y="1793"/>
                    <a:pt x="7561" y="1542"/>
                    <a:pt x="8063" y="1068"/>
                  </a:cubicBezTo>
                  <a:lnTo>
                    <a:pt x="7980" y="649"/>
                  </a:lnTo>
                  <a:cubicBezTo>
                    <a:pt x="7502" y="205"/>
                    <a:pt x="6888" y="1"/>
                    <a:pt x="61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24861" y="4498047"/>
              <a:ext cx="53375" cy="100208"/>
            </a:xfrm>
            <a:custGeom>
              <a:avLst/>
              <a:gdLst/>
              <a:ahLst/>
              <a:cxnLst/>
              <a:rect l="l" t="t" r="r" b="b"/>
              <a:pathLst>
                <a:path w="922" h="1731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42"/>
                    <a:pt x="56" y="1256"/>
                    <a:pt x="447" y="1730"/>
                  </a:cubicBezTo>
                  <a:lnTo>
                    <a:pt x="893" y="1396"/>
                  </a:lnTo>
                  <a:lnTo>
                    <a:pt x="921" y="1396"/>
                  </a:lnTo>
                  <a:lnTo>
                    <a:pt x="921" y="1368"/>
                  </a:lnTo>
                  <a:lnTo>
                    <a:pt x="8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965119" y="4659558"/>
              <a:ext cx="66284" cy="74562"/>
            </a:xfrm>
            <a:custGeom>
              <a:avLst/>
              <a:gdLst/>
              <a:ahLst/>
              <a:cxnLst/>
              <a:rect l="l" t="t" r="r" b="b"/>
              <a:pathLst>
                <a:path w="1145" h="1288" extrusionOk="0">
                  <a:moveTo>
                    <a:pt x="140" y="1"/>
                  </a:moveTo>
                  <a:lnTo>
                    <a:pt x="140" y="1"/>
                  </a:lnTo>
                  <a:cubicBezTo>
                    <a:pt x="28" y="224"/>
                    <a:pt x="0" y="503"/>
                    <a:pt x="112" y="782"/>
                  </a:cubicBezTo>
                  <a:cubicBezTo>
                    <a:pt x="248" y="1099"/>
                    <a:pt x="567" y="1287"/>
                    <a:pt x="907" y="1287"/>
                  </a:cubicBezTo>
                  <a:cubicBezTo>
                    <a:pt x="985" y="1287"/>
                    <a:pt x="1065" y="1277"/>
                    <a:pt x="1144" y="1256"/>
                  </a:cubicBezTo>
                  <a:cubicBezTo>
                    <a:pt x="753" y="1256"/>
                    <a:pt x="391" y="1005"/>
                    <a:pt x="223" y="614"/>
                  </a:cubicBezTo>
                  <a:cubicBezTo>
                    <a:pt x="140" y="419"/>
                    <a:pt x="112" y="196"/>
                    <a:pt x="14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008710" y="4627256"/>
              <a:ext cx="153466" cy="103449"/>
            </a:xfrm>
            <a:custGeom>
              <a:avLst/>
              <a:gdLst/>
              <a:ahLst/>
              <a:cxnLst/>
              <a:rect l="l" t="t" r="r" b="b"/>
              <a:pathLst>
                <a:path w="2651" h="1787" extrusionOk="0">
                  <a:moveTo>
                    <a:pt x="84" y="1"/>
                  </a:moveTo>
                  <a:lnTo>
                    <a:pt x="0" y="56"/>
                  </a:lnTo>
                  <a:cubicBezTo>
                    <a:pt x="1172" y="1340"/>
                    <a:pt x="2595" y="1758"/>
                    <a:pt x="2623" y="1786"/>
                  </a:cubicBezTo>
                  <a:lnTo>
                    <a:pt x="2651" y="1675"/>
                  </a:lnTo>
                  <a:cubicBezTo>
                    <a:pt x="2651" y="1675"/>
                    <a:pt x="1228" y="1256"/>
                    <a:pt x="84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008710" y="4578803"/>
              <a:ext cx="98587" cy="45270"/>
            </a:xfrm>
            <a:custGeom>
              <a:avLst/>
              <a:gdLst/>
              <a:ahLst/>
              <a:cxnLst/>
              <a:rect l="l" t="t" r="r" b="b"/>
              <a:pathLst>
                <a:path w="1703" h="782" extrusionOk="0">
                  <a:moveTo>
                    <a:pt x="1563" y="1"/>
                  </a:moveTo>
                  <a:cubicBezTo>
                    <a:pt x="1535" y="29"/>
                    <a:pt x="893" y="252"/>
                    <a:pt x="0" y="698"/>
                  </a:cubicBezTo>
                  <a:lnTo>
                    <a:pt x="84" y="782"/>
                  </a:lnTo>
                  <a:cubicBezTo>
                    <a:pt x="921" y="391"/>
                    <a:pt x="1674" y="140"/>
                    <a:pt x="1702" y="140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658247" y="4579555"/>
              <a:ext cx="402220" cy="199605"/>
            </a:xfrm>
            <a:custGeom>
              <a:avLst/>
              <a:gdLst/>
              <a:ahLst/>
              <a:cxnLst/>
              <a:rect l="l" t="t" r="r" b="b"/>
              <a:pathLst>
                <a:path w="6948" h="3448" extrusionOk="0">
                  <a:moveTo>
                    <a:pt x="6362" y="1"/>
                  </a:moveTo>
                  <a:cubicBezTo>
                    <a:pt x="4523" y="1"/>
                    <a:pt x="1755" y="1116"/>
                    <a:pt x="0" y="3447"/>
                  </a:cubicBezTo>
                  <a:cubicBezTo>
                    <a:pt x="2493" y="1503"/>
                    <a:pt x="4985" y="42"/>
                    <a:pt x="6844" y="42"/>
                  </a:cubicBezTo>
                  <a:cubicBezTo>
                    <a:pt x="6879" y="42"/>
                    <a:pt x="6913" y="42"/>
                    <a:pt x="6947" y="43"/>
                  </a:cubicBezTo>
                  <a:cubicBezTo>
                    <a:pt x="6766" y="15"/>
                    <a:pt x="6570" y="1"/>
                    <a:pt x="636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74547" y="4654696"/>
              <a:ext cx="135694" cy="235902"/>
            </a:xfrm>
            <a:custGeom>
              <a:avLst/>
              <a:gdLst/>
              <a:ahLst/>
              <a:cxnLst/>
              <a:rect l="l" t="t" r="r" b="b"/>
              <a:pathLst>
                <a:path w="2344" h="4075" extrusionOk="0">
                  <a:moveTo>
                    <a:pt x="2344" y="1"/>
                  </a:moveTo>
                  <a:cubicBezTo>
                    <a:pt x="1897" y="168"/>
                    <a:pt x="1423" y="419"/>
                    <a:pt x="977" y="894"/>
                  </a:cubicBezTo>
                  <a:cubicBezTo>
                    <a:pt x="279" y="1619"/>
                    <a:pt x="0" y="2651"/>
                    <a:pt x="167" y="3628"/>
                  </a:cubicBezTo>
                  <a:lnTo>
                    <a:pt x="251" y="4074"/>
                  </a:lnTo>
                  <a:cubicBezTo>
                    <a:pt x="363" y="2344"/>
                    <a:pt x="1730" y="336"/>
                    <a:pt x="234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850440" y="4690240"/>
              <a:ext cx="163192" cy="284298"/>
            </a:xfrm>
            <a:custGeom>
              <a:avLst/>
              <a:gdLst/>
              <a:ahLst/>
              <a:cxnLst/>
              <a:rect l="l" t="t" r="r" b="b"/>
              <a:pathLst>
                <a:path w="2819" h="4911" extrusionOk="0">
                  <a:moveTo>
                    <a:pt x="1870" y="1"/>
                  </a:moveTo>
                  <a:cubicBezTo>
                    <a:pt x="1618" y="810"/>
                    <a:pt x="865" y="1870"/>
                    <a:pt x="419" y="2874"/>
                  </a:cubicBezTo>
                  <a:cubicBezTo>
                    <a:pt x="391" y="2958"/>
                    <a:pt x="335" y="3070"/>
                    <a:pt x="307" y="3153"/>
                  </a:cubicBezTo>
                  <a:cubicBezTo>
                    <a:pt x="56" y="3851"/>
                    <a:pt x="0" y="4437"/>
                    <a:pt x="56" y="4911"/>
                  </a:cubicBezTo>
                  <a:lnTo>
                    <a:pt x="614" y="3125"/>
                  </a:lnTo>
                  <a:lnTo>
                    <a:pt x="614" y="3098"/>
                  </a:lnTo>
                  <a:cubicBezTo>
                    <a:pt x="1061" y="2233"/>
                    <a:pt x="2093" y="1535"/>
                    <a:pt x="2818" y="866"/>
                  </a:cubicBezTo>
                  <a:cubicBezTo>
                    <a:pt x="2762" y="866"/>
                    <a:pt x="1925" y="866"/>
                    <a:pt x="187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-301098" y="5026173"/>
              <a:ext cx="177722" cy="148662"/>
            </a:xfrm>
            <a:custGeom>
              <a:avLst/>
              <a:gdLst/>
              <a:ahLst/>
              <a:cxnLst/>
              <a:rect l="l" t="t" r="r" b="b"/>
              <a:pathLst>
                <a:path w="3070" h="2568" extrusionOk="0">
                  <a:moveTo>
                    <a:pt x="2707" y="1"/>
                  </a:moveTo>
                  <a:lnTo>
                    <a:pt x="140" y="1954"/>
                  </a:lnTo>
                  <a:cubicBezTo>
                    <a:pt x="0" y="2177"/>
                    <a:pt x="84" y="2372"/>
                    <a:pt x="168" y="2567"/>
                  </a:cubicBezTo>
                  <a:lnTo>
                    <a:pt x="3069" y="810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1007089" y="5021368"/>
              <a:ext cx="261721" cy="124406"/>
            </a:xfrm>
            <a:custGeom>
              <a:avLst/>
              <a:gdLst/>
              <a:ahLst/>
              <a:cxnLst/>
              <a:rect l="l" t="t" r="r" b="b"/>
              <a:pathLst>
                <a:path w="4521" h="2149" extrusionOk="0">
                  <a:moveTo>
                    <a:pt x="1" y="0"/>
                  </a:moveTo>
                  <a:lnTo>
                    <a:pt x="224" y="753"/>
                  </a:lnTo>
                  <a:cubicBezTo>
                    <a:pt x="1368" y="1088"/>
                    <a:pt x="2456" y="1590"/>
                    <a:pt x="3209" y="2148"/>
                  </a:cubicBezTo>
                  <a:lnTo>
                    <a:pt x="4213" y="1981"/>
                  </a:lnTo>
                  <a:lnTo>
                    <a:pt x="4520" y="1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958636" y="5014710"/>
              <a:ext cx="82435" cy="53722"/>
            </a:xfrm>
            <a:custGeom>
              <a:avLst/>
              <a:gdLst/>
              <a:ahLst/>
              <a:cxnLst/>
              <a:rect l="l" t="t" r="r" b="b"/>
              <a:pathLst>
                <a:path w="1424" h="928" extrusionOk="0">
                  <a:moveTo>
                    <a:pt x="675" y="0"/>
                  </a:moveTo>
                  <a:cubicBezTo>
                    <a:pt x="344" y="0"/>
                    <a:pt x="54" y="161"/>
                    <a:pt x="28" y="394"/>
                  </a:cubicBezTo>
                  <a:cubicBezTo>
                    <a:pt x="1" y="645"/>
                    <a:pt x="280" y="868"/>
                    <a:pt x="670" y="924"/>
                  </a:cubicBezTo>
                  <a:cubicBezTo>
                    <a:pt x="697" y="926"/>
                    <a:pt x="723" y="927"/>
                    <a:pt x="749" y="927"/>
                  </a:cubicBezTo>
                  <a:cubicBezTo>
                    <a:pt x="1080" y="927"/>
                    <a:pt x="1370" y="766"/>
                    <a:pt x="1396" y="534"/>
                  </a:cubicBezTo>
                  <a:cubicBezTo>
                    <a:pt x="1423" y="282"/>
                    <a:pt x="1144" y="59"/>
                    <a:pt x="754" y="3"/>
                  </a:cubicBezTo>
                  <a:cubicBezTo>
                    <a:pt x="727" y="1"/>
                    <a:pt x="701" y="0"/>
                    <a:pt x="675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-175130" y="5016389"/>
              <a:ext cx="72710" cy="53548"/>
            </a:xfrm>
            <a:custGeom>
              <a:avLst/>
              <a:gdLst/>
              <a:ahLst/>
              <a:cxnLst/>
              <a:rect l="l" t="t" r="r" b="b"/>
              <a:pathLst>
                <a:path w="1256" h="925" extrusionOk="0">
                  <a:moveTo>
                    <a:pt x="793" y="1"/>
                  </a:moveTo>
                  <a:cubicBezTo>
                    <a:pt x="681" y="1"/>
                    <a:pt x="559" y="30"/>
                    <a:pt x="447" y="86"/>
                  </a:cubicBezTo>
                  <a:cubicBezTo>
                    <a:pt x="168" y="253"/>
                    <a:pt x="0" y="532"/>
                    <a:pt x="112" y="728"/>
                  </a:cubicBezTo>
                  <a:cubicBezTo>
                    <a:pt x="179" y="861"/>
                    <a:pt x="315" y="925"/>
                    <a:pt x="479" y="925"/>
                  </a:cubicBezTo>
                  <a:cubicBezTo>
                    <a:pt x="590" y="925"/>
                    <a:pt x="714" y="896"/>
                    <a:pt x="837" y="839"/>
                  </a:cubicBezTo>
                  <a:cubicBezTo>
                    <a:pt x="1116" y="700"/>
                    <a:pt x="1256" y="393"/>
                    <a:pt x="1172" y="198"/>
                  </a:cubicBezTo>
                  <a:cubicBezTo>
                    <a:pt x="1106" y="64"/>
                    <a:pt x="959" y="1"/>
                    <a:pt x="793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961877" y="4561030"/>
              <a:ext cx="45270" cy="64663"/>
            </a:xfrm>
            <a:custGeom>
              <a:avLst/>
              <a:gdLst/>
              <a:ahLst/>
              <a:cxnLst/>
              <a:rect l="l" t="t" r="r" b="b"/>
              <a:pathLst>
                <a:path w="782" h="1117" extrusionOk="0">
                  <a:moveTo>
                    <a:pt x="112" y="1"/>
                  </a:moveTo>
                  <a:lnTo>
                    <a:pt x="0" y="57"/>
                  </a:lnTo>
                  <a:cubicBezTo>
                    <a:pt x="335" y="782"/>
                    <a:pt x="726" y="1117"/>
                    <a:pt x="726" y="1117"/>
                  </a:cubicBezTo>
                  <a:lnTo>
                    <a:pt x="782" y="1033"/>
                  </a:lnTo>
                  <a:cubicBezTo>
                    <a:pt x="782" y="1033"/>
                    <a:pt x="419" y="698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-368944" y="5127942"/>
              <a:ext cx="77573" cy="72710"/>
            </a:xfrm>
            <a:custGeom>
              <a:avLst/>
              <a:gdLst/>
              <a:ahLst/>
              <a:cxnLst/>
              <a:rect l="l" t="t" r="r" b="b"/>
              <a:pathLst>
                <a:path w="134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cubicBezTo>
                    <a:pt x="949" y="977"/>
                    <a:pt x="1172" y="893"/>
                    <a:pt x="1340" y="809"/>
                  </a:cubicBezTo>
                  <a:lnTo>
                    <a:pt x="1312" y="196"/>
                  </a:lnTo>
                  <a:cubicBezTo>
                    <a:pt x="1144" y="168"/>
                    <a:pt x="977" y="140"/>
                    <a:pt x="810" y="84"/>
                  </a:cubicBezTo>
                  <a:cubicBezTo>
                    <a:pt x="698" y="56"/>
                    <a:pt x="614" y="28"/>
                    <a:pt x="55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-312386" y="5124701"/>
              <a:ext cx="40407" cy="38844"/>
            </a:xfrm>
            <a:custGeom>
              <a:avLst/>
              <a:gdLst/>
              <a:ahLst/>
              <a:cxnLst/>
              <a:rect l="l" t="t" r="r" b="b"/>
              <a:pathLst>
                <a:path w="698" h="671" extrusionOk="0">
                  <a:moveTo>
                    <a:pt x="697" y="1"/>
                  </a:moveTo>
                  <a:cubicBezTo>
                    <a:pt x="670" y="1"/>
                    <a:pt x="474" y="28"/>
                    <a:pt x="335" y="56"/>
                  </a:cubicBezTo>
                  <a:cubicBezTo>
                    <a:pt x="279" y="56"/>
                    <a:pt x="223" y="69"/>
                    <a:pt x="176" y="69"/>
                  </a:cubicBezTo>
                  <a:cubicBezTo>
                    <a:pt x="152" y="69"/>
                    <a:pt x="130" y="66"/>
                    <a:pt x="112" y="56"/>
                  </a:cubicBezTo>
                  <a:cubicBezTo>
                    <a:pt x="28" y="28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56"/>
                    <a:pt x="28" y="140"/>
                  </a:cubicBezTo>
                  <a:cubicBezTo>
                    <a:pt x="56" y="196"/>
                    <a:pt x="112" y="280"/>
                    <a:pt x="167" y="363"/>
                  </a:cubicBezTo>
                  <a:cubicBezTo>
                    <a:pt x="335" y="531"/>
                    <a:pt x="474" y="670"/>
                    <a:pt x="474" y="670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-301098" y="5116654"/>
              <a:ext cx="37165" cy="38786"/>
            </a:xfrm>
            <a:custGeom>
              <a:avLst/>
              <a:gdLst/>
              <a:ahLst/>
              <a:cxnLst/>
              <a:rect l="l" t="t" r="r" b="b"/>
              <a:pathLst>
                <a:path w="642" h="670" extrusionOk="0">
                  <a:moveTo>
                    <a:pt x="642" y="0"/>
                  </a:moveTo>
                  <a:lnTo>
                    <a:pt x="0" y="140"/>
                  </a:lnTo>
                  <a:lnTo>
                    <a:pt x="363" y="67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-283326" y="5108549"/>
              <a:ext cx="22635" cy="38844"/>
            </a:xfrm>
            <a:custGeom>
              <a:avLst/>
              <a:gdLst/>
              <a:ahLst/>
              <a:cxnLst/>
              <a:rect l="l" t="t" r="r" b="b"/>
              <a:pathLst>
                <a:path w="391" h="671" extrusionOk="0">
                  <a:moveTo>
                    <a:pt x="391" y="1"/>
                  </a:moveTo>
                  <a:cubicBezTo>
                    <a:pt x="391" y="1"/>
                    <a:pt x="307" y="56"/>
                    <a:pt x="195" y="112"/>
                  </a:cubicBezTo>
                  <a:cubicBezTo>
                    <a:pt x="112" y="168"/>
                    <a:pt x="0" y="224"/>
                    <a:pt x="0" y="224"/>
                  </a:cubicBezTo>
                  <a:cubicBezTo>
                    <a:pt x="0" y="224"/>
                    <a:pt x="28" y="307"/>
                    <a:pt x="84" y="447"/>
                  </a:cubicBezTo>
                  <a:cubicBezTo>
                    <a:pt x="140" y="559"/>
                    <a:pt x="195" y="670"/>
                    <a:pt x="223" y="670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12738" y="4577182"/>
              <a:ext cx="106691" cy="64663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312" y="1"/>
                  </a:moveTo>
                  <a:cubicBezTo>
                    <a:pt x="391" y="140"/>
                    <a:pt x="84" y="503"/>
                    <a:pt x="1" y="949"/>
                  </a:cubicBezTo>
                  <a:lnTo>
                    <a:pt x="1842" y="1117"/>
                  </a:lnTo>
                  <a:cubicBezTo>
                    <a:pt x="1563" y="754"/>
                    <a:pt x="1340" y="363"/>
                    <a:pt x="131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885984" y="4567514"/>
              <a:ext cx="59800" cy="33981"/>
            </a:xfrm>
            <a:custGeom>
              <a:avLst/>
              <a:gdLst/>
              <a:ahLst/>
              <a:cxnLst/>
              <a:rect l="l" t="t" r="r" b="b"/>
              <a:pathLst>
                <a:path w="1033" h="587" extrusionOk="0">
                  <a:moveTo>
                    <a:pt x="865" y="0"/>
                  </a:moveTo>
                  <a:lnTo>
                    <a:pt x="195" y="279"/>
                  </a:lnTo>
                  <a:lnTo>
                    <a:pt x="0" y="586"/>
                  </a:lnTo>
                  <a:lnTo>
                    <a:pt x="865" y="391"/>
                  </a:lnTo>
                  <a:cubicBezTo>
                    <a:pt x="977" y="307"/>
                    <a:pt x="1032" y="196"/>
                    <a:pt x="865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881122" y="4565314"/>
              <a:ext cx="69526" cy="37802"/>
            </a:xfrm>
            <a:custGeom>
              <a:avLst/>
              <a:gdLst/>
              <a:ahLst/>
              <a:cxnLst/>
              <a:rect l="l" t="t" r="r" b="b"/>
              <a:pathLst>
                <a:path w="1201" h="653" extrusionOk="0">
                  <a:moveTo>
                    <a:pt x="875" y="0"/>
                  </a:moveTo>
                  <a:cubicBezTo>
                    <a:pt x="846" y="0"/>
                    <a:pt x="815" y="4"/>
                    <a:pt x="782" y="10"/>
                  </a:cubicBezTo>
                  <a:lnTo>
                    <a:pt x="112" y="206"/>
                  </a:lnTo>
                  <a:lnTo>
                    <a:pt x="0" y="652"/>
                  </a:lnTo>
                  <a:cubicBezTo>
                    <a:pt x="363" y="596"/>
                    <a:pt x="670" y="457"/>
                    <a:pt x="921" y="206"/>
                  </a:cubicBezTo>
                  <a:lnTo>
                    <a:pt x="1033" y="345"/>
                  </a:lnTo>
                  <a:lnTo>
                    <a:pt x="977" y="345"/>
                  </a:lnTo>
                  <a:lnTo>
                    <a:pt x="949" y="373"/>
                  </a:lnTo>
                  <a:lnTo>
                    <a:pt x="921" y="401"/>
                  </a:lnTo>
                  <a:lnTo>
                    <a:pt x="921" y="429"/>
                  </a:lnTo>
                  <a:lnTo>
                    <a:pt x="949" y="457"/>
                  </a:lnTo>
                  <a:lnTo>
                    <a:pt x="977" y="457"/>
                  </a:lnTo>
                  <a:lnTo>
                    <a:pt x="1116" y="429"/>
                  </a:lnTo>
                  <a:lnTo>
                    <a:pt x="1200" y="373"/>
                  </a:lnTo>
                  <a:lnTo>
                    <a:pt x="1200" y="289"/>
                  </a:lnTo>
                  <a:lnTo>
                    <a:pt x="1088" y="122"/>
                  </a:lnTo>
                  <a:cubicBezTo>
                    <a:pt x="1046" y="37"/>
                    <a:pt x="971" y="0"/>
                    <a:pt x="87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88928" y="4535212"/>
              <a:ext cx="46891" cy="48512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307" y="0"/>
                  </a:moveTo>
                  <a:lnTo>
                    <a:pt x="0" y="140"/>
                  </a:lnTo>
                  <a:lnTo>
                    <a:pt x="558" y="782"/>
                  </a:lnTo>
                  <a:lnTo>
                    <a:pt x="810" y="83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661489" y="4559410"/>
              <a:ext cx="234223" cy="100208"/>
            </a:xfrm>
            <a:custGeom>
              <a:avLst/>
              <a:gdLst/>
              <a:ahLst/>
              <a:cxnLst/>
              <a:rect l="l" t="t" r="r" b="b"/>
              <a:pathLst>
                <a:path w="4046" h="1731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98"/>
                    <a:pt x="195" y="894"/>
                    <a:pt x="447" y="894"/>
                  </a:cubicBezTo>
                  <a:lnTo>
                    <a:pt x="2176" y="1731"/>
                  </a:lnTo>
                  <a:lnTo>
                    <a:pt x="4046" y="698"/>
                  </a:lnTo>
                  <a:lnTo>
                    <a:pt x="3878" y="308"/>
                  </a:lnTo>
                  <a:lnTo>
                    <a:pt x="2232" y="866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926333" y="4576776"/>
              <a:ext cx="234223" cy="186232"/>
            </a:xfrm>
            <a:custGeom>
              <a:avLst/>
              <a:gdLst/>
              <a:ahLst/>
              <a:cxnLst/>
              <a:rect l="l" t="t" r="r" b="b"/>
              <a:pathLst>
                <a:path w="4046" h="3217" extrusionOk="0">
                  <a:moveTo>
                    <a:pt x="117" y="0"/>
                  </a:moveTo>
                  <a:cubicBezTo>
                    <a:pt x="106" y="0"/>
                    <a:pt x="95" y="3"/>
                    <a:pt x="84" y="8"/>
                  </a:cubicBezTo>
                  <a:cubicBezTo>
                    <a:pt x="28" y="8"/>
                    <a:pt x="1" y="64"/>
                    <a:pt x="1" y="147"/>
                  </a:cubicBezTo>
                  <a:lnTo>
                    <a:pt x="447" y="2017"/>
                  </a:lnTo>
                  <a:lnTo>
                    <a:pt x="503" y="2044"/>
                  </a:lnTo>
                  <a:cubicBezTo>
                    <a:pt x="1647" y="2937"/>
                    <a:pt x="3823" y="3216"/>
                    <a:pt x="3906" y="3216"/>
                  </a:cubicBezTo>
                  <a:lnTo>
                    <a:pt x="3934" y="3216"/>
                  </a:lnTo>
                  <a:cubicBezTo>
                    <a:pt x="3990" y="3216"/>
                    <a:pt x="4046" y="3188"/>
                    <a:pt x="4046" y="3105"/>
                  </a:cubicBezTo>
                  <a:cubicBezTo>
                    <a:pt x="4046" y="3049"/>
                    <a:pt x="3990" y="2993"/>
                    <a:pt x="3934" y="2993"/>
                  </a:cubicBezTo>
                  <a:cubicBezTo>
                    <a:pt x="3906" y="2993"/>
                    <a:pt x="1786" y="2714"/>
                    <a:pt x="670" y="1905"/>
                  </a:cubicBezTo>
                  <a:lnTo>
                    <a:pt x="224" y="91"/>
                  </a:lnTo>
                  <a:cubicBezTo>
                    <a:pt x="224" y="46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950589" y="4621351"/>
              <a:ext cx="63042" cy="75431"/>
            </a:xfrm>
            <a:custGeom>
              <a:avLst/>
              <a:gdLst/>
              <a:ahLst/>
              <a:cxnLst/>
              <a:rect l="l" t="t" r="r" b="b"/>
              <a:pathLst>
                <a:path w="1089" h="1303" extrusionOk="0">
                  <a:moveTo>
                    <a:pt x="949" y="1"/>
                  </a:moveTo>
                  <a:cubicBezTo>
                    <a:pt x="917" y="1"/>
                    <a:pt x="881" y="14"/>
                    <a:pt x="865" y="47"/>
                  </a:cubicBezTo>
                  <a:lnTo>
                    <a:pt x="56" y="1135"/>
                  </a:lnTo>
                  <a:cubicBezTo>
                    <a:pt x="0" y="1163"/>
                    <a:pt x="28" y="1247"/>
                    <a:pt x="84" y="1274"/>
                  </a:cubicBezTo>
                  <a:lnTo>
                    <a:pt x="140" y="1302"/>
                  </a:lnTo>
                  <a:lnTo>
                    <a:pt x="223" y="1274"/>
                  </a:lnTo>
                  <a:lnTo>
                    <a:pt x="1032" y="186"/>
                  </a:lnTo>
                  <a:cubicBezTo>
                    <a:pt x="1088" y="131"/>
                    <a:pt x="1060" y="75"/>
                    <a:pt x="1004" y="19"/>
                  </a:cubicBezTo>
                  <a:cubicBezTo>
                    <a:pt x="993" y="7"/>
                    <a:pt x="972" y="1"/>
                    <a:pt x="949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995801" y="4616257"/>
              <a:ext cx="22635" cy="21361"/>
            </a:xfrm>
            <a:custGeom>
              <a:avLst/>
              <a:gdLst/>
              <a:ahLst/>
              <a:cxnLst/>
              <a:rect l="l" t="t" r="r" b="b"/>
              <a:pathLst>
                <a:path w="391" h="369" extrusionOk="0">
                  <a:moveTo>
                    <a:pt x="204" y="1"/>
                  </a:moveTo>
                  <a:cubicBezTo>
                    <a:pt x="174" y="1"/>
                    <a:pt x="143" y="8"/>
                    <a:pt x="112" y="23"/>
                  </a:cubicBezTo>
                  <a:cubicBezTo>
                    <a:pt x="28" y="51"/>
                    <a:pt x="0" y="163"/>
                    <a:pt x="28" y="246"/>
                  </a:cubicBezTo>
                  <a:cubicBezTo>
                    <a:pt x="49" y="332"/>
                    <a:pt x="120" y="368"/>
                    <a:pt x="201" y="368"/>
                  </a:cubicBezTo>
                  <a:cubicBezTo>
                    <a:pt x="227" y="368"/>
                    <a:pt x="253" y="365"/>
                    <a:pt x="279" y="358"/>
                  </a:cubicBezTo>
                  <a:cubicBezTo>
                    <a:pt x="363" y="302"/>
                    <a:pt x="391" y="191"/>
                    <a:pt x="363" y="107"/>
                  </a:cubicBezTo>
                  <a:cubicBezTo>
                    <a:pt x="343" y="47"/>
                    <a:pt x="279" y="1"/>
                    <a:pt x="204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27177" y="4745177"/>
              <a:ext cx="398978" cy="248753"/>
            </a:xfrm>
            <a:custGeom>
              <a:avLst/>
              <a:gdLst/>
              <a:ahLst/>
              <a:cxnLst/>
              <a:rect l="l" t="t" r="r" b="b"/>
              <a:pathLst>
                <a:path w="6892" h="429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91"/>
                    <a:pt x="391" y="1339"/>
                    <a:pt x="363" y="2372"/>
                  </a:cubicBezTo>
                  <a:cubicBezTo>
                    <a:pt x="307" y="3683"/>
                    <a:pt x="502" y="3962"/>
                    <a:pt x="1813" y="4101"/>
                  </a:cubicBezTo>
                  <a:lnTo>
                    <a:pt x="4771" y="4297"/>
                  </a:lnTo>
                  <a:cubicBezTo>
                    <a:pt x="6640" y="4297"/>
                    <a:pt x="6891" y="2595"/>
                    <a:pt x="6584" y="1842"/>
                  </a:cubicBezTo>
                  <a:cubicBezTo>
                    <a:pt x="6249" y="1060"/>
                    <a:pt x="5496" y="140"/>
                    <a:pt x="5496" y="140"/>
                  </a:cubicBezTo>
                  <a:lnTo>
                    <a:pt x="3655" y="56"/>
                  </a:lnTo>
                  <a:cubicBezTo>
                    <a:pt x="3215" y="89"/>
                    <a:pt x="2761" y="105"/>
                    <a:pt x="2292" y="105"/>
                  </a:cubicBezTo>
                  <a:cubicBezTo>
                    <a:pt x="1571" y="105"/>
                    <a:pt x="811" y="68"/>
                    <a:pt x="0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14507" y="4959947"/>
              <a:ext cx="58179" cy="88919"/>
            </a:xfrm>
            <a:custGeom>
              <a:avLst/>
              <a:gdLst/>
              <a:ahLst/>
              <a:cxnLst/>
              <a:rect l="l" t="t" r="r" b="b"/>
              <a:pathLst>
                <a:path w="1005" h="1536" extrusionOk="0">
                  <a:moveTo>
                    <a:pt x="84" y="1"/>
                  </a:moveTo>
                  <a:lnTo>
                    <a:pt x="0" y="1424"/>
                  </a:lnTo>
                  <a:cubicBezTo>
                    <a:pt x="279" y="1480"/>
                    <a:pt x="586" y="1507"/>
                    <a:pt x="921" y="1535"/>
                  </a:cubicBezTo>
                  <a:lnTo>
                    <a:pt x="1005" y="5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62721" y="4714206"/>
              <a:ext cx="292344" cy="95634"/>
            </a:xfrm>
            <a:custGeom>
              <a:avLst/>
              <a:gdLst/>
              <a:ahLst/>
              <a:cxnLst/>
              <a:rect l="l" t="t" r="r" b="b"/>
              <a:pathLst>
                <a:path w="5050" h="1652" extrusionOk="0">
                  <a:moveTo>
                    <a:pt x="322" y="0"/>
                  </a:moveTo>
                  <a:cubicBezTo>
                    <a:pt x="182" y="0"/>
                    <a:pt x="98" y="41"/>
                    <a:pt x="84" y="145"/>
                  </a:cubicBezTo>
                  <a:cubicBezTo>
                    <a:pt x="1" y="558"/>
                    <a:pt x="707" y="1652"/>
                    <a:pt x="2687" y="1652"/>
                  </a:cubicBezTo>
                  <a:cubicBezTo>
                    <a:pt x="2712" y="1652"/>
                    <a:pt x="2737" y="1652"/>
                    <a:pt x="2762" y="1651"/>
                  </a:cubicBezTo>
                  <a:cubicBezTo>
                    <a:pt x="4157" y="1651"/>
                    <a:pt x="5050" y="758"/>
                    <a:pt x="5022" y="396"/>
                  </a:cubicBezTo>
                  <a:cubicBezTo>
                    <a:pt x="5007" y="228"/>
                    <a:pt x="4930" y="169"/>
                    <a:pt x="4798" y="169"/>
                  </a:cubicBezTo>
                  <a:cubicBezTo>
                    <a:pt x="4481" y="169"/>
                    <a:pt x="3848" y="514"/>
                    <a:pt x="3017" y="514"/>
                  </a:cubicBezTo>
                  <a:cubicBezTo>
                    <a:pt x="2872" y="514"/>
                    <a:pt x="2722" y="504"/>
                    <a:pt x="2567" y="479"/>
                  </a:cubicBezTo>
                  <a:cubicBezTo>
                    <a:pt x="1541" y="315"/>
                    <a:pt x="711" y="0"/>
                    <a:pt x="322" y="0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59570" y="4735452"/>
              <a:ext cx="261721" cy="243948"/>
            </a:xfrm>
            <a:custGeom>
              <a:avLst/>
              <a:gdLst/>
              <a:ahLst/>
              <a:cxnLst/>
              <a:rect l="l" t="t" r="r" b="b"/>
              <a:pathLst>
                <a:path w="4521" h="4214" extrusionOk="0">
                  <a:moveTo>
                    <a:pt x="224" y="1"/>
                  </a:moveTo>
                  <a:lnTo>
                    <a:pt x="29" y="2986"/>
                  </a:lnTo>
                  <a:cubicBezTo>
                    <a:pt x="1" y="3628"/>
                    <a:pt x="503" y="4186"/>
                    <a:pt x="1145" y="4214"/>
                  </a:cubicBezTo>
                  <a:cubicBezTo>
                    <a:pt x="1703" y="4214"/>
                    <a:pt x="2177" y="4158"/>
                    <a:pt x="2595" y="4046"/>
                  </a:cubicBezTo>
                  <a:cubicBezTo>
                    <a:pt x="4353" y="3544"/>
                    <a:pt x="4520" y="1954"/>
                    <a:pt x="2902" y="615"/>
                  </a:cubicBezTo>
                  <a:cubicBezTo>
                    <a:pt x="2791" y="559"/>
                    <a:pt x="2707" y="475"/>
                    <a:pt x="2623" y="41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600068" y="4770996"/>
              <a:ext cx="121222" cy="198736"/>
            </a:xfrm>
            <a:custGeom>
              <a:avLst/>
              <a:gdLst/>
              <a:ahLst/>
              <a:cxnLst/>
              <a:rect l="l" t="t" r="r" b="b"/>
              <a:pathLst>
                <a:path w="2094" h="3433" extrusionOk="0">
                  <a:moveTo>
                    <a:pt x="475" y="1"/>
                  </a:moveTo>
                  <a:lnTo>
                    <a:pt x="1" y="84"/>
                  </a:lnTo>
                  <a:cubicBezTo>
                    <a:pt x="1" y="84"/>
                    <a:pt x="754" y="1814"/>
                    <a:pt x="196" y="3237"/>
                  </a:cubicBezTo>
                  <a:cubicBezTo>
                    <a:pt x="168" y="3321"/>
                    <a:pt x="168" y="3376"/>
                    <a:pt x="168" y="3432"/>
                  </a:cubicBezTo>
                  <a:cubicBezTo>
                    <a:pt x="1926" y="2930"/>
                    <a:pt x="2093" y="1340"/>
                    <a:pt x="4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82056" y="4680341"/>
              <a:ext cx="256858" cy="117632"/>
            </a:xfrm>
            <a:custGeom>
              <a:avLst/>
              <a:gdLst/>
              <a:ahLst/>
              <a:cxnLst/>
              <a:rect l="l" t="t" r="r" b="b"/>
              <a:pathLst>
                <a:path w="4437" h="2032" extrusionOk="0">
                  <a:moveTo>
                    <a:pt x="170" y="0"/>
                  </a:moveTo>
                  <a:cubicBezTo>
                    <a:pt x="130" y="0"/>
                    <a:pt x="89" y="16"/>
                    <a:pt x="56" y="32"/>
                  </a:cubicBezTo>
                  <a:cubicBezTo>
                    <a:pt x="29" y="88"/>
                    <a:pt x="1" y="116"/>
                    <a:pt x="1" y="172"/>
                  </a:cubicBezTo>
                  <a:lnTo>
                    <a:pt x="56" y="702"/>
                  </a:lnTo>
                  <a:cubicBezTo>
                    <a:pt x="84" y="1009"/>
                    <a:pt x="335" y="1260"/>
                    <a:pt x="642" y="1288"/>
                  </a:cubicBezTo>
                  <a:lnTo>
                    <a:pt x="1563" y="1371"/>
                  </a:lnTo>
                  <a:cubicBezTo>
                    <a:pt x="1730" y="1399"/>
                    <a:pt x="1898" y="1427"/>
                    <a:pt x="2037" y="1483"/>
                  </a:cubicBezTo>
                  <a:cubicBezTo>
                    <a:pt x="2205" y="1539"/>
                    <a:pt x="2372" y="1622"/>
                    <a:pt x="2539" y="1734"/>
                  </a:cubicBezTo>
                  <a:cubicBezTo>
                    <a:pt x="2797" y="1943"/>
                    <a:pt x="3082" y="2032"/>
                    <a:pt x="3390" y="2032"/>
                  </a:cubicBezTo>
                  <a:cubicBezTo>
                    <a:pt x="3616" y="2032"/>
                    <a:pt x="3854" y="1984"/>
                    <a:pt x="4102" y="1901"/>
                  </a:cubicBezTo>
                  <a:cubicBezTo>
                    <a:pt x="4437" y="1762"/>
                    <a:pt x="4409" y="1539"/>
                    <a:pt x="4297" y="1371"/>
                  </a:cubicBezTo>
                  <a:lnTo>
                    <a:pt x="4130" y="1148"/>
                  </a:lnTo>
                  <a:cubicBezTo>
                    <a:pt x="4046" y="1037"/>
                    <a:pt x="3906" y="925"/>
                    <a:pt x="3767" y="897"/>
                  </a:cubicBezTo>
                  <a:cubicBezTo>
                    <a:pt x="3711" y="883"/>
                    <a:pt x="3655" y="876"/>
                    <a:pt x="3600" y="876"/>
                  </a:cubicBezTo>
                  <a:cubicBezTo>
                    <a:pt x="3544" y="876"/>
                    <a:pt x="3488" y="883"/>
                    <a:pt x="3432" y="897"/>
                  </a:cubicBezTo>
                  <a:cubicBezTo>
                    <a:pt x="3265" y="925"/>
                    <a:pt x="3097" y="953"/>
                    <a:pt x="2930" y="953"/>
                  </a:cubicBezTo>
                  <a:cubicBezTo>
                    <a:pt x="2805" y="963"/>
                    <a:pt x="2680" y="968"/>
                    <a:pt x="2555" y="968"/>
                  </a:cubicBezTo>
                  <a:cubicBezTo>
                    <a:pt x="1653" y="968"/>
                    <a:pt x="791" y="694"/>
                    <a:pt x="252" y="32"/>
                  </a:cubicBezTo>
                  <a:cubicBezTo>
                    <a:pt x="228" y="9"/>
                    <a:pt x="200" y="0"/>
                    <a:pt x="170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82056" y="4679125"/>
              <a:ext cx="228434" cy="90366"/>
            </a:xfrm>
            <a:custGeom>
              <a:avLst/>
              <a:gdLst/>
              <a:ahLst/>
              <a:cxnLst/>
              <a:rect l="l" t="t" r="r" b="b"/>
              <a:pathLst>
                <a:path w="3946" h="1561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9" y="109"/>
                    <a:pt x="1" y="137"/>
                    <a:pt x="1" y="193"/>
                  </a:cubicBezTo>
                  <a:lnTo>
                    <a:pt x="56" y="723"/>
                  </a:lnTo>
                  <a:cubicBezTo>
                    <a:pt x="84" y="1030"/>
                    <a:pt x="335" y="1281"/>
                    <a:pt x="642" y="1309"/>
                  </a:cubicBezTo>
                  <a:lnTo>
                    <a:pt x="1563" y="1392"/>
                  </a:lnTo>
                  <a:cubicBezTo>
                    <a:pt x="1730" y="1420"/>
                    <a:pt x="1898" y="1448"/>
                    <a:pt x="2037" y="1504"/>
                  </a:cubicBezTo>
                  <a:cubicBezTo>
                    <a:pt x="2205" y="1543"/>
                    <a:pt x="2383" y="1561"/>
                    <a:pt x="2560" y="1561"/>
                  </a:cubicBezTo>
                  <a:cubicBezTo>
                    <a:pt x="3267" y="1561"/>
                    <a:pt x="3946" y="1275"/>
                    <a:pt x="3767" y="918"/>
                  </a:cubicBezTo>
                  <a:cubicBezTo>
                    <a:pt x="3711" y="904"/>
                    <a:pt x="3655" y="897"/>
                    <a:pt x="3600" y="897"/>
                  </a:cubicBezTo>
                  <a:cubicBezTo>
                    <a:pt x="3544" y="897"/>
                    <a:pt x="3488" y="904"/>
                    <a:pt x="3432" y="918"/>
                  </a:cubicBezTo>
                  <a:cubicBezTo>
                    <a:pt x="3265" y="946"/>
                    <a:pt x="3097" y="946"/>
                    <a:pt x="2930" y="974"/>
                  </a:cubicBezTo>
                  <a:cubicBezTo>
                    <a:pt x="2805" y="984"/>
                    <a:pt x="2680" y="989"/>
                    <a:pt x="2555" y="989"/>
                  </a:cubicBezTo>
                  <a:cubicBezTo>
                    <a:pt x="1653" y="989"/>
                    <a:pt x="791" y="71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09496" y="4601437"/>
              <a:ext cx="198736" cy="180906"/>
            </a:xfrm>
            <a:custGeom>
              <a:avLst/>
              <a:gdLst/>
              <a:ahLst/>
              <a:cxnLst/>
              <a:rect l="l" t="t" r="r" b="b"/>
              <a:pathLst>
                <a:path w="3433" h="3125" extrusionOk="0">
                  <a:moveTo>
                    <a:pt x="782" y="0"/>
                  </a:moveTo>
                  <a:cubicBezTo>
                    <a:pt x="391" y="0"/>
                    <a:pt x="1" y="307"/>
                    <a:pt x="57" y="698"/>
                  </a:cubicBezTo>
                  <a:cubicBezTo>
                    <a:pt x="140" y="1172"/>
                    <a:pt x="2010" y="2651"/>
                    <a:pt x="2010" y="2651"/>
                  </a:cubicBezTo>
                  <a:lnTo>
                    <a:pt x="3153" y="3125"/>
                  </a:lnTo>
                  <a:lnTo>
                    <a:pt x="3293" y="2902"/>
                  </a:lnTo>
                  <a:cubicBezTo>
                    <a:pt x="3432" y="2651"/>
                    <a:pt x="3405" y="2372"/>
                    <a:pt x="3209" y="2149"/>
                  </a:cubicBezTo>
                  <a:lnTo>
                    <a:pt x="1563" y="335"/>
                  </a:lnTo>
                  <a:cubicBezTo>
                    <a:pt x="1507" y="251"/>
                    <a:pt x="1452" y="196"/>
                    <a:pt x="1368" y="140"/>
                  </a:cubicBezTo>
                  <a:lnTo>
                    <a:pt x="1340" y="112"/>
                  </a:lnTo>
                  <a:cubicBezTo>
                    <a:pt x="1228" y="28"/>
                    <a:pt x="1089" y="0"/>
                    <a:pt x="92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61191" y="4754555"/>
              <a:ext cx="142178" cy="163481"/>
            </a:xfrm>
            <a:custGeom>
              <a:avLst/>
              <a:gdLst/>
              <a:ahLst/>
              <a:cxnLst/>
              <a:rect l="l" t="t" r="r" b="b"/>
              <a:pathLst>
                <a:path w="2456" h="2824" extrusionOk="0">
                  <a:moveTo>
                    <a:pt x="1332" y="0"/>
                  </a:moveTo>
                  <a:cubicBezTo>
                    <a:pt x="1263" y="0"/>
                    <a:pt x="1191" y="2"/>
                    <a:pt x="1117" y="6"/>
                  </a:cubicBezTo>
                  <a:cubicBezTo>
                    <a:pt x="587" y="898"/>
                    <a:pt x="280" y="1763"/>
                    <a:pt x="1" y="2684"/>
                  </a:cubicBezTo>
                  <a:lnTo>
                    <a:pt x="642" y="2823"/>
                  </a:lnTo>
                  <a:lnTo>
                    <a:pt x="2456" y="229"/>
                  </a:lnTo>
                  <a:cubicBezTo>
                    <a:pt x="2164" y="83"/>
                    <a:pt x="1807" y="0"/>
                    <a:pt x="13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48282" y="4906689"/>
              <a:ext cx="96966" cy="56559"/>
            </a:xfrm>
            <a:custGeom>
              <a:avLst/>
              <a:gdLst/>
              <a:ahLst/>
              <a:cxnLst/>
              <a:rect l="l" t="t" r="r" b="b"/>
              <a:pathLst>
                <a:path w="1675" h="977" extrusionOk="0">
                  <a:moveTo>
                    <a:pt x="252" y="0"/>
                  </a:moveTo>
                  <a:cubicBezTo>
                    <a:pt x="84" y="195"/>
                    <a:pt x="0" y="474"/>
                    <a:pt x="28" y="614"/>
                  </a:cubicBezTo>
                  <a:lnTo>
                    <a:pt x="475" y="698"/>
                  </a:lnTo>
                  <a:lnTo>
                    <a:pt x="503" y="614"/>
                  </a:lnTo>
                  <a:lnTo>
                    <a:pt x="921" y="809"/>
                  </a:lnTo>
                  <a:lnTo>
                    <a:pt x="1619" y="977"/>
                  </a:lnTo>
                  <a:cubicBezTo>
                    <a:pt x="1674" y="865"/>
                    <a:pt x="1619" y="698"/>
                    <a:pt x="1479" y="614"/>
                  </a:cubicBezTo>
                  <a:lnTo>
                    <a:pt x="865" y="19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93493" y="4893316"/>
              <a:ext cx="53375" cy="79657"/>
            </a:xfrm>
            <a:custGeom>
              <a:avLst/>
              <a:gdLst/>
              <a:ahLst/>
              <a:cxnLst/>
              <a:rect l="l" t="t" r="r" b="b"/>
              <a:pathLst>
                <a:path w="922" h="1376" extrusionOk="0">
                  <a:moveTo>
                    <a:pt x="562" y="83"/>
                  </a:moveTo>
                  <a:cubicBezTo>
                    <a:pt x="580" y="83"/>
                    <a:pt x="597" y="86"/>
                    <a:pt x="614" y="92"/>
                  </a:cubicBezTo>
                  <a:cubicBezTo>
                    <a:pt x="810" y="148"/>
                    <a:pt x="893" y="426"/>
                    <a:pt x="810" y="761"/>
                  </a:cubicBezTo>
                  <a:lnTo>
                    <a:pt x="698" y="1208"/>
                  </a:lnTo>
                  <a:lnTo>
                    <a:pt x="56" y="1040"/>
                  </a:lnTo>
                  <a:lnTo>
                    <a:pt x="168" y="594"/>
                  </a:lnTo>
                  <a:cubicBezTo>
                    <a:pt x="243" y="294"/>
                    <a:pt x="408" y="83"/>
                    <a:pt x="562" y="83"/>
                  </a:cubicBezTo>
                  <a:close/>
                  <a:moveTo>
                    <a:pt x="587" y="0"/>
                  </a:moveTo>
                  <a:cubicBezTo>
                    <a:pt x="406" y="0"/>
                    <a:pt x="216" y="237"/>
                    <a:pt x="140" y="566"/>
                  </a:cubicBezTo>
                  <a:lnTo>
                    <a:pt x="29" y="1012"/>
                  </a:lnTo>
                  <a:lnTo>
                    <a:pt x="1" y="1180"/>
                  </a:lnTo>
                  <a:lnTo>
                    <a:pt x="698" y="1375"/>
                  </a:lnTo>
                  <a:lnTo>
                    <a:pt x="754" y="1208"/>
                  </a:lnTo>
                  <a:lnTo>
                    <a:pt x="838" y="761"/>
                  </a:lnTo>
                  <a:cubicBezTo>
                    <a:pt x="921" y="399"/>
                    <a:pt x="838" y="64"/>
                    <a:pt x="642" y="8"/>
                  </a:cubicBezTo>
                  <a:cubicBezTo>
                    <a:pt x="624" y="3"/>
                    <a:pt x="605" y="0"/>
                    <a:pt x="58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29038" y="4888917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28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29038" y="4811403"/>
              <a:ext cx="22693" cy="80814"/>
            </a:xfrm>
            <a:custGeom>
              <a:avLst/>
              <a:gdLst/>
              <a:ahLst/>
              <a:cxnLst/>
              <a:rect l="l" t="t" r="r" b="b"/>
              <a:pathLst>
                <a:path w="392" h="1396" extrusionOk="0">
                  <a:moveTo>
                    <a:pt x="307" y="0"/>
                  </a:moveTo>
                  <a:lnTo>
                    <a:pt x="0" y="1367"/>
                  </a:lnTo>
                  <a:lnTo>
                    <a:pt x="84" y="1395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1598" y="4927645"/>
              <a:ext cx="43649" cy="35602"/>
            </a:xfrm>
            <a:custGeom>
              <a:avLst/>
              <a:gdLst/>
              <a:ahLst/>
              <a:cxnLst/>
              <a:rect l="l" t="t" r="r" b="b"/>
              <a:pathLst>
                <a:path w="754" h="615" extrusionOk="0">
                  <a:moveTo>
                    <a:pt x="168" y="1"/>
                  </a:moveTo>
                  <a:cubicBezTo>
                    <a:pt x="112" y="140"/>
                    <a:pt x="56" y="308"/>
                    <a:pt x="0" y="447"/>
                  </a:cubicBezTo>
                  <a:lnTo>
                    <a:pt x="698" y="615"/>
                  </a:lnTo>
                  <a:cubicBezTo>
                    <a:pt x="753" y="503"/>
                    <a:pt x="698" y="336"/>
                    <a:pt x="558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85298" y="4806540"/>
              <a:ext cx="48512" cy="103392"/>
            </a:xfrm>
            <a:custGeom>
              <a:avLst/>
              <a:gdLst/>
              <a:ahLst/>
              <a:cxnLst/>
              <a:rect l="l" t="t" r="r" b="b"/>
              <a:pathLst>
                <a:path w="838" h="1786" extrusionOk="0">
                  <a:moveTo>
                    <a:pt x="56" y="0"/>
                  </a:moveTo>
                  <a:lnTo>
                    <a:pt x="0" y="1005"/>
                  </a:lnTo>
                  <a:lnTo>
                    <a:pt x="279" y="1005"/>
                  </a:lnTo>
                  <a:lnTo>
                    <a:pt x="279" y="949"/>
                  </a:lnTo>
                  <a:cubicBezTo>
                    <a:pt x="279" y="837"/>
                    <a:pt x="335" y="782"/>
                    <a:pt x="419" y="782"/>
                  </a:cubicBezTo>
                  <a:cubicBezTo>
                    <a:pt x="503" y="782"/>
                    <a:pt x="558" y="837"/>
                    <a:pt x="558" y="949"/>
                  </a:cubicBezTo>
                  <a:lnTo>
                    <a:pt x="558" y="1340"/>
                  </a:lnTo>
                  <a:cubicBezTo>
                    <a:pt x="558" y="1479"/>
                    <a:pt x="503" y="1507"/>
                    <a:pt x="419" y="1507"/>
                  </a:cubicBezTo>
                  <a:cubicBezTo>
                    <a:pt x="335" y="1507"/>
                    <a:pt x="279" y="1479"/>
                    <a:pt x="279" y="1340"/>
                  </a:cubicBezTo>
                  <a:lnTo>
                    <a:pt x="279" y="1172"/>
                  </a:lnTo>
                  <a:lnTo>
                    <a:pt x="0" y="1172"/>
                  </a:lnTo>
                  <a:lnTo>
                    <a:pt x="0" y="1340"/>
                  </a:lnTo>
                  <a:cubicBezTo>
                    <a:pt x="0" y="1619"/>
                    <a:pt x="140" y="1786"/>
                    <a:pt x="419" y="1786"/>
                  </a:cubicBezTo>
                  <a:cubicBezTo>
                    <a:pt x="698" y="1786"/>
                    <a:pt x="837" y="1619"/>
                    <a:pt x="837" y="1340"/>
                  </a:cubicBezTo>
                  <a:lnTo>
                    <a:pt x="837" y="949"/>
                  </a:lnTo>
                  <a:cubicBezTo>
                    <a:pt x="837" y="670"/>
                    <a:pt x="726" y="531"/>
                    <a:pt x="530" y="531"/>
                  </a:cubicBezTo>
                  <a:cubicBezTo>
                    <a:pt x="419" y="531"/>
                    <a:pt x="335" y="586"/>
                    <a:pt x="279" y="670"/>
                  </a:cubicBezTo>
                  <a:lnTo>
                    <a:pt x="307" y="252"/>
                  </a:lnTo>
                  <a:lnTo>
                    <a:pt x="782" y="25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-368944" y="5127942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lnTo>
                    <a:pt x="810" y="8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-18481" y="4766133"/>
              <a:ext cx="311796" cy="384447"/>
            </a:xfrm>
            <a:custGeom>
              <a:avLst/>
              <a:gdLst/>
              <a:ahLst/>
              <a:cxnLst/>
              <a:rect l="l" t="t" r="r" b="b"/>
              <a:pathLst>
                <a:path w="5386" h="6641" extrusionOk="0">
                  <a:moveTo>
                    <a:pt x="2316" y="1"/>
                  </a:moveTo>
                  <a:cubicBezTo>
                    <a:pt x="1256" y="866"/>
                    <a:pt x="893" y="1926"/>
                    <a:pt x="1061" y="3014"/>
                  </a:cubicBezTo>
                  <a:cubicBezTo>
                    <a:pt x="1144" y="3600"/>
                    <a:pt x="1423" y="4130"/>
                    <a:pt x="977" y="4576"/>
                  </a:cubicBezTo>
                  <a:lnTo>
                    <a:pt x="1" y="5720"/>
                  </a:lnTo>
                  <a:lnTo>
                    <a:pt x="614" y="6641"/>
                  </a:lnTo>
                  <a:cubicBezTo>
                    <a:pt x="614" y="6641"/>
                    <a:pt x="4967" y="5051"/>
                    <a:pt x="5385" y="2651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-49163" y="5091530"/>
              <a:ext cx="61421" cy="63158"/>
            </a:xfrm>
            <a:custGeom>
              <a:avLst/>
              <a:gdLst/>
              <a:ahLst/>
              <a:cxnLst/>
              <a:rect l="l" t="t" r="r" b="b"/>
              <a:pathLst>
                <a:path w="1061" h="1091" extrusionOk="0">
                  <a:moveTo>
                    <a:pt x="696" y="1"/>
                  </a:moveTo>
                  <a:cubicBezTo>
                    <a:pt x="519" y="1"/>
                    <a:pt x="313" y="116"/>
                    <a:pt x="168" y="322"/>
                  </a:cubicBezTo>
                  <a:cubicBezTo>
                    <a:pt x="1" y="601"/>
                    <a:pt x="1" y="908"/>
                    <a:pt x="196" y="1048"/>
                  </a:cubicBezTo>
                  <a:cubicBezTo>
                    <a:pt x="246" y="1077"/>
                    <a:pt x="304" y="1091"/>
                    <a:pt x="366" y="1091"/>
                  </a:cubicBezTo>
                  <a:cubicBezTo>
                    <a:pt x="542" y="1091"/>
                    <a:pt x="748" y="976"/>
                    <a:pt x="893" y="769"/>
                  </a:cubicBezTo>
                  <a:cubicBezTo>
                    <a:pt x="1061" y="518"/>
                    <a:pt x="1061" y="183"/>
                    <a:pt x="865" y="43"/>
                  </a:cubicBezTo>
                  <a:cubicBezTo>
                    <a:pt x="815" y="15"/>
                    <a:pt x="757" y="1"/>
                    <a:pt x="6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2274" y="4787147"/>
              <a:ext cx="79194" cy="200357"/>
            </a:xfrm>
            <a:custGeom>
              <a:avLst/>
              <a:gdLst/>
              <a:ahLst/>
              <a:cxnLst/>
              <a:rect l="l" t="t" r="r" b="b"/>
              <a:pathLst>
                <a:path w="1368" h="3461" extrusionOk="0">
                  <a:moveTo>
                    <a:pt x="1368" y="1"/>
                  </a:moveTo>
                  <a:cubicBezTo>
                    <a:pt x="1368" y="1"/>
                    <a:pt x="1340" y="29"/>
                    <a:pt x="1256" y="84"/>
                  </a:cubicBezTo>
                  <a:cubicBezTo>
                    <a:pt x="1172" y="140"/>
                    <a:pt x="1033" y="196"/>
                    <a:pt x="893" y="308"/>
                  </a:cubicBezTo>
                  <a:cubicBezTo>
                    <a:pt x="614" y="559"/>
                    <a:pt x="280" y="977"/>
                    <a:pt x="140" y="1535"/>
                  </a:cubicBezTo>
                  <a:cubicBezTo>
                    <a:pt x="1" y="2093"/>
                    <a:pt x="112" y="2623"/>
                    <a:pt x="252" y="2958"/>
                  </a:cubicBezTo>
                  <a:cubicBezTo>
                    <a:pt x="335" y="3125"/>
                    <a:pt x="419" y="3237"/>
                    <a:pt x="475" y="3321"/>
                  </a:cubicBezTo>
                  <a:cubicBezTo>
                    <a:pt x="531" y="3404"/>
                    <a:pt x="559" y="3460"/>
                    <a:pt x="559" y="3460"/>
                  </a:cubicBezTo>
                  <a:cubicBezTo>
                    <a:pt x="559" y="3460"/>
                    <a:pt x="559" y="3237"/>
                    <a:pt x="531" y="2902"/>
                  </a:cubicBezTo>
                  <a:cubicBezTo>
                    <a:pt x="559" y="2567"/>
                    <a:pt x="586" y="2121"/>
                    <a:pt x="698" y="1675"/>
                  </a:cubicBezTo>
                  <a:cubicBezTo>
                    <a:pt x="810" y="1200"/>
                    <a:pt x="977" y="810"/>
                    <a:pt x="1117" y="503"/>
                  </a:cubicBezTo>
                  <a:cubicBezTo>
                    <a:pt x="1284" y="196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153" y="5024552"/>
              <a:ext cx="75952" cy="69526"/>
            </a:xfrm>
            <a:custGeom>
              <a:avLst/>
              <a:gdLst/>
              <a:ahLst/>
              <a:cxnLst/>
              <a:rect l="l" t="t" r="r" b="b"/>
              <a:pathLst>
                <a:path w="1312" h="1201" extrusionOk="0">
                  <a:moveTo>
                    <a:pt x="1311" y="1"/>
                  </a:moveTo>
                  <a:lnTo>
                    <a:pt x="1311" y="1"/>
                  </a:lnTo>
                  <a:cubicBezTo>
                    <a:pt x="1311" y="1"/>
                    <a:pt x="921" y="168"/>
                    <a:pt x="558" y="503"/>
                  </a:cubicBezTo>
                  <a:cubicBezTo>
                    <a:pt x="196" y="810"/>
                    <a:pt x="0" y="1200"/>
                    <a:pt x="0" y="1200"/>
                  </a:cubicBezTo>
                  <a:cubicBezTo>
                    <a:pt x="0" y="1200"/>
                    <a:pt x="391" y="1033"/>
                    <a:pt x="753" y="698"/>
                  </a:cubicBezTo>
                  <a:cubicBezTo>
                    <a:pt x="1116" y="391"/>
                    <a:pt x="1311" y="1"/>
                    <a:pt x="1311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-215537" y="5237759"/>
              <a:ext cx="77630" cy="64663"/>
            </a:xfrm>
            <a:custGeom>
              <a:avLst/>
              <a:gdLst/>
              <a:ahLst/>
              <a:cxnLst/>
              <a:rect l="l" t="t" r="r" b="b"/>
              <a:pathLst>
                <a:path w="1341" h="1117" extrusionOk="0">
                  <a:moveTo>
                    <a:pt x="615" y="1"/>
                  </a:moveTo>
                  <a:lnTo>
                    <a:pt x="643" y="112"/>
                  </a:lnTo>
                  <a:lnTo>
                    <a:pt x="447" y="196"/>
                  </a:lnTo>
                  <a:lnTo>
                    <a:pt x="308" y="335"/>
                  </a:lnTo>
                  <a:lnTo>
                    <a:pt x="1" y="1116"/>
                  </a:lnTo>
                  <a:cubicBezTo>
                    <a:pt x="131" y="1116"/>
                    <a:pt x="140" y="946"/>
                    <a:pt x="231" y="946"/>
                  </a:cubicBezTo>
                  <a:cubicBezTo>
                    <a:pt x="238" y="946"/>
                    <a:pt x="245" y="947"/>
                    <a:pt x="252" y="949"/>
                  </a:cubicBezTo>
                  <a:cubicBezTo>
                    <a:pt x="308" y="949"/>
                    <a:pt x="447" y="1061"/>
                    <a:pt x="559" y="1061"/>
                  </a:cubicBezTo>
                  <a:cubicBezTo>
                    <a:pt x="922" y="949"/>
                    <a:pt x="1061" y="949"/>
                    <a:pt x="1340" y="810"/>
                  </a:cubicBezTo>
                  <a:lnTo>
                    <a:pt x="1173" y="280"/>
                  </a:lnTo>
                  <a:cubicBezTo>
                    <a:pt x="977" y="224"/>
                    <a:pt x="782" y="112"/>
                    <a:pt x="615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-157358" y="5092398"/>
              <a:ext cx="200299" cy="192253"/>
            </a:xfrm>
            <a:custGeom>
              <a:avLst/>
              <a:gdLst/>
              <a:ahLst/>
              <a:cxnLst/>
              <a:rect l="l" t="t" r="r" b="b"/>
              <a:pathLst>
                <a:path w="3460" h="3321" extrusionOk="0">
                  <a:moveTo>
                    <a:pt x="2483" y="1"/>
                  </a:moveTo>
                  <a:lnTo>
                    <a:pt x="0" y="2763"/>
                  </a:lnTo>
                  <a:lnTo>
                    <a:pt x="335" y="3321"/>
                  </a:lnTo>
                  <a:cubicBezTo>
                    <a:pt x="1172" y="2456"/>
                    <a:pt x="2623" y="1089"/>
                    <a:pt x="3460" y="754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-155737" y="5236138"/>
              <a:ext cx="33981" cy="51754"/>
            </a:xfrm>
            <a:custGeom>
              <a:avLst/>
              <a:gdLst/>
              <a:ahLst/>
              <a:cxnLst/>
              <a:rect l="l" t="t" r="r" b="b"/>
              <a:pathLst>
                <a:path w="587" h="894" extrusionOk="0">
                  <a:moveTo>
                    <a:pt x="140" y="1"/>
                  </a:moveTo>
                  <a:cubicBezTo>
                    <a:pt x="140" y="1"/>
                    <a:pt x="28" y="140"/>
                    <a:pt x="0" y="391"/>
                  </a:cubicBezTo>
                  <a:cubicBezTo>
                    <a:pt x="0" y="447"/>
                    <a:pt x="0" y="503"/>
                    <a:pt x="0" y="559"/>
                  </a:cubicBezTo>
                  <a:cubicBezTo>
                    <a:pt x="0" y="614"/>
                    <a:pt x="28" y="670"/>
                    <a:pt x="56" y="698"/>
                  </a:cubicBezTo>
                  <a:cubicBezTo>
                    <a:pt x="84" y="810"/>
                    <a:pt x="112" y="865"/>
                    <a:pt x="112" y="893"/>
                  </a:cubicBezTo>
                  <a:lnTo>
                    <a:pt x="586" y="335"/>
                  </a:lnTo>
                  <a:lnTo>
                    <a:pt x="502" y="335"/>
                  </a:lnTo>
                  <a:lnTo>
                    <a:pt x="419" y="308"/>
                  </a:lnTo>
                  <a:lnTo>
                    <a:pt x="335" y="280"/>
                  </a:lnTo>
                  <a:cubicBezTo>
                    <a:pt x="196" y="196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-171889" y="5224849"/>
              <a:ext cx="38786" cy="53317"/>
            </a:xfrm>
            <a:custGeom>
              <a:avLst/>
              <a:gdLst/>
              <a:ahLst/>
              <a:cxnLst/>
              <a:rect l="l" t="t" r="r" b="b"/>
              <a:pathLst>
                <a:path w="670" h="921" extrusionOk="0">
                  <a:moveTo>
                    <a:pt x="223" y="0"/>
                  </a:moveTo>
                  <a:cubicBezTo>
                    <a:pt x="223" y="0"/>
                    <a:pt x="196" y="28"/>
                    <a:pt x="168" y="112"/>
                  </a:cubicBezTo>
                  <a:cubicBezTo>
                    <a:pt x="112" y="168"/>
                    <a:pt x="84" y="279"/>
                    <a:pt x="56" y="391"/>
                  </a:cubicBezTo>
                  <a:cubicBezTo>
                    <a:pt x="28" y="503"/>
                    <a:pt x="0" y="642"/>
                    <a:pt x="28" y="754"/>
                  </a:cubicBezTo>
                  <a:cubicBezTo>
                    <a:pt x="56" y="837"/>
                    <a:pt x="56" y="921"/>
                    <a:pt x="56" y="921"/>
                  </a:cubicBezTo>
                  <a:lnTo>
                    <a:pt x="670" y="530"/>
                  </a:lnTo>
                  <a:cubicBezTo>
                    <a:pt x="642" y="530"/>
                    <a:pt x="502" y="475"/>
                    <a:pt x="391" y="335"/>
                  </a:cubicBezTo>
                  <a:cubicBezTo>
                    <a:pt x="335" y="279"/>
                    <a:pt x="279" y="196"/>
                    <a:pt x="279" y="112"/>
                  </a:cubicBezTo>
                  <a:cubicBezTo>
                    <a:pt x="251" y="28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-147691" y="5237759"/>
              <a:ext cx="35602" cy="40407"/>
            </a:xfrm>
            <a:custGeom>
              <a:avLst/>
              <a:gdLst/>
              <a:ahLst/>
              <a:cxnLst/>
              <a:rect l="l" t="t" r="r" b="b"/>
              <a:pathLst>
                <a:path w="615" h="698" extrusionOk="0">
                  <a:moveTo>
                    <a:pt x="196" y="1"/>
                  </a:moveTo>
                  <a:cubicBezTo>
                    <a:pt x="196" y="1"/>
                    <a:pt x="168" y="56"/>
                    <a:pt x="140" y="84"/>
                  </a:cubicBezTo>
                  <a:cubicBezTo>
                    <a:pt x="112" y="140"/>
                    <a:pt x="84" y="224"/>
                    <a:pt x="57" y="307"/>
                  </a:cubicBezTo>
                  <a:cubicBezTo>
                    <a:pt x="1" y="475"/>
                    <a:pt x="29" y="670"/>
                    <a:pt x="29" y="698"/>
                  </a:cubicBezTo>
                  <a:lnTo>
                    <a:pt x="614" y="280"/>
                  </a:lnTo>
                  <a:lnTo>
                    <a:pt x="559" y="280"/>
                  </a:lnTo>
                  <a:cubicBezTo>
                    <a:pt x="503" y="280"/>
                    <a:pt x="447" y="252"/>
                    <a:pt x="391" y="196"/>
                  </a:cubicBezTo>
                  <a:cubicBezTo>
                    <a:pt x="280" y="140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-28149" y="5093498"/>
              <a:ext cx="42028" cy="37744"/>
            </a:xfrm>
            <a:custGeom>
              <a:avLst/>
              <a:gdLst/>
              <a:ahLst/>
              <a:cxnLst/>
              <a:rect l="l" t="t" r="r" b="b"/>
              <a:pathLst>
                <a:path w="726" h="652" extrusionOk="0">
                  <a:moveTo>
                    <a:pt x="384" y="1"/>
                  </a:moveTo>
                  <a:cubicBezTo>
                    <a:pt x="314" y="1"/>
                    <a:pt x="238" y="18"/>
                    <a:pt x="168" y="65"/>
                  </a:cubicBezTo>
                  <a:cubicBezTo>
                    <a:pt x="0" y="205"/>
                    <a:pt x="0" y="400"/>
                    <a:pt x="56" y="512"/>
                  </a:cubicBezTo>
                  <a:cubicBezTo>
                    <a:pt x="84" y="567"/>
                    <a:pt x="140" y="595"/>
                    <a:pt x="140" y="623"/>
                  </a:cubicBezTo>
                  <a:lnTo>
                    <a:pt x="196" y="651"/>
                  </a:lnTo>
                  <a:cubicBezTo>
                    <a:pt x="251" y="372"/>
                    <a:pt x="419" y="233"/>
                    <a:pt x="726" y="233"/>
                  </a:cubicBezTo>
                  <a:lnTo>
                    <a:pt x="698" y="205"/>
                  </a:lnTo>
                  <a:cubicBezTo>
                    <a:pt x="698" y="177"/>
                    <a:pt x="670" y="121"/>
                    <a:pt x="614" y="65"/>
                  </a:cubicBezTo>
                  <a:cubicBezTo>
                    <a:pt x="566" y="33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-152496" y="5140852"/>
              <a:ext cx="117922" cy="137315"/>
            </a:xfrm>
            <a:custGeom>
              <a:avLst/>
              <a:gdLst/>
              <a:ahLst/>
              <a:cxnLst/>
              <a:rect l="l" t="t" r="r" b="b"/>
              <a:pathLst>
                <a:path w="2037" h="2372" extrusionOk="0">
                  <a:moveTo>
                    <a:pt x="2037" y="1"/>
                  </a:moveTo>
                  <a:cubicBezTo>
                    <a:pt x="2037" y="1"/>
                    <a:pt x="1479" y="447"/>
                    <a:pt x="921" y="1089"/>
                  </a:cubicBezTo>
                  <a:cubicBezTo>
                    <a:pt x="335" y="1730"/>
                    <a:pt x="0" y="2372"/>
                    <a:pt x="0" y="2372"/>
                  </a:cubicBezTo>
                  <a:cubicBezTo>
                    <a:pt x="0" y="2372"/>
                    <a:pt x="558" y="1926"/>
                    <a:pt x="1116" y="1284"/>
                  </a:cubicBezTo>
                  <a:cubicBezTo>
                    <a:pt x="1702" y="614"/>
                    <a:pt x="2037" y="1"/>
                    <a:pt x="203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98596" y="4913114"/>
              <a:ext cx="434522" cy="423234"/>
            </a:xfrm>
            <a:custGeom>
              <a:avLst/>
              <a:gdLst/>
              <a:ahLst/>
              <a:cxnLst/>
              <a:rect l="l" t="t" r="r" b="b"/>
              <a:pathLst>
                <a:path w="7506" h="7311" extrusionOk="0">
                  <a:moveTo>
                    <a:pt x="2595" y="1"/>
                  </a:moveTo>
                  <a:lnTo>
                    <a:pt x="252" y="57"/>
                  </a:lnTo>
                  <a:cubicBezTo>
                    <a:pt x="1" y="810"/>
                    <a:pt x="280" y="1507"/>
                    <a:pt x="866" y="2233"/>
                  </a:cubicBezTo>
                  <a:cubicBezTo>
                    <a:pt x="977" y="2372"/>
                    <a:pt x="1117" y="2484"/>
                    <a:pt x="1284" y="2540"/>
                  </a:cubicBezTo>
                  <a:lnTo>
                    <a:pt x="4772" y="4018"/>
                  </a:lnTo>
                  <a:cubicBezTo>
                    <a:pt x="5581" y="4995"/>
                    <a:pt x="6418" y="6166"/>
                    <a:pt x="6725" y="7143"/>
                  </a:cubicBezTo>
                  <a:lnTo>
                    <a:pt x="7506" y="7310"/>
                  </a:lnTo>
                  <a:lnTo>
                    <a:pt x="7255" y="6613"/>
                  </a:lnTo>
                  <a:lnTo>
                    <a:pt x="5218" y="3488"/>
                  </a:lnTo>
                  <a:lnTo>
                    <a:pt x="3628" y="2484"/>
                  </a:lnTo>
                  <a:cubicBezTo>
                    <a:pt x="3098" y="2149"/>
                    <a:pt x="2763" y="1619"/>
                    <a:pt x="2707" y="1033"/>
                  </a:cubicBezTo>
                  <a:lnTo>
                    <a:pt x="2595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939243" y="5096277"/>
              <a:ext cx="80814" cy="65995"/>
            </a:xfrm>
            <a:custGeom>
              <a:avLst/>
              <a:gdLst/>
              <a:ahLst/>
              <a:cxnLst/>
              <a:rect l="l" t="t" r="r" b="b"/>
              <a:pathLst>
                <a:path w="1396" h="1140" extrusionOk="0">
                  <a:moveTo>
                    <a:pt x="479" y="1"/>
                  </a:moveTo>
                  <a:cubicBezTo>
                    <a:pt x="352" y="1"/>
                    <a:pt x="241" y="43"/>
                    <a:pt x="168" y="129"/>
                  </a:cubicBezTo>
                  <a:cubicBezTo>
                    <a:pt x="1" y="324"/>
                    <a:pt x="112" y="659"/>
                    <a:pt x="391" y="910"/>
                  </a:cubicBezTo>
                  <a:cubicBezTo>
                    <a:pt x="573" y="1059"/>
                    <a:pt x="775" y="1139"/>
                    <a:pt x="944" y="1139"/>
                  </a:cubicBezTo>
                  <a:cubicBezTo>
                    <a:pt x="1060" y="1139"/>
                    <a:pt x="1160" y="1101"/>
                    <a:pt x="1228" y="1022"/>
                  </a:cubicBezTo>
                  <a:cubicBezTo>
                    <a:pt x="1396" y="826"/>
                    <a:pt x="1284" y="464"/>
                    <a:pt x="1005" y="213"/>
                  </a:cubicBezTo>
                  <a:cubicBezTo>
                    <a:pt x="833" y="71"/>
                    <a:pt x="642" y="1"/>
                    <a:pt x="4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1094329" y="5313652"/>
              <a:ext cx="51696" cy="93724"/>
            </a:xfrm>
            <a:custGeom>
              <a:avLst/>
              <a:gdLst/>
              <a:ahLst/>
              <a:cxnLst/>
              <a:rect l="l" t="t" r="r" b="b"/>
              <a:pathLst>
                <a:path w="893" h="1619" extrusionOk="0">
                  <a:moveTo>
                    <a:pt x="251" y="1"/>
                  </a:moveTo>
                  <a:lnTo>
                    <a:pt x="167" y="308"/>
                  </a:lnTo>
                  <a:lnTo>
                    <a:pt x="112" y="559"/>
                  </a:lnTo>
                  <a:lnTo>
                    <a:pt x="0" y="894"/>
                  </a:lnTo>
                  <a:lnTo>
                    <a:pt x="809" y="1619"/>
                  </a:lnTo>
                  <a:cubicBezTo>
                    <a:pt x="893" y="1396"/>
                    <a:pt x="865" y="1117"/>
                    <a:pt x="809" y="866"/>
                  </a:cubicBezTo>
                  <a:cubicBezTo>
                    <a:pt x="781" y="670"/>
                    <a:pt x="725" y="475"/>
                    <a:pt x="670" y="391"/>
                  </a:cubicBezTo>
                  <a:lnTo>
                    <a:pt x="502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082982" y="5308847"/>
              <a:ext cx="48512" cy="37165"/>
            </a:xfrm>
            <a:custGeom>
              <a:avLst/>
              <a:gdLst/>
              <a:ahLst/>
              <a:cxnLst/>
              <a:rect l="l" t="t" r="r" b="b"/>
              <a:pathLst>
                <a:path w="838" h="642" extrusionOk="0">
                  <a:moveTo>
                    <a:pt x="587" y="0"/>
                  </a:moveTo>
                  <a:cubicBezTo>
                    <a:pt x="559" y="0"/>
                    <a:pt x="503" y="112"/>
                    <a:pt x="363" y="223"/>
                  </a:cubicBezTo>
                  <a:cubicBezTo>
                    <a:pt x="280" y="251"/>
                    <a:pt x="196" y="307"/>
                    <a:pt x="112" y="335"/>
                  </a:cubicBezTo>
                  <a:cubicBezTo>
                    <a:pt x="57" y="363"/>
                    <a:pt x="1" y="363"/>
                    <a:pt x="1" y="363"/>
                  </a:cubicBezTo>
                  <a:cubicBezTo>
                    <a:pt x="1" y="363"/>
                    <a:pt x="57" y="391"/>
                    <a:pt x="112" y="419"/>
                  </a:cubicBezTo>
                  <a:cubicBezTo>
                    <a:pt x="168" y="474"/>
                    <a:pt x="252" y="530"/>
                    <a:pt x="363" y="558"/>
                  </a:cubicBezTo>
                  <a:cubicBezTo>
                    <a:pt x="559" y="642"/>
                    <a:pt x="810" y="642"/>
                    <a:pt x="838" y="642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1076557" y="5300743"/>
              <a:ext cx="29119" cy="37223"/>
            </a:xfrm>
            <a:custGeom>
              <a:avLst/>
              <a:gdLst/>
              <a:ahLst/>
              <a:cxnLst/>
              <a:rect l="l" t="t" r="r" b="b"/>
              <a:pathLst>
                <a:path w="503" h="643" extrusionOk="0">
                  <a:moveTo>
                    <a:pt x="196" y="1"/>
                  </a:moveTo>
                  <a:cubicBezTo>
                    <a:pt x="196" y="1"/>
                    <a:pt x="223" y="84"/>
                    <a:pt x="168" y="196"/>
                  </a:cubicBezTo>
                  <a:cubicBezTo>
                    <a:pt x="112" y="280"/>
                    <a:pt x="0" y="363"/>
                    <a:pt x="0" y="363"/>
                  </a:cubicBezTo>
                  <a:lnTo>
                    <a:pt x="56" y="419"/>
                  </a:lnTo>
                  <a:cubicBezTo>
                    <a:pt x="84" y="447"/>
                    <a:pt x="140" y="503"/>
                    <a:pt x="196" y="531"/>
                  </a:cubicBezTo>
                  <a:cubicBezTo>
                    <a:pt x="307" y="614"/>
                    <a:pt x="502" y="642"/>
                    <a:pt x="502" y="642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1066831" y="5291075"/>
              <a:ext cx="32361" cy="40407"/>
            </a:xfrm>
            <a:custGeom>
              <a:avLst/>
              <a:gdLst/>
              <a:ahLst/>
              <a:cxnLst/>
              <a:rect l="l" t="t" r="r" b="b"/>
              <a:pathLst>
                <a:path w="559" h="698" extrusionOk="0">
                  <a:moveTo>
                    <a:pt x="503" y="0"/>
                  </a:moveTo>
                  <a:lnTo>
                    <a:pt x="1" y="419"/>
                  </a:lnTo>
                  <a:lnTo>
                    <a:pt x="559" y="6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1094329" y="5345954"/>
              <a:ext cx="51696" cy="61421"/>
            </a:xfrm>
            <a:custGeom>
              <a:avLst/>
              <a:gdLst/>
              <a:ahLst/>
              <a:cxnLst/>
              <a:rect l="l" t="t" r="r" b="b"/>
              <a:pathLst>
                <a:path w="893" h="1061" extrusionOk="0">
                  <a:moveTo>
                    <a:pt x="112" y="1"/>
                  </a:moveTo>
                  <a:lnTo>
                    <a:pt x="0" y="336"/>
                  </a:lnTo>
                  <a:lnTo>
                    <a:pt x="809" y="1061"/>
                  </a:lnTo>
                  <a:cubicBezTo>
                    <a:pt x="893" y="838"/>
                    <a:pt x="865" y="559"/>
                    <a:pt x="809" y="30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734140" y="4972914"/>
              <a:ext cx="111496" cy="95345"/>
            </a:xfrm>
            <a:custGeom>
              <a:avLst/>
              <a:gdLst/>
              <a:ahLst/>
              <a:cxnLst/>
              <a:rect l="l" t="t" r="r" b="b"/>
              <a:pathLst>
                <a:path w="1926" h="1647" extrusionOk="0">
                  <a:moveTo>
                    <a:pt x="29" y="0"/>
                  </a:moveTo>
                  <a:cubicBezTo>
                    <a:pt x="29" y="0"/>
                    <a:pt x="1" y="56"/>
                    <a:pt x="1" y="112"/>
                  </a:cubicBezTo>
                  <a:cubicBezTo>
                    <a:pt x="1" y="195"/>
                    <a:pt x="29" y="279"/>
                    <a:pt x="56" y="419"/>
                  </a:cubicBezTo>
                  <a:cubicBezTo>
                    <a:pt x="84" y="530"/>
                    <a:pt x="140" y="670"/>
                    <a:pt x="252" y="837"/>
                  </a:cubicBezTo>
                  <a:cubicBezTo>
                    <a:pt x="335" y="977"/>
                    <a:pt x="475" y="1116"/>
                    <a:pt x="642" y="1228"/>
                  </a:cubicBezTo>
                  <a:cubicBezTo>
                    <a:pt x="949" y="1451"/>
                    <a:pt x="1284" y="1535"/>
                    <a:pt x="1535" y="1590"/>
                  </a:cubicBezTo>
                  <a:cubicBezTo>
                    <a:pt x="1786" y="1646"/>
                    <a:pt x="1926" y="1646"/>
                    <a:pt x="1926" y="1646"/>
                  </a:cubicBezTo>
                  <a:cubicBezTo>
                    <a:pt x="1926" y="1646"/>
                    <a:pt x="1786" y="1562"/>
                    <a:pt x="1591" y="1451"/>
                  </a:cubicBezTo>
                  <a:cubicBezTo>
                    <a:pt x="1368" y="1339"/>
                    <a:pt x="1089" y="1172"/>
                    <a:pt x="782" y="977"/>
                  </a:cubicBezTo>
                  <a:cubicBezTo>
                    <a:pt x="503" y="781"/>
                    <a:pt x="307" y="558"/>
                    <a:pt x="168" y="363"/>
                  </a:cubicBezTo>
                  <a:cubicBezTo>
                    <a:pt x="112" y="251"/>
                    <a:pt x="84" y="167"/>
                    <a:pt x="56" y="112"/>
                  </a:cubicBezTo>
                  <a:cubicBezTo>
                    <a:pt x="29" y="5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000605" y="5160245"/>
              <a:ext cx="93782" cy="148662"/>
            </a:xfrm>
            <a:custGeom>
              <a:avLst/>
              <a:gdLst/>
              <a:ahLst/>
              <a:cxnLst/>
              <a:rect l="l" t="t" r="r" b="b"/>
              <a:pathLst>
                <a:path w="1620" h="2568" extrusionOk="0">
                  <a:moveTo>
                    <a:pt x="1" y="0"/>
                  </a:moveTo>
                  <a:cubicBezTo>
                    <a:pt x="1" y="0"/>
                    <a:pt x="85" y="168"/>
                    <a:pt x="224" y="391"/>
                  </a:cubicBezTo>
                  <a:cubicBezTo>
                    <a:pt x="364" y="614"/>
                    <a:pt x="531" y="949"/>
                    <a:pt x="782" y="1312"/>
                  </a:cubicBezTo>
                  <a:cubicBezTo>
                    <a:pt x="977" y="1674"/>
                    <a:pt x="1201" y="1953"/>
                    <a:pt x="1340" y="2204"/>
                  </a:cubicBezTo>
                  <a:cubicBezTo>
                    <a:pt x="1508" y="2428"/>
                    <a:pt x="1619" y="2567"/>
                    <a:pt x="1619" y="2567"/>
                  </a:cubicBezTo>
                  <a:cubicBezTo>
                    <a:pt x="1619" y="2567"/>
                    <a:pt x="1563" y="2400"/>
                    <a:pt x="1480" y="2149"/>
                  </a:cubicBezTo>
                  <a:cubicBezTo>
                    <a:pt x="1396" y="1870"/>
                    <a:pt x="1229" y="1535"/>
                    <a:pt x="1005" y="1144"/>
                  </a:cubicBezTo>
                  <a:cubicBezTo>
                    <a:pt x="782" y="809"/>
                    <a:pt x="531" y="503"/>
                    <a:pt x="336" y="307"/>
                  </a:cubicBezTo>
                  <a:cubicBezTo>
                    <a:pt x="140" y="1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115285" y="4615968"/>
              <a:ext cx="43707" cy="43649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754" y="754"/>
                  </a:lnTo>
                  <a:lnTo>
                    <a:pt x="69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071694" y="4620715"/>
              <a:ext cx="27498" cy="21188"/>
            </a:xfrm>
            <a:custGeom>
              <a:avLst/>
              <a:gdLst/>
              <a:ahLst/>
              <a:cxnLst/>
              <a:rect l="l" t="t" r="r" b="b"/>
              <a:pathLst>
                <a:path w="475" h="366" extrusionOk="0">
                  <a:moveTo>
                    <a:pt x="284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1" y="197"/>
                    <a:pt x="28" y="281"/>
                  </a:cubicBezTo>
                  <a:cubicBezTo>
                    <a:pt x="46" y="335"/>
                    <a:pt x="111" y="366"/>
                    <a:pt x="185" y="366"/>
                  </a:cubicBezTo>
                  <a:cubicBezTo>
                    <a:pt x="225" y="366"/>
                    <a:pt x="268" y="357"/>
                    <a:pt x="307" y="337"/>
                  </a:cubicBezTo>
                  <a:cubicBezTo>
                    <a:pt x="419" y="309"/>
                    <a:pt x="475" y="197"/>
                    <a:pt x="447" y="86"/>
                  </a:cubicBezTo>
                  <a:cubicBezTo>
                    <a:pt x="411" y="32"/>
                    <a:pt x="352" y="1"/>
                    <a:pt x="2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073315" y="4620715"/>
              <a:ext cx="22635" cy="18004"/>
            </a:xfrm>
            <a:custGeom>
              <a:avLst/>
              <a:gdLst/>
              <a:ahLst/>
              <a:cxnLst/>
              <a:rect l="l" t="t" r="r" b="b"/>
              <a:pathLst>
                <a:path w="391" h="311" extrusionOk="0">
                  <a:moveTo>
                    <a:pt x="234" y="1"/>
                  </a:moveTo>
                  <a:cubicBezTo>
                    <a:pt x="203" y="1"/>
                    <a:pt x="170" y="10"/>
                    <a:pt x="140" y="30"/>
                  </a:cubicBezTo>
                  <a:cubicBezTo>
                    <a:pt x="28" y="58"/>
                    <a:pt x="0" y="142"/>
                    <a:pt x="28" y="225"/>
                  </a:cubicBezTo>
                  <a:cubicBezTo>
                    <a:pt x="46" y="279"/>
                    <a:pt x="99" y="310"/>
                    <a:pt x="157" y="310"/>
                  </a:cubicBezTo>
                  <a:cubicBezTo>
                    <a:pt x="189" y="310"/>
                    <a:pt x="222" y="301"/>
                    <a:pt x="252" y="281"/>
                  </a:cubicBezTo>
                  <a:cubicBezTo>
                    <a:pt x="335" y="253"/>
                    <a:pt x="391" y="142"/>
                    <a:pt x="363" y="86"/>
                  </a:cubicBezTo>
                  <a:cubicBezTo>
                    <a:pt x="345" y="32"/>
                    <a:pt x="292" y="1"/>
                    <a:pt x="23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060405" y="4612726"/>
              <a:ext cx="38786" cy="25877"/>
            </a:xfrm>
            <a:custGeom>
              <a:avLst/>
              <a:gdLst/>
              <a:ahLst/>
              <a:cxnLst/>
              <a:rect l="l" t="t" r="r" b="b"/>
              <a:pathLst>
                <a:path w="670" h="447" extrusionOk="0">
                  <a:moveTo>
                    <a:pt x="558" y="1"/>
                  </a:moveTo>
                  <a:cubicBezTo>
                    <a:pt x="279" y="56"/>
                    <a:pt x="112" y="196"/>
                    <a:pt x="0" y="447"/>
                  </a:cubicBezTo>
                  <a:cubicBezTo>
                    <a:pt x="196" y="252"/>
                    <a:pt x="419" y="140"/>
                    <a:pt x="670" y="140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055543" y="4628877"/>
              <a:ext cx="119601" cy="96966"/>
            </a:xfrm>
            <a:custGeom>
              <a:avLst/>
              <a:gdLst/>
              <a:ahLst/>
              <a:cxnLst/>
              <a:rect l="l" t="t" r="r" b="b"/>
              <a:pathLst>
                <a:path w="2066" h="1675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42" y="298"/>
                    <a:pt x="872" y="481"/>
                    <a:pt x="638" y="481"/>
                  </a:cubicBezTo>
                  <a:cubicBezTo>
                    <a:pt x="455" y="481"/>
                    <a:pt x="233" y="369"/>
                    <a:pt x="1" y="112"/>
                  </a:cubicBezTo>
                  <a:lnTo>
                    <a:pt x="1" y="112"/>
                  </a:lnTo>
                  <a:cubicBezTo>
                    <a:pt x="196" y="614"/>
                    <a:pt x="810" y="1089"/>
                    <a:pt x="2065" y="1675"/>
                  </a:cubicBezTo>
                  <a:cubicBezTo>
                    <a:pt x="1005" y="949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147587" y="4717332"/>
              <a:ext cx="33981" cy="46717"/>
            </a:xfrm>
            <a:custGeom>
              <a:avLst/>
              <a:gdLst/>
              <a:ahLst/>
              <a:cxnLst/>
              <a:rect l="l" t="t" r="r" b="b"/>
              <a:pathLst>
                <a:path w="587" h="807" extrusionOk="0">
                  <a:moveTo>
                    <a:pt x="350" y="0"/>
                  </a:moveTo>
                  <a:cubicBezTo>
                    <a:pt x="308" y="0"/>
                    <a:pt x="266" y="21"/>
                    <a:pt x="224" y="63"/>
                  </a:cubicBezTo>
                  <a:lnTo>
                    <a:pt x="196" y="63"/>
                  </a:lnTo>
                  <a:cubicBezTo>
                    <a:pt x="140" y="147"/>
                    <a:pt x="140" y="230"/>
                    <a:pt x="196" y="286"/>
                  </a:cubicBezTo>
                  <a:lnTo>
                    <a:pt x="252" y="342"/>
                  </a:lnTo>
                  <a:cubicBezTo>
                    <a:pt x="140" y="453"/>
                    <a:pt x="57" y="565"/>
                    <a:pt x="1" y="704"/>
                  </a:cubicBezTo>
                  <a:lnTo>
                    <a:pt x="57" y="788"/>
                  </a:lnTo>
                  <a:cubicBezTo>
                    <a:pt x="68" y="800"/>
                    <a:pt x="89" y="807"/>
                    <a:pt x="110" y="807"/>
                  </a:cubicBezTo>
                  <a:cubicBezTo>
                    <a:pt x="139" y="807"/>
                    <a:pt x="168" y="793"/>
                    <a:pt x="168" y="760"/>
                  </a:cubicBezTo>
                  <a:cubicBezTo>
                    <a:pt x="252" y="537"/>
                    <a:pt x="363" y="425"/>
                    <a:pt x="503" y="314"/>
                  </a:cubicBezTo>
                  <a:cubicBezTo>
                    <a:pt x="587" y="258"/>
                    <a:pt x="587" y="174"/>
                    <a:pt x="531" y="119"/>
                  </a:cubicBezTo>
                  <a:lnTo>
                    <a:pt x="475" y="63"/>
                  </a:lnTo>
                  <a:cubicBezTo>
                    <a:pt x="433" y="21"/>
                    <a:pt x="391" y="0"/>
                    <a:pt x="350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160496" y="4722542"/>
              <a:ext cx="14646" cy="12967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13" y="1"/>
                  </a:moveTo>
                  <a:cubicBezTo>
                    <a:pt x="57" y="1"/>
                    <a:pt x="1" y="57"/>
                    <a:pt x="29" y="140"/>
                  </a:cubicBezTo>
                  <a:cubicBezTo>
                    <a:pt x="29" y="196"/>
                    <a:pt x="85" y="224"/>
                    <a:pt x="168" y="224"/>
                  </a:cubicBezTo>
                  <a:cubicBezTo>
                    <a:pt x="224" y="196"/>
                    <a:pt x="252" y="140"/>
                    <a:pt x="252" y="84"/>
                  </a:cubicBezTo>
                  <a:cubicBezTo>
                    <a:pt x="224" y="29"/>
                    <a:pt x="168" y="1"/>
                    <a:pt x="113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087845" y="4622393"/>
              <a:ext cx="3300" cy="6542"/>
            </a:xfrm>
            <a:custGeom>
              <a:avLst/>
              <a:gdLst/>
              <a:ahLst/>
              <a:cxnLst/>
              <a:rect l="l" t="t" r="r" b="b"/>
              <a:pathLst>
                <a:path w="57" h="113" extrusionOk="0">
                  <a:moveTo>
                    <a:pt x="1" y="1"/>
                  </a:moveTo>
                  <a:lnTo>
                    <a:pt x="1" y="85"/>
                  </a:lnTo>
                  <a:lnTo>
                    <a:pt x="56" y="113"/>
                  </a:lnTo>
                  <a:lnTo>
                    <a:pt x="5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-225205" y="5237759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1"/>
                  </a:moveTo>
                  <a:lnTo>
                    <a:pt x="447" y="252"/>
                  </a:lnTo>
                  <a:lnTo>
                    <a:pt x="84" y="1033"/>
                  </a:lnTo>
                  <a:lnTo>
                    <a:pt x="1" y="1256"/>
                  </a:lnTo>
                  <a:cubicBezTo>
                    <a:pt x="196" y="1228"/>
                    <a:pt x="447" y="1172"/>
                    <a:pt x="670" y="1061"/>
                  </a:cubicBezTo>
                  <a:lnTo>
                    <a:pt x="726" y="1061"/>
                  </a:lnTo>
                  <a:lnTo>
                    <a:pt x="810" y="112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642" y="28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BF119A2-EB7C-F14F-992B-F0F7D0D6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09" y="859760"/>
            <a:ext cx="6794616" cy="43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7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"/>
          <p:cNvSpPr txBox="1">
            <a:spLocks noGrp="1"/>
          </p:cNvSpPr>
          <p:nvPr>
            <p:ph type="title"/>
          </p:nvPr>
        </p:nvSpPr>
        <p:spPr>
          <a:xfrm>
            <a:off x="655348" y="334193"/>
            <a:ext cx="802683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Figure6-</a:t>
            </a:r>
            <a:r>
              <a:rPr lang="en-US" sz="2400" dirty="0"/>
              <a:t> Results of the top ten jockeys(by track condition)</a:t>
            </a:r>
            <a:endParaRPr sz="2400" dirty="0"/>
          </a:p>
        </p:txBody>
      </p:sp>
      <p:grpSp>
        <p:nvGrpSpPr>
          <p:cNvPr id="1335" name="Google Shape;1335;p34"/>
          <p:cNvGrpSpPr/>
          <p:nvPr/>
        </p:nvGrpSpPr>
        <p:grpSpPr>
          <a:xfrm>
            <a:off x="158467" y="2849407"/>
            <a:ext cx="1600766" cy="888937"/>
            <a:chOff x="-478882" y="2439848"/>
            <a:chExt cx="1691069" cy="939084"/>
          </a:xfrm>
        </p:grpSpPr>
        <p:sp>
          <p:nvSpPr>
            <p:cNvPr id="1336" name="Google Shape;1336;p34"/>
            <p:cNvSpPr/>
            <p:nvPr/>
          </p:nvSpPr>
          <p:spPr>
            <a:xfrm>
              <a:off x="-212358" y="2740873"/>
              <a:ext cx="355387" cy="329568"/>
            </a:xfrm>
            <a:custGeom>
              <a:avLst/>
              <a:gdLst/>
              <a:ahLst/>
              <a:cxnLst/>
              <a:rect l="l" t="t" r="r" b="b"/>
              <a:pathLst>
                <a:path w="6139" h="5693" extrusionOk="0">
                  <a:moveTo>
                    <a:pt x="3934" y="1"/>
                  </a:moveTo>
                  <a:cubicBezTo>
                    <a:pt x="3097" y="698"/>
                    <a:pt x="2567" y="1563"/>
                    <a:pt x="2483" y="2623"/>
                  </a:cubicBezTo>
                  <a:cubicBezTo>
                    <a:pt x="2455" y="3209"/>
                    <a:pt x="2149" y="3739"/>
                    <a:pt x="1646" y="4046"/>
                  </a:cubicBezTo>
                  <a:lnTo>
                    <a:pt x="0" y="4967"/>
                  </a:lnTo>
                  <a:lnTo>
                    <a:pt x="475" y="5692"/>
                  </a:lnTo>
                  <a:cubicBezTo>
                    <a:pt x="475" y="5692"/>
                    <a:pt x="5552" y="4325"/>
                    <a:pt x="6138" y="2930"/>
                  </a:cubicBezTo>
                  <a:lnTo>
                    <a:pt x="393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-348051" y="3028410"/>
              <a:ext cx="163192" cy="164755"/>
            </a:xfrm>
            <a:custGeom>
              <a:avLst/>
              <a:gdLst/>
              <a:ahLst/>
              <a:cxnLst/>
              <a:rect l="l" t="t" r="r" b="b"/>
              <a:pathLst>
                <a:path w="2819" h="2846" extrusionOk="0">
                  <a:moveTo>
                    <a:pt x="2344" y="0"/>
                  </a:moveTo>
                  <a:lnTo>
                    <a:pt x="140" y="2232"/>
                  </a:lnTo>
                  <a:cubicBezTo>
                    <a:pt x="1" y="2483"/>
                    <a:pt x="112" y="2678"/>
                    <a:pt x="252" y="2846"/>
                  </a:cubicBezTo>
                  <a:lnTo>
                    <a:pt x="2819" y="725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-238235" y="3016659"/>
              <a:ext cx="69526" cy="55169"/>
            </a:xfrm>
            <a:custGeom>
              <a:avLst/>
              <a:gdLst/>
              <a:ahLst/>
              <a:cxnLst/>
              <a:rect l="l" t="t" r="r" b="b"/>
              <a:pathLst>
                <a:path w="1201" h="953" extrusionOk="0">
                  <a:moveTo>
                    <a:pt x="754" y="1"/>
                  </a:moveTo>
                  <a:cubicBezTo>
                    <a:pt x="629" y="1"/>
                    <a:pt x="489" y="50"/>
                    <a:pt x="364" y="147"/>
                  </a:cubicBezTo>
                  <a:cubicBezTo>
                    <a:pt x="85" y="343"/>
                    <a:pt x="1" y="622"/>
                    <a:pt x="113" y="817"/>
                  </a:cubicBezTo>
                  <a:cubicBezTo>
                    <a:pt x="180" y="911"/>
                    <a:pt x="285" y="953"/>
                    <a:pt x="408" y="953"/>
                  </a:cubicBezTo>
                  <a:cubicBezTo>
                    <a:pt x="541" y="953"/>
                    <a:pt x="693" y="904"/>
                    <a:pt x="838" y="817"/>
                  </a:cubicBezTo>
                  <a:cubicBezTo>
                    <a:pt x="1089" y="622"/>
                    <a:pt x="1201" y="315"/>
                    <a:pt x="1061" y="147"/>
                  </a:cubicBezTo>
                  <a:cubicBezTo>
                    <a:pt x="991" y="50"/>
                    <a:pt x="880" y="1"/>
                    <a:pt x="754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-406172" y="3152757"/>
              <a:ext cx="72710" cy="75952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cubicBezTo>
                    <a:pt x="865" y="893"/>
                    <a:pt x="1088" y="781"/>
                    <a:pt x="1256" y="698"/>
                  </a:cubicBezTo>
                  <a:lnTo>
                    <a:pt x="1144" y="84"/>
                  </a:lnTo>
                  <a:cubicBezTo>
                    <a:pt x="977" y="84"/>
                    <a:pt x="782" y="84"/>
                    <a:pt x="614" y="56"/>
                  </a:cubicBezTo>
                  <a:cubicBezTo>
                    <a:pt x="531" y="56"/>
                    <a:pt x="447" y="28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-360961" y="3141410"/>
              <a:ext cx="38844" cy="3884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670" y="1"/>
                  </a:moveTo>
                  <a:cubicBezTo>
                    <a:pt x="642" y="1"/>
                    <a:pt x="475" y="57"/>
                    <a:pt x="307" y="113"/>
                  </a:cubicBezTo>
                  <a:cubicBezTo>
                    <a:pt x="224" y="113"/>
                    <a:pt x="140" y="140"/>
                    <a:pt x="84" y="140"/>
                  </a:cubicBezTo>
                  <a:cubicBezTo>
                    <a:pt x="45" y="121"/>
                    <a:pt x="19" y="101"/>
                    <a:pt x="8" y="101"/>
                  </a:cubicBezTo>
                  <a:cubicBezTo>
                    <a:pt x="4" y="101"/>
                    <a:pt x="2" y="103"/>
                    <a:pt x="1" y="107"/>
                  </a:cubicBezTo>
                  <a:lnTo>
                    <a:pt x="1" y="107"/>
                  </a:lnTo>
                  <a:cubicBezTo>
                    <a:pt x="1" y="106"/>
                    <a:pt x="1" y="105"/>
                    <a:pt x="1" y="105"/>
                  </a:cubicBezTo>
                  <a:cubicBezTo>
                    <a:pt x="1" y="105"/>
                    <a:pt x="1" y="108"/>
                    <a:pt x="1" y="113"/>
                  </a:cubicBezTo>
                  <a:cubicBezTo>
                    <a:pt x="1" y="110"/>
                    <a:pt x="1" y="109"/>
                    <a:pt x="1" y="107"/>
                  </a:cubicBezTo>
                  <a:lnTo>
                    <a:pt x="1" y="107"/>
                  </a:lnTo>
                  <a:cubicBezTo>
                    <a:pt x="3" y="116"/>
                    <a:pt x="8" y="163"/>
                    <a:pt x="28" y="224"/>
                  </a:cubicBezTo>
                  <a:cubicBezTo>
                    <a:pt x="56" y="280"/>
                    <a:pt x="140" y="364"/>
                    <a:pt x="224" y="419"/>
                  </a:cubicBezTo>
                  <a:cubicBezTo>
                    <a:pt x="363" y="559"/>
                    <a:pt x="531" y="671"/>
                    <a:pt x="531" y="671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-351293" y="3133364"/>
              <a:ext cx="35602" cy="38844"/>
            </a:xfrm>
            <a:custGeom>
              <a:avLst/>
              <a:gdLst/>
              <a:ahLst/>
              <a:cxnLst/>
              <a:rect l="l" t="t" r="r" b="b"/>
              <a:pathLst>
                <a:path w="615" h="671" extrusionOk="0">
                  <a:moveTo>
                    <a:pt x="615" y="0"/>
                  </a:moveTo>
                  <a:lnTo>
                    <a:pt x="1" y="196"/>
                  </a:lnTo>
                  <a:lnTo>
                    <a:pt x="447" y="6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-333521" y="3133364"/>
              <a:ext cx="29177" cy="29119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57" y="0"/>
                  </a:moveTo>
                  <a:cubicBezTo>
                    <a:pt x="57" y="0"/>
                    <a:pt x="29" y="112"/>
                    <a:pt x="1" y="252"/>
                  </a:cubicBezTo>
                  <a:cubicBezTo>
                    <a:pt x="1" y="363"/>
                    <a:pt x="29" y="503"/>
                    <a:pt x="29" y="503"/>
                  </a:cubicBezTo>
                  <a:lnTo>
                    <a:pt x="503" y="0"/>
                  </a:lnTo>
                  <a:cubicBezTo>
                    <a:pt x="475" y="0"/>
                    <a:pt x="391" y="0"/>
                    <a:pt x="280" y="28"/>
                  </a:cubicBezTo>
                  <a:cubicBezTo>
                    <a:pt x="168" y="28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-406172" y="3152757"/>
              <a:ext cx="37223" cy="75952"/>
            </a:xfrm>
            <a:custGeom>
              <a:avLst/>
              <a:gdLst/>
              <a:ahLst/>
              <a:cxnLst/>
              <a:rect l="l" t="t" r="r" b="b"/>
              <a:pathLst>
                <a:path w="643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lnTo>
                    <a:pt x="614" y="5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648459" y="2988003"/>
              <a:ext cx="298828" cy="145420"/>
            </a:xfrm>
            <a:custGeom>
              <a:avLst/>
              <a:gdLst/>
              <a:ahLst/>
              <a:cxnLst/>
              <a:rect l="l" t="t" r="r" b="b"/>
              <a:pathLst>
                <a:path w="5162" h="2512" extrusionOk="0">
                  <a:moveTo>
                    <a:pt x="2009" y="1"/>
                  </a:moveTo>
                  <a:lnTo>
                    <a:pt x="1" y="447"/>
                  </a:lnTo>
                  <a:lnTo>
                    <a:pt x="4743" y="2511"/>
                  </a:lnTo>
                  <a:lnTo>
                    <a:pt x="5162" y="206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910119" y="3083289"/>
              <a:ext cx="234223" cy="150282"/>
            </a:xfrm>
            <a:custGeom>
              <a:avLst/>
              <a:gdLst/>
              <a:ahLst/>
              <a:cxnLst/>
              <a:rect l="l" t="t" r="r" b="b"/>
              <a:pathLst>
                <a:path w="4046" h="2596" extrusionOk="0">
                  <a:moveTo>
                    <a:pt x="0" y="1"/>
                  </a:moveTo>
                  <a:lnTo>
                    <a:pt x="84" y="782"/>
                  </a:lnTo>
                  <a:cubicBezTo>
                    <a:pt x="1116" y="1284"/>
                    <a:pt x="2093" y="1954"/>
                    <a:pt x="2734" y="2595"/>
                  </a:cubicBezTo>
                  <a:lnTo>
                    <a:pt x="3711" y="2595"/>
                  </a:lnTo>
                  <a:lnTo>
                    <a:pt x="4046" y="2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879438" y="3080916"/>
              <a:ext cx="83998" cy="58758"/>
            </a:xfrm>
            <a:custGeom>
              <a:avLst/>
              <a:gdLst/>
              <a:ahLst/>
              <a:cxnLst/>
              <a:rect l="l" t="t" r="r" b="b"/>
              <a:pathLst>
                <a:path w="1451" h="1015" extrusionOk="0">
                  <a:moveTo>
                    <a:pt x="529" y="0"/>
                  </a:moveTo>
                  <a:cubicBezTo>
                    <a:pt x="339" y="0"/>
                    <a:pt x="179" y="74"/>
                    <a:pt x="112" y="209"/>
                  </a:cubicBezTo>
                  <a:cubicBezTo>
                    <a:pt x="0" y="432"/>
                    <a:pt x="195" y="739"/>
                    <a:pt x="530" y="906"/>
                  </a:cubicBezTo>
                  <a:cubicBezTo>
                    <a:pt x="674" y="978"/>
                    <a:pt x="822" y="1014"/>
                    <a:pt x="954" y="1014"/>
                  </a:cubicBezTo>
                  <a:cubicBezTo>
                    <a:pt x="1130" y="1014"/>
                    <a:pt x="1275" y="950"/>
                    <a:pt x="1339" y="823"/>
                  </a:cubicBezTo>
                  <a:cubicBezTo>
                    <a:pt x="1451" y="600"/>
                    <a:pt x="1256" y="265"/>
                    <a:pt x="921" y="97"/>
                  </a:cubicBezTo>
                  <a:cubicBezTo>
                    <a:pt x="789" y="31"/>
                    <a:pt x="652" y="0"/>
                    <a:pt x="52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115222" y="3223787"/>
              <a:ext cx="96966" cy="48512"/>
            </a:xfrm>
            <a:custGeom>
              <a:avLst/>
              <a:gdLst/>
              <a:ahLst/>
              <a:cxnLst/>
              <a:rect l="l" t="t" r="r" b="b"/>
              <a:pathLst>
                <a:path w="1675" h="838" extrusionOk="0">
                  <a:moveTo>
                    <a:pt x="503" y="1"/>
                  </a:moveTo>
                  <a:lnTo>
                    <a:pt x="0" y="85"/>
                  </a:lnTo>
                  <a:lnTo>
                    <a:pt x="56" y="168"/>
                  </a:lnTo>
                  <a:lnTo>
                    <a:pt x="168" y="336"/>
                  </a:lnTo>
                  <a:lnTo>
                    <a:pt x="335" y="642"/>
                  </a:lnTo>
                  <a:lnTo>
                    <a:pt x="475" y="838"/>
                  </a:lnTo>
                  <a:lnTo>
                    <a:pt x="1674" y="615"/>
                  </a:lnTo>
                  <a:cubicBezTo>
                    <a:pt x="1507" y="503"/>
                    <a:pt x="1228" y="363"/>
                    <a:pt x="1005" y="224"/>
                  </a:cubicBezTo>
                  <a:cubicBezTo>
                    <a:pt x="782" y="112"/>
                    <a:pt x="586" y="29"/>
                    <a:pt x="50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82919" y="3222166"/>
              <a:ext cx="43649" cy="25240"/>
            </a:xfrm>
            <a:custGeom>
              <a:avLst/>
              <a:gdLst/>
              <a:ahLst/>
              <a:cxnLst/>
              <a:rect l="l" t="t" r="r" b="b"/>
              <a:pathLst>
                <a:path w="754" h="436" extrusionOk="0">
                  <a:moveTo>
                    <a:pt x="56" y="1"/>
                  </a:moveTo>
                  <a:lnTo>
                    <a:pt x="112" y="29"/>
                  </a:lnTo>
                  <a:cubicBezTo>
                    <a:pt x="140" y="57"/>
                    <a:pt x="140" y="85"/>
                    <a:pt x="140" y="140"/>
                  </a:cubicBezTo>
                  <a:cubicBezTo>
                    <a:pt x="140" y="196"/>
                    <a:pt x="112" y="280"/>
                    <a:pt x="84" y="308"/>
                  </a:cubicBezTo>
                  <a:lnTo>
                    <a:pt x="0" y="364"/>
                  </a:lnTo>
                  <a:cubicBezTo>
                    <a:pt x="0" y="364"/>
                    <a:pt x="90" y="435"/>
                    <a:pt x="240" y="435"/>
                  </a:cubicBezTo>
                  <a:cubicBezTo>
                    <a:pt x="277" y="435"/>
                    <a:pt x="318" y="431"/>
                    <a:pt x="363" y="419"/>
                  </a:cubicBezTo>
                  <a:cubicBezTo>
                    <a:pt x="475" y="391"/>
                    <a:pt x="586" y="308"/>
                    <a:pt x="642" y="224"/>
                  </a:cubicBezTo>
                  <a:cubicBezTo>
                    <a:pt x="698" y="140"/>
                    <a:pt x="726" y="85"/>
                    <a:pt x="754" y="5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99071" y="3215741"/>
              <a:ext cx="33981" cy="35602"/>
            </a:xfrm>
            <a:custGeom>
              <a:avLst/>
              <a:gdLst/>
              <a:ahLst/>
              <a:cxnLst/>
              <a:rect l="l" t="t" r="r" b="b"/>
              <a:pathLst>
                <a:path w="587" h="615" extrusionOk="0">
                  <a:moveTo>
                    <a:pt x="168" y="0"/>
                  </a:moveTo>
                  <a:cubicBezTo>
                    <a:pt x="168" y="0"/>
                    <a:pt x="112" y="168"/>
                    <a:pt x="84" y="307"/>
                  </a:cubicBezTo>
                  <a:cubicBezTo>
                    <a:pt x="56" y="363"/>
                    <a:pt x="28" y="447"/>
                    <a:pt x="0" y="502"/>
                  </a:cubicBezTo>
                  <a:cubicBezTo>
                    <a:pt x="0" y="586"/>
                    <a:pt x="28" y="614"/>
                    <a:pt x="28" y="614"/>
                  </a:cubicBezTo>
                  <a:cubicBezTo>
                    <a:pt x="28" y="614"/>
                    <a:pt x="28" y="586"/>
                    <a:pt x="84" y="586"/>
                  </a:cubicBezTo>
                  <a:cubicBezTo>
                    <a:pt x="140" y="586"/>
                    <a:pt x="196" y="586"/>
                    <a:pt x="279" y="558"/>
                  </a:cubicBezTo>
                  <a:lnTo>
                    <a:pt x="586" y="5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1116843" y="3218982"/>
              <a:ext cx="25877" cy="38786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307" y="0"/>
                  </a:moveTo>
                  <a:cubicBezTo>
                    <a:pt x="279" y="0"/>
                    <a:pt x="168" y="140"/>
                    <a:pt x="84" y="251"/>
                  </a:cubicBezTo>
                  <a:cubicBezTo>
                    <a:pt x="28" y="391"/>
                    <a:pt x="0" y="530"/>
                    <a:pt x="0" y="530"/>
                  </a:cubicBezTo>
                  <a:cubicBezTo>
                    <a:pt x="0" y="530"/>
                    <a:pt x="140" y="530"/>
                    <a:pt x="251" y="558"/>
                  </a:cubicBezTo>
                  <a:cubicBezTo>
                    <a:pt x="307" y="586"/>
                    <a:pt x="363" y="614"/>
                    <a:pt x="391" y="642"/>
                  </a:cubicBezTo>
                  <a:lnTo>
                    <a:pt x="447" y="67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134615" y="3236755"/>
              <a:ext cx="77573" cy="35544"/>
            </a:xfrm>
            <a:custGeom>
              <a:avLst/>
              <a:gdLst/>
              <a:ahLst/>
              <a:cxnLst/>
              <a:rect l="l" t="t" r="r" b="b"/>
              <a:pathLst>
                <a:path w="1340" h="614" extrusionOk="0">
                  <a:moveTo>
                    <a:pt x="670" y="0"/>
                  </a:moveTo>
                  <a:lnTo>
                    <a:pt x="0" y="418"/>
                  </a:lnTo>
                  <a:lnTo>
                    <a:pt x="140" y="614"/>
                  </a:lnTo>
                  <a:lnTo>
                    <a:pt x="1339" y="391"/>
                  </a:lnTo>
                  <a:cubicBezTo>
                    <a:pt x="1172" y="279"/>
                    <a:pt x="893" y="139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-477261" y="2704287"/>
              <a:ext cx="531430" cy="142467"/>
            </a:xfrm>
            <a:custGeom>
              <a:avLst/>
              <a:gdLst/>
              <a:ahLst/>
              <a:cxnLst/>
              <a:rect l="l" t="t" r="r" b="b"/>
              <a:pathLst>
                <a:path w="9180" h="2461" extrusionOk="0">
                  <a:moveTo>
                    <a:pt x="9080" y="823"/>
                  </a:moveTo>
                  <a:cubicBezTo>
                    <a:pt x="9145" y="878"/>
                    <a:pt x="9180" y="912"/>
                    <a:pt x="9180" y="912"/>
                  </a:cubicBezTo>
                  <a:cubicBezTo>
                    <a:pt x="9180" y="912"/>
                    <a:pt x="9152" y="884"/>
                    <a:pt x="9096" y="828"/>
                  </a:cubicBezTo>
                  <a:cubicBezTo>
                    <a:pt x="9091" y="827"/>
                    <a:pt x="9085" y="825"/>
                    <a:pt x="9080" y="823"/>
                  </a:cubicBezTo>
                  <a:close/>
                  <a:moveTo>
                    <a:pt x="6888" y="0"/>
                  </a:moveTo>
                  <a:cubicBezTo>
                    <a:pt x="6700" y="0"/>
                    <a:pt x="6505" y="16"/>
                    <a:pt x="6306" y="47"/>
                  </a:cubicBezTo>
                  <a:cubicBezTo>
                    <a:pt x="5748" y="131"/>
                    <a:pt x="5162" y="382"/>
                    <a:pt x="4521" y="745"/>
                  </a:cubicBezTo>
                  <a:cubicBezTo>
                    <a:pt x="3879" y="1135"/>
                    <a:pt x="3293" y="1609"/>
                    <a:pt x="2791" y="1916"/>
                  </a:cubicBezTo>
                  <a:cubicBezTo>
                    <a:pt x="2512" y="2056"/>
                    <a:pt x="2289" y="2167"/>
                    <a:pt x="2037" y="2223"/>
                  </a:cubicBezTo>
                  <a:cubicBezTo>
                    <a:pt x="1874" y="2264"/>
                    <a:pt x="1711" y="2290"/>
                    <a:pt x="1547" y="2290"/>
                  </a:cubicBezTo>
                  <a:cubicBezTo>
                    <a:pt x="1488" y="2290"/>
                    <a:pt x="1428" y="2287"/>
                    <a:pt x="1368" y="2279"/>
                  </a:cubicBezTo>
                  <a:cubicBezTo>
                    <a:pt x="949" y="2195"/>
                    <a:pt x="587" y="1944"/>
                    <a:pt x="364" y="1721"/>
                  </a:cubicBezTo>
                  <a:cubicBezTo>
                    <a:pt x="252" y="1609"/>
                    <a:pt x="168" y="1498"/>
                    <a:pt x="112" y="1442"/>
                  </a:cubicBezTo>
                  <a:cubicBezTo>
                    <a:pt x="29" y="1359"/>
                    <a:pt x="1" y="1331"/>
                    <a:pt x="1" y="1330"/>
                  </a:cubicBezTo>
                  <a:lnTo>
                    <a:pt x="1" y="1330"/>
                  </a:lnTo>
                  <a:cubicBezTo>
                    <a:pt x="1" y="1331"/>
                    <a:pt x="29" y="1359"/>
                    <a:pt x="85" y="1442"/>
                  </a:cubicBezTo>
                  <a:cubicBezTo>
                    <a:pt x="140" y="1526"/>
                    <a:pt x="224" y="1637"/>
                    <a:pt x="336" y="1749"/>
                  </a:cubicBezTo>
                  <a:cubicBezTo>
                    <a:pt x="559" y="2000"/>
                    <a:pt x="922" y="2307"/>
                    <a:pt x="1368" y="2419"/>
                  </a:cubicBezTo>
                  <a:cubicBezTo>
                    <a:pt x="1480" y="2446"/>
                    <a:pt x="1598" y="2460"/>
                    <a:pt x="1720" y="2460"/>
                  </a:cubicBezTo>
                  <a:cubicBezTo>
                    <a:pt x="1842" y="2460"/>
                    <a:pt x="1968" y="2446"/>
                    <a:pt x="2093" y="2419"/>
                  </a:cubicBezTo>
                  <a:cubicBezTo>
                    <a:pt x="2316" y="2363"/>
                    <a:pt x="2595" y="2279"/>
                    <a:pt x="2847" y="2112"/>
                  </a:cubicBezTo>
                  <a:cubicBezTo>
                    <a:pt x="3377" y="1833"/>
                    <a:pt x="3935" y="1386"/>
                    <a:pt x="4548" y="1051"/>
                  </a:cubicBezTo>
                  <a:cubicBezTo>
                    <a:pt x="5134" y="689"/>
                    <a:pt x="5720" y="438"/>
                    <a:pt x="6250" y="298"/>
                  </a:cubicBezTo>
                  <a:cubicBezTo>
                    <a:pt x="6529" y="228"/>
                    <a:pt x="6794" y="201"/>
                    <a:pt x="7045" y="201"/>
                  </a:cubicBezTo>
                  <a:cubicBezTo>
                    <a:pt x="7296" y="201"/>
                    <a:pt x="7534" y="228"/>
                    <a:pt x="7757" y="270"/>
                  </a:cubicBezTo>
                  <a:cubicBezTo>
                    <a:pt x="8175" y="354"/>
                    <a:pt x="8538" y="521"/>
                    <a:pt x="8789" y="661"/>
                  </a:cubicBezTo>
                  <a:cubicBezTo>
                    <a:pt x="8920" y="739"/>
                    <a:pt x="9002" y="793"/>
                    <a:pt x="9080" y="823"/>
                  </a:cubicBezTo>
                  <a:lnTo>
                    <a:pt x="9080" y="823"/>
                  </a:lnTo>
                  <a:cubicBezTo>
                    <a:pt x="9014" y="767"/>
                    <a:pt x="8916" y="689"/>
                    <a:pt x="8789" y="605"/>
                  </a:cubicBezTo>
                  <a:cubicBezTo>
                    <a:pt x="8538" y="438"/>
                    <a:pt x="8175" y="242"/>
                    <a:pt x="7757" y="131"/>
                  </a:cubicBezTo>
                  <a:cubicBezTo>
                    <a:pt x="7495" y="44"/>
                    <a:pt x="7201" y="0"/>
                    <a:pt x="688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-423944" y="2730221"/>
              <a:ext cx="458720" cy="145651"/>
            </a:xfrm>
            <a:custGeom>
              <a:avLst/>
              <a:gdLst/>
              <a:ahLst/>
              <a:cxnLst/>
              <a:rect l="l" t="t" r="r" b="b"/>
              <a:pathLst>
                <a:path w="7924" h="2516" extrusionOk="0">
                  <a:moveTo>
                    <a:pt x="6393" y="1"/>
                  </a:moveTo>
                  <a:cubicBezTo>
                    <a:pt x="6128" y="1"/>
                    <a:pt x="5843" y="20"/>
                    <a:pt x="5525" y="73"/>
                  </a:cubicBezTo>
                  <a:cubicBezTo>
                    <a:pt x="5050" y="157"/>
                    <a:pt x="4520" y="324"/>
                    <a:pt x="3962" y="603"/>
                  </a:cubicBezTo>
                  <a:cubicBezTo>
                    <a:pt x="3683" y="743"/>
                    <a:pt x="3376" y="938"/>
                    <a:pt x="3125" y="1134"/>
                  </a:cubicBezTo>
                  <a:cubicBezTo>
                    <a:pt x="2986" y="1217"/>
                    <a:pt x="2846" y="1329"/>
                    <a:pt x="2735" y="1413"/>
                  </a:cubicBezTo>
                  <a:cubicBezTo>
                    <a:pt x="2595" y="1524"/>
                    <a:pt x="2484" y="1608"/>
                    <a:pt x="2372" y="1692"/>
                  </a:cubicBezTo>
                  <a:cubicBezTo>
                    <a:pt x="2149" y="1859"/>
                    <a:pt x="1926" y="2026"/>
                    <a:pt x="1730" y="2138"/>
                  </a:cubicBezTo>
                  <a:cubicBezTo>
                    <a:pt x="1507" y="2250"/>
                    <a:pt x="1312" y="2333"/>
                    <a:pt x="1144" y="2361"/>
                  </a:cubicBezTo>
                  <a:cubicBezTo>
                    <a:pt x="1038" y="2386"/>
                    <a:pt x="937" y="2396"/>
                    <a:pt x="841" y="2396"/>
                  </a:cubicBezTo>
                  <a:cubicBezTo>
                    <a:pt x="609" y="2396"/>
                    <a:pt x="409" y="2337"/>
                    <a:pt x="252" y="2277"/>
                  </a:cubicBezTo>
                  <a:cubicBezTo>
                    <a:pt x="140" y="2222"/>
                    <a:pt x="56" y="2166"/>
                    <a:pt x="1" y="2138"/>
                  </a:cubicBezTo>
                  <a:lnTo>
                    <a:pt x="1" y="2138"/>
                  </a:lnTo>
                  <a:cubicBezTo>
                    <a:pt x="56" y="2166"/>
                    <a:pt x="140" y="2250"/>
                    <a:pt x="252" y="2305"/>
                  </a:cubicBezTo>
                  <a:cubicBezTo>
                    <a:pt x="412" y="2420"/>
                    <a:pt x="666" y="2515"/>
                    <a:pt x="967" y="2515"/>
                  </a:cubicBezTo>
                  <a:cubicBezTo>
                    <a:pt x="1033" y="2515"/>
                    <a:pt x="1102" y="2511"/>
                    <a:pt x="1172" y="2501"/>
                  </a:cubicBezTo>
                  <a:cubicBezTo>
                    <a:pt x="1563" y="2473"/>
                    <a:pt x="1981" y="2222"/>
                    <a:pt x="2456" y="1887"/>
                  </a:cubicBezTo>
                  <a:cubicBezTo>
                    <a:pt x="2567" y="1831"/>
                    <a:pt x="2679" y="1747"/>
                    <a:pt x="2818" y="1636"/>
                  </a:cubicBezTo>
                  <a:cubicBezTo>
                    <a:pt x="2930" y="1552"/>
                    <a:pt x="3042" y="1468"/>
                    <a:pt x="3181" y="1385"/>
                  </a:cubicBezTo>
                  <a:cubicBezTo>
                    <a:pt x="3432" y="1217"/>
                    <a:pt x="3683" y="1050"/>
                    <a:pt x="3934" y="910"/>
                  </a:cubicBezTo>
                  <a:cubicBezTo>
                    <a:pt x="4492" y="631"/>
                    <a:pt x="5022" y="436"/>
                    <a:pt x="5525" y="324"/>
                  </a:cubicBezTo>
                  <a:cubicBezTo>
                    <a:pt x="5999" y="213"/>
                    <a:pt x="6473" y="157"/>
                    <a:pt x="6864" y="157"/>
                  </a:cubicBezTo>
                  <a:cubicBezTo>
                    <a:pt x="7254" y="157"/>
                    <a:pt x="7561" y="213"/>
                    <a:pt x="7729" y="213"/>
                  </a:cubicBezTo>
                  <a:lnTo>
                    <a:pt x="7924" y="213"/>
                  </a:lnTo>
                  <a:cubicBezTo>
                    <a:pt x="7868" y="185"/>
                    <a:pt x="7784" y="185"/>
                    <a:pt x="7701" y="157"/>
                  </a:cubicBezTo>
                  <a:cubicBezTo>
                    <a:pt x="7505" y="129"/>
                    <a:pt x="7198" y="45"/>
                    <a:pt x="6836" y="18"/>
                  </a:cubicBezTo>
                  <a:cubicBezTo>
                    <a:pt x="6693" y="7"/>
                    <a:pt x="6546" y="1"/>
                    <a:pt x="639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-388400" y="2693693"/>
              <a:ext cx="418371" cy="120759"/>
            </a:xfrm>
            <a:custGeom>
              <a:avLst/>
              <a:gdLst/>
              <a:ahLst/>
              <a:cxnLst/>
              <a:rect l="l" t="t" r="r" b="b"/>
              <a:pathLst>
                <a:path w="7227" h="2086" extrusionOk="0">
                  <a:moveTo>
                    <a:pt x="4758" y="0"/>
                  </a:moveTo>
                  <a:cubicBezTo>
                    <a:pt x="4393" y="0"/>
                    <a:pt x="3992" y="62"/>
                    <a:pt x="3571" y="202"/>
                  </a:cubicBezTo>
                  <a:cubicBezTo>
                    <a:pt x="3320" y="314"/>
                    <a:pt x="3069" y="425"/>
                    <a:pt x="2818" y="565"/>
                  </a:cubicBezTo>
                  <a:cubicBezTo>
                    <a:pt x="2762" y="621"/>
                    <a:pt x="2707" y="649"/>
                    <a:pt x="2623" y="676"/>
                  </a:cubicBezTo>
                  <a:cubicBezTo>
                    <a:pt x="2567" y="732"/>
                    <a:pt x="2511" y="760"/>
                    <a:pt x="2455" y="816"/>
                  </a:cubicBezTo>
                  <a:cubicBezTo>
                    <a:pt x="2344" y="900"/>
                    <a:pt x="2232" y="983"/>
                    <a:pt x="2121" y="1039"/>
                  </a:cubicBezTo>
                  <a:cubicBezTo>
                    <a:pt x="1702" y="1374"/>
                    <a:pt x="1312" y="1625"/>
                    <a:pt x="1005" y="1820"/>
                  </a:cubicBezTo>
                  <a:cubicBezTo>
                    <a:pt x="698" y="1988"/>
                    <a:pt x="419" y="2044"/>
                    <a:pt x="224" y="2044"/>
                  </a:cubicBezTo>
                  <a:cubicBezTo>
                    <a:pt x="140" y="2016"/>
                    <a:pt x="56" y="2016"/>
                    <a:pt x="0" y="2016"/>
                  </a:cubicBezTo>
                  <a:cubicBezTo>
                    <a:pt x="56" y="2044"/>
                    <a:pt x="140" y="2044"/>
                    <a:pt x="224" y="2071"/>
                  </a:cubicBezTo>
                  <a:cubicBezTo>
                    <a:pt x="280" y="2080"/>
                    <a:pt x="344" y="2085"/>
                    <a:pt x="414" y="2085"/>
                  </a:cubicBezTo>
                  <a:cubicBezTo>
                    <a:pt x="585" y="2085"/>
                    <a:pt x="795" y="2051"/>
                    <a:pt x="1033" y="1932"/>
                  </a:cubicBezTo>
                  <a:cubicBezTo>
                    <a:pt x="1367" y="1792"/>
                    <a:pt x="1758" y="1541"/>
                    <a:pt x="2176" y="1262"/>
                  </a:cubicBezTo>
                  <a:cubicBezTo>
                    <a:pt x="2288" y="1207"/>
                    <a:pt x="2400" y="1123"/>
                    <a:pt x="2483" y="1067"/>
                  </a:cubicBezTo>
                  <a:cubicBezTo>
                    <a:pt x="2539" y="1011"/>
                    <a:pt x="2595" y="983"/>
                    <a:pt x="2651" y="955"/>
                  </a:cubicBezTo>
                  <a:cubicBezTo>
                    <a:pt x="2707" y="928"/>
                    <a:pt x="2762" y="900"/>
                    <a:pt x="2818" y="844"/>
                  </a:cubicBezTo>
                  <a:cubicBezTo>
                    <a:pt x="3041" y="732"/>
                    <a:pt x="3292" y="621"/>
                    <a:pt x="3516" y="537"/>
                  </a:cubicBezTo>
                  <a:cubicBezTo>
                    <a:pt x="3990" y="342"/>
                    <a:pt x="4436" y="286"/>
                    <a:pt x="4883" y="258"/>
                  </a:cubicBezTo>
                  <a:cubicBezTo>
                    <a:pt x="5301" y="258"/>
                    <a:pt x="5720" y="314"/>
                    <a:pt x="6054" y="397"/>
                  </a:cubicBezTo>
                  <a:cubicBezTo>
                    <a:pt x="6222" y="453"/>
                    <a:pt x="6389" y="509"/>
                    <a:pt x="6529" y="565"/>
                  </a:cubicBezTo>
                  <a:cubicBezTo>
                    <a:pt x="6696" y="621"/>
                    <a:pt x="6808" y="676"/>
                    <a:pt x="6919" y="704"/>
                  </a:cubicBezTo>
                  <a:cubicBezTo>
                    <a:pt x="7115" y="816"/>
                    <a:pt x="7226" y="872"/>
                    <a:pt x="7226" y="872"/>
                  </a:cubicBezTo>
                  <a:cubicBezTo>
                    <a:pt x="7226" y="872"/>
                    <a:pt x="7115" y="788"/>
                    <a:pt x="6919" y="676"/>
                  </a:cubicBezTo>
                  <a:cubicBezTo>
                    <a:pt x="6808" y="621"/>
                    <a:pt x="6696" y="537"/>
                    <a:pt x="6557" y="481"/>
                  </a:cubicBezTo>
                  <a:cubicBezTo>
                    <a:pt x="6417" y="397"/>
                    <a:pt x="6250" y="342"/>
                    <a:pt x="6082" y="258"/>
                  </a:cubicBezTo>
                  <a:cubicBezTo>
                    <a:pt x="5748" y="146"/>
                    <a:pt x="5385" y="35"/>
                    <a:pt x="4966" y="7"/>
                  </a:cubicBezTo>
                  <a:cubicBezTo>
                    <a:pt x="4898" y="2"/>
                    <a:pt x="4829" y="0"/>
                    <a:pt x="47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-327037" y="2720959"/>
              <a:ext cx="353766" cy="157287"/>
            </a:xfrm>
            <a:custGeom>
              <a:avLst/>
              <a:gdLst/>
              <a:ahLst/>
              <a:cxnLst/>
              <a:rect l="l" t="t" r="r" b="b"/>
              <a:pathLst>
                <a:path w="6111" h="2717" extrusionOk="0">
                  <a:moveTo>
                    <a:pt x="5031" y="0"/>
                  </a:moveTo>
                  <a:cubicBezTo>
                    <a:pt x="4467" y="0"/>
                    <a:pt x="3739" y="185"/>
                    <a:pt x="2986" y="847"/>
                  </a:cubicBezTo>
                  <a:cubicBezTo>
                    <a:pt x="2149" y="1461"/>
                    <a:pt x="1451" y="2131"/>
                    <a:pt x="893" y="2410"/>
                  </a:cubicBezTo>
                  <a:cubicBezTo>
                    <a:pt x="837" y="2437"/>
                    <a:pt x="754" y="2465"/>
                    <a:pt x="698" y="2521"/>
                  </a:cubicBezTo>
                  <a:cubicBezTo>
                    <a:pt x="642" y="2549"/>
                    <a:pt x="586" y="2549"/>
                    <a:pt x="531" y="2577"/>
                  </a:cubicBezTo>
                  <a:cubicBezTo>
                    <a:pt x="475" y="2605"/>
                    <a:pt x="419" y="2633"/>
                    <a:pt x="363" y="2633"/>
                  </a:cubicBezTo>
                  <a:cubicBezTo>
                    <a:pt x="335" y="2661"/>
                    <a:pt x="279" y="2661"/>
                    <a:pt x="252" y="2661"/>
                  </a:cubicBezTo>
                  <a:cubicBezTo>
                    <a:pt x="84" y="2689"/>
                    <a:pt x="0" y="2716"/>
                    <a:pt x="0" y="2716"/>
                  </a:cubicBezTo>
                  <a:lnTo>
                    <a:pt x="363" y="2716"/>
                  </a:lnTo>
                  <a:cubicBezTo>
                    <a:pt x="419" y="2689"/>
                    <a:pt x="475" y="2689"/>
                    <a:pt x="531" y="2689"/>
                  </a:cubicBezTo>
                  <a:cubicBezTo>
                    <a:pt x="586" y="2661"/>
                    <a:pt x="642" y="2661"/>
                    <a:pt x="698" y="2633"/>
                  </a:cubicBezTo>
                  <a:cubicBezTo>
                    <a:pt x="754" y="2605"/>
                    <a:pt x="837" y="2577"/>
                    <a:pt x="893" y="2549"/>
                  </a:cubicBezTo>
                  <a:cubicBezTo>
                    <a:pt x="1479" y="2354"/>
                    <a:pt x="2260" y="1684"/>
                    <a:pt x="3069" y="1098"/>
                  </a:cubicBezTo>
                  <a:cubicBezTo>
                    <a:pt x="3975" y="333"/>
                    <a:pt x="4820" y="154"/>
                    <a:pt x="5388" y="154"/>
                  </a:cubicBezTo>
                  <a:cubicBezTo>
                    <a:pt x="5835" y="154"/>
                    <a:pt x="6110" y="265"/>
                    <a:pt x="6110" y="289"/>
                  </a:cubicBezTo>
                  <a:cubicBezTo>
                    <a:pt x="6110" y="244"/>
                    <a:pt x="5680" y="0"/>
                    <a:pt x="503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-478882" y="2716270"/>
              <a:ext cx="525004" cy="144030"/>
            </a:xfrm>
            <a:custGeom>
              <a:avLst/>
              <a:gdLst/>
              <a:ahLst/>
              <a:cxnLst/>
              <a:rect l="l" t="t" r="r" b="b"/>
              <a:pathLst>
                <a:path w="9069" h="2488" extrusionOk="0">
                  <a:moveTo>
                    <a:pt x="8996" y="468"/>
                  </a:moveTo>
                  <a:cubicBezTo>
                    <a:pt x="9043" y="494"/>
                    <a:pt x="9068" y="510"/>
                    <a:pt x="9068" y="510"/>
                  </a:cubicBezTo>
                  <a:cubicBezTo>
                    <a:pt x="9068" y="510"/>
                    <a:pt x="9045" y="492"/>
                    <a:pt x="8996" y="468"/>
                  </a:cubicBezTo>
                  <a:close/>
                  <a:moveTo>
                    <a:pt x="1" y="1486"/>
                  </a:moveTo>
                  <a:cubicBezTo>
                    <a:pt x="29" y="1542"/>
                    <a:pt x="57" y="1570"/>
                    <a:pt x="113" y="1626"/>
                  </a:cubicBezTo>
                  <a:cubicBezTo>
                    <a:pt x="85" y="1570"/>
                    <a:pt x="29" y="1542"/>
                    <a:pt x="1" y="1486"/>
                  </a:cubicBezTo>
                  <a:close/>
                  <a:moveTo>
                    <a:pt x="7463" y="1"/>
                  </a:moveTo>
                  <a:cubicBezTo>
                    <a:pt x="7091" y="1"/>
                    <a:pt x="6667" y="63"/>
                    <a:pt x="6222" y="203"/>
                  </a:cubicBezTo>
                  <a:cubicBezTo>
                    <a:pt x="5692" y="370"/>
                    <a:pt x="5106" y="677"/>
                    <a:pt x="4465" y="1012"/>
                  </a:cubicBezTo>
                  <a:cubicBezTo>
                    <a:pt x="3851" y="1375"/>
                    <a:pt x="3265" y="1709"/>
                    <a:pt x="2707" y="1960"/>
                  </a:cubicBezTo>
                  <a:cubicBezTo>
                    <a:pt x="2222" y="2179"/>
                    <a:pt x="1800" y="2334"/>
                    <a:pt x="1441" y="2334"/>
                  </a:cubicBezTo>
                  <a:cubicBezTo>
                    <a:pt x="1388" y="2334"/>
                    <a:pt x="1335" y="2330"/>
                    <a:pt x="1284" y="2323"/>
                  </a:cubicBezTo>
                  <a:cubicBezTo>
                    <a:pt x="866" y="2295"/>
                    <a:pt x="503" y="2044"/>
                    <a:pt x="280" y="1793"/>
                  </a:cubicBezTo>
                  <a:cubicBezTo>
                    <a:pt x="196" y="1737"/>
                    <a:pt x="168" y="1681"/>
                    <a:pt x="113" y="1626"/>
                  </a:cubicBezTo>
                  <a:lnTo>
                    <a:pt x="113" y="1626"/>
                  </a:lnTo>
                  <a:cubicBezTo>
                    <a:pt x="140" y="1681"/>
                    <a:pt x="196" y="1765"/>
                    <a:pt x="252" y="1821"/>
                  </a:cubicBezTo>
                  <a:cubicBezTo>
                    <a:pt x="475" y="2072"/>
                    <a:pt x="866" y="2407"/>
                    <a:pt x="1312" y="2463"/>
                  </a:cubicBezTo>
                  <a:cubicBezTo>
                    <a:pt x="1401" y="2479"/>
                    <a:pt x="1492" y="2487"/>
                    <a:pt x="1584" y="2487"/>
                  </a:cubicBezTo>
                  <a:cubicBezTo>
                    <a:pt x="1951" y="2487"/>
                    <a:pt x="2339" y="2362"/>
                    <a:pt x="2763" y="2184"/>
                  </a:cubicBezTo>
                  <a:cubicBezTo>
                    <a:pt x="3293" y="1988"/>
                    <a:pt x="3879" y="1654"/>
                    <a:pt x="4493" y="1319"/>
                  </a:cubicBezTo>
                  <a:cubicBezTo>
                    <a:pt x="5079" y="956"/>
                    <a:pt x="5692" y="649"/>
                    <a:pt x="6222" y="454"/>
                  </a:cubicBezTo>
                  <a:cubicBezTo>
                    <a:pt x="6712" y="258"/>
                    <a:pt x="7158" y="170"/>
                    <a:pt x="7543" y="170"/>
                  </a:cubicBezTo>
                  <a:cubicBezTo>
                    <a:pt x="7597" y="170"/>
                    <a:pt x="7650" y="171"/>
                    <a:pt x="7701" y="175"/>
                  </a:cubicBezTo>
                  <a:lnTo>
                    <a:pt x="8008" y="175"/>
                  </a:lnTo>
                  <a:cubicBezTo>
                    <a:pt x="8120" y="203"/>
                    <a:pt x="8203" y="231"/>
                    <a:pt x="8287" y="231"/>
                  </a:cubicBezTo>
                  <a:cubicBezTo>
                    <a:pt x="8454" y="259"/>
                    <a:pt x="8594" y="314"/>
                    <a:pt x="8705" y="370"/>
                  </a:cubicBezTo>
                  <a:cubicBezTo>
                    <a:pt x="8842" y="400"/>
                    <a:pt x="8937" y="439"/>
                    <a:pt x="8996" y="468"/>
                  </a:cubicBezTo>
                  <a:lnTo>
                    <a:pt x="8996" y="468"/>
                  </a:lnTo>
                  <a:cubicBezTo>
                    <a:pt x="8933" y="433"/>
                    <a:pt x="8833" y="378"/>
                    <a:pt x="8705" y="314"/>
                  </a:cubicBezTo>
                  <a:cubicBezTo>
                    <a:pt x="8594" y="259"/>
                    <a:pt x="8426" y="175"/>
                    <a:pt x="8259" y="147"/>
                  </a:cubicBezTo>
                  <a:cubicBezTo>
                    <a:pt x="8175" y="119"/>
                    <a:pt x="8092" y="91"/>
                    <a:pt x="7980" y="63"/>
                  </a:cubicBezTo>
                  <a:cubicBezTo>
                    <a:pt x="7896" y="35"/>
                    <a:pt x="7785" y="35"/>
                    <a:pt x="7673" y="7"/>
                  </a:cubicBezTo>
                  <a:cubicBezTo>
                    <a:pt x="7605" y="3"/>
                    <a:pt x="7535" y="1"/>
                    <a:pt x="74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-378733" y="2725069"/>
              <a:ext cx="413508" cy="158040"/>
            </a:xfrm>
            <a:custGeom>
              <a:avLst/>
              <a:gdLst/>
              <a:ahLst/>
              <a:cxnLst/>
              <a:rect l="l" t="t" r="r" b="b"/>
              <a:pathLst>
                <a:path w="7143" h="2730" extrusionOk="0">
                  <a:moveTo>
                    <a:pt x="5762" y="0"/>
                  </a:moveTo>
                  <a:cubicBezTo>
                    <a:pt x="5500" y="0"/>
                    <a:pt x="5213" y="46"/>
                    <a:pt x="4911" y="107"/>
                  </a:cubicBezTo>
                  <a:cubicBezTo>
                    <a:pt x="4688" y="162"/>
                    <a:pt x="4465" y="246"/>
                    <a:pt x="4241" y="358"/>
                  </a:cubicBezTo>
                  <a:cubicBezTo>
                    <a:pt x="3990" y="469"/>
                    <a:pt x="3767" y="581"/>
                    <a:pt x="3516" y="720"/>
                  </a:cubicBezTo>
                  <a:cubicBezTo>
                    <a:pt x="3265" y="860"/>
                    <a:pt x="3042" y="999"/>
                    <a:pt x="2819" y="1167"/>
                  </a:cubicBezTo>
                  <a:cubicBezTo>
                    <a:pt x="2679" y="1223"/>
                    <a:pt x="2567" y="1306"/>
                    <a:pt x="2456" y="1390"/>
                  </a:cubicBezTo>
                  <a:cubicBezTo>
                    <a:pt x="2400" y="1418"/>
                    <a:pt x="2344" y="1474"/>
                    <a:pt x="2288" y="1502"/>
                  </a:cubicBezTo>
                  <a:cubicBezTo>
                    <a:pt x="2233" y="1529"/>
                    <a:pt x="2177" y="1585"/>
                    <a:pt x="2121" y="1613"/>
                  </a:cubicBezTo>
                  <a:cubicBezTo>
                    <a:pt x="1703" y="1920"/>
                    <a:pt x="1340" y="2171"/>
                    <a:pt x="1033" y="2339"/>
                  </a:cubicBezTo>
                  <a:cubicBezTo>
                    <a:pt x="866" y="2422"/>
                    <a:pt x="726" y="2506"/>
                    <a:pt x="614" y="2562"/>
                  </a:cubicBezTo>
                  <a:cubicBezTo>
                    <a:pt x="475" y="2590"/>
                    <a:pt x="363" y="2645"/>
                    <a:pt x="280" y="2645"/>
                  </a:cubicBezTo>
                  <a:cubicBezTo>
                    <a:pt x="112" y="2701"/>
                    <a:pt x="1" y="2729"/>
                    <a:pt x="1" y="2729"/>
                  </a:cubicBezTo>
                  <a:cubicBezTo>
                    <a:pt x="1" y="2729"/>
                    <a:pt x="112" y="2729"/>
                    <a:pt x="280" y="2701"/>
                  </a:cubicBezTo>
                  <a:cubicBezTo>
                    <a:pt x="391" y="2701"/>
                    <a:pt x="503" y="2673"/>
                    <a:pt x="642" y="2645"/>
                  </a:cubicBezTo>
                  <a:cubicBezTo>
                    <a:pt x="754" y="2590"/>
                    <a:pt x="921" y="2562"/>
                    <a:pt x="1061" y="2478"/>
                  </a:cubicBezTo>
                  <a:cubicBezTo>
                    <a:pt x="1396" y="2339"/>
                    <a:pt x="1758" y="2115"/>
                    <a:pt x="2177" y="1836"/>
                  </a:cubicBezTo>
                  <a:cubicBezTo>
                    <a:pt x="2233" y="1808"/>
                    <a:pt x="2288" y="1781"/>
                    <a:pt x="2344" y="1725"/>
                  </a:cubicBezTo>
                  <a:cubicBezTo>
                    <a:pt x="2400" y="1697"/>
                    <a:pt x="2456" y="1669"/>
                    <a:pt x="2484" y="1641"/>
                  </a:cubicBezTo>
                  <a:cubicBezTo>
                    <a:pt x="2595" y="1557"/>
                    <a:pt x="2707" y="1502"/>
                    <a:pt x="2819" y="1418"/>
                  </a:cubicBezTo>
                  <a:cubicBezTo>
                    <a:pt x="3042" y="1306"/>
                    <a:pt x="3293" y="1167"/>
                    <a:pt x="3544" y="1027"/>
                  </a:cubicBezTo>
                  <a:cubicBezTo>
                    <a:pt x="3795" y="888"/>
                    <a:pt x="4018" y="748"/>
                    <a:pt x="4241" y="637"/>
                  </a:cubicBezTo>
                  <a:cubicBezTo>
                    <a:pt x="4492" y="525"/>
                    <a:pt x="4716" y="441"/>
                    <a:pt x="4939" y="358"/>
                  </a:cubicBezTo>
                  <a:cubicBezTo>
                    <a:pt x="5357" y="218"/>
                    <a:pt x="5776" y="162"/>
                    <a:pt x="6083" y="162"/>
                  </a:cubicBezTo>
                  <a:cubicBezTo>
                    <a:pt x="6417" y="162"/>
                    <a:pt x="6696" y="190"/>
                    <a:pt x="6864" y="246"/>
                  </a:cubicBezTo>
                  <a:cubicBezTo>
                    <a:pt x="7059" y="274"/>
                    <a:pt x="7143" y="330"/>
                    <a:pt x="7143" y="330"/>
                  </a:cubicBezTo>
                  <a:cubicBezTo>
                    <a:pt x="7143" y="330"/>
                    <a:pt x="7031" y="246"/>
                    <a:pt x="6864" y="190"/>
                  </a:cubicBezTo>
                  <a:cubicBezTo>
                    <a:pt x="6669" y="107"/>
                    <a:pt x="6390" y="23"/>
                    <a:pt x="6055" y="23"/>
                  </a:cubicBezTo>
                  <a:cubicBezTo>
                    <a:pt x="5961" y="7"/>
                    <a:pt x="5863" y="0"/>
                    <a:pt x="576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-472398" y="2715807"/>
              <a:ext cx="524947" cy="151151"/>
            </a:xfrm>
            <a:custGeom>
              <a:avLst/>
              <a:gdLst/>
              <a:ahLst/>
              <a:cxnLst/>
              <a:rect l="l" t="t" r="r" b="b"/>
              <a:pathLst>
                <a:path w="9068" h="2611" extrusionOk="0">
                  <a:moveTo>
                    <a:pt x="6899" y="0"/>
                  </a:moveTo>
                  <a:cubicBezTo>
                    <a:pt x="6682" y="0"/>
                    <a:pt x="6454" y="22"/>
                    <a:pt x="6222" y="71"/>
                  </a:cubicBezTo>
                  <a:cubicBezTo>
                    <a:pt x="5664" y="183"/>
                    <a:pt x="5078" y="434"/>
                    <a:pt x="4464" y="797"/>
                  </a:cubicBezTo>
                  <a:cubicBezTo>
                    <a:pt x="4297" y="908"/>
                    <a:pt x="4158" y="1020"/>
                    <a:pt x="3990" y="1104"/>
                  </a:cubicBezTo>
                  <a:cubicBezTo>
                    <a:pt x="3906" y="1159"/>
                    <a:pt x="3851" y="1215"/>
                    <a:pt x="3767" y="1271"/>
                  </a:cubicBezTo>
                  <a:cubicBezTo>
                    <a:pt x="3683" y="1327"/>
                    <a:pt x="3627" y="1383"/>
                    <a:pt x="3544" y="1438"/>
                  </a:cubicBezTo>
                  <a:cubicBezTo>
                    <a:pt x="3237" y="1662"/>
                    <a:pt x="2986" y="1885"/>
                    <a:pt x="2735" y="2052"/>
                  </a:cubicBezTo>
                  <a:cubicBezTo>
                    <a:pt x="2623" y="2136"/>
                    <a:pt x="2511" y="2220"/>
                    <a:pt x="2372" y="2275"/>
                  </a:cubicBezTo>
                  <a:cubicBezTo>
                    <a:pt x="2316" y="2303"/>
                    <a:pt x="2260" y="2331"/>
                    <a:pt x="2205" y="2359"/>
                  </a:cubicBezTo>
                  <a:cubicBezTo>
                    <a:pt x="2149" y="2359"/>
                    <a:pt x="2093" y="2387"/>
                    <a:pt x="2037" y="2387"/>
                  </a:cubicBezTo>
                  <a:cubicBezTo>
                    <a:pt x="1981" y="2415"/>
                    <a:pt x="1926" y="2415"/>
                    <a:pt x="1870" y="2415"/>
                  </a:cubicBezTo>
                  <a:lnTo>
                    <a:pt x="1702" y="2415"/>
                  </a:lnTo>
                  <a:cubicBezTo>
                    <a:pt x="1591" y="2415"/>
                    <a:pt x="1479" y="2387"/>
                    <a:pt x="1368" y="2359"/>
                  </a:cubicBezTo>
                  <a:cubicBezTo>
                    <a:pt x="949" y="2247"/>
                    <a:pt x="614" y="1996"/>
                    <a:pt x="363" y="1773"/>
                  </a:cubicBezTo>
                  <a:cubicBezTo>
                    <a:pt x="141" y="1579"/>
                    <a:pt x="2" y="1413"/>
                    <a:pt x="1" y="1410"/>
                  </a:cubicBezTo>
                  <a:lnTo>
                    <a:pt x="1" y="1410"/>
                  </a:lnTo>
                  <a:cubicBezTo>
                    <a:pt x="2" y="1413"/>
                    <a:pt x="141" y="1579"/>
                    <a:pt x="363" y="1801"/>
                  </a:cubicBezTo>
                  <a:cubicBezTo>
                    <a:pt x="586" y="2024"/>
                    <a:pt x="921" y="2331"/>
                    <a:pt x="1340" y="2499"/>
                  </a:cubicBezTo>
                  <a:cubicBezTo>
                    <a:pt x="1451" y="2554"/>
                    <a:pt x="1563" y="2554"/>
                    <a:pt x="1675" y="2582"/>
                  </a:cubicBezTo>
                  <a:cubicBezTo>
                    <a:pt x="1730" y="2582"/>
                    <a:pt x="1814" y="2610"/>
                    <a:pt x="1870" y="2610"/>
                  </a:cubicBezTo>
                  <a:cubicBezTo>
                    <a:pt x="1926" y="2610"/>
                    <a:pt x="1981" y="2610"/>
                    <a:pt x="2065" y="2582"/>
                  </a:cubicBezTo>
                  <a:cubicBezTo>
                    <a:pt x="2121" y="2582"/>
                    <a:pt x="2177" y="2554"/>
                    <a:pt x="2260" y="2554"/>
                  </a:cubicBezTo>
                  <a:cubicBezTo>
                    <a:pt x="2316" y="2526"/>
                    <a:pt x="2372" y="2499"/>
                    <a:pt x="2456" y="2471"/>
                  </a:cubicBezTo>
                  <a:cubicBezTo>
                    <a:pt x="2595" y="2415"/>
                    <a:pt x="2707" y="2331"/>
                    <a:pt x="2846" y="2247"/>
                  </a:cubicBezTo>
                  <a:cubicBezTo>
                    <a:pt x="3097" y="2080"/>
                    <a:pt x="3348" y="1857"/>
                    <a:pt x="3627" y="1662"/>
                  </a:cubicBezTo>
                  <a:cubicBezTo>
                    <a:pt x="3683" y="1606"/>
                    <a:pt x="3767" y="1578"/>
                    <a:pt x="3823" y="1522"/>
                  </a:cubicBezTo>
                  <a:cubicBezTo>
                    <a:pt x="3906" y="1466"/>
                    <a:pt x="3962" y="1438"/>
                    <a:pt x="4046" y="1383"/>
                  </a:cubicBezTo>
                  <a:cubicBezTo>
                    <a:pt x="4185" y="1299"/>
                    <a:pt x="4325" y="1187"/>
                    <a:pt x="4464" y="1104"/>
                  </a:cubicBezTo>
                  <a:cubicBezTo>
                    <a:pt x="5078" y="741"/>
                    <a:pt x="5636" y="462"/>
                    <a:pt x="6194" y="322"/>
                  </a:cubicBezTo>
                  <a:cubicBezTo>
                    <a:pt x="6525" y="235"/>
                    <a:pt x="6857" y="192"/>
                    <a:pt x="7161" y="192"/>
                  </a:cubicBezTo>
                  <a:cubicBezTo>
                    <a:pt x="7343" y="192"/>
                    <a:pt x="7516" y="207"/>
                    <a:pt x="7673" y="239"/>
                  </a:cubicBezTo>
                  <a:cubicBezTo>
                    <a:pt x="8119" y="294"/>
                    <a:pt x="8454" y="406"/>
                    <a:pt x="8705" y="546"/>
                  </a:cubicBezTo>
                  <a:cubicBezTo>
                    <a:pt x="8928" y="629"/>
                    <a:pt x="9068" y="713"/>
                    <a:pt x="9068" y="713"/>
                  </a:cubicBezTo>
                  <a:cubicBezTo>
                    <a:pt x="9068" y="713"/>
                    <a:pt x="8928" y="601"/>
                    <a:pt x="8677" y="490"/>
                  </a:cubicBezTo>
                  <a:cubicBezTo>
                    <a:pt x="8454" y="350"/>
                    <a:pt x="8091" y="183"/>
                    <a:pt x="7673" y="99"/>
                  </a:cubicBezTo>
                  <a:cubicBezTo>
                    <a:pt x="7438" y="37"/>
                    <a:pt x="7176" y="0"/>
                    <a:pt x="689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-425565" y="2705387"/>
              <a:ext cx="455536" cy="118211"/>
            </a:xfrm>
            <a:custGeom>
              <a:avLst/>
              <a:gdLst/>
              <a:ahLst/>
              <a:cxnLst/>
              <a:rect l="l" t="t" r="r" b="b"/>
              <a:pathLst>
                <a:path w="7869" h="2042" extrusionOk="0">
                  <a:moveTo>
                    <a:pt x="5441" y="0"/>
                  </a:moveTo>
                  <a:cubicBezTo>
                    <a:pt x="5218" y="0"/>
                    <a:pt x="4967" y="28"/>
                    <a:pt x="4716" y="84"/>
                  </a:cubicBezTo>
                  <a:cubicBezTo>
                    <a:pt x="4464" y="140"/>
                    <a:pt x="4213" y="223"/>
                    <a:pt x="3934" y="363"/>
                  </a:cubicBezTo>
                  <a:cubicBezTo>
                    <a:pt x="3376" y="642"/>
                    <a:pt x="2846" y="1005"/>
                    <a:pt x="2372" y="1311"/>
                  </a:cubicBezTo>
                  <a:cubicBezTo>
                    <a:pt x="2149" y="1451"/>
                    <a:pt x="1926" y="1590"/>
                    <a:pt x="1730" y="1674"/>
                  </a:cubicBezTo>
                  <a:cubicBezTo>
                    <a:pt x="1535" y="1786"/>
                    <a:pt x="1340" y="1842"/>
                    <a:pt x="1172" y="1897"/>
                  </a:cubicBezTo>
                  <a:cubicBezTo>
                    <a:pt x="1071" y="1913"/>
                    <a:pt x="974" y="1920"/>
                    <a:pt x="883" y="1920"/>
                  </a:cubicBezTo>
                  <a:cubicBezTo>
                    <a:pt x="647" y="1920"/>
                    <a:pt x="448" y="1874"/>
                    <a:pt x="308" y="1814"/>
                  </a:cubicBezTo>
                  <a:cubicBezTo>
                    <a:pt x="196" y="1758"/>
                    <a:pt x="112" y="1702"/>
                    <a:pt x="84" y="1674"/>
                  </a:cubicBezTo>
                  <a:cubicBezTo>
                    <a:pt x="29" y="1646"/>
                    <a:pt x="1" y="1619"/>
                    <a:pt x="1" y="1618"/>
                  </a:cubicBezTo>
                  <a:lnTo>
                    <a:pt x="1" y="1618"/>
                  </a:lnTo>
                  <a:cubicBezTo>
                    <a:pt x="1" y="1619"/>
                    <a:pt x="29" y="1646"/>
                    <a:pt x="56" y="1674"/>
                  </a:cubicBezTo>
                  <a:cubicBezTo>
                    <a:pt x="112" y="1730"/>
                    <a:pt x="196" y="1786"/>
                    <a:pt x="280" y="1842"/>
                  </a:cubicBezTo>
                  <a:cubicBezTo>
                    <a:pt x="479" y="1941"/>
                    <a:pt x="746" y="2041"/>
                    <a:pt x="1059" y="2041"/>
                  </a:cubicBezTo>
                  <a:cubicBezTo>
                    <a:pt x="1096" y="2041"/>
                    <a:pt x="1134" y="2040"/>
                    <a:pt x="1172" y="2037"/>
                  </a:cubicBezTo>
                  <a:cubicBezTo>
                    <a:pt x="1368" y="2009"/>
                    <a:pt x="1563" y="1953"/>
                    <a:pt x="1786" y="1869"/>
                  </a:cubicBezTo>
                  <a:cubicBezTo>
                    <a:pt x="1981" y="1786"/>
                    <a:pt x="2205" y="1674"/>
                    <a:pt x="2428" y="1535"/>
                  </a:cubicBezTo>
                  <a:cubicBezTo>
                    <a:pt x="2902" y="1256"/>
                    <a:pt x="3376" y="921"/>
                    <a:pt x="3907" y="670"/>
                  </a:cubicBezTo>
                  <a:cubicBezTo>
                    <a:pt x="4158" y="530"/>
                    <a:pt x="4409" y="474"/>
                    <a:pt x="4660" y="391"/>
                  </a:cubicBezTo>
                  <a:cubicBezTo>
                    <a:pt x="4911" y="335"/>
                    <a:pt x="5134" y="279"/>
                    <a:pt x="5357" y="251"/>
                  </a:cubicBezTo>
                  <a:lnTo>
                    <a:pt x="6027" y="251"/>
                  </a:lnTo>
                  <a:cubicBezTo>
                    <a:pt x="6138" y="279"/>
                    <a:pt x="6250" y="279"/>
                    <a:pt x="6334" y="279"/>
                  </a:cubicBezTo>
                  <a:cubicBezTo>
                    <a:pt x="6445" y="307"/>
                    <a:pt x="6529" y="307"/>
                    <a:pt x="6641" y="335"/>
                  </a:cubicBezTo>
                  <a:cubicBezTo>
                    <a:pt x="7003" y="391"/>
                    <a:pt x="7338" y="502"/>
                    <a:pt x="7533" y="558"/>
                  </a:cubicBezTo>
                  <a:cubicBezTo>
                    <a:pt x="7645" y="586"/>
                    <a:pt x="7729" y="614"/>
                    <a:pt x="7784" y="642"/>
                  </a:cubicBezTo>
                  <a:cubicBezTo>
                    <a:pt x="7840" y="642"/>
                    <a:pt x="7868" y="670"/>
                    <a:pt x="7868" y="670"/>
                  </a:cubicBezTo>
                  <a:cubicBezTo>
                    <a:pt x="7868" y="670"/>
                    <a:pt x="7840" y="642"/>
                    <a:pt x="7784" y="614"/>
                  </a:cubicBezTo>
                  <a:cubicBezTo>
                    <a:pt x="7729" y="586"/>
                    <a:pt x="7645" y="558"/>
                    <a:pt x="7533" y="502"/>
                  </a:cubicBezTo>
                  <a:cubicBezTo>
                    <a:pt x="7310" y="419"/>
                    <a:pt x="7003" y="307"/>
                    <a:pt x="6669" y="195"/>
                  </a:cubicBezTo>
                  <a:cubicBezTo>
                    <a:pt x="6557" y="168"/>
                    <a:pt x="6473" y="140"/>
                    <a:pt x="6390" y="112"/>
                  </a:cubicBezTo>
                  <a:cubicBezTo>
                    <a:pt x="6278" y="112"/>
                    <a:pt x="6194" y="84"/>
                    <a:pt x="6083" y="56"/>
                  </a:cubicBezTo>
                  <a:cubicBezTo>
                    <a:pt x="5887" y="28"/>
                    <a:pt x="5664" y="0"/>
                    <a:pt x="5441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-430428" y="2715807"/>
              <a:ext cx="481355" cy="122032"/>
            </a:xfrm>
            <a:custGeom>
              <a:avLst/>
              <a:gdLst/>
              <a:ahLst/>
              <a:cxnLst/>
              <a:rect l="l" t="t" r="r" b="b"/>
              <a:pathLst>
                <a:path w="8315" h="2108" extrusionOk="0">
                  <a:moveTo>
                    <a:pt x="1" y="1634"/>
                  </a:moveTo>
                  <a:cubicBezTo>
                    <a:pt x="1" y="1634"/>
                    <a:pt x="29" y="1662"/>
                    <a:pt x="85" y="1689"/>
                  </a:cubicBezTo>
                  <a:cubicBezTo>
                    <a:pt x="29" y="1634"/>
                    <a:pt x="1" y="1634"/>
                    <a:pt x="1" y="1634"/>
                  </a:cubicBezTo>
                  <a:close/>
                  <a:moveTo>
                    <a:pt x="6787" y="1"/>
                  </a:moveTo>
                  <a:cubicBezTo>
                    <a:pt x="6451" y="1"/>
                    <a:pt x="6081" y="96"/>
                    <a:pt x="5692" y="211"/>
                  </a:cubicBezTo>
                  <a:cubicBezTo>
                    <a:pt x="5190" y="378"/>
                    <a:pt x="4688" y="518"/>
                    <a:pt x="4130" y="741"/>
                  </a:cubicBezTo>
                  <a:cubicBezTo>
                    <a:pt x="3851" y="825"/>
                    <a:pt x="3572" y="964"/>
                    <a:pt x="3321" y="1104"/>
                  </a:cubicBezTo>
                  <a:cubicBezTo>
                    <a:pt x="3042" y="1243"/>
                    <a:pt x="2791" y="1383"/>
                    <a:pt x="2540" y="1522"/>
                  </a:cubicBezTo>
                  <a:cubicBezTo>
                    <a:pt x="2038" y="1773"/>
                    <a:pt x="1619" y="1941"/>
                    <a:pt x="1228" y="1968"/>
                  </a:cubicBezTo>
                  <a:cubicBezTo>
                    <a:pt x="1181" y="1972"/>
                    <a:pt x="1134" y="1974"/>
                    <a:pt x="1087" y="1974"/>
                  </a:cubicBezTo>
                  <a:cubicBezTo>
                    <a:pt x="780" y="1974"/>
                    <a:pt x="505" y="1898"/>
                    <a:pt x="336" y="1801"/>
                  </a:cubicBezTo>
                  <a:cubicBezTo>
                    <a:pt x="224" y="1773"/>
                    <a:pt x="140" y="1717"/>
                    <a:pt x="85" y="1689"/>
                  </a:cubicBezTo>
                  <a:lnTo>
                    <a:pt x="85" y="1689"/>
                  </a:lnTo>
                  <a:cubicBezTo>
                    <a:pt x="140" y="1745"/>
                    <a:pt x="196" y="1801"/>
                    <a:pt x="308" y="1857"/>
                  </a:cubicBezTo>
                  <a:cubicBezTo>
                    <a:pt x="531" y="1968"/>
                    <a:pt x="838" y="2108"/>
                    <a:pt x="1228" y="2108"/>
                  </a:cubicBezTo>
                  <a:cubicBezTo>
                    <a:pt x="1619" y="2108"/>
                    <a:pt x="2065" y="1996"/>
                    <a:pt x="2540" y="1773"/>
                  </a:cubicBezTo>
                  <a:cubicBezTo>
                    <a:pt x="2791" y="1662"/>
                    <a:pt x="3042" y="1522"/>
                    <a:pt x="3293" y="1410"/>
                  </a:cubicBezTo>
                  <a:cubicBezTo>
                    <a:pt x="3544" y="1271"/>
                    <a:pt x="3823" y="1159"/>
                    <a:pt x="4074" y="1048"/>
                  </a:cubicBezTo>
                  <a:cubicBezTo>
                    <a:pt x="4632" y="825"/>
                    <a:pt x="5190" y="657"/>
                    <a:pt x="5692" y="462"/>
                  </a:cubicBezTo>
                  <a:cubicBezTo>
                    <a:pt x="6168" y="287"/>
                    <a:pt x="6554" y="179"/>
                    <a:pt x="6911" y="179"/>
                  </a:cubicBezTo>
                  <a:cubicBezTo>
                    <a:pt x="6951" y="179"/>
                    <a:pt x="6992" y="180"/>
                    <a:pt x="7032" y="183"/>
                  </a:cubicBezTo>
                  <a:cubicBezTo>
                    <a:pt x="7115" y="183"/>
                    <a:pt x="7199" y="183"/>
                    <a:pt x="7310" y="211"/>
                  </a:cubicBezTo>
                  <a:cubicBezTo>
                    <a:pt x="7394" y="211"/>
                    <a:pt x="7478" y="239"/>
                    <a:pt x="7534" y="267"/>
                  </a:cubicBezTo>
                  <a:cubicBezTo>
                    <a:pt x="7701" y="322"/>
                    <a:pt x="7841" y="406"/>
                    <a:pt x="7952" y="462"/>
                  </a:cubicBezTo>
                  <a:cubicBezTo>
                    <a:pt x="8175" y="629"/>
                    <a:pt x="8315" y="769"/>
                    <a:pt x="8315" y="769"/>
                  </a:cubicBezTo>
                  <a:cubicBezTo>
                    <a:pt x="8315" y="769"/>
                    <a:pt x="8175" y="629"/>
                    <a:pt x="7952" y="434"/>
                  </a:cubicBezTo>
                  <a:cubicBezTo>
                    <a:pt x="7841" y="350"/>
                    <a:pt x="7701" y="239"/>
                    <a:pt x="7534" y="183"/>
                  </a:cubicBezTo>
                  <a:cubicBezTo>
                    <a:pt x="7450" y="155"/>
                    <a:pt x="7366" y="99"/>
                    <a:pt x="7283" y="71"/>
                  </a:cubicBezTo>
                  <a:cubicBezTo>
                    <a:pt x="7171" y="43"/>
                    <a:pt x="7087" y="43"/>
                    <a:pt x="7004" y="15"/>
                  </a:cubicBezTo>
                  <a:cubicBezTo>
                    <a:pt x="6933" y="5"/>
                    <a:pt x="6861" y="1"/>
                    <a:pt x="678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-354477" y="2736068"/>
              <a:ext cx="389252" cy="150225"/>
            </a:xfrm>
            <a:custGeom>
              <a:avLst/>
              <a:gdLst/>
              <a:ahLst/>
              <a:cxnLst/>
              <a:rect l="l" t="t" r="r" b="b"/>
              <a:pathLst>
                <a:path w="6724" h="2595" extrusionOk="0">
                  <a:moveTo>
                    <a:pt x="5747" y="0"/>
                  </a:moveTo>
                  <a:cubicBezTo>
                    <a:pt x="5441" y="0"/>
                    <a:pt x="5078" y="56"/>
                    <a:pt x="4687" y="140"/>
                  </a:cubicBezTo>
                  <a:cubicBezTo>
                    <a:pt x="4492" y="196"/>
                    <a:pt x="4269" y="279"/>
                    <a:pt x="4046" y="363"/>
                  </a:cubicBezTo>
                  <a:cubicBezTo>
                    <a:pt x="3990" y="391"/>
                    <a:pt x="3934" y="419"/>
                    <a:pt x="3878" y="447"/>
                  </a:cubicBezTo>
                  <a:cubicBezTo>
                    <a:pt x="3822" y="475"/>
                    <a:pt x="3767" y="475"/>
                    <a:pt x="3711" y="502"/>
                  </a:cubicBezTo>
                  <a:cubicBezTo>
                    <a:pt x="3599" y="558"/>
                    <a:pt x="3488" y="614"/>
                    <a:pt x="3376" y="670"/>
                  </a:cubicBezTo>
                  <a:cubicBezTo>
                    <a:pt x="2455" y="1172"/>
                    <a:pt x="1590" y="1758"/>
                    <a:pt x="977" y="2093"/>
                  </a:cubicBezTo>
                  <a:cubicBezTo>
                    <a:pt x="921" y="2149"/>
                    <a:pt x="837" y="2176"/>
                    <a:pt x="781" y="2232"/>
                  </a:cubicBezTo>
                  <a:cubicBezTo>
                    <a:pt x="698" y="2260"/>
                    <a:pt x="642" y="2288"/>
                    <a:pt x="586" y="2344"/>
                  </a:cubicBezTo>
                  <a:cubicBezTo>
                    <a:pt x="474" y="2400"/>
                    <a:pt x="363" y="2455"/>
                    <a:pt x="279" y="2483"/>
                  </a:cubicBezTo>
                  <a:cubicBezTo>
                    <a:pt x="112" y="2567"/>
                    <a:pt x="0" y="2595"/>
                    <a:pt x="0" y="2595"/>
                  </a:cubicBezTo>
                  <a:cubicBezTo>
                    <a:pt x="0" y="2595"/>
                    <a:pt x="112" y="2567"/>
                    <a:pt x="279" y="2511"/>
                  </a:cubicBezTo>
                  <a:cubicBezTo>
                    <a:pt x="363" y="2511"/>
                    <a:pt x="474" y="2455"/>
                    <a:pt x="614" y="2428"/>
                  </a:cubicBezTo>
                  <a:cubicBezTo>
                    <a:pt x="670" y="2400"/>
                    <a:pt x="726" y="2372"/>
                    <a:pt x="809" y="2344"/>
                  </a:cubicBezTo>
                  <a:cubicBezTo>
                    <a:pt x="865" y="2288"/>
                    <a:pt x="949" y="2260"/>
                    <a:pt x="1005" y="2232"/>
                  </a:cubicBezTo>
                  <a:cubicBezTo>
                    <a:pt x="1172" y="2176"/>
                    <a:pt x="1339" y="2093"/>
                    <a:pt x="1507" y="1981"/>
                  </a:cubicBezTo>
                  <a:cubicBezTo>
                    <a:pt x="1702" y="1897"/>
                    <a:pt x="1869" y="1786"/>
                    <a:pt x="2065" y="1674"/>
                  </a:cubicBezTo>
                  <a:cubicBezTo>
                    <a:pt x="2288" y="1563"/>
                    <a:pt x="2483" y="1451"/>
                    <a:pt x="2706" y="1339"/>
                  </a:cubicBezTo>
                  <a:cubicBezTo>
                    <a:pt x="2930" y="1228"/>
                    <a:pt x="3153" y="1088"/>
                    <a:pt x="3376" y="977"/>
                  </a:cubicBezTo>
                  <a:cubicBezTo>
                    <a:pt x="3515" y="921"/>
                    <a:pt x="3627" y="837"/>
                    <a:pt x="3739" y="781"/>
                  </a:cubicBezTo>
                  <a:cubicBezTo>
                    <a:pt x="3794" y="754"/>
                    <a:pt x="3850" y="754"/>
                    <a:pt x="3906" y="726"/>
                  </a:cubicBezTo>
                  <a:cubicBezTo>
                    <a:pt x="3962" y="698"/>
                    <a:pt x="4018" y="670"/>
                    <a:pt x="4073" y="642"/>
                  </a:cubicBezTo>
                  <a:cubicBezTo>
                    <a:pt x="4297" y="530"/>
                    <a:pt x="4520" y="447"/>
                    <a:pt x="4715" y="391"/>
                  </a:cubicBezTo>
                  <a:cubicBezTo>
                    <a:pt x="5162" y="251"/>
                    <a:pt x="5524" y="168"/>
                    <a:pt x="5831" y="140"/>
                  </a:cubicBezTo>
                  <a:cubicBezTo>
                    <a:pt x="6110" y="112"/>
                    <a:pt x="6361" y="112"/>
                    <a:pt x="6501" y="112"/>
                  </a:cubicBezTo>
                  <a:cubicBezTo>
                    <a:pt x="6640" y="112"/>
                    <a:pt x="6724" y="140"/>
                    <a:pt x="6724" y="140"/>
                  </a:cubicBezTo>
                  <a:cubicBezTo>
                    <a:pt x="6724" y="140"/>
                    <a:pt x="6640" y="84"/>
                    <a:pt x="6473" y="56"/>
                  </a:cubicBezTo>
                  <a:cubicBezTo>
                    <a:pt x="6305" y="28"/>
                    <a:pt x="6054" y="0"/>
                    <a:pt x="57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-7256" y="2702145"/>
              <a:ext cx="730051" cy="327947"/>
            </a:xfrm>
            <a:custGeom>
              <a:avLst/>
              <a:gdLst/>
              <a:ahLst/>
              <a:cxnLst/>
              <a:rect l="l" t="t" r="r" b="b"/>
              <a:pathLst>
                <a:path w="12611" h="5665" extrusionOk="0">
                  <a:moveTo>
                    <a:pt x="11216" y="0"/>
                  </a:moveTo>
                  <a:cubicBezTo>
                    <a:pt x="10100" y="251"/>
                    <a:pt x="9012" y="419"/>
                    <a:pt x="7812" y="475"/>
                  </a:cubicBezTo>
                  <a:cubicBezTo>
                    <a:pt x="7572" y="481"/>
                    <a:pt x="7329" y="484"/>
                    <a:pt x="7083" y="484"/>
                  </a:cubicBezTo>
                  <a:cubicBezTo>
                    <a:pt x="6185" y="484"/>
                    <a:pt x="5242" y="439"/>
                    <a:pt x="4213" y="307"/>
                  </a:cubicBezTo>
                  <a:cubicBezTo>
                    <a:pt x="3627" y="251"/>
                    <a:pt x="3041" y="140"/>
                    <a:pt x="2400" y="56"/>
                  </a:cubicBezTo>
                  <a:cubicBezTo>
                    <a:pt x="2375" y="55"/>
                    <a:pt x="2350" y="55"/>
                    <a:pt x="2324" y="55"/>
                  </a:cubicBezTo>
                  <a:cubicBezTo>
                    <a:pt x="1441" y="55"/>
                    <a:pt x="299" y="523"/>
                    <a:pt x="0" y="1228"/>
                  </a:cubicBezTo>
                  <a:lnTo>
                    <a:pt x="921" y="4074"/>
                  </a:lnTo>
                  <a:cubicBezTo>
                    <a:pt x="1191" y="4035"/>
                    <a:pt x="1453" y="4018"/>
                    <a:pt x="1708" y="4018"/>
                  </a:cubicBezTo>
                  <a:cubicBezTo>
                    <a:pt x="2374" y="4018"/>
                    <a:pt x="2994" y="4135"/>
                    <a:pt x="3599" y="4297"/>
                  </a:cubicBezTo>
                  <a:cubicBezTo>
                    <a:pt x="4743" y="4604"/>
                    <a:pt x="5859" y="5106"/>
                    <a:pt x="7198" y="5413"/>
                  </a:cubicBezTo>
                  <a:cubicBezTo>
                    <a:pt x="7477" y="5497"/>
                    <a:pt x="7784" y="5552"/>
                    <a:pt x="8091" y="5580"/>
                  </a:cubicBezTo>
                  <a:cubicBezTo>
                    <a:pt x="8512" y="5631"/>
                    <a:pt x="8951" y="5665"/>
                    <a:pt x="9415" y="5665"/>
                  </a:cubicBezTo>
                  <a:cubicBezTo>
                    <a:pt x="9966" y="5665"/>
                    <a:pt x="10552" y="5618"/>
                    <a:pt x="11188" y="5497"/>
                  </a:cubicBezTo>
                  <a:cubicBezTo>
                    <a:pt x="11634" y="5413"/>
                    <a:pt x="12109" y="5301"/>
                    <a:pt x="12611" y="5134"/>
                  </a:cubicBezTo>
                  <a:lnTo>
                    <a:pt x="1121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155877" y="2899201"/>
              <a:ext cx="484597" cy="130889"/>
            </a:xfrm>
            <a:custGeom>
              <a:avLst/>
              <a:gdLst/>
              <a:ahLst/>
              <a:cxnLst/>
              <a:rect l="l" t="t" r="r" b="b"/>
              <a:pathLst>
                <a:path w="8371" h="2261" extrusionOk="0">
                  <a:moveTo>
                    <a:pt x="502" y="0"/>
                  </a:moveTo>
                  <a:cubicBezTo>
                    <a:pt x="502" y="446"/>
                    <a:pt x="0" y="725"/>
                    <a:pt x="0" y="725"/>
                  </a:cubicBezTo>
                  <a:lnTo>
                    <a:pt x="781" y="893"/>
                  </a:lnTo>
                  <a:cubicBezTo>
                    <a:pt x="1925" y="1200"/>
                    <a:pt x="3041" y="1702"/>
                    <a:pt x="4380" y="2009"/>
                  </a:cubicBezTo>
                  <a:cubicBezTo>
                    <a:pt x="4659" y="2093"/>
                    <a:pt x="4966" y="2148"/>
                    <a:pt x="5273" y="2176"/>
                  </a:cubicBezTo>
                  <a:cubicBezTo>
                    <a:pt x="5694" y="2227"/>
                    <a:pt x="6133" y="2261"/>
                    <a:pt x="6597" y="2261"/>
                  </a:cubicBezTo>
                  <a:cubicBezTo>
                    <a:pt x="7148" y="2261"/>
                    <a:pt x="7734" y="2214"/>
                    <a:pt x="8370" y="2093"/>
                  </a:cubicBezTo>
                  <a:lnTo>
                    <a:pt x="7673" y="1702"/>
                  </a:lnTo>
                  <a:cubicBezTo>
                    <a:pt x="7155" y="1846"/>
                    <a:pt x="6560" y="1912"/>
                    <a:pt x="5939" y="1912"/>
                  </a:cubicBezTo>
                  <a:cubicBezTo>
                    <a:pt x="3682" y="1912"/>
                    <a:pt x="1071" y="1050"/>
                    <a:pt x="50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54793" y="2556784"/>
              <a:ext cx="229418" cy="101829"/>
            </a:xfrm>
            <a:custGeom>
              <a:avLst/>
              <a:gdLst/>
              <a:ahLst/>
              <a:cxnLst/>
              <a:rect l="l" t="t" r="r" b="b"/>
              <a:pathLst>
                <a:path w="3963" h="1759" extrusionOk="0">
                  <a:moveTo>
                    <a:pt x="475" y="0"/>
                  </a:moveTo>
                  <a:cubicBezTo>
                    <a:pt x="224" y="0"/>
                    <a:pt x="28" y="196"/>
                    <a:pt x="28" y="419"/>
                  </a:cubicBezTo>
                  <a:cubicBezTo>
                    <a:pt x="0" y="670"/>
                    <a:pt x="196" y="865"/>
                    <a:pt x="447" y="893"/>
                  </a:cubicBezTo>
                  <a:lnTo>
                    <a:pt x="2093" y="1758"/>
                  </a:lnTo>
                  <a:lnTo>
                    <a:pt x="3962" y="810"/>
                  </a:lnTo>
                  <a:lnTo>
                    <a:pt x="3823" y="419"/>
                  </a:lnTo>
                  <a:lnTo>
                    <a:pt x="2204" y="9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853561" y="2534150"/>
              <a:ext cx="138994" cy="62174"/>
            </a:xfrm>
            <a:custGeom>
              <a:avLst/>
              <a:gdLst/>
              <a:ahLst/>
              <a:cxnLst/>
              <a:rect l="l" t="t" r="r" b="b"/>
              <a:pathLst>
                <a:path w="2401" h="1074" extrusionOk="0">
                  <a:moveTo>
                    <a:pt x="1" y="1"/>
                  </a:moveTo>
                  <a:cubicBezTo>
                    <a:pt x="1" y="1"/>
                    <a:pt x="140" y="29"/>
                    <a:pt x="335" y="112"/>
                  </a:cubicBezTo>
                  <a:cubicBezTo>
                    <a:pt x="559" y="168"/>
                    <a:pt x="838" y="252"/>
                    <a:pt x="1117" y="391"/>
                  </a:cubicBezTo>
                  <a:cubicBezTo>
                    <a:pt x="1172" y="419"/>
                    <a:pt x="1228" y="447"/>
                    <a:pt x="1284" y="503"/>
                  </a:cubicBezTo>
                  <a:cubicBezTo>
                    <a:pt x="1368" y="531"/>
                    <a:pt x="1424" y="559"/>
                    <a:pt x="1479" y="615"/>
                  </a:cubicBezTo>
                  <a:cubicBezTo>
                    <a:pt x="1563" y="698"/>
                    <a:pt x="1647" y="754"/>
                    <a:pt x="1758" y="866"/>
                  </a:cubicBezTo>
                  <a:cubicBezTo>
                    <a:pt x="1870" y="949"/>
                    <a:pt x="1982" y="1033"/>
                    <a:pt x="2121" y="1061"/>
                  </a:cubicBezTo>
                  <a:cubicBezTo>
                    <a:pt x="2168" y="1070"/>
                    <a:pt x="2211" y="1073"/>
                    <a:pt x="2249" y="1073"/>
                  </a:cubicBezTo>
                  <a:cubicBezTo>
                    <a:pt x="2326" y="1073"/>
                    <a:pt x="2381" y="1061"/>
                    <a:pt x="2400" y="1061"/>
                  </a:cubicBezTo>
                  <a:lnTo>
                    <a:pt x="2233" y="391"/>
                  </a:lnTo>
                  <a:cubicBezTo>
                    <a:pt x="2221" y="403"/>
                    <a:pt x="2205" y="410"/>
                    <a:pt x="2184" y="410"/>
                  </a:cubicBezTo>
                  <a:cubicBezTo>
                    <a:pt x="2154" y="410"/>
                    <a:pt x="2114" y="396"/>
                    <a:pt x="2065" y="364"/>
                  </a:cubicBezTo>
                  <a:cubicBezTo>
                    <a:pt x="1982" y="336"/>
                    <a:pt x="1842" y="252"/>
                    <a:pt x="1675" y="196"/>
                  </a:cubicBezTo>
                  <a:cubicBezTo>
                    <a:pt x="1619" y="168"/>
                    <a:pt x="1535" y="140"/>
                    <a:pt x="1451" y="112"/>
                  </a:cubicBezTo>
                  <a:cubicBezTo>
                    <a:pt x="1368" y="112"/>
                    <a:pt x="1284" y="85"/>
                    <a:pt x="1228" y="57"/>
                  </a:cubicBezTo>
                  <a:cubicBezTo>
                    <a:pt x="893" y="1"/>
                    <a:pt x="587" y="1"/>
                    <a:pt x="36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88956" y="2537739"/>
              <a:ext cx="161571" cy="43302"/>
            </a:xfrm>
            <a:custGeom>
              <a:avLst/>
              <a:gdLst/>
              <a:ahLst/>
              <a:cxnLst/>
              <a:rect l="l" t="t" r="r" b="b"/>
              <a:pathLst>
                <a:path w="2791" h="748" extrusionOk="0">
                  <a:moveTo>
                    <a:pt x="1970" y="0"/>
                  </a:moveTo>
                  <a:cubicBezTo>
                    <a:pt x="1739" y="0"/>
                    <a:pt x="1498" y="46"/>
                    <a:pt x="1256" y="106"/>
                  </a:cubicBezTo>
                  <a:cubicBezTo>
                    <a:pt x="949" y="162"/>
                    <a:pt x="642" y="218"/>
                    <a:pt x="391" y="218"/>
                  </a:cubicBezTo>
                  <a:cubicBezTo>
                    <a:pt x="280" y="218"/>
                    <a:pt x="196" y="218"/>
                    <a:pt x="112" y="190"/>
                  </a:cubicBezTo>
                  <a:cubicBezTo>
                    <a:pt x="57" y="190"/>
                    <a:pt x="1" y="162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57" y="190"/>
                    <a:pt x="112" y="218"/>
                  </a:cubicBezTo>
                  <a:cubicBezTo>
                    <a:pt x="168" y="246"/>
                    <a:pt x="280" y="302"/>
                    <a:pt x="391" y="329"/>
                  </a:cubicBezTo>
                  <a:cubicBezTo>
                    <a:pt x="642" y="385"/>
                    <a:pt x="977" y="413"/>
                    <a:pt x="1284" y="441"/>
                  </a:cubicBezTo>
                  <a:cubicBezTo>
                    <a:pt x="1619" y="441"/>
                    <a:pt x="1926" y="497"/>
                    <a:pt x="2121" y="581"/>
                  </a:cubicBezTo>
                  <a:cubicBezTo>
                    <a:pt x="2316" y="664"/>
                    <a:pt x="2372" y="748"/>
                    <a:pt x="2400" y="748"/>
                  </a:cubicBezTo>
                  <a:lnTo>
                    <a:pt x="2791" y="162"/>
                  </a:lnTo>
                  <a:cubicBezTo>
                    <a:pt x="2763" y="162"/>
                    <a:pt x="2540" y="50"/>
                    <a:pt x="2233" y="23"/>
                  </a:cubicBezTo>
                  <a:cubicBezTo>
                    <a:pt x="2147" y="7"/>
                    <a:pt x="2059" y="0"/>
                    <a:pt x="197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30835" y="2543875"/>
              <a:ext cx="167997" cy="42028"/>
            </a:xfrm>
            <a:custGeom>
              <a:avLst/>
              <a:gdLst/>
              <a:ahLst/>
              <a:cxnLst/>
              <a:rect l="l" t="t" r="r" b="b"/>
              <a:pathLst>
                <a:path w="2902" h="726" extrusionOk="0">
                  <a:moveTo>
                    <a:pt x="2316" y="0"/>
                  </a:moveTo>
                  <a:cubicBezTo>
                    <a:pt x="2149" y="28"/>
                    <a:pt x="1981" y="28"/>
                    <a:pt x="1814" y="84"/>
                  </a:cubicBezTo>
                  <a:cubicBezTo>
                    <a:pt x="1646" y="140"/>
                    <a:pt x="1479" y="196"/>
                    <a:pt x="1312" y="223"/>
                  </a:cubicBezTo>
                  <a:cubicBezTo>
                    <a:pt x="1005" y="335"/>
                    <a:pt x="670" y="363"/>
                    <a:pt x="419" y="391"/>
                  </a:cubicBezTo>
                  <a:cubicBezTo>
                    <a:pt x="279" y="391"/>
                    <a:pt x="168" y="391"/>
                    <a:pt x="112" y="363"/>
                  </a:cubicBezTo>
                  <a:lnTo>
                    <a:pt x="0" y="363"/>
                  </a:lnTo>
                  <a:cubicBezTo>
                    <a:pt x="0" y="363"/>
                    <a:pt x="28" y="363"/>
                    <a:pt x="112" y="391"/>
                  </a:cubicBezTo>
                  <a:cubicBezTo>
                    <a:pt x="168" y="419"/>
                    <a:pt x="279" y="475"/>
                    <a:pt x="391" y="502"/>
                  </a:cubicBezTo>
                  <a:cubicBezTo>
                    <a:pt x="670" y="558"/>
                    <a:pt x="1005" y="586"/>
                    <a:pt x="1367" y="586"/>
                  </a:cubicBezTo>
                  <a:cubicBezTo>
                    <a:pt x="1563" y="558"/>
                    <a:pt x="1730" y="558"/>
                    <a:pt x="1870" y="558"/>
                  </a:cubicBezTo>
                  <a:cubicBezTo>
                    <a:pt x="2037" y="558"/>
                    <a:pt x="2149" y="558"/>
                    <a:pt x="2260" y="586"/>
                  </a:cubicBezTo>
                  <a:cubicBezTo>
                    <a:pt x="2483" y="642"/>
                    <a:pt x="2567" y="726"/>
                    <a:pt x="2595" y="726"/>
                  </a:cubicBezTo>
                  <a:lnTo>
                    <a:pt x="2902" y="112"/>
                  </a:lnTo>
                  <a:cubicBezTo>
                    <a:pt x="2902" y="112"/>
                    <a:pt x="2818" y="84"/>
                    <a:pt x="2734" y="56"/>
                  </a:cubicBezTo>
                  <a:cubicBezTo>
                    <a:pt x="2623" y="28"/>
                    <a:pt x="2483" y="0"/>
                    <a:pt x="231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06580" y="2566452"/>
              <a:ext cx="161571" cy="40465"/>
            </a:xfrm>
            <a:custGeom>
              <a:avLst/>
              <a:gdLst/>
              <a:ahLst/>
              <a:cxnLst/>
              <a:rect l="l" t="t" r="r" b="b"/>
              <a:pathLst>
                <a:path w="2791" h="699" extrusionOk="0">
                  <a:moveTo>
                    <a:pt x="2791" y="1"/>
                  </a:moveTo>
                  <a:cubicBezTo>
                    <a:pt x="2763" y="1"/>
                    <a:pt x="2596" y="29"/>
                    <a:pt x="2344" y="29"/>
                  </a:cubicBezTo>
                  <a:cubicBezTo>
                    <a:pt x="2205" y="43"/>
                    <a:pt x="2051" y="43"/>
                    <a:pt x="1888" y="43"/>
                  </a:cubicBezTo>
                  <a:cubicBezTo>
                    <a:pt x="1724" y="43"/>
                    <a:pt x="1549" y="43"/>
                    <a:pt x="1368" y="57"/>
                  </a:cubicBezTo>
                  <a:cubicBezTo>
                    <a:pt x="1033" y="57"/>
                    <a:pt x="670" y="112"/>
                    <a:pt x="419" y="168"/>
                  </a:cubicBezTo>
                  <a:cubicBezTo>
                    <a:pt x="168" y="224"/>
                    <a:pt x="1" y="280"/>
                    <a:pt x="1" y="280"/>
                  </a:cubicBezTo>
                  <a:cubicBezTo>
                    <a:pt x="1" y="280"/>
                    <a:pt x="168" y="252"/>
                    <a:pt x="419" y="252"/>
                  </a:cubicBezTo>
                  <a:cubicBezTo>
                    <a:pt x="670" y="280"/>
                    <a:pt x="1005" y="308"/>
                    <a:pt x="1340" y="391"/>
                  </a:cubicBezTo>
                  <a:cubicBezTo>
                    <a:pt x="1675" y="447"/>
                    <a:pt x="2010" y="559"/>
                    <a:pt x="2289" y="615"/>
                  </a:cubicBezTo>
                  <a:cubicBezTo>
                    <a:pt x="2540" y="670"/>
                    <a:pt x="2735" y="698"/>
                    <a:pt x="2763" y="698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821259" y="2537391"/>
              <a:ext cx="98587" cy="38844"/>
            </a:xfrm>
            <a:custGeom>
              <a:avLst/>
              <a:gdLst/>
              <a:ahLst/>
              <a:cxnLst/>
              <a:rect l="l" t="t" r="r" b="b"/>
              <a:pathLst>
                <a:path w="1703" h="671" extrusionOk="0">
                  <a:moveTo>
                    <a:pt x="1591" y="1"/>
                  </a:moveTo>
                  <a:cubicBezTo>
                    <a:pt x="1591" y="1"/>
                    <a:pt x="1507" y="29"/>
                    <a:pt x="1368" y="56"/>
                  </a:cubicBezTo>
                  <a:cubicBezTo>
                    <a:pt x="1228" y="84"/>
                    <a:pt x="1033" y="84"/>
                    <a:pt x="838" y="84"/>
                  </a:cubicBezTo>
                  <a:cubicBezTo>
                    <a:pt x="615" y="56"/>
                    <a:pt x="419" y="56"/>
                    <a:pt x="252" y="29"/>
                  </a:cubicBezTo>
                  <a:lnTo>
                    <a:pt x="1" y="29"/>
                  </a:lnTo>
                  <a:cubicBezTo>
                    <a:pt x="1" y="29"/>
                    <a:pt x="84" y="84"/>
                    <a:pt x="224" y="140"/>
                  </a:cubicBezTo>
                  <a:cubicBezTo>
                    <a:pt x="363" y="196"/>
                    <a:pt x="559" y="308"/>
                    <a:pt x="754" y="419"/>
                  </a:cubicBezTo>
                  <a:cubicBezTo>
                    <a:pt x="949" y="503"/>
                    <a:pt x="1145" y="587"/>
                    <a:pt x="1340" y="642"/>
                  </a:cubicBezTo>
                  <a:cubicBezTo>
                    <a:pt x="1535" y="670"/>
                    <a:pt x="1675" y="670"/>
                    <a:pt x="1703" y="670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61368" y="2548680"/>
              <a:ext cx="177722" cy="76010"/>
            </a:xfrm>
            <a:custGeom>
              <a:avLst/>
              <a:gdLst/>
              <a:ahLst/>
              <a:cxnLst/>
              <a:rect l="l" t="t" r="r" b="b"/>
              <a:pathLst>
                <a:path w="3070" h="1313" extrusionOk="0">
                  <a:moveTo>
                    <a:pt x="3042" y="1"/>
                  </a:moveTo>
                  <a:cubicBezTo>
                    <a:pt x="2986" y="29"/>
                    <a:pt x="2121" y="140"/>
                    <a:pt x="1368" y="475"/>
                  </a:cubicBezTo>
                  <a:cubicBezTo>
                    <a:pt x="977" y="643"/>
                    <a:pt x="642" y="838"/>
                    <a:pt x="391" y="1005"/>
                  </a:cubicBezTo>
                  <a:cubicBezTo>
                    <a:pt x="252" y="1089"/>
                    <a:pt x="168" y="1173"/>
                    <a:pt x="84" y="1229"/>
                  </a:cubicBezTo>
                  <a:cubicBezTo>
                    <a:pt x="29" y="1284"/>
                    <a:pt x="1" y="1312"/>
                    <a:pt x="1" y="1312"/>
                  </a:cubicBezTo>
                  <a:cubicBezTo>
                    <a:pt x="1" y="1312"/>
                    <a:pt x="29" y="1312"/>
                    <a:pt x="112" y="1256"/>
                  </a:cubicBezTo>
                  <a:cubicBezTo>
                    <a:pt x="196" y="1229"/>
                    <a:pt x="308" y="1173"/>
                    <a:pt x="447" y="1117"/>
                  </a:cubicBezTo>
                  <a:cubicBezTo>
                    <a:pt x="698" y="1005"/>
                    <a:pt x="1089" y="866"/>
                    <a:pt x="1451" y="810"/>
                  </a:cubicBezTo>
                  <a:cubicBezTo>
                    <a:pt x="1920" y="710"/>
                    <a:pt x="2389" y="690"/>
                    <a:pt x="2701" y="690"/>
                  </a:cubicBezTo>
                  <a:cubicBezTo>
                    <a:pt x="2909" y="690"/>
                    <a:pt x="3047" y="698"/>
                    <a:pt x="3070" y="69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50228" y="2555163"/>
              <a:ext cx="116301" cy="40465"/>
            </a:xfrm>
            <a:custGeom>
              <a:avLst/>
              <a:gdLst/>
              <a:ahLst/>
              <a:cxnLst/>
              <a:rect l="l" t="t" r="r" b="b"/>
              <a:pathLst>
                <a:path w="2009" h="699" extrusionOk="0">
                  <a:moveTo>
                    <a:pt x="0" y="1"/>
                  </a:moveTo>
                  <a:cubicBezTo>
                    <a:pt x="0" y="1"/>
                    <a:pt x="1814" y="670"/>
                    <a:pt x="1869" y="698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33928" y="2564831"/>
              <a:ext cx="156708" cy="56616"/>
            </a:xfrm>
            <a:custGeom>
              <a:avLst/>
              <a:gdLst/>
              <a:ahLst/>
              <a:cxnLst/>
              <a:rect l="l" t="t" r="r" b="b"/>
              <a:pathLst>
                <a:path w="2707" h="978" extrusionOk="0">
                  <a:moveTo>
                    <a:pt x="2707" y="1"/>
                  </a:moveTo>
                  <a:cubicBezTo>
                    <a:pt x="2679" y="29"/>
                    <a:pt x="2483" y="57"/>
                    <a:pt x="2177" y="85"/>
                  </a:cubicBezTo>
                  <a:cubicBezTo>
                    <a:pt x="2121" y="85"/>
                    <a:pt x="2037" y="113"/>
                    <a:pt x="1981" y="113"/>
                  </a:cubicBezTo>
                  <a:cubicBezTo>
                    <a:pt x="1898" y="140"/>
                    <a:pt x="1814" y="168"/>
                    <a:pt x="1730" y="196"/>
                  </a:cubicBezTo>
                  <a:cubicBezTo>
                    <a:pt x="1563" y="224"/>
                    <a:pt x="1395" y="280"/>
                    <a:pt x="1228" y="336"/>
                  </a:cubicBezTo>
                  <a:cubicBezTo>
                    <a:pt x="893" y="475"/>
                    <a:pt x="586" y="615"/>
                    <a:pt x="363" y="754"/>
                  </a:cubicBezTo>
                  <a:cubicBezTo>
                    <a:pt x="140" y="894"/>
                    <a:pt x="0" y="977"/>
                    <a:pt x="0" y="977"/>
                  </a:cubicBezTo>
                  <a:cubicBezTo>
                    <a:pt x="0" y="977"/>
                    <a:pt x="168" y="950"/>
                    <a:pt x="419" y="866"/>
                  </a:cubicBezTo>
                  <a:cubicBezTo>
                    <a:pt x="642" y="754"/>
                    <a:pt x="977" y="726"/>
                    <a:pt x="1312" y="671"/>
                  </a:cubicBezTo>
                  <a:cubicBezTo>
                    <a:pt x="1479" y="643"/>
                    <a:pt x="1646" y="643"/>
                    <a:pt x="1786" y="643"/>
                  </a:cubicBezTo>
                  <a:lnTo>
                    <a:pt x="2009" y="643"/>
                  </a:lnTo>
                  <a:cubicBezTo>
                    <a:pt x="2093" y="643"/>
                    <a:pt x="2149" y="643"/>
                    <a:pt x="2232" y="671"/>
                  </a:cubicBezTo>
                  <a:cubicBezTo>
                    <a:pt x="2483" y="698"/>
                    <a:pt x="2651" y="698"/>
                    <a:pt x="2679" y="69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616156" y="2601996"/>
              <a:ext cx="135752" cy="49206"/>
            </a:xfrm>
            <a:custGeom>
              <a:avLst/>
              <a:gdLst/>
              <a:ahLst/>
              <a:cxnLst/>
              <a:rect l="l" t="t" r="r" b="b"/>
              <a:pathLst>
                <a:path w="2345" h="850" extrusionOk="0">
                  <a:moveTo>
                    <a:pt x="2205" y="1"/>
                  </a:moveTo>
                  <a:cubicBezTo>
                    <a:pt x="2177" y="1"/>
                    <a:pt x="2009" y="56"/>
                    <a:pt x="1814" y="140"/>
                  </a:cubicBezTo>
                  <a:cubicBezTo>
                    <a:pt x="1591" y="224"/>
                    <a:pt x="1340" y="363"/>
                    <a:pt x="1061" y="475"/>
                  </a:cubicBezTo>
                  <a:cubicBezTo>
                    <a:pt x="810" y="587"/>
                    <a:pt x="559" y="698"/>
                    <a:pt x="363" y="726"/>
                  </a:cubicBezTo>
                  <a:cubicBezTo>
                    <a:pt x="252" y="754"/>
                    <a:pt x="168" y="754"/>
                    <a:pt x="112" y="754"/>
                  </a:cubicBezTo>
                  <a:cubicBezTo>
                    <a:pt x="28" y="782"/>
                    <a:pt x="1" y="782"/>
                    <a:pt x="1" y="782"/>
                  </a:cubicBezTo>
                  <a:cubicBezTo>
                    <a:pt x="1" y="782"/>
                    <a:pt x="28" y="782"/>
                    <a:pt x="112" y="810"/>
                  </a:cubicBezTo>
                  <a:cubicBezTo>
                    <a:pt x="168" y="810"/>
                    <a:pt x="252" y="838"/>
                    <a:pt x="363" y="838"/>
                  </a:cubicBezTo>
                  <a:cubicBezTo>
                    <a:pt x="429" y="846"/>
                    <a:pt x="499" y="849"/>
                    <a:pt x="573" y="849"/>
                  </a:cubicBezTo>
                  <a:cubicBezTo>
                    <a:pt x="752" y="849"/>
                    <a:pt x="955" y="829"/>
                    <a:pt x="1172" y="810"/>
                  </a:cubicBezTo>
                  <a:cubicBezTo>
                    <a:pt x="1451" y="782"/>
                    <a:pt x="1730" y="726"/>
                    <a:pt x="1953" y="698"/>
                  </a:cubicBezTo>
                  <a:cubicBezTo>
                    <a:pt x="2177" y="670"/>
                    <a:pt x="2316" y="670"/>
                    <a:pt x="2344" y="670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88717" y="2627873"/>
              <a:ext cx="119543" cy="40407"/>
            </a:xfrm>
            <a:custGeom>
              <a:avLst/>
              <a:gdLst/>
              <a:ahLst/>
              <a:cxnLst/>
              <a:rect l="l" t="t" r="r" b="b"/>
              <a:pathLst>
                <a:path w="2065" h="698" extrusionOk="0">
                  <a:moveTo>
                    <a:pt x="2009" y="0"/>
                  </a:moveTo>
                  <a:cubicBezTo>
                    <a:pt x="1925" y="28"/>
                    <a:pt x="0" y="530"/>
                    <a:pt x="0" y="530"/>
                  </a:cubicBezTo>
                  <a:cubicBezTo>
                    <a:pt x="0" y="530"/>
                    <a:pt x="1981" y="698"/>
                    <a:pt x="2065" y="698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58035" y="2637540"/>
              <a:ext cx="106633" cy="40407"/>
            </a:xfrm>
            <a:custGeom>
              <a:avLst/>
              <a:gdLst/>
              <a:ahLst/>
              <a:cxnLst/>
              <a:rect l="l" t="t" r="r" b="b"/>
              <a:pathLst>
                <a:path w="1842" h="698" extrusionOk="0">
                  <a:moveTo>
                    <a:pt x="1674" y="0"/>
                  </a:moveTo>
                  <a:cubicBezTo>
                    <a:pt x="1646" y="28"/>
                    <a:pt x="1256" y="196"/>
                    <a:pt x="865" y="307"/>
                  </a:cubicBezTo>
                  <a:cubicBezTo>
                    <a:pt x="642" y="363"/>
                    <a:pt x="447" y="419"/>
                    <a:pt x="279" y="419"/>
                  </a:cubicBezTo>
                  <a:cubicBezTo>
                    <a:pt x="112" y="447"/>
                    <a:pt x="0" y="475"/>
                    <a:pt x="0" y="475"/>
                  </a:cubicBezTo>
                  <a:cubicBezTo>
                    <a:pt x="0" y="475"/>
                    <a:pt x="112" y="503"/>
                    <a:pt x="279" y="531"/>
                  </a:cubicBezTo>
                  <a:cubicBezTo>
                    <a:pt x="419" y="586"/>
                    <a:pt x="642" y="614"/>
                    <a:pt x="865" y="642"/>
                  </a:cubicBezTo>
                  <a:cubicBezTo>
                    <a:pt x="1311" y="698"/>
                    <a:pt x="1814" y="698"/>
                    <a:pt x="1842" y="698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30538" y="2656933"/>
              <a:ext cx="111496" cy="39539"/>
            </a:xfrm>
            <a:custGeom>
              <a:avLst/>
              <a:gdLst/>
              <a:ahLst/>
              <a:cxnLst/>
              <a:rect l="l" t="t" r="r" b="b"/>
              <a:pathLst>
                <a:path w="1926" h="683" extrusionOk="0">
                  <a:moveTo>
                    <a:pt x="1731" y="0"/>
                  </a:moveTo>
                  <a:cubicBezTo>
                    <a:pt x="1703" y="0"/>
                    <a:pt x="1619" y="28"/>
                    <a:pt x="1480" y="112"/>
                  </a:cubicBezTo>
                  <a:cubicBezTo>
                    <a:pt x="1396" y="140"/>
                    <a:pt x="1312" y="168"/>
                    <a:pt x="1201" y="196"/>
                  </a:cubicBezTo>
                  <a:cubicBezTo>
                    <a:pt x="1117" y="223"/>
                    <a:pt x="1005" y="251"/>
                    <a:pt x="894" y="279"/>
                  </a:cubicBezTo>
                  <a:cubicBezTo>
                    <a:pt x="670" y="335"/>
                    <a:pt x="447" y="363"/>
                    <a:pt x="280" y="391"/>
                  </a:cubicBezTo>
                  <a:cubicBezTo>
                    <a:pt x="112" y="419"/>
                    <a:pt x="1" y="419"/>
                    <a:pt x="1" y="419"/>
                  </a:cubicBezTo>
                  <a:cubicBezTo>
                    <a:pt x="1" y="419"/>
                    <a:pt x="112" y="447"/>
                    <a:pt x="280" y="502"/>
                  </a:cubicBezTo>
                  <a:cubicBezTo>
                    <a:pt x="447" y="530"/>
                    <a:pt x="670" y="586"/>
                    <a:pt x="894" y="614"/>
                  </a:cubicBezTo>
                  <a:cubicBezTo>
                    <a:pt x="1005" y="642"/>
                    <a:pt x="1117" y="642"/>
                    <a:pt x="1256" y="670"/>
                  </a:cubicBezTo>
                  <a:cubicBezTo>
                    <a:pt x="1331" y="670"/>
                    <a:pt x="1405" y="682"/>
                    <a:pt x="1471" y="682"/>
                  </a:cubicBezTo>
                  <a:cubicBezTo>
                    <a:pt x="1504" y="682"/>
                    <a:pt x="1535" y="679"/>
                    <a:pt x="1563" y="670"/>
                  </a:cubicBezTo>
                  <a:cubicBezTo>
                    <a:pt x="1759" y="670"/>
                    <a:pt x="1898" y="670"/>
                    <a:pt x="1926" y="642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01477" y="2660175"/>
              <a:ext cx="142178" cy="46891"/>
            </a:xfrm>
            <a:custGeom>
              <a:avLst/>
              <a:gdLst/>
              <a:ahLst/>
              <a:cxnLst/>
              <a:rect l="l" t="t" r="r" b="b"/>
              <a:pathLst>
                <a:path w="2456" h="810" extrusionOk="0">
                  <a:moveTo>
                    <a:pt x="2344" y="0"/>
                  </a:moveTo>
                  <a:cubicBezTo>
                    <a:pt x="2288" y="0"/>
                    <a:pt x="1703" y="195"/>
                    <a:pt x="1145" y="391"/>
                  </a:cubicBezTo>
                  <a:cubicBezTo>
                    <a:pt x="977" y="419"/>
                    <a:pt x="838" y="474"/>
                    <a:pt x="726" y="530"/>
                  </a:cubicBezTo>
                  <a:cubicBezTo>
                    <a:pt x="587" y="586"/>
                    <a:pt x="447" y="642"/>
                    <a:pt x="363" y="670"/>
                  </a:cubicBezTo>
                  <a:cubicBezTo>
                    <a:pt x="140" y="753"/>
                    <a:pt x="1" y="809"/>
                    <a:pt x="1" y="809"/>
                  </a:cubicBezTo>
                  <a:cubicBezTo>
                    <a:pt x="1" y="809"/>
                    <a:pt x="168" y="809"/>
                    <a:pt x="391" y="781"/>
                  </a:cubicBezTo>
                  <a:cubicBezTo>
                    <a:pt x="475" y="753"/>
                    <a:pt x="614" y="753"/>
                    <a:pt x="754" y="725"/>
                  </a:cubicBezTo>
                  <a:lnTo>
                    <a:pt x="1200" y="725"/>
                  </a:lnTo>
                  <a:cubicBezTo>
                    <a:pt x="1814" y="698"/>
                    <a:pt x="2428" y="670"/>
                    <a:pt x="2456" y="670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524112" y="2676326"/>
              <a:ext cx="103392" cy="41623"/>
            </a:xfrm>
            <a:custGeom>
              <a:avLst/>
              <a:gdLst/>
              <a:ahLst/>
              <a:cxnLst/>
              <a:rect l="l" t="t" r="r" b="b"/>
              <a:pathLst>
                <a:path w="1786" h="719" extrusionOk="0">
                  <a:moveTo>
                    <a:pt x="1451" y="0"/>
                  </a:moveTo>
                  <a:cubicBezTo>
                    <a:pt x="1451" y="0"/>
                    <a:pt x="1367" y="84"/>
                    <a:pt x="1256" y="140"/>
                  </a:cubicBezTo>
                  <a:cubicBezTo>
                    <a:pt x="1144" y="223"/>
                    <a:pt x="977" y="307"/>
                    <a:pt x="781" y="363"/>
                  </a:cubicBezTo>
                  <a:cubicBezTo>
                    <a:pt x="586" y="419"/>
                    <a:pt x="391" y="419"/>
                    <a:pt x="251" y="419"/>
                  </a:cubicBezTo>
                  <a:lnTo>
                    <a:pt x="56" y="419"/>
                  </a:lnTo>
                  <a:cubicBezTo>
                    <a:pt x="28" y="391"/>
                    <a:pt x="0" y="391"/>
                    <a:pt x="0" y="391"/>
                  </a:cubicBezTo>
                  <a:lnTo>
                    <a:pt x="0" y="391"/>
                  </a:lnTo>
                  <a:lnTo>
                    <a:pt x="56" y="446"/>
                  </a:lnTo>
                  <a:cubicBezTo>
                    <a:pt x="84" y="446"/>
                    <a:pt x="140" y="502"/>
                    <a:pt x="223" y="530"/>
                  </a:cubicBezTo>
                  <a:cubicBezTo>
                    <a:pt x="363" y="586"/>
                    <a:pt x="586" y="670"/>
                    <a:pt x="809" y="697"/>
                  </a:cubicBezTo>
                  <a:cubicBezTo>
                    <a:pt x="921" y="711"/>
                    <a:pt x="1033" y="718"/>
                    <a:pt x="1141" y="718"/>
                  </a:cubicBezTo>
                  <a:cubicBezTo>
                    <a:pt x="1249" y="718"/>
                    <a:pt x="1353" y="711"/>
                    <a:pt x="1451" y="697"/>
                  </a:cubicBezTo>
                  <a:cubicBezTo>
                    <a:pt x="1618" y="670"/>
                    <a:pt x="1758" y="614"/>
                    <a:pt x="1786" y="614"/>
                  </a:cubicBezTo>
                  <a:lnTo>
                    <a:pt x="14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43505" y="2668222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200" y="1"/>
                  </a:moveTo>
                  <a:cubicBezTo>
                    <a:pt x="1172" y="28"/>
                    <a:pt x="0" y="447"/>
                    <a:pt x="0" y="447"/>
                  </a:cubicBezTo>
                  <a:cubicBezTo>
                    <a:pt x="0" y="447"/>
                    <a:pt x="1228" y="698"/>
                    <a:pt x="1256" y="698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46689" y="2679510"/>
              <a:ext cx="67905" cy="40465"/>
            </a:xfrm>
            <a:custGeom>
              <a:avLst/>
              <a:gdLst/>
              <a:ahLst/>
              <a:cxnLst/>
              <a:rect l="l" t="t" r="r" b="b"/>
              <a:pathLst>
                <a:path w="1173" h="699" extrusionOk="0">
                  <a:moveTo>
                    <a:pt x="1173" y="1"/>
                  </a:moveTo>
                  <a:cubicBezTo>
                    <a:pt x="1145" y="1"/>
                    <a:pt x="1" y="308"/>
                    <a:pt x="1" y="308"/>
                  </a:cubicBezTo>
                  <a:cubicBezTo>
                    <a:pt x="1" y="308"/>
                    <a:pt x="1117" y="670"/>
                    <a:pt x="1173" y="698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519249" y="2695661"/>
              <a:ext cx="79194" cy="38844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284" y="1"/>
                  </a:moveTo>
                  <a:cubicBezTo>
                    <a:pt x="1256" y="1"/>
                    <a:pt x="977" y="112"/>
                    <a:pt x="670" y="140"/>
                  </a:cubicBezTo>
                  <a:cubicBezTo>
                    <a:pt x="559" y="140"/>
                    <a:pt x="447" y="153"/>
                    <a:pt x="352" y="153"/>
                  </a:cubicBezTo>
                  <a:cubicBezTo>
                    <a:pt x="304" y="153"/>
                    <a:pt x="261" y="150"/>
                    <a:pt x="224" y="140"/>
                  </a:cubicBezTo>
                  <a:cubicBezTo>
                    <a:pt x="84" y="112"/>
                    <a:pt x="1" y="112"/>
                    <a:pt x="1" y="112"/>
                  </a:cubicBezTo>
                  <a:lnTo>
                    <a:pt x="1" y="112"/>
                  </a:lnTo>
                  <a:cubicBezTo>
                    <a:pt x="1" y="112"/>
                    <a:pt x="84" y="168"/>
                    <a:pt x="168" y="224"/>
                  </a:cubicBezTo>
                  <a:cubicBezTo>
                    <a:pt x="280" y="336"/>
                    <a:pt x="447" y="391"/>
                    <a:pt x="614" y="475"/>
                  </a:cubicBezTo>
                  <a:cubicBezTo>
                    <a:pt x="949" y="615"/>
                    <a:pt x="1340" y="670"/>
                    <a:pt x="1368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96763" y="2521240"/>
              <a:ext cx="66284" cy="66284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31" y="1"/>
                  </a:moveTo>
                  <a:lnTo>
                    <a:pt x="1" y="531"/>
                  </a:lnTo>
                  <a:lnTo>
                    <a:pt x="615" y="1145"/>
                  </a:lnTo>
                  <a:lnTo>
                    <a:pt x="1145" y="642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614535" y="2451831"/>
              <a:ext cx="114738" cy="111496"/>
            </a:xfrm>
            <a:custGeom>
              <a:avLst/>
              <a:gdLst/>
              <a:ahLst/>
              <a:cxnLst/>
              <a:rect l="l" t="t" r="r" b="b"/>
              <a:pathLst>
                <a:path w="1982" h="1926" extrusionOk="0">
                  <a:moveTo>
                    <a:pt x="866" y="0"/>
                  </a:moveTo>
                  <a:cubicBezTo>
                    <a:pt x="419" y="0"/>
                    <a:pt x="29" y="419"/>
                    <a:pt x="1" y="949"/>
                  </a:cubicBezTo>
                  <a:cubicBezTo>
                    <a:pt x="1" y="1479"/>
                    <a:pt x="531" y="1897"/>
                    <a:pt x="977" y="1925"/>
                  </a:cubicBezTo>
                  <a:cubicBezTo>
                    <a:pt x="1423" y="1925"/>
                    <a:pt x="1507" y="1869"/>
                    <a:pt x="1675" y="1283"/>
                  </a:cubicBezTo>
                  <a:cubicBezTo>
                    <a:pt x="1981" y="223"/>
                    <a:pt x="1340" y="28"/>
                    <a:pt x="86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65842" y="2532066"/>
              <a:ext cx="277814" cy="111438"/>
            </a:xfrm>
            <a:custGeom>
              <a:avLst/>
              <a:gdLst/>
              <a:ahLst/>
              <a:cxnLst/>
              <a:rect l="l" t="t" r="r" b="b"/>
              <a:pathLst>
                <a:path w="4799" h="1925" extrusionOk="0">
                  <a:moveTo>
                    <a:pt x="2983" y="0"/>
                  </a:moveTo>
                  <a:cubicBezTo>
                    <a:pt x="2015" y="0"/>
                    <a:pt x="1198" y="162"/>
                    <a:pt x="586" y="511"/>
                  </a:cubicBezTo>
                  <a:cubicBezTo>
                    <a:pt x="586" y="511"/>
                    <a:pt x="0" y="1013"/>
                    <a:pt x="28" y="1292"/>
                  </a:cubicBezTo>
                  <a:cubicBezTo>
                    <a:pt x="65" y="1476"/>
                    <a:pt x="1490" y="1925"/>
                    <a:pt x="2794" y="1925"/>
                  </a:cubicBezTo>
                  <a:cubicBezTo>
                    <a:pt x="3473" y="1925"/>
                    <a:pt x="4119" y="1803"/>
                    <a:pt x="4520" y="1460"/>
                  </a:cubicBezTo>
                  <a:cubicBezTo>
                    <a:pt x="4799" y="762"/>
                    <a:pt x="4436" y="37"/>
                    <a:pt x="3822" y="37"/>
                  </a:cubicBezTo>
                  <a:cubicBezTo>
                    <a:pt x="3532" y="13"/>
                    <a:pt x="3252" y="0"/>
                    <a:pt x="2983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88717" y="2732826"/>
              <a:ext cx="185769" cy="268146"/>
            </a:xfrm>
            <a:custGeom>
              <a:avLst/>
              <a:gdLst/>
              <a:ahLst/>
              <a:cxnLst/>
              <a:rect l="l" t="t" r="r" b="b"/>
              <a:pathLst>
                <a:path w="3209" h="4632" extrusionOk="0">
                  <a:moveTo>
                    <a:pt x="168" y="0"/>
                  </a:moveTo>
                  <a:lnTo>
                    <a:pt x="0" y="4548"/>
                  </a:lnTo>
                  <a:lnTo>
                    <a:pt x="2316" y="4632"/>
                  </a:lnTo>
                  <a:cubicBezTo>
                    <a:pt x="3069" y="4102"/>
                    <a:pt x="3209" y="865"/>
                    <a:pt x="2483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619398" y="2505089"/>
              <a:ext cx="54938" cy="37339"/>
            </a:xfrm>
            <a:custGeom>
              <a:avLst/>
              <a:gdLst/>
              <a:ahLst/>
              <a:cxnLst/>
              <a:rect l="l" t="t" r="r" b="b"/>
              <a:pathLst>
                <a:path w="949" h="645" extrusionOk="0">
                  <a:moveTo>
                    <a:pt x="112" y="1"/>
                  </a:moveTo>
                  <a:lnTo>
                    <a:pt x="0" y="57"/>
                  </a:lnTo>
                  <a:cubicBezTo>
                    <a:pt x="161" y="325"/>
                    <a:pt x="579" y="644"/>
                    <a:pt x="909" y="644"/>
                  </a:cubicBezTo>
                  <a:cubicBezTo>
                    <a:pt x="922" y="644"/>
                    <a:pt x="936" y="643"/>
                    <a:pt x="949" y="642"/>
                  </a:cubicBezTo>
                  <a:lnTo>
                    <a:pt x="949" y="531"/>
                  </a:lnTo>
                  <a:cubicBezTo>
                    <a:pt x="936" y="532"/>
                    <a:pt x="923" y="533"/>
                    <a:pt x="909" y="533"/>
                  </a:cubicBezTo>
                  <a:cubicBezTo>
                    <a:pt x="609" y="533"/>
                    <a:pt x="245" y="241"/>
                    <a:pt x="112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659747" y="2495422"/>
              <a:ext cx="38844" cy="67905"/>
            </a:xfrm>
            <a:custGeom>
              <a:avLst/>
              <a:gdLst/>
              <a:ahLst/>
              <a:cxnLst/>
              <a:rect l="l" t="t" r="r" b="b"/>
              <a:pathLst>
                <a:path w="671" h="1173" extrusionOk="0">
                  <a:moveTo>
                    <a:pt x="1" y="0"/>
                  </a:moveTo>
                  <a:cubicBezTo>
                    <a:pt x="1" y="28"/>
                    <a:pt x="85" y="754"/>
                    <a:pt x="587" y="1172"/>
                  </a:cubicBezTo>
                  <a:lnTo>
                    <a:pt x="670" y="1088"/>
                  </a:lnTo>
                  <a:cubicBezTo>
                    <a:pt x="196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609673" y="2442105"/>
              <a:ext cx="109933" cy="68079"/>
            </a:xfrm>
            <a:custGeom>
              <a:avLst/>
              <a:gdLst/>
              <a:ahLst/>
              <a:cxnLst/>
              <a:rect l="l" t="t" r="r" b="b"/>
              <a:pathLst>
                <a:path w="1899" h="1176" extrusionOk="0">
                  <a:moveTo>
                    <a:pt x="754" y="1"/>
                  </a:moveTo>
                  <a:cubicBezTo>
                    <a:pt x="392" y="56"/>
                    <a:pt x="113" y="280"/>
                    <a:pt x="29" y="838"/>
                  </a:cubicBezTo>
                  <a:cubicBezTo>
                    <a:pt x="1" y="949"/>
                    <a:pt x="1" y="1061"/>
                    <a:pt x="29" y="1145"/>
                  </a:cubicBezTo>
                  <a:cubicBezTo>
                    <a:pt x="121" y="1166"/>
                    <a:pt x="197" y="1175"/>
                    <a:pt x="261" y="1175"/>
                  </a:cubicBezTo>
                  <a:cubicBezTo>
                    <a:pt x="526" y="1175"/>
                    <a:pt x="596" y="1022"/>
                    <a:pt x="866" y="977"/>
                  </a:cubicBezTo>
                  <a:cubicBezTo>
                    <a:pt x="960" y="954"/>
                    <a:pt x="1099" y="945"/>
                    <a:pt x="1254" y="945"/>
                  </a:cubicBezTo>
                  <a:cubicBezTo>
                    <a:pt x="1465" y="945"/>
                    <a:pt x="1705" y="961"/>
                    <a:pt x="1898" y="977"/>
                  </a:cubicBezTo>
                  <a:cubicBezTo>
                    <a:pt x="1898" y="447"/>
                    <a:pt x="1535" y="84"/>
                    <a:pt x="108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11294" y="2493106"/>
              <a:ext cx="108312" cy="17078"/>
            </a:xfrm>
            <a:custGeom>
              <a:avLst/>
              <a:gdLst/>
              <a:ahLst/>
              <a:cxnLst/>
              <a:rect l="l" t="t" r="r" b="b"/>
              <a:pathLst>
                <a:path w="1871" h="295" extrusionOk="0">
                  <a:moveTo>
                    <a:pt x="1110" y="0"/>
                  </a:moveTo>
                  <a:cubicBezTo>
                    <a:pt x="990" y="0"/>
                    <a:pt x="884" y="3"/>
                    <a:pt x="810" y="12"/>
                  </a:cubicBezTo>
                  <a:cubicBezTo>
                    <a:pt x="516" y="61"/>
                    <a:pt x="459" y="218"/>
                    <a:pt x="148" y="218"/>
                  </a:cubicBezTo>
                  <a:cubicBezTo>
                    <a:pt x="104" y="218"/>
                    <a:pt x="56" y="215"/>
                    <a:pt x="1" y="208"/>
                  </a:cubicBezTo>
                  <a:lnTo>
                    <a:pt x="1" y="264"/>
                  </a:lnTo>
                  <a:cubicBezTo>
                    <a:pt x="93" y="285"/>
                    <a:pt x="169" y="294"/>
                    <a:pt x="233" y="294"/>
                  </a:cubicBezTo>
                  <a:cubicBezTo>
                    <a:pt x="498" y="294"/>
                    <a:pt x="568" y="141"/>
                    <a:pt x="838" y="96"/>
                  </a:cubicBezTo>
                  <a:cubicBezTo>
                    <a:pt x="932" y="73"/>
                    <a:pt x="1071" y="64"/>
                    <a:pt x="1226" y="64"/>
                  </a:cubicBezTo>
                  <a:cubicBezTo>
                    <a:pt x="1437" y="64"/>
                    <a:pt x="1677" y="80"/>
                    <a:pt x="1870" y="96"/>
                  </a:cubicBezTo>
                  <a:lnTo>
                    <a:pt x="1870" y="12"/>
                  </a:lnTo>
                  <a:cubicBezTo>
                    <a:pt x="1647" y="12"/>
                    <a:pt x="1349" y="0"/>
                    <a:pt x="111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87245" y="2488938"/>
              <a:ext cx="56559" cy="13951"/>
            </a:xfrm>
            <a:custGeom>
              <a:avLst/>
              <a:gdLst/>
              <a:ahLst/>
              <a:cxnLst/>
              <a:rect l="l" t="t" r="r" b="b"/>
              <a:pathLst>
                <a:path w="977" h="241" extrusionOk="0">
                  <a:moveTo>
                    <a:pt x="558" y="1"/>
                  </a:moveTo>
                  <a:lnTo>
                    <a:pt x="0" y="140"/>
                  </a:lnTo>
                  <a:lnTo>
                    <a:pt x="419" y="196"/>
                  </a:lnTo>
                  <a:cubicBezTo>
                    <a:pt x="537" y="213"/>
                    <a:pt x="646" y="240"/>
                    <a:pt x="756" y="240"/>
                  </a:cubicBezTo>
                  <a:cubicBezTo>
                    <a:pt x="828" y="240"/>
                    <a:pt x="900" y="229"/>
                    <a:pt x="977" y="196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629066" y="2442105"/>
              <a:ext cx="27556" cy="61421"/>
            </a:xfrm>
            <a:custGeom>
              <a:avLst/>
              <a:gdLst/>
              <a:ahLst/>
              <a:cxnLst/>
              <a:rect l="l" t="t" r="r" b="b"/>
              <a:pathLst>
                <a:path w="476" h="1061" extrusionOk="0">
                  <a:moveTo>
                    <a:pt x="419" y="1"/>
                  </a:moveTo>
                  <a:cubicBezTo>
                    <a:pt x="1" y="503"/>
                    <a:pt x="140" y="1061"/>
                    <a:pt x="140" y="1061"/>
                  </a:cubicBezTo>
                  <a:lnTo>
                    <a:pt x="168" y="1061"/>
                  </a:lnTo>
                  <a:cubicBezTo>
                    <a:pt x="168" y="1061"/>
                    <a:pt x="57" y="503"/>
                    <a:pt x="47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658126" y="2442105"/>
              <a:ext cx="35602" cy="51754"/>
            </a:xfrm>
            <a:custGeom>
              <a:avLst/>
              <a:gdLst/>
              <a:ahLst/>
              <a:cxnLst/>
              <a:rect l="l" t="t" r="r" b="b"/>
              <a:pathLst>
                <a:path w="615" h="894" extrusionOk="0">
                  <a:moveTo>
                    <a:pt x="1" y="1"/>
                  </a:moveTo>
                  <a:cubicBezTo>
                    <a:pt x="587" y="335"/>
                    <a:pt x="531" y="893"/>
                    <a:pt x="531" y="893"/>
                  </a:cubicBezTo>
                  <a:lnTo>
                    <a:pt x="559" y="893"/>
                  </a:lnTo>
                  <a:cubicBezTo>
                    <a:pt x="559" y="893"/>
                    <a:pt x="615" y="363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48459" y="2439848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0"/>
                  </a:moveTo>
                  <a:cubicBezTo>
                    <a:pt x="173" y="0"/>
                    <a:pt x="156" y="4"/>
                    <a:pt x="140" y="12"/>
                  </a:cubicBezTo>
                  <a:cubicBezTo>
                    <a:pt x="56" y="12"/>
                    <a:pt x="1" y="40"/>
                    <a:pt x="1" y="68"/>
                  </a:cubicBezTo>
                  <a:cubicBezTo>
                    <a:pt x="1" y="68"/>
                    <a:pt x="56" y="95"/>
                    <a:pt x="140" y="95"/>
                  </a:cubicBezTo>
                  <a:cubicBezTo>
                    <a:pt x="196" y="68"/>
                    <a:pt x="252" y="40"/>
                    <a:pt x="252" y="40"/>
                  </a:cubicBezTo>
                  <a:cubicBezTo>
                    <a:pt x="252" y="20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48847" y="2506710"/>
              <a:ext cx="51754" cy="100208"/>
            </a:xfrm>
            <a:custGeom>
              <a:avLst/>
              <a:gdLst/>
              <a:ahLst/>
              <a:cxnLst/>
              <a:rect l="l" t="t" r="r" b="b"/>
              <a:pathLst>
                <a:path w="894" h="1731" extrusionOk="0">
                  <a:moveTo>
                    <a:pt x="112" y="1"/>
                  </a:moveTo>
                  <a:lnTo>
                    <a:pt x="112" y="1"/>
                  </a:lnTo>
                  <a:cubicBezTo>
                    <a:pt x="57" y="614"/>
                    <a:pt x="1" y="1256"/>
                    <a:pt x="336" y="1730"/>
                  </a:cubicBezTo>
                  <a:lnTo>
                    <a:pt x="894" y="156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56414" y="2564021"/>
              <a:ext cx="460341" cy="328757"/>
            </a:xfrm>
            <a:custGeom>
              <a:avLst/>
              <a:gdLst/>
              <a:ahLst/>
              <a:cxnLst/>
              <a:rect l="l" t="t" r="r" b="b"/>
              <a:pathLst>
                <a:path w="7952" h="5679" extrusionOk="0">
                  <a:moveTo>
                    <a:pt x="6038" y="0"/>
                  </a:moveTo>
                  <a:cubicBezTo>
                    <a:pt x="4392" y="0"/>
                    <a:pt x="2209" y="1050"/>
                    <a:pt x="0" y="2721"/>
                  </a:cubicBezTo>
                  <a:lnTo>
                    <a:pt x="3488" y="5678"/>
                  </a:lnTo>
                  <a:cubicBezTo>
                    <a:pt x="4101" y="4200"/>
                    <a:pt x="6054" y="3084"/>
                    <a:pt x="6919" y="2219"/>
                  </a:cubicBezTo>
                  <a:cubicBezTo>
                    <a:pt x="7366" y="1801"/>
                    <a:pt x="7449" y="1549"/>
                    <a:pt x="7952" y="1103"/>
                  </a:cubicBezTo>
                  <a:lnTo>
                    <a:pt x="7896" y="685"/>
                  </a:lnTo>
                  <a:cubicBezTo>
                    <a:pt x="7418" y="215"/>
                    <a:pt x="6783" y="0"/>
                    <a:pt x="603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864908" y="2564831"/>
              <a:ext cx="289103" cy="230171"/>
            </a:xfrm>
            <a:custGeom>
              <a:avLst/>
              <a:gdLst/>
              <a:ahLst/>
              <a:cxnLst/>
              <a:rect l="l" t="t" r="r" b="b"/>
              <a:pathLst>
                <a:path w="4994" h="3976" extrusionOk="0">
                  <a:moveTo>
                    <a:pt x="530" y="1"/>
                  </a:moveTo>
                  <a:cubicBezTo>
                    <a:pt x="502" y="587"/>
                    <a:pt x="558" y="894"/>
                    <a:pt x="474" y="1312"/>
                  </a:cubicBezTo>
                  <a:cubicBezTo>
                    <a:pt x="139" y="1591"/>
                    <a:pt x="0" y="2038"/>
                    <a:pt x="167" y="2456"/>
                  </a:cubicBezTo>
                  <a:lnTo>
                    <a:pt x="223" y="2540"/>
                  </a:lnTo>
                  <a:cubicBezTo>
                    <a:pt x="279" y="2707"/>
                    <a:pt x="418" y="2819"/>
                    <a:pt x="558" y="2930"/>
                  </a:cubicBezTo>
                  <a:cubicBezTo>
                    <a:pt x="711" y="3033"/>
                    <a:pt x="906" y="3093"/>
                    <a:pt x="1104" y="3093"/>
                  </a:cubicBezTo>
                  <a:cubicBezTo>
                    <a:pt x="1231" y="3093"/>
                    <a:pt x="1359" y="3068"/>
                    <a:pt x="1479" y="3014"/>
                  </a:cubicBezTo>
                  <a:cubicBezTo>
                    <a:pt x="1534" y="3014"/>
                    <a:pt x="1590" y="2986"/>
                    <a:pt x="1646" y="2930"/>
                  </a:cubicBezTo>
                  <a:lnTo>
                    <a:pt x="1730" y="2875"/>
                  </a:lnTo>
                  <a:lnTo>
                    <a:pt x="3097" y="3181"/>
                  </a:lnTo>
                  <a:lnTo>
                    <a:pt x="3404" y="3739"/>
                  </a:lnTo>
                  <a:cubicBezTo>
                    <a:pt x="3497" y="3888"/>
                    <a:pt x="3652" y="3975"/>
                    <a:pt x="3811" y="3975"/>
                  </a:cubicBezTo>
                  <a:cubicBezTo>
                    <a:pt x="3890" y="3975"/>
                    <a:pt x="3971" y="3953"/>
                    <a:pt x="4045" y="3907"/>
                  </a:cubicBezTo>
                  <a:lnTo>
                    <a:pt x="4269" y="3795"/>
                  </a:lnTo>
                  <a:lnTo>
                    <a:pt x="3711" y="3209"/>
                  </a:lnTo>
                  <a:lnTo>
                    <a:pt x="4492" y="3628"/>
                  </a:lnTo>
                  <a:cubicBezTo>
                    <a:pt x="4854" y="3265"/>
                    <a:pt x="4994" y="2930"/>
                    <a:pt x="4854" y="2596"/>
                  </a:cubicBezTo>
                  <a:lnTo>
                    <a:pt x="2650" y="866"/>
                  </a:lnTo>
                  <a:lnTo>
                    <a:pt x="2567" y="671"/>
                  </a:lnTo>
                  <a:lnTo>
                    <a:pt x="1869" y="252"/>
                  </a:lnTo>
                  <a:cubicBezTo>
                    <a:pt x="1590" y="29"/>
                    <a:pt x="1283" y="29"/>
                    <a:pt x="92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927891" y="2501847"/>
              <a:ext cx="48512" cy="98587"/>
            </a:xfrm>
            <a:custGeom>
              <a:avLst/>
              <a:gdLst/>
              <a:ahLst/>
              <a:cxnLst/>
              <a:rect l="l" t="t" r="r" b="b"/>
              <a:pathLst>
                <a:path w="838" h="1703" extrusionOk="0">
                  <a:moveTo>
                    <a:pt x="0" y="1"/>
                  </a:moveTo>
                  <a:cubicBezTo>
                    <a:pt x="0" y="615"/>
                    <a:pt x="0" y="1228"/>
                    <a:pt x="363" y="1703"/>
                  </a:cubicBezTo>
                  <a:lnTo>
                    <a:pt x="809" y="1396"/>
                  </a:lnTo>
                  <a:lnTo>
                    <a:pt x="837" y="1396"/>
                  </a:lnTo>
                  <a:lnTo>
                    <a:pt x="837" y="1368"/>
                  </a:lnTo>
                  <a:lnTo>
                    <a:pt x="84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120084" y="2717486"/>
              <a:ext cx="19393" cy="1765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78" y="0"/>
                  </a:moveTo>
                  <a:cubicBezTo>
                    <a:pt x="140" y="0"/>
                    <a:pt x="98" y="14"/>
                    <a:pt x="56" y="42"/>
                  </a:cubicBezTo>
                  <a:cubicBezTo>
                    <a:pt x="0" y="98"/>
                    <a:pt x="0" y="182"/>
                    <a:pt x="28" y="238"/>
                  </a:cubicBezTo>
                  <a:cubicBezTo>
                    <a:pt x="59" y="284"/>
                    <a:pt x="106" y="304"/>
                    <a:pt x="152" y="304"/>
                  </a:cubicBezTo>
                  <a:cubicBezTo>
                    <a:pt x="190" y="304"/>
                    <a:pt x="226" y="291"/>
                    <a:pt x="251" y="265"/>
                  </a:cubicBezTo>
                  <a:cubicBezTo>
                    <a:pt x="335" y="210"/>
                    <a:pt x="335" y="98"/>
                    <a:pt x="279" y="42"/>
                  </a:cubicBezTo>
                  <a:cubicBezTo>
                    <a:pt x="251" y="14"/>
                    <a:pt x="216" y="0"/>
                    <a:pt x="17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011831" y="2621389"/>
              <a:ext cx="40465" cy="43649"/>
            </a:xfrm>
            <a:custGeom>
              <a:avLst/>
              <a:gdLst/>
              <a:ahLst/>
              <a:cxnLst/>
              <a:rect l="l" t="t" r="r" b="b"/>
              <a:pathLst>
                <a:path w="699" h="754" extrusionOk="0">
                  <a:moveTo>
                    <a:pt x="1" y="0"/>
                  </a:moveTo>
                  <a:lnTo>
                    <a:pt x="698" y="754"/>
                  </a:lnTo>
                  <a:lnTo>
                    <a:pt x="698" y="754"/>
                  </a:lnTo>
                  <a:lnTo>
                    <a:pt x="670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968240" y="2623994"/>
              <a:ext cx="27498" cy="20667"/>
            </a:xfrm>
            <a:custGeom>
              <a:avLst/>
              <a:gdLst/>
              <a:ahLst/>
              <a:cxnLst/>
              <a:rect l="l" t="t" r="r" b="b"/>
              <a:pathLst>
                <a:path w="475" h="357" extrusionOk="0">
                  <a:moveTo>
                    <a:pt x="255" y="1"/>
                  </a:moveTo>
                  <a:cubicBezTo>
                    <a:pt x="225" y="1"/>
                    <a:pt x="196" y="4"/>
                    <a:pt x="168" y="11"/>
                  </a:cubicBezTo>
                  <a:cubicBezTo>
                    <a:pt x="56" y="67"/>
                    <a:pt x="1" y="179"/>
                    <a:pt x="28" y="262"/>
                  </a:cubicBezTo>
                  <a:cubicBezTo>
                    <a:pt x="70" y="325"/>
                    <a:pt x="144" y="356"/>
                    <a:pt x="225" y="356"/>
                  </a:cubicBezTo>
                  <a:cubicBezTo>
                    <a:pt x="252" y="356"/>
                    <a:pt x="280" y="353"/>
                    <a:pt x="307" y="346"/>
                  </a:cubicBezTo>
                  <a:cubicBezTo>
                    <a:pt x="419" y="290"/>
                    <a:pt x="475" y="179"/>
                    <a:pt x="447" y="95"/>
                  </a:cubicBezTo>
                  <a:cubicBezTo>
                    <a:pt x="426" y="32"/>
                    <a:pt x="342" y="1"/>
                    <a:pt x="25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969861" y="2623994"/>
              <a:ext cx="22693" cy="17425"/>
            </a:xfrm>
            <a:custGeom>
              <a:avLst/>
              <a:gdLst/>
              <a:ahLst/>
              <a:cxnLst/>
              <a:rect l="l" t="t" r="r" b="b"/>
              <a:pathLst>
                <a:path w="392" h="301" extrusionOk="0">
                  <a:moveTo>
                    <a:pt x="218" y="1"/>
                  </a:moveTo>
                  <a:cubicBezTo>
                    <a:pt x="194" y="1"/>
                    <a:pt x="168" y="4"/>
                    <a:pt x="140" y="11"/>
                  </a:cubicBezTo>
                  <a:cubicBezTo>
                    <a:pt x="56" y="39"/>
                    <a:pt x="0" y="151"/>
                    <a:pt x="28" y="207"/>
                  </a:cubicBezTo>
                  <a:cubicBezTo>
                    <a:pt x="49" y="269"/>
                    <a:pt x="117" y="301"/>
                    <a:pt x="185" y="301"/>
                  </a:cubicBezTo>
                  <a:cubicBezTo>
                    <a:pt x="208" y="301"/>
                    <a:pt x="231" y="297"/>
                    <a:pt x="252" y="290"/>
                  </a:cubicBezTo>
                  <a:cubicBezTo>
                    <a:pt x="335" y="234"/>
                    <a:pt x="391" y="151"/>
                    <a:pt x="363" y="95"/>
                  </a:cubicBezTo>
                  <a:cubicBezTo>
                    <a:pt x="342" y="32"/>
                    <a:pt x="290" y="1"/>
                    <a:pt x="21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56952" y="2616526"/>
              <a:ext cx="40407" cy="24314"/>
            </a:xfrm>
            <a:custGeom>
              <a:avLst/>
              <a:gdLst/>
              <a:ahLst/>
              <a:cxnLst/>
              <a:rect l="l" t="t" r="r" b="b"/>
              <a:pathLst>
                <a:path w="698" h="420" extrusionOk="0">
                  <a:moveTo>
                    <a:pt x="586" y="1"/>
                  </a:moveTo>
                  <a:cubicBezTo>
                    <a:pt x="279" y="57"/>
                    <a:pt x="112" y="168"/>
                    <a:pt x="0" y="419"/>
                  </a:cubicBezTo>
                  <a:cubicBezTo>
                    <a:pt x="201" y="244"/>
                    <a:pt x="401" y="136"/>
                    <a:pt x="622" y="136"/>
                  </a:cubicBezTo>
                  <a:cubicBezTo>
                    <a:pt x="647" y="136"/>
                    <a:pt x="672" y="137"/>
                    <a:pt x="698" y="140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984391" y="2626252"/>
              <a:ext cx="4921" cy="4863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1" y="0"/>
                  </a:moveTo>
                  <a:lnTo>
                    <a:pt x="1" y="56"/>
                  </a:lnTo>
                  <a:lnTo>
                    <a:pt x="84" y="84"/>
                  </a:lnTo>
                  <a:lnTo>
                    <a:pt x="8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952089" y="2632678"/>
              <a:ext cx="114738" cy="96966"/>
            </a:xfrm>
            <a:custGeom>
              <a:avLst/>
              <a:gdLst/>
              <a:ahLst/>
              <a:cxnLst/>
              <a:rect l="l" t="t" r="r" b="b"/>
              <a:pathLst>
                <a:path w="1982" h="1675" extrusionOk="0">
                  <a:moveTo>
                    <a:pt x="1089" y="1"/>
                  </a:moveTo>
                  <a:cubicBezTo>
                    <a:pt x="1027" y="292"/>
                    <a:pt x="865" y="465"/>
                    <a:pt x="643" y="465"/>
                  </a:cubicBezTo>
                  <a:cubicBezTo>
                    <a:pt x="461" y="465"/>
                    <a:pt x="239" y="349"/>
                    <a:pt x="1" y="84"/>
                  </a:cubicBezTo>
                  <a:lnTo>
                    <a:pt x="1" y="84"/>
                  </a:lnTo>
                  <a:cubicBezTo>
                    <a:pt x="196" y="587"/>
                    <a:pt x="782" y="1061"/>
                    <a:pt x="1981" y="1675"/>
                  </a:cubicBezTo>
                  <a:cubicBezTo>
                    <a:pt x="977" y="921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63287" y="2658554"/>
              <a:ext cx="61421" cy="73810"/>
            </a:xfrm>
            <a:custGeom>
              <a:avLst/>
              <a:gdLst/>
              <a:ahLst/>
              <a:cxnLst/>
              <a:rect l="l" t="t" r="r" b="b"/>
              <a:pathLst>
                <a:path w="1061" h="1275" extrusionOk="0">
                  <a:moveTo>
                    <a:pt x="140" y="0"/>
                  </a:moveTo>
                  <a:cubicBezTo>
                    <a:pt x="28" y="223"/>
                    <a:pt x="0" y="502"/>
                    <a:pt x="84" y="753"/>
                  </a:cubicBezTo>
                  <a:cubicBezTo>
                    <a:pt x="225" y="1084"/>
                    <a:pt x="547" y="1275"/>
                    <a:pt x="879" y="1275"/>
                  </a:cubicBezTo>
                  <a:cubicBezTo>
                    <a:pt x="940" y="1275"/>
                    <a:pt x="1000" y="1268"/>
                    <a:pt x="1060" y="1256"/>
                  </a:cubicBezTo>
                  <a:cubicBezTo>
                    <a:pt x="725" y="1228"/>
                    <a:pt x="363" y="977"/>
                    <a:pt x="195" y="586"/>
                  </a:cubicBezTo>
                  <a:cubicBezTo>
                    <a:pt x="140" y="391"/>
                    <a:pt x="112" y="195"/>
                    <a:pt x="14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057043" y="2668222"/>
              <a:ext cx="56616" cy="67905"/>
            </a:xfrm>
            <a:custGeom>
              <a:avLst/>
              <a:gdLst/>
              <a:ahLst/>
              <a:cxnLst/>
              <a:rect l="l" t="t" r="r" b="b"/>
              <a:pathLst>
                <a:path w="978" h="1173" extrusionOk="0">
                  <a:moveTo>
                    <a:pt x="726" y="1"/>
                  </a:moveTo>
                  <a:lnTo>
                    <a:pt x="1" y="977"/>
                  </a:lnTo>
                  <a:lnTo>
                    <a:pt x="252" y="1172"/>
                  </a:lnTo>
                  <a:lnTo>
                    <a:pt x="977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906877" y="2627873"/>
              <a:ext cx="147041" cy="105012"/>
            </a:xfrm>
            <a:custGeom>
              <a:avLst/>
              <a:gdLst/>
              <a:ahLst/>
              <a:cxnLst/>
              <a:rect l="l" t="t" r="r" b="b"/>
              <a:pathLst>
                <a:path w="2540" h="1814" extrusionOk="0">
                  <a:moveTo>
                    <a:pt x="84" y="0"/>
                  </a:moveTo>
                  <a:lnTo>
                    <a:pt x="0" y="56"/>
                  </a:lnTo>
                  <a:cubicBezTo>
                    <a:pt x="1116" y="1367"/>
                    <a:pt x="2511" y="1813"/>
                    <a:pt x="2511" y="1813"/>
                  </a:cubicBezTo>
                  <a:lnTo>
                    <a:pt x="2539" y="1730"/>
                  </a:lnTo>
                  <a:cubicBezTo>
                    <a:pt x="2539" y="1702"/>
                    <a:pt x="1172" y="1256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906877" y="2584224"/>
              <a:ext cx="98587" cy="40465"/>
            </a:xfrm>
            <a:custGeom>
              <a:avLst/>
              <a:gdLst/>
              <a:ahLst/>
              <a:cxnLst/>
              <a:rect l="l" t="t" r="r" b="b"/>
              <a:pathLst>
                <a:path w="1703" h="699" extrusionOk="0">
                  <a:moveTo>
                    <a:pt x="1563" y="1"/>
                  </a:moveTo>
                  <a:cubicBezTo>
                    <a:pt x="1535" y="29"/>
                    <a:pt x="893" y="224"/>
                    <a:pt x="0" y="615"/>
                  </a:cubicBezTo>
                  <a:lnTo>
                    <a:pt x="84" y="698"/>
                  </a:lnTo>
                  <a:cubicBezTo>
                    <a:pt x="921" y="363"/>
                    <a:pt x="1674" y="140"/>
                    <a:pt x="1702" y="112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039329" y="2721133"/>
              <a:ext cx="33924" cy="45096"/>
            </a:xfrm>
            <a:custGeom>
              <a:avLst/>
              <a:gdLst/>
              <a:ahLst/>
              <a:cxnLst/>
              <a:rect l="l" t="t" r="r" b="b"/>
              <a:pathLst>
                <a:path w="586" h="779" extrusionOk="0">
                  <a:moveTo>
                    <a:pt x="363" y="0"/>
                  </a:moveTo>
                  <a:cubicBezTo>
                    <a:pt x="321" y="0"/>
                    <a:pt x="279" y="21"/>
                    <a:pt x="251" y="63"/>
                  </a:cubicBezTo>
                  <a:lnTo>
                    <a:pt x="223" y="63"/>
                  </a:lnTo>
                  <a:cubicBezTo>
                    <a:pt x="167" y="119"/>
                    <a:pt x="140" y="230"/>
                    <a:pt x="195" y="286"/>
                  </a:cubicBezTo>
                  <a:lnTo>
                    <a:pt x="251" y="342"/>
                  </a:lnTo>
                  <a:cubicBezTo>
                    <a:pt x="112" y="454"/>
                    <a:pt x="56" y="565"/>
                    <a:pt x="0" y="677"/>
                  </a:cubicBezTo>
                  <a:lnTo>
                    <a:pt x="28" y="760"/>
                  </a:lnTo>
                  <a:cubicBezTo>
                    <a:pt x="51" y="772"/>
                    <a:pt x="74" y="779"/>
                    <a:pt x="95" y="779"/>
                  </a:cubicBezTo>
                  <a:cubicBezTo>
                    <a:pt x="125" y="779"/>
                    <a:pt x="151" y="765"/>
                    <a:pt x="167" y="733"/>
                  </a:cubicBezTo>
                  <a:cubicBezTo>
                    <a:pt x="251" y="509"/>
                    <a:pt x="363" y="426"/>
                    <a:pt x="502" y="314"/>
                  </a:cubicBezTo>
                  <a:cubicBezTo>
                    <a:pt x="586" y="258"/>
                    <a:pt x="586" y="175"/>
                    <a:pt x="530" y="119"/>
                  </a:cubicBezTo>
                  <a:lnTo>
                    <a:pt x="474" y="63"/>
                  </a:lnTo>
                  <a:cubicBezTo>
                    <a:pt x="446" y="21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53859" y="2726343"/>
              <a:ext cx="12967" cy="130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84" y="1"/>
                  </a:moveTo>
                  <a:cubicBezTo>
                    <a:pt x="28" y="1"/>
                    <a:pt x="0" y="57"/>
                    <a:pt x="0" y="112"/>
                  </a:cubicBezTo>
                  <a:cubicBezTo>
                    <a:pt x="0" y="196"/>
                    <a:pt x="56" y="224"/>
                    <a:pt x="112" y="224"/>
                  </a:cubicBezTo>
                  <a:cubicBezTo>
                    <a:pt x="195" y="196"/>
                    <a:pt x="223" y="140"/>
                    <a:pt x="223" y="85"/>
                  </a:cubicBezTo>
                  <a:cubicBezTo>
                    <a:pt x="195" y="29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59656" y="2581619"/>
              <a:ext cx="398978" cy="181948"/>
            </a:xfrm>
            <a:custGeom>
              <a:avLst/>
              <a:gdLst/>
              <a:ahLst/>
              <a:cxnLst/>
              <a:rect l="l" t="t" r="r" b="b"/>
              <a:pathLst>
                <a:path w="6892" h="3143" extrusionOk="0">
                  <a:moveTo>
                    <a:pt x="6130" y="0"/>
                  </a:moveTo>
                  <a:cubicBezTo>
                    <a:pt x="4349" y="0"/>
                    <a:pt x="1715" y="1018"/>
                    <a:pt x="0" y="3143"/>
                  </a:cubicBezTo>
                  <a:cubicBezTo>
                    <a:pt x="2440" y="1373"/>
                    <a:pt x="4880" y="67"/>
                    <a:pt x="6676" y="67"/>
                  </a:cubicBezTo>
                  <a:cubicBezTo>
                    <a:pt x="6749" y="67"/>
                    <a:pt x="6821" y="69"/>
                    <a:pt x="6891" y="74"/>
                  </a:cubicBezTo>
                  <a:cubicBezTo>
                    <a:pt x="6662" y="25"/>
                    <a:pt x="6406" y="0"/>
                    <a:pt x="61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671093" y="2652071"/>
              <a:ext cx="138936" cy="226176"/>
            </a:xfrm>
            <a:custGeom>
              <a:avLst/>
              <a:gdLst/>
              <a:ahLst/>
              <a:cxnLst/>
              <a:rect l="l" t="t" r="r" b="b"/>
              <a:pathLst>
                <a:path w="2400" h="3907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1953" y="112"/>
                    <a:pt x="1479" y="363"/>
                    <a:pt x="1032" y="810"/>
                  </a:cubicBezTo>
                  <a:cubicBezTo>
                    <a:pt x="307" y="1479"/>
                    <a:pt x="0" y="2484"/>
                    <a:pt x="168" y="3460"/>
                  </a:cubicBezTo>
                  <a:lnTo>
                    <a:pt x="223" y="3906"/>
                  </a:lnTo>
                  <a:cubicBezTo>
                    <a:pt x="391" y="2205"/>
                    <a:pt x="1786" y="307"/>
                    <a:pt x="239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742124" y="2687615"/>
              <a:ext cx="166434" cy="274630"/>
            </a:xfrm>
            <a:custGeom>
              <a:avLst/>
              <a:gdLst/>
              <a:ahLst/>
              <a:cxnLst/>
              <a:rect l="l" t="t" r="r" b="b"/>
              <a:pathLst>
                <a:path w="2875" h="4744" extrusionOk="0">
                  <a:moveTo>
                    <a:pt x="1982" y="0"/>
                  </a:moveTo>
                  <a:cubicBezTo>
                    <a:pt x="1703" y="781"/>
                    <a:pt x="949" y="1786"/>
                    <a:pt x="475" y="2762"/>
                  </a:cubicBezTo>
                  <a:cubicBezTo>
                    <a:pt x="419" y="2846"/>
                    <a:pt x="363" y="2930"/>
                    <a:pt x="335" y="3013"/>
                  </a:cubicBezTo>
                  <a:cubicBezTo>
                    <a:pt x="84" y="3711"/>
                    <a:pt x="1" y="4297"/>
                    <a:pt x="29" y="4743"/>
                  </a:cubicBezTo>
                  <a:lnTo>
                    <a:pt x="642" y="3013"/>
                  </a:lnTo>
                  <a:lnTo>
                    <a:pt x="642" y="2986"/>
                  </a:lnTo>
                  <a:cubicBezTo>
                    <a:pt x="1117" y="2149"/>
                    <a:pt x="2121" y="1507"/>
                    <a:pt x="2874" y="893"/>
                  </a:cubicBezTo>
                  <a:cubicBezTo>
                    <a:pt x="2818" y="865"/>
                    <a:pt x="2009" y="865"/>
                    <a:pt x="198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92874" y="3075243"/>
              <a:ext cx="87298" cy="234223"/>
            </a:xfrm>
            <a:custGeom>
              <a:avLst/>
              <a:gdLst/>
              <a:ahLst/>
              <a:cxnLst/>
              <a:rect l="l" t="t" r="r" b="b"/>
              <a:pathLst>
                <a:path w="1508" h="4046" extrusionOk="0">
                  <a:moveTo>
                    <a:pt x="698" y="0"/>
                  </a:moveTo>
                  <a:lnTo>
                    <a:pt x="1" y="3599"/>
                  </a:lnTo>
                  <a:lnTo>
                    <a:pt x="419" y="4045"/>
                  </a:lnTo>
                  <a:cubicBezTo>
                    <a:pt x="698" y="2874"/>
                    <a:pt x="977" y="1507"/>
                    <a:pt x="1507" y="809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65377" y="2739310"/>
              <a:ext cx="264905" cy="382827"/>
            </a:xfrm>
            <a:custGeom>
              <a:avLst/>
              <a:gdLst/>
              <a:ahLst/>
              <a:cxnLst/>
              <a:rect l="l" t="t" r="r" b="b"/>
              <a:pathLst>
                <a:path w="4576" h="6613" extrusionOk="0">
                  <a:moveTo>
                    <a:pt x="1507" y="0"/>
                  </a:moveTo>
                  <a:cubicBezTo>
                    <a:pt x="419" y="865"/>
                    <a:pt x="363" y="2065"/>
                    <a:pt x="698" y="3069"/>
                  </a:cubicBezTo>
                  <a:cubicBezTo>
                    <a:pt x="893" y="3627"/>
                    <a:pt x="1228" y="4101"/>
                    <a:pt x="893" y="4603"/>
                  </a:cubicBezTo>
                  <a:lnTo>
                    <a:pt x="0" y="6138"/>
                  </a:lnTo>
                  <a:lnTo>
                    <a:pt x="1032" y="6612"/>
                  </a:lnTo>
                  <a:cubicBezTo>
                    <a:pt x="1032" y="6612"/>
                    <a:pt x="4185" y="3934"/>
                    <a:pt x="4576" y="1814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98384" y="2879808"/>
              <a:ext cx="331131" cy="160992"/>
            </a:xfrm>
            <a:custGeom>
              <a:avLst/>
              <a:gdLst/>
              <a:ahLst/>
              <a:cxnLst/>
              <a:rect l="l" t="t" r="r" b="b"/>
              <a:pathLst>
                <a:path w="5720" h="2781" extrusionOk="0">
                  <a:moveTo>
                    <a:pt x="1702" y="0"/>
                  </a:moveTo>
                  <a:lnTo>
                    <a:pt x="1" y="1507"/>
                  </a:lnTo>
                  <a:cubicBezTo>
                    <a:pt x="252" y="2204"/>
                    <a:pt x="921" y="2595"/>
                    <a:pt x="1786" y="2762"/>
                  </a:cubicBezTo>
                  <a:cubicBezTo>
                    <a:pt x="1856" y="2774"/>
                    <a:pt x="1930" y="2781"/>
                    <a:pt x="2003" y="2781"/>
                  </a:cubicBezTo>
                  <a:cubicBezTo>
                    <a:pt x="2106" y="2781"/>
                    <a:pt x="2207" y="2767"/>
                    <a:pt x="2288" y="2734"/>
                  </a:cubicBezTo>
                  <a:lnTo>
                    <a:pt x="5664" y="1730"/>
                  </a:lnTo>
                  <a:cubicBezTo>
                    <a:pt x="5664" y="1618"/>
                    <a:pt x="5692" y="1535"/>
                    <a:pt x="5692" y="1423"/>
                  </a:cubicBezTo>
                  <a:cubicBezTo>
                    <a:pt x="5720" y="1284"/>
                    <a:pt x="5692" y="1144"/>
                    <a:pt x="5692" y="1033"/>
                  </a:cubicBezTo>
                  <a:lnTo>
                    <a:pt x="4018" y="1228"/>
                  </a:lnTo>
                  <a:cubicBezTo>
                    <a:pt x="3929" y="1241"/>
                    <a:pt x="3840" y="1247"/>
                    <a:pt x="3751" y="1247"/>
                  </a:cubicBezTo>
                  <a:cubicBezTo>
                    <a:pt x="3258" y="1247"/>
                    <a:pt x="2783" y="1053"/>
                    <a:pt x="2428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906877" y="2947654"/>
              <a:ext cx="56559" cy="221313"/>
            </a:xfrm>
            <a:custGeom>
              <a:avLst/>
              <a:gdLst/>
              <a:ahLst/>
              <a:cxnLst/>
              <a:rect l="l" t="t" r="r" b="b"/>
              <a:pathLst>
                <a:path w="977" h="3823" extrusionOk="0">
                  <a:moveTo>
                    <a:pt x="419" y="0"/>
                  </a:moveTo>
                  <a:cubicBezTo>
                    <a:pt x="419" y="1144"/>
                    <a:pt x="307" y="2371"/>
                    <a:pt x="0" y="3236"/>
                  </a:cubicBezTo>
                  <a:lnTo>
                    <a:pt x="475" y="3822"/>
                  </a:lnTo>
                  <a:lnTo>
                    <a:pt x="698" y="3125"/>
                  </a:lnTo>
                  <a:lnTo>
                    <a:pt x="977" y="530"/>
                  </a:lnTo>
                  <a:cubicBezTo>
                    <a:pt x="782" y="363"/>
                    <a:pt x="614" y="167"/>
                    <a:pt x="41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71860" y="3072001"/>
              <a:ext cx="50133" cy="66400"/>
            </a:xfrm>
            <a:custGeom>
              <a:avLst/>
              <a:gdLst/>
              <a:ahLst/>
              <a:cxnLst/>
              <a:rect l="l" t="t" r="r" b="b"/>
              <a:pathLst>
                <a:path w="866" h="1147" extrusionOk="0">
                  <a:moveTo>
                    <a:pt x="447" y="0"/>
                  </a:moveTo>
                  <a:cubicBezTo>
                    <a:pt x="224" y="0"/>
                    <a:pt x="28" y="251"/>
                    <a:pt x="28" y="558"/>
                  </a:cubicBezTo>
                  <a:cubicBezTo>
                    <a:pt x="1" y="893"/>
                    <a:pt x="196" y="1144"/>
                    <a:pt x="419" y="1144"/>
                  </a:cubicBezTo>
                  <a:cubicBezTo>
                    <a:pt x="430" y="1146"/>
                    <a:pt x="442" y="1146"/>
                    <a:pt x="453" y="1146"/>
                  </a:cubicBezTo>
                  <a:cubicBezTo>
                    <a:pt x="662" y="1146"/>
                    <a:pt x="838" y="904"/>
                    <a:pt x="838" y="586"/>
                  </a:cubicBezTo>
                  <a:cubicBezTo>
                    <a:pt x="865" y="279"/>
                    <a:pt x="670" y="0"/>
                    <a:pt x="44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890726" y="2937118"/>
              <a:ext cx="82435" cy="53953"/>
            </a:xfrm>
            <a:custGeom>
              <a:avLst/>
              <a:gdLst/>
              <a:ahLst/>
              <a:cxnLst/>
              <a:rect l="l" t="t" r="r" b="b"/>
              <a:pathLst>
                <a:path w="1424" h="932" extrusionOk="0">
                  <a:moveTo>
                    <a:pt x="627" y="1"/>
                  </a:moveTo>
                  <a:cubicBezTo>
                    <a:pt x="334" y="1"/>
                    <a:pt x="79" y="113"/>
                    <a:pt x="56" y="322"/>
                  </a:cubicBezTo>
                  <a:cubicBezTo>
                    <a:pt x="0" y="573"/>
                    <a:pt x="251" y="824"/>
                    <a:pt x="614" y="907"/>
                  </a:cubicBezTo>
                  <a:cubicBezTo>
                    <a:pt x="691" y="924"/>
                    <a:pt x="766" y="932"/>
                    <a:pt x="837" y="932"/>
                  </a:cubicBezTo>
                  <a:cubicBezTo>
                    <a:pt x="1126" y="932"/>
                    <a:pt x="1351" y="802"/>
                    <a:pt x="1395" y="601"/>
                  </a:cubicBezTo>
                  <a:cubicBezTo>
                    <a:pt x="1423" y="349"/>
                    <a:pt x="1172" y="98"/>
                    <a:pt x="809" y="15"/>
                  </a:cubicBezTo>
                  <a:cubicBezTo>
                    <a:pt x="748" y="5"/>
                    <a:pt x="687" y="1"/>
                    <a:pt x="6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864908" y="2561647"/>
              <a:ext cx="42028" cy="64663"/>
            </a:xfrm>
            <a:custGeom>
              <a:avLst/>
              <a:gdLst/>
              <a:ahLst/>
              <a:cxnLst/>
              <a:rect l="l" t="t" r="r" b="b"/>
              <a:pathLst>
                <a:path w="726" h="1117" extrusionOk="0">
                  <a:moveTo>
                    <a:pt x="84" y="0"/>
                  </a:moveTo>
                  <a:lnTo>
                    <a:pt x="0" y="56"/>
                  </a:lnTo>
                  <a:cubicBezTo>
                    <a:pt x="307" y="781"/>
                    <a:pt x="642" y="1116"/>
                    <a:pt x="670" y="1116"/>
                  </a:cubicBezTo>
                  <a:lnTo>
                    <a:pt x="725" y="1032"/>
                  </a:lnTo>
                  <a:cubicBezTo>
                    <a:pt x="697" y="1032"/>
                    <a:pt x="391" y="698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131602" y="3283587"/>
              <a:ext cx="63042" cy="95345"/>
            </a:xfrm>
            <a:custGeom>
              <a:avLst/>
              <a:gdLst/>
              <a:ahLst/>
              <a:cxnLst/>
              <a:rect l="l" t="t" r="r" b="b"/>
              <a:pathLst>
                <a:path w="1089" h="1647" extrusionOk="0">
                  <a:moveTo>
                    <a:pt x="698" y="0"/>
                  </a:moveTo>
                  <a:cubicBezTo>
                    <a:pt x="475" y="140"/>
                    <a:pt x="223" y="279"/>
                    <a:pt x="0" y="335"/>
                  </a:cubicBezTo>
                  <a:lnTo>
                    <a:pt x="363" y="1646"/>
                  </a:lnTo>
                  <a:cubicBezTo>
                    <a:pt x="502" y="1479"/>
                    <a:pt x="614" y="1283"/>
                    <a:pt x="754" y="1088"/>
                  </a:cubicBezTo>
                  <a:cubicBezTo>
                    <a:pt x="893" y="837"/>
                    <a:pt x="1005" y="614"/>
                    <a:pt x="1088" y="446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107405" y="3262573"/>
              <a:ext cx="42086" cy="54938"/>
            </a:xfrm>
            <a:custGeom>
              <a:avLst/>
              <a:gdLst/>
              <a:ahLst/>
              <a:cxnLst/>
              <a:rect l="l" t="t" r="r" b="b"/>
              <a:pathLst>
                <a:path w="727" h="949" extrusionOk="0">
                  <a:moveTo>
                    <a:pt x="1" y="193"/>
                  </a:moveTo>
                  <a:cubicBezTo>
                    <a:pt x="1" y="193"/>
                    <a:pt x="1" y="194"/>
                    <a:pt x="1" y="196"/>
                  </a:cubicBezTo>
                  <a:cubicBezTo>
                    <a:pt x="1" y="196"/>
                    <a:pt x="2" y="196"/>
                    <a:pt x="4" y="196"/>
                  </a:cubicBezTo>
                  <a:lnTo>
                    <a:pt x="4" y="196"/>
                  </a:lnTo>
                  <a:cubicBezTo>
                    <a:pt x="3" y="194"/>
                    <a:pt x="2" y="193"/>
                    <a:pt x="1" y="193"/>
                  </a:cubicBezTo>
                  <a:close/>
                  <a:moveTo>
                    <a:pt x="531" y="0"/>
                  </a:moveTo>
                  <a:lnTo>
                    <a:pt x="475" y="56"/>
                  </a:lnTo>
                  <a:lnTo>
                    <a:pt x="419" y="112"/>
                  </a:lnTo>
                  <a:lnTo>
                    <a:pt x="336" y="168"/>
                  </a:lnTo>
                  <a:cubicBezTo>
                    <a:pt x="266" y="196"/>
                    <a:pt x="182" y="203"/>
                    <a:pt x="116" y="203"/>
                  </a:cubicBezTo>
                  <a:cubicBezTo>
                    <a:pt x="60" y="203"/>
                    <a:pt x="16" y="198"/>
                    <a:pt x="4" y="196"/>
                  </a:cubicBezTo>
                  <a:lnTo>
                    <a:pt x="4" y="196"/>
                  </a:lnTo>
                  <a:cubicBezTo>
                    <a:pt x="19" y="221"/>
                    <a:pt x="83" y="382"/>
                    <a:pt x="252" y="503"/>
                  </a:cubicBezTo>
                  <a:cubicBezTo>
                    <a:pt x="280" y="530"/>
                    <a:pt x="336" y="558"/>
                    <a:pt x="391" y="586"/>
                  </a:cubicBezTo>
                  <a:cubicBezTo>
                    <a:pt x="447" y="614"/>
                    <a:pt x="559" y="921"/>
                    <a:pt x="587" y="949"/>
                  </a:cubicBezTo>
                  <a:cubicBezTo>
                    <a:pt x="670" y="809"/>
                    <a:pt x="698" y="726"/>
                    <a:pt x="726" y="55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121935" y="3272241"/>
              <a:ext cx="38844" cy="40465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670" y="1"/>
                  </a:moveTo>
                  <a:cubicBezTo>
                    <a:pt x="670" y="1"/>
                    <a:pt x="531" y="84"/>
                    <a:pt x="363" y="112"/>
                  </a:cubicBezTo>
                  <a:cubicBezTo>
                    <a:pt x="280" y="112"/>
                    <a:pt x="168" y="112"/>
                    <a:pt x="112" y="84"/>
                  </a:cubicBezTo>
                  <a:cubicBezTo>
                    <a:pt x="29" y="84"/>
                    <a:pt x="1" y="57"/>
                    <a:pt x="1" y="57"/>
                  </a:cubicBezTo>
                  <a:lnTo>
                    <a:pt x="1" y="57"/>
                  </a:lnTo>
                  <a:cubicBezTo>
                    <a:pt x="1" y="57"/>
                    <a:pt x="1" y="112"/>
                    <a:pt x="56" y="168"/>
                  </a:cubicBezTo>
                  <a:cubicBezTo>
                    <a:pt x="84" y="252"/>
                    <a:pt x="140" y="336"/>
                    <a:pt x="224" y="419"/>
                  </a:cubicBezTo>
                  <a:cubicBezTo>
                    <a:pt x="308" y="503"/>
                    <a:pt x="419" y="587"/>
                    <a:pt x="503" y="615"/>
                  </a:cubicBezTo>
                  <a:cubicBezTo>
                    <a:pt x="614" y="670"/>
                    <a:pt x="670" y="698"/>
                    <a:pt x="670" y="698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99300" y="3252848"/>
              <a:ext cx="27498" cy="40465"/>
            </a:xfrm>
            <a:custGeom>
              <a:avLst/>
              <a:gdLst/>
              <a:ahLst/>
              <a:cxnLst/>
              <a:rect l="l" t="t" r="r" b="b"/>
              <a:pathLst>
                <a:path w="475" h="699" extrusionOk="0">
                  <a:moveTo>
                    <a:pt x="447" y="1"/>
                  </a:moveTo>
                  <a:lnTo>
                    <a:pt x="391" y="57"/>
                  </a:lnTo>
                  <a:cubicBezTo>
                    <a:pt x="363" y="85"/>
                    <a:pt x="335" y="113"/>
                    <a:pt x="251" y="140"/>
                  </a:cubicBezTo>
                  <a:cubicBezTo>
                    <a:pt x="140" y="196"/>
                    <a:pt x="0" y="224"/>
                    <a:pt x="0" y="224"/>
                  </a:cubicBezTo>
                  <a:cubicBezTo>
                    <a:pt x="0" y="224"/>
                    <a:pt x="28" y="252"/>
                    <a:pt x="28" y="308"/>
                  </a:cubicBezTo>
                  <a:cubicBezTo>
                    <a:pt x="56" y="364"/>
                    <a:pt x="112" y="419"/>
                    <a:pt x="168" y="475"/>
                  </a:cubicBezTo>
                  <a:cubicBezTo>
                    <a:pt x="279" y="615"/>
                    <a:pt x="447" y="698"/>
                    <a:pt x="475" y="698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887484" y="3138227"/>
              <a:ext cx="46891" cy="90482"/>
            </a:xfrm>
            <a:custGeom>
              <a:avLst/>
              <a:gdLst/>
              <a:ahLst/>
              <a:cxnLst/>
              <a:rect l="l" t="t" r="r" b="b"/>
              <a:pathLst>
                <a:path w="810" h="1563" extrusionOk="0">
                  <a:moveTo>
                    <a:pt x="726" y="0"/>
                  </a:moveTo>
                  <a:lnTo>
                    <a:pt x="475" y="168"/>
                  </a:lnTo>
                  <a:lnTo>
                    <a:pt x="252" y="335"/>
                  </a:lnTo>
                  <a:lnTo>
                    <a:pt x="1" y="530"/>
                  </a:lnTo>
                  <a:lnTo>
                    <a:pt x="140" y="1563"/>
                  </a:lnTo>
                  <a:cubicBezTo>
                    <a:pt x="363" y="1451"/>
                    <a:pt x="503" y="1200"/>
                    <a:pt x="642" y="1005"/>
                  </a:cubicBezTo>
                  <a:cubicBezTo>
                    <a:pt x="726" y="809"/>
                    <a:pt x="782" y="642"/>
                    <a:pt x="810" y="530"/>
                  </a:cubicBezTo>
                  <a:lnTo>
                    <a:pt x="782" y="33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00394" y="3134985"/>
              <a:ext cx="38844" cy="42028"/>
            </a:xfrm>
            <a:custGeom>
              <a:avLst/>
              <a:gdLst/>
              <a:ahLst/>
              <a:cxnLst/>
              <a:rect l="l" t="t" r="r" b="b"/>
              <a:pathLst>
                <a:path w="671" h="726" extrusionOk="0">
                  <a:moveTo>
                    <a:pt x="1" y="0"/>
                  </a:moveTo>
                  <a:cubicBezTo>
                    <a:pt x="1" y="0"/>
                    <a:pt x="1" y="28"/>
                    <a:pt x="29" y="112"/>
                  </a:cubicBezTo>
                  <a:cubicBezTo>
                    <a:pt x="57" y="168"/>
                    <a:pt x="84" y="251"/>
                    <a:pt x="140" y="363"/>
                  </a:cubicBezTo>
                  <a:cubicBezTo>
                    <a:pt x="224" y="530"/>
                    <a:pt x="419" y="698"/>
                    <a:pt x="447" y="726"/>
                  </a:cubicBezTo>
                  <a:lnTo>
                    <a:pt x="670" y="56"/>
                  </a:lnTo>
                  <a:cubicBezTo>
                    <a:pt x="648" y="56"/>
                    <a:pt x="572" y="92"/>
                    <a:pt x="457" y="92"/>
                  </a:cubicBezTo>
                  <a:cubicBezTo>
                    <a:pt x="428" y="92"/>
                    <a:pt x="397" y="90"/>
                    <a:pt x="363" y="84"/>
                  </a:cubicBezTo>
                  <a:cubicBezTo>
                    <a:pt x="280" y="56"/>
                    <a:pt x="168" y="56"/>
                    <a:pt x="112" y="28"/>
                  </a:cubicBezTo>
                  <a:cubicBezTo>
                    <a:pt x="2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00394" y="3113971"/>
              <a:ext cx="21072" cy="40465"/>
            </a:xfrm>
            <a:custGeom>
              <a:avLst/>
              <a:gdLst/>
              <a:ahLst/>
              <a:cxnLst/>
              <a:rect l="l" t="t" r="r" b="b"/>
              <a:pathLst>
                <a:path w="364" h="699" extrusionOk="0">
                  <a:moveTo>
                    <a:pt x="363" y="1"/>
                  </a:moveTo>
                  <a:cubicBezTo>
                    <a:pt x="363" y="1"/>
                    <a:pt x="308" y="84"/>
                    <a:pt x="224" y="140"/>
                  </a:cubicBezTo>
                  <a:cubicBezTo>
                    <a:pt x="182" y="168"/>
                    <a:pt x="126" y="175"/>
                    <a:pt x="81" y="175"/>
                  </a:cubicBezTo>
                  <a:cubicBezTo>
                    <a:pt x="36" y="175"/>
                    <a:pt x="1" y="168"/>
                    <a:pt x="1" y="168"/>
                  </a:cubicBezTo>
                  <a:cubicBezTo>
                    <a:pt x="1" y="168"/>
                    <a:pt x="1" y="196"/>
                    <a:pt x="1" y="252"/>
                  </a:cubicBezTo>
                  <a:cubicBezTo>
                    <a:pt x="1" y="280"/>
                    <a:pt x="1" y="363"/>
                    <a:pt x="29" y="419"/>
                  </a:cubicBezTo>
                  <a:cubicBezTo>
                    <a:pt x="84" y="559"/>
                    <a:pt x="224" y="670"/>
                    <a:pt x="224" y="698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897152" y="3112350"/>
              <a:ext cx="35602" cy="33981"/>
            </a:xfrm>
            <a:custGeom>
              <a:avLst/>
              <a:gdLst/>
              <a:ahLst/>
              <a:cxnLst/>
              <a:rect l="l" t="t" r="r" b="b"/>
              <a:pathLst>
                <a:path w="615" h="587" extrusionOk="0">
                  <a:moveTo>
                    <a:pt x="1" y="1"/>
                  </a:moveTo>
                  <a:lnTo>
                    <a:pt x="252" y="58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23814" y="2561647"/>
              <a:ext cx="105070" cy="63042"/>
            </a:xfrm>
            <a:custGeom>
              <a:avLst/>
              <a:gdLst/>
              <a:ahLst/>
              <a:cxnLst/>
              <a:rect l="l" t="t" r="r" b="b"/>
              <a:pathLst>
                <a:path w="1815" h="1089" extrusionOk="0">
                  <a:moveTo>
                    <a:pt x="1340" y="0"/>
                  </a:moveTo>
                  <a:cubicBezTo>
                    <a:pt x="419" y="84"/>
                    <a:pt x="112" y="419"/>
                    <a:pt x="1" y="865"/>
                  </a:cubicBezTo>
                  <a:lnTo>
                    <a:pt x="1814" y="1088"/>
                  </a:lnTo>
                  <a:cubicBezTo>
                    <a:pt x="1563" y="726"/>
                    <a:pt x="1368" y="335"/>
                    <a:pt x="13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787336" y="2566452"/>
              <a:ext cx="59858" cy="32361"/>
            </a:xfrm>
            <a:custGeom>
              <a:avLst/>
              <a:gdLst/>
              <a:ahLst/>
              <a:cxnLst/>
              <a:rect l="l" t="t" r="r" b="b"/>
              <a:pathLst>
                <a:path w="1034" h="559" extrusionOk="0">
                  <a:moveTo>
                    <a:pt x="894" y="1"/>
                  </a:moveTo>
                  <a:lnTo>
                    <a:pt x="224" y="252"/>
                  </a:lnTo>
                  <a:lnTo>
                    <a:pt x="1" y="559"/>
                  </a:lnTo>
                  <a:lnTo>
                    <a:pt x="866" y="391"/>
                  </a:lnTo>
                  <a:cubicBezTo>
                    <a:pt x="977" y="308"/>
                    <a:pt x="1033" y="224"/>
                    <a:pt x="894" y="1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784152" y="2564426"/>
              <a:ext cx="67847" cy="34387"/>
            </a:xfrm>
            <a:custGeom>
              <a:avLst/>
              <a:gdLst/>
              <a:ahLst/>
              <a:cxnLst/>
              <a:rect l="l" t="t" r="r" b="b"/>
              <a:pathLst>
                <a:path w="1172" h="594" extrusionOk="0">
                  <a:moveTo>
                    <a:pt x="843" y="1"/>
                  </a:moveTo>
                  <a:cubicBezTo>
                    <a:pt x="822" y="1"/>
                    <a:pt x="801" y="3"/>
                    <a:pt x="781" y="8"/>
                  </a:cubicBezTo>
                  <a:lnTo>
                    <a:pt x="112" y="175"/>
                  </a:lnTo>
                  <a:lnTo>
                    <a:pt x="0" y="594"/>
                  </a:lnTo>
                  <a:cubicBezTo>
                    <a:pt x="363" y="566"/>
                    <a:pt x="670" y="454"/>
                    <a:pt x="893" y="203"/>
                  </a:cubicBezTo>
                  <a:lnTo>
                    <a:pt x="1004" y="343"/>
                  </a:lnTo>
                  <a:lnTo>
                    <a:pt x="949" y="343"/>
                  </a:lnTo>
                  <a:lnTo>
                    <a:pt x="921" y="371"/>
                  </a:lnTo>
                  <a:lnTo>
                    <a:pt x="893" y="399"/>
                  </a:lnTo>
                  <a:lnTo>
                    <a:pt x="921" y="454"/>
                  </a:lnTo>
                  <a:lnTo>
                    <a:pt x="949" y="454"/>
                  </a:lnTo>
                  <a:lnTo>
                    <a:pt x="1088" y="426"/>
                  </a:lnTo>
                  <a:lnTo>
                    <a:pt x="1172" y="399"/>
                  </a:lnTo>
                  <a:lnTo>
                    <a:pt x="1172" y="315"/>
                  </a:lnTo>
                  <a:lnTo>
                    <a:pt x="1088" y="120"/>
                  </a:lnTo>
                  <a:cubicBezTo>
                    <a:pt x="1042" y="51"/>
                    <a:pt x="940" y="1"/>
                    <a:pt x="843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596763" y="2527724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336" y="0"/>
                  </a:moveTo>
                  <a:lnTo>
                    <a:pt x="1" y="140"/>
                  </a:lnTo>
                  <a:lnTo>
                    <a:pt x="531" y="754"/>
                  </a:lnTo>
                  <a:lnTo>
                    <a:pt x="782" y="80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569324" y="2550301"/>
              <a:ext cx="227797" cy="101829"/>
            </a:xfrm>
            <a:custGeom>
              <a:avLst/>
              <a:gdLst/>
              <a:ahLst/>
              <a:cxnLst/>
              <a:rect l="l" t="t" r="r" b="b"/>
              <a:pathLst>
                <a:path w="3935" h="1759" extrusionOk="0">
                  <a:moveTo>
                    <a:pt x="447" y="1"/>
                  </a:moveTo>
                  <a:cubicBezTo>
                    <a:pt x="224" y="1"/>
                    <a:pt x="0" y="168"/>
                    <a:pt x="0" y="419"/>
                  </a:cubicBezTo>
                  <a:cubicBezTo>
                    <a:pt x="0" y="670"/>
                    <a:pt x="168" y="866"/>
                    <a:pt x="419" y="866"/>
                  </a:cubicBezTo>
                  <a:lnTo>
                    <a:pt x="2065" y="1759"/>
                  </a:lnTo>
                  <a:lnTo>
                    <a:pt x="3934" y="810"/>
                  </a:lnTo>
                  <a:lnTo>
                    <a:pt x="3795" y="419"/>
                  </a:lnTo>
                  <a:lnTo>
                    <a:pt x="2177" y="92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827742" y="2575714"/>
              <a:ext cx="224555" cy="189474"/>
            </a:xfrm>
            <a:custGeom>
              <a:avLst/>
              <a:gdLst/>
              <a:ahLst/>
              <a:cxnLst/>
              <a:rect l="l" t="t" r="r" b="b"/>
              <a:pathLst>
                <a:path w="3879" h="3273" extrusionOk="0">
                  <a:moveTo>
                    <a:pt x="142" y="1"/>
                  </a:moveTo>
                  <a:cubicBezTo>
                    <a:pt x="132" y="1"/>
                    <a:pt x="122" y="3"/>
                    <a:pt x="112" y="8"/>
                  </a:cubicBezTo>
                  <a:cubicBezTo>
                    <a:pt x="28" y="8"/>
                    <a:pt x="0" y="64"/>
                    <a:pt x="0" y="120"/>
                  </a:cubicBezTo>
                  <a:lnTo>
                    <a:pt x="391" y="1989"/>
                  </a:lnTo>
                  <a:lnTo>
                    <a:pt x="419" y="2017"/>
                  </a:lnTo>
                  <a:cubicBezTo>
                    <a:pt x="1535" y="2910"/>
                    <a:pt x="3655" y="3272"/>
                    <a:pt x="3739" y="3272"/>
                  </a:cubicBezTo>
                  <a:cubicBezTo>
                    <a:pt x="3795" y="3272"/>
                    <a:pt x="3850" y="3245"/>
                    <a:pt x="3850" y="3189"/>
                  </a:cubicBezTo>
                  <a:cubicBezTo>
                    <a:pt x="3878" y="3133"/>
                    <a:pt x="3822" y="3077"/>
                    <a:pt x="3767" y="3049"/>
                  </a:cubicBezTo>
                  <a:cubicBezTo>
                    <a:pt x="3739" y="3049"/>
                    <a:pt x="1674" y="2714"/>
                    <a:pt x="586" y="1878"/>
                  </a:cubicBezTo>
                  <a:lnTo>
                    <a:pt x="224" y="92"/>
                  </a:lnTo>
                  <a:cubicBezTo>
                    <a:pt x="224" y="46"/>
                    <a:pt x="186" y="1"/>
                    <a:pt x="142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848756" y="2621968"/>
              <a:ext cx="63042" cy="72131"/>
            </a:xfrm>
            <a:custGeom>
              <a:avLst/>
              <a:gdLst/>
              <a:ahLst/>
              <a:cxnLst/>
              <a:rect l="l" t="t" r="r" b="b"/>
              <a:pathLst>
                <a:path w="1089" h="1246" extrusionOk="0">
                  <a:moveTo>
                    <a:pt x="963" y="0"/>
                  </a:moveTo>
                  <a:cubicBezTo>
                    <a:pt x="930" y="0"/>
                    <a:pt x="898" y="14"/>
                    <a:pt x="865" y="46"/>
                  </a:cubicBezTo>
                  <a:lnTo>
                    <a:pt x="56" y="1079"/>
                  </a:lnTo>
                  <a:cubicBezTo>
                    <a:pt x="0" y="1106"/>
                    <a:pt x="28" y="1190"/>
                    <a:pt x="56" y="1218"/>
                  </a:cubicBezTo>
                  <a:lnTo>
                    <a:pt x="140" y="1246"/>
                  </a:lnTo>
                  <a:lnTo>
                    <a:pt x="223" y="1218"/>
                  </a:lnTo>
                  <a:lnTo>
                    <a:pt x="1032" y="186"/>
                  </a:lnTo>
                  <a:cubicBezTo>
                    <a:pt x="1088" y="130"/>
                    <a:pt x="1088" y="74"/>
                    <a:pt x="1032" y="18"/>
                  </a:cubicBezTo>
                  <a:cubicBezTo>
                    <a:pt x="1009" y="7"/>
                    <a:pt x="986" y="0"/>
                    <a:pt x="96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893968" y="2616874"/>
              <a:ext cx="24256" cy="21130"/>
            </a:xfrm>
            <a:custGeom>
              <a:avLst/>
              <a:gdLst/>
              <a:ahLst/>
              <a:cxnLst/>
              <a:rect l="l" t="t" r="r" b="b"/>
              <a:pathLst>
                <a:path w="419" h="365" extrusionOk="0">
                  <a:moveTo>
                    <a:pt x="214" y="0"/>
                  </a:moveTo>
                  <a:cubicBezTo>
                    <a:pt x="189" y="0"/>
                    <a:pt x="163" y="7"/>
                    <a:pt x="140" y="23"/>
                  </a:cubicBezTo>
                  <a:cubicBezTo>
                    <a:pt x="56" y="51"/>
                    <a:pt x="0" y="162"/>
                    <a:pt x="28" y="246"/>
                  </a:cubicBezTo>
                  <a:cubicBezTo>
                    <a:pt x="74" y="315"/>
                    <a:pt x="139" y="365"/>
                    <a:pt x="223" y="365"/>
                  </a:cubicBezTo>
                  <a:cubicBezTo>
                    <a:pt x="241" y="365"/>
                    <a:pt x="259" y="362"/>
                    <a:pt x="279" y="357"/>
                  </a:cubicBezTo>
                  <a:cubicBezTo>
                    <a:pt x="363" y="302"/>
                    <a:pt x="419" y="218"/>
                    <a:pt x="363" y="106"/>
                  </a:cubicBezTo>
                  <a:cubicBezTo>
                    <a:pt x="343" y="46"/>
                    <a:pt x="279" y="0"/>
                    <a:pt x="214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6633" y="2719917"/>
              <a:ext cx="385721" cy="252053"/>
            </a:xfrm>
            <a:custGeom>
              <a:avLst/>
              <a:gdLst/>
              <a:ahLst/>
              <a:cxnLst/>
              <a:rect l="l" t="t" r="r" b="b"/>
              <a:pathLst>
                <a:path w="6663" h="4354" extrusionOk="0">
                  <a:moveTo>
                    <a:pt x="0" y="0"/>
                  </a:moveTo>
                  <a:cubicBezTo>
                    <a:pt x="112" y="363"/>
                    <a:pt x="335" y="1339"/>
                    <a:pt x="279" y="2316"/>
                  </a:cubicBezTo>
                  <a:cubicBezTo>
                    <a:pt x="168" y="3599"/>
                    <a:pt x="363" y="3906"/>
                    <a:pt x="1646" y="4074"/>
                  </a:cubicBezTo>
                  <a:lnTo>
                    <a:pt x="4520" y="4353"/>
                  </a:lnTo>
                  <a:cubicBezTo>
                    <a:pt x="4551" y="4353"/>
                    <a:pt x="4582" y="4354"/>
                    <a:pt x="4612" y="4354"/>
                  </a:cubicBezTo>
                  <a:cubicBezTo>
                    <a:pt x="6371" y="4354"/>
                    <a:pt x="6663" y="2777"/>
                    <a:pt x="6361" y="2009"/>
                  </a:cubicBezTo>
                  <a:cubicBezTo>
                    <a:pt x="6082" y="1256"/>
                    <a:pt x="5385" y="335"/>
                    <a:pt x="5385" y="335"/>
                  </a:cubicBezTo>
                  <a:lnTo>
                    <a:pt x="3599" y="168"/>
                  </a:lnTo>
                  <a:cubicBezTo>
                    <a:pt x="3359" y="174"/>
                    <a:pt x="3116" y="177"/>
                    <a:pt x="2870" y="177"/>
                  </a:cubicBezTo>
                  <a:cubicBezTo>
                    <a:pt x="1972" y="177"/>
                    <a:pt x="1029" y="132"/>
                    <a:pt x="0" y="0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09433" y="2936308"/>
              <a:ext cx="59800" cy="88919"/>
            </a:xfrm>
            <a:custGeom>
              <a:avLst/>
              <a:gdLst/>
              <a:ahLst/>
              <a:cxnLst/>
              <a:rect l="l" t="t" r="r" b="b"/>
              <a:pathLst>
                <a:path w="1033" h="1536" extrusionOk="0">
                  <a:moveTo>
                    <a:pt x="140" y="1"/>
                  </a:moveTo>
                  <a:lnTo>
                    <a:pt x="0" y="1368"/>
                  </a:lnTo>
                  <a:cubicBezTo>
                    <a:pt x="279" y="1452"/>
                    <a:pt x="586" y="1507"/>
                    <a:pt x="893" y="1535"/>
                  </a:cubicBezTo>
                  <a:lnTo>
                    <a:pt x="1033" y="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72177" y="2691088"/>
              <a:ext cx="284298" cy="98471"/>
            </a:xfrm>
            <a:custGeom>
              <a:avLst/>
              <a:gdLst/>
              <a:ahLst/>
              <a:cxnLst/>
              <a:rect l="l" t="t" r="r" b="b"/>
              <a:pathLst>
                <a:path w="4911" h="1701" extrusionOk="0">
                  <a:moveTo>
                    <a:pt x="288" y="1"/>
                  </a:moveTo>
                  <a:cubicBezTo>
                    <a:pt x="169" y="1"/>
                    <a:pt x="97" y="40"/>
                    <a:pt x="84" y="136"/>
                  </a:cubicBezTo>
                  <a:cubicBezTo>
                    <a:pt x="0" y="526"/>
                    <a:pt x="670" y="1642"/>
                    <a:pt x="2650" y="1698"/>
                  </a:cubicBezTo>
                  <a:cubicBezTo>
                    <a:pt x="2694" y="1700"/>
                    <a:pt x="2738" y="1701"/>
                    <a:pt x="2780" y="1701"/>
                  </a:cubicBezTo>
                  <a:cubicBezTo>
                    <a:pt x="4074" y="1701"/>
                    <a:pt x="4910" y="905"/>
                    <a:pt x="4910" y="554"/>
                  </a:cubicBezTo>
                  <a:cubicBezTo>
                    <a:pt x="4903" y="381"/>
                    <a:pt x="4826" y="322"/>
                    <a:pt x="4691" y="322"/>
                  </a:cubicBezTo>
                  <a:cubicBezTo>
                    <a:pt x="4395" y="322"/>
                    <a:pt x="3816" y="608"/>
                    <a:pt x="3064" y="608"/>
                  </a:cubicBezTo>
                  <a:cubicBezTo>
                    <a:pt x="2889" y="608"/>
                    <a:pt x="2704" y="593"/>
                    <a:pt x="2511" y="554"/>
                  </a:cubicBezTo>
                  <a:cubicBezTo>
                    <a:pt x="1480" y="365"/>
                    <a:pt x="655" y="1"/>
                    <a:pt x="28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359358" y="2715054"/>
              <a:ext cx="260100" cy="240417"/>
            </a:xfrm>
            <a:custGeom>
              <a:avLst/>
              <a:gdLst/>
              <a:ahLst/>
              <a:cxnLst/>
              <a:rect l="l" t="t" r="r" b="b"/>
              <a:pathLst>
                <a:path w="4493" h="4153" extrusionOk="0">
                  <a:moveTo>
                    <a:pt x="335" y="1"/>
                  </a:moveTo>
                  <a:lnTo>
                    <a:pt x="56" y="2930"/>
                  </a:lnTo>
                  <a:cubicBezTo>
                    <a:pt x="1" y="3544"/>
                    <a:pt x="475" y="4102"/>
                    <a:pt x="1117" y="4130"/>
                  </a:cubicBezTo>
                  <a:cubicBezTo>
                    <a:pt x="1265" y="4145"/>
                    <a:pt x="1408" y="4152"/>
                    <a:pt x="1547" y="4152"/>
                  </a:cubicBezTo>
                  <a:cubicBezTo>
                    <a:pt x="1905" y="4152"/>
                    <a:pt x="2230" y="4106"/>
                    <a:pt x="2512" y="4046"/>
                  </a:cubicBezTo>
                  <a:cubicBezTo>
                    <a:pt x="4241" y="3600"/>
                    <a:pt x="4492" y="2037"/>
                    <a:pt x="2930" y="698"/>
                  </a:cubicBezTo>
                  <a:cubicBezTo>
                    <a:pt x="2846" y="614"/>
                    <a:pt x="2763" y="559"/>
                    <a:pt x="2679" y="475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03098" y="2755461"/>
              <a:ext cx="116359" cy="193816"/>
            </a:xfrm>
            <a:custGeom>
              <a:avLst/>
              <a:gdLst/>
              <a:ahLst/>
              <a:cxnLst/>
              <a:rect l="l" t="t" r="r" b="b"/>
              <a:pathLst>
                <a:path w="2010" h="3348" extrusionOk="0">
                  <a:moveTo>
                    <a:pt x="447" y="0"/>
                  </a:moveTo>
                  <a:lnTo>
                    <a:pt x="1" y="56"/>
                  </a:lnTo>
                  <a:cubicBezTo>
                    <a:pt x="1" y="56"/>
                    <a:pt x="670" y="1758"/>
                    <a:pt x="84" y="3153"/>
                  </a:cubicBezTo>
                  <a:cubicBezTo>
                    <a:pt x="56" y="3236"/>
                    <a:pt x="29" y="3292"/>
                    <a:pt x="29" y="3348"/>
                  </a:cubicBezTo>
                  <a:cubicBezTo>
                    <a:pt x="1758" y="2902"/>
                    <a:pt x="2009" y="1339"/>
                    <a:pt x="4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293133" y="2658265"/>
              <a:ext cx="247190" cy="121858"/>
            </a:xfrm>
            <a:custGeom>
              <a:avLst/>
              <a:gdLst/>
              <a:ahLst/>
              <a:cxnLst/>
              <a:rect l="l" t="t" r="r" b="b"/>
              <a:pathLst>
                <a:path w="4270" h="2105" extrusionOk="0">
                  <a:moveTo>
                    <a:pt x="170" y="1"/>
                  </a:moveTo>
                  <a:cubicBezTo>
                    <a:pt x="130" y="1"/>
                    <a:pt x="89" y="17"/>
                    <a:pt x="57" y="33"/>
                  </a:cubicBezTo>
                  <a:cubicBezTo>
                    <a:pt x="29" y="61"/>
                    <a:pt x="1" y="117"/>
                    <a:pt x="1" y="173"/>
                  </a:cubicBezTo>
                  <a:lnTo>
                    <a:pt x="29" y="675"/>
                  </a:lnTo>
                  <a:cubicBezTo>
                    <a:pt x="57" y="982"/>
                    <a:pt x="280" y="1233"/>
                    <a:pt x="587" y="1288"/>
                  </a:cubicBezTo>
                  <a:lnTo>
                    <a:pt x="1479" y="1400"/>
                  </a:lnTo>
                  <a:cubicBezTo>
                    <a:pt x="1619" y="1400"/>
                    <a:pt x="1786" y="1456"/>
                    <a:pt x="1954" y="1512"/>
                  </a:cubicBezTo>
                  <a:cubicBezTo>
                    <a:pt x="2121" y="1567"/>
                    <a:pt x="2261" y="1651"/>
                    <a:pt x="2400" y="1763"/>
                  </a:cubicBezTo>
                  <a:cubicBezTo>
                    <a:pt x="2672" y="2001"/>
                    <a:pt x="2976" y="2104"/>
                    <a:pt x="3304" y="2104"/>
                  </a:cubicBezTo>
                  <a:cubicBezTo>
                    <a:pt x="3514" y="2104"/>
                    <a:pt x="3734" y="2062"/>
                    <a:pt x="3962" y="1986"/>
                  </a:cubicBezTo>
                  <a:cubicBezTo>
                    <a:pt x="4269" y="1874"/>
                    <a:pt x="4269" y="1651"/>
                    <a:pt x="4130" y="1484"/>
                  </a:cubicBezTo>
                  <a:lnTo>
                    <a:pt x="3990" y="1261"/>
                  </a:lnTo>
                  <a:cubicBezTo>
                    <a:pt x="3907" y="1149"/>
                    <a:pt x="3795" y="1037"/>
                    <a:pt x="3656" y="1009"/>
                  </a:cubicBezTo>
                  <a:cubicBezTo>
                    <a:pt x="3590" y="977"/>
                    <a:pt x="3525" y="963"/>
                    <a:pt x="3459" y="963"/>
                  </a:cubicBezTo>
                  <a:cubicBezTo>
                    <a:pt x="3413" y="963"/>
                    <a:pt x="3367" y="970"/>
                    <a:pt x="3321" y="982"/>
                  </a:cubicBezTo>
                  <a:cubicBezTo>
                    <a:pt x="3202" y="1001"/>
                    <a:pt x="3098" y="1021"/>
                    <a:pt x="2988" y="1021"/>
                  </a:cubicBezTo>
                  <a:cubicBezTo>
                    <a:pt x="2942" y="1021"/>
                    <a:pt x="2895" y="1018"/>
                    <a:pt x="2846" y="1009"/>
                  </a:cubicBezTo>
                  <a:cubicBezTo>
                    <a:pt x="2756" y="1014"/>
                    <a:pt x="2665" y="1017"/>
                    <a:pt x="2575" y="1017"/>
                  </a:cubicBezTo>
                  <a:cubicBezTo>
                    <a:pt x="1645" y="1017"/>
                    <a:pt x="786" y="745"/>
                    <a:pt x="252" y="33"/>
                  </a:cubicBezTo>
                  <a:cubicBezTo>
                    <a:pt x="228" y="9"/>
                    <a:pt x="200" y="1"/>
                    <a:pt x="17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93133" y="2657107"/>
              <a:ext cx="220214" cy="93261"/>
            </a:xfrm>
            <a:custGeom>
              <a:avLst/>
              <a:gdLst/>
              <a:ahLst/>
              <a:cxnLst/>
              <a:rect l="l" t="t" r="r" b="b"/>
              <a:pathLst>
                <a:path w="3804" h="1611" extrusionOk="0">
                  <a:moveTo>
                    <a:pt x="164" y="0"/>
                  </a:moveTo>
                  <a:cubicBezTo>
                    <a:pt x="126" y="0"/>
                    <a:pt x="87" y="22"/>
                    <a:pt x="57" y="53"/>
                  </a:cubicBezTo>
                  <a:cubicBezTo>
                    <a:pt x="29" y="81"/>
                    <a:pt x="1" y="137"/>
                    <a:pt x="1" y="193"/>
                  </a:cubicBezTo>
                  <a:lnTo>
                    <a:pt x="29" y="695"/>
                  </a:lnTo>
                  <a:cubicBezTo>
                    <a:pt x="57" y="1002"/>
                    <a:pt x="280" y="1253"/>
                    <a:pt x="587" y="1308"/>
                  </a:cubicBezTo>
                  <a:lnTo>
                    <a:pt x="1479" y="1420"/>
                  </a:lnTo>
                  <a:cubicBezTo>
                    <a:pt x="1619" y="1420"/>
                    <a:pt x="1786" y="1476"/>
                    <a:pt x="1954" y="1532"/>
                  </a:cubicBezTo>
                  <a:cubicBezTo>
                    <a:pt x="2142" y="1586"/>
                    <a:pt x="2351" y="1610"/>
                    <a:pt x="2556" y="1610"/>
                  </a:cubicBezTo>
                  <a:cubicBezTo>
                    <a:pt x="3198" y="1610"/>
                    <a:pt x="3804" y="1368"/>
                    <a:pt x="3656" y="1029"/>
                  </a:cubicBezTo>
                  <a:cubicBezTo>
                    <a:pt x="3590" y="997"/>
                    <a:pt x="3525" y="983"/>
                    <a:pt x="3459" y="983"/>
                  </a:cubicBezTo>
                  <a:cubicBezTo>
                    <a:pt x="3413" y="983"/>
                    <a:pt x="3367" y="990"/>
                    <a:pt x="3321" y="1002"/>
                  </a:cubicBezTo>
                  <a:cubicBezTo>
                    <a:pt x="3153" y="1029"/>
                    <a:pt x="2986" y="1029"/>
                    <a:pt x="2846" y="1029"/>
                  </a:cubicBezTo>
                  <a:cubicBezTo>
                    <a:pt x="2756" y="1034"/>
                    <a:pt x="2665" y="1037"/>
                    <a:pt x="2575" y="1037"/>
                  </a:cubicBezTo>
                  <a:cubicBezTo>
                    <a:pt x="1645" y="1037"/>
                    <a:pt x="786" y="76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320630" y="2582603"/>
              <a:ext cx="190632" cy="182585"/>
            </a:xfrm>
            <a:custGeom>
              <a:avLst/>
              <a:gdLst/>
              <a:ahLst/>
              <a:cxnLst/>
              <a:rect l="l" t="t" r="r" b="b"/>
              <a:pathLst>
                <a:path w="3293" h="3154" extrusionOk="0">
                  <a:moveTo>
                    <a:pt x="809" y="1"/>
                  </a:moveTo>
                  <a:cubicBezTo>
                    <a:pt x="418" y="1"/>
                    <a:pt x="0" y="280"/>
                    <a:pt x="56" y="670"/>
                  </a:cubicBezTo>
                  <a:cubicBezTo>
                    <a:pt x="140" y="1145"/>
                    <a:pt x="1897" y="2651"/>
                    <a:pt x="1897" y="2651"/>
                  </a:cubicBezTo>
                  <a:lnTo>
                    <a:pt x="3013" y="3153"/>
                  </a:lnTo>
                  <a:lnTo>
                    <a:pt x="3153" y="2930"/>
                  </a:lnTo>
                  <a:cubicBezTo>
                    <a:pt x="3292" y="2707"/>
                    <a:pt x="3292" y="2400"/>
                    <a:pt x="3097" y="2205"/>
                  </a:cubicBezTo>
                  <a:lnTo>
                    <a:pt x="1562" y="391"/>
                  </a:lnTo>
                  <a:cubicBezTo>
                    <a:pt x="1507" y="308"/>
                    <a:pt x="1451" y="224"/>
                    <a:pt x="1367" y="168"/>
                  </a:cubicBezTo>
                  <a:lnTo>
                    <a:pt x="1339" y="140"/>
                  </a:lnTo>
                  <a:cubicBezTo>
                    <a:pt x="1228" y="57"/>
                    <a:pt x="1088" y="1"/>
                    <a:pt x="94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62600" y="2736068"/>
              <a:ext cx="143799" cy="158329"/>
            </a:xfrm>
            <a:custGeom>
              <a:avLst/>
              <a:gdLst/>
              <a:ahLst/>
              <a:cxnLst/>
              <a:rect l="l" t="t" r="r" b="b"/>
              <a:pathLst>
                <a:path w="2484" h="2735" extrusionOk="0">
                  <a:moveTo>
                    <a:pt x="1172" y="0"/>
                  </a:moveTo>
                  <a:cubicBezTo>
                    <a:pt x="642" y="865"/>
                    <a:pt x="307" y="1702"/>
                    <a:pt x="0" y="2567"/>
                  </a:cubicBezTo>
                  <a:lnTo>
                    <a:pt x="614" y="2734"/>
                  </a:lnTo>
                  <a:lnTo>
                    <a:pt x="2483" y="251"/>
                  </a:lnTo>
                  <a:cubicBezTo>
                    <a:pt x="2177" y="84"/>
                    <a:pt x="1730" y="0"/>
                    <a:pt x="11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49691" y="2881429"/>
              <a:ext cx="93724" cy="59800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251" y="0"/>
                  </a:moveTo>
                  <a:cubicBezTo>
                    <a:pt x="84" y="195"/>
                    <a:pt x="0" y="447"/>
                    <a:pt x="28" y="586"/>
                  </a:cubicBezTo>
                  <a:lnTo>
                    <a:pt x="447" y="698"/>
                  </a:lnTo>
                  <a:lnTo>
                    <a:pt x="474" y="642"/>
                  </a:lnTo>
                  <a:lnTo>
                    <a:pt x="865" y="837"/>
                  </a:lnTo>
                  <a:lnTo>
                    <a:pt x="1535" y="1032"/>
                  </a:lnTo>
                  <a:cubicBezTo>
                    <a:pt x="1618" y="893"/>
                    <a:pt x="1563" y="726"/>
                    <a:pt x="1423" y="642"/>
                  </a:cubicBezTo>
                  <a:lnTo>
                    <a:pt x="837" y="2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91661" y="2871298"/>
              <a:ext cx="54995" cy="77978"/>
            </a:xfrm>
            <a:custGeom>
              <a:avLst/>
              <a:gdLst/>
              <a:ahLst/>
              <a:cxnLst/>
              <a:rect l="l" t="t" r="r" b="b"/>
              <a:pathLst>
                <a:path w="950" h="1347" extrusionOk="0">
                  <a:moveTo>
                    <a:pt x="589" y="83"/>
                  </a:moveTo>
                  <a:cubicBezTo>
                    <a:pt x="607" y="83"/>
                    <a:pt x="625" y="86"/>
                    <a:pt x="642" y="92"/>
                  </a:cubicBezTo>
                  <a:lnTo>
                    <a:pt x="670" y="92"/>
                  </a:lnTo>
                  <a:cubicBezTo>
                    <a:pt x="838" y="147"/>
                    <a:pt x="893" y="426"/>
                    <a:pt x="810" y="733"/>
                  </a:cubicBezTo>
                  <a:lnTo>
                    <a:pt x="698" y="1180"/>
                  </a:lnTo>
                  <a:lnTo>
                    <a:pt x="84" y="984"/>
                  </a:lnTo>
                  <a:lnTo>
                    <a:pt x="196" y="566"/>
                  </a:lnTo>
                  <a:cubicBezTo>
                    <a:pt x="271" y="291"/>
                    <a:pt x="436" y="83"/>
                    <a:pt x="589" y="83"/>
                  </a:cubicBezTo>
                  <a:close/>
                  <a:moveTo>
                    <a:pt x="614" y="0"/>
                  </a:moveTo>
                  <a:cubicBezTo>
                    <a:pt x="434" y="0"/>
                    <a:pt x="244" y="235"/>
                    <a:pt x="168" y="538"/>
                  </a:cubicBezTo>
                  <a:lnTo>
                    <a:pt x="56" y="984"/>
                  </a:lnTo>
                  <a:lnTo>
                    <a:pt x="1" y="1124"/>
                  </a:lnTo>
                  <a:lnTo>
                    <a:pt x="698" y="1347"/>
                  </a:lnTo>
                  <a:lnTo>
                    <a:pt x="726" y="1180"/>
                  </a:lnTo>
                  <a:lnTo>
                    <a:pt x="838" y="761"/>
                  </a:lnTo>
                  <a:cubicBezTo>
                    <a:pt x="949" y="398"/>
                    <a:pt x="865" y="92"/>
                    <a:pt x="670" y="8"/>
                  </a:cubicBezTo>
                  <a:cubicBezTo>
                    <a:pt x="652" y="3"/>
                    <a:pt x="633" y="0"/>
                    <a:pt x="61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28826" y="2866898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56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28826" y="2790947"/>
              <a:ext cx="25877" cy="79194"/>
            </a:xfrm>
            <a:custGeom>
              <a:avLst/>
              <a:gdLst/>
              <a:ahLst/>
              <a:cxnLst/>
              <a:rect l="l" t="t" r="r" b="b"/>
              <a:pathLst>
                <a:path w="447" h="1368" extrusionOk="0">
                  <a:moveTo>
                    <a:pt x="363" y="1"/>
                  </a:moveTo>
                  <a:lnTo>
                    <a:pt x="0" y="1340"/>
                  </a:lnTo>
                  <a:lnTo>
                    <a:pt x="84" y="1368"/>
                  </a:lnTo>
                  <a:lnTo>
                    <a:pt x="447" y="29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01328" y="2904006"/>
              <a:ext cx="42086" cy="37223"/>
            </a:xfrm>
            <a:custGeom>
              <a:avLst/>
              <a:gdLst/>
              <a:ahLst/>
              <a:cxnLst/>
              <a:rect l="l" t="t" r="r" b="b"/>
              <a:pathLst>
                <a:path w="727" h="643" extrusionOk="0">
                  <a:moveTo>
                    <a:pt x="168" y="1"/>
                  </a:moveTo>
                  <a:cubicBezTo>
                    <a:pt x="113" y="140"/>
                    <a:pt x="29" y="280"/>
                    <a:pt x="1" y="447"/>
                  </a:cubicBezTo>
                  <a:lnTo>
                    <a:pt x="643" y="642"/>
                  </a:lnTo>
                  <a:cubicBezTo>
                    <a:pt x="726" y="503"/>
                    <a:pt x="671" y="336"/>
                    <a:pt x="531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-131602" y="3296496"/>
              <a:ext cx="43649" cy="82435"/>
            </a:xfrm>
            <a:custGeom>
              <a:avLst/>
              <a:gdLst/>
              <a:ahLst/>
              <a:cxnLst/>
              <a:rect l="l" t="t" r="r" b="b"/>
              <a:pathLst>
                <a:path w="754" h="1424" extrusionOk="0">
                  <a:moveTo>
                    <a:pt x="251" y="0"/>
                  </a:moveTo>
                  <a:lnTo>
                    <a:pt x="0" y="112"/>
                  </a:lnTo>
                  <a:lnTo>
                    <a:pt x="363" y="1423"/>
                  </a:lnTo>
                  <a:cubicBezTo>
                    <a:pt x="502" y="1256"/>
                    <a:pt x="614" y="1060"/>
                    <a:pt x="754" y="8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887484" y="3157562"/>
              <a:ext cx="37223" cy="71147"/>
            </a:xfrm>
            <a:custGeom>
              <a:avLst/>
              <a:gdLst/>
              <a:ahLst/>
              <a:cxnLst/>
              <a:rect l="l" t="t" r="r" b="b"/>
              <a:pathLst>
                <a:path w="643" h="1229" extrusionOk="0">
                  <a:moveTo>
                    <a:pt x="252" y="1"/>
                  </a:moveTo>
                  <a:lnTo>
                    <a:pt x="1" y="196"/>
                  </a:lnTo>
                  <a:lnTo>
                    <a:pt x="140" y="1229"/>
                  </a:lnTo>
                  <a:cubicBezTo>
                    <a:pt x="363" y="1117"/>
                    <a:pt x="503" y="866"/>
                    <a:pt x="642" y="671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-18544" y="2787764"/>
              <a:ext cx="90482" cy="189011"/>
            </a:xfrm>
            <a:custGeom>
              <a:avLst/>
              <a:gdLst/>
              <a:ahLst/>
              <a:cxnLst/>
              <a:rect l="l" t="t" r="r" b="b"/>
              <a:pathLst>
                <a:path w="1563" h="3265" extrusionOk="0">
                  <a:moveTo>
                    <a:pt x="363" y="0"/>
                  </a:moveTo>
                  <a:cubicBezTo>
                    <a:pt x="363" y="0"/>
                    <a:pt x="335" y="56"/>
                    <a:pt x="307" y="140"/>
                  </a:cubicBezTo>
                  <a:cubicBezTo>
                    <a:pt x="251" y="223"/>
                    <a:pt x="168" y="363"/>
                    <a:pt x="140" y="530"/>
                  </a:cubicBezTo>
                  <a:cubicBezTo>
                    <a:pt x="28" y="865"/>
                    <a:pt x="0" y="1395"/>
                    <a:pt x="168" y="1925"/>
                  </a:cubicBezTo>
                  <a:cubicBezTo>
                    <a:pt x="391" y="2455"/>
                    <a:pt x="753" y="2818"/>
                    <a:pt x="1060" y="3013"/>
                  </a:cubicBezTo>
                  <a:cubicBezTo>
                    <a:pt x="1200" y="3097"/>
                    <a:pt x="1339" y="3153"/>
                    <a:pt x="1423" y="3208"/>
                  </a:cubicBezTo>
                  <a:cubicBezTo>
                    <a:pt x="1507" y="3236"/>
                    <a:pt x="1563" y="3264"/>
                    <a:pt x="1563" y="3264"/>
                  </a:cubicBezTo>
                  <a:cubicBezTo>
                    <a:pt x="1563" y="3264"/>
                    <a:pt x="1451" y="3069"/>
                    <a:pt x="1256" y="2818"/>
                  </a:cubicBezTo>
                  <a:cubicBezTo>
                    <a:pt x="1060" y="2539"/>
                    <a:pt x="865" y="2148"/>
                    <a:pt x="698" y="1730"/>
                  </a:cubicBezTo>
                  <a:cubicBezTo>
                    <a:pt x="558" y="1283"/>
                    <a:pt x="447" y="865"/>
                    <a:pt x="419" y="558"/>
                  </a:cubicBezTo>
                  <a:cubicBezTo>
                    <a:pt x="391" y="223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-63756" y="3081669"/>
              <a:ext cx="16209" cy="38844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1" y="1"/>
                  </a:moveTo>
                  <a:cubicBezTo>
                    <a:pt x="140" y="84"/>
                    <a:pt x="56" y="196"/>
                    <a:pt x="28" y="335"/>
                  </a:cubicBezTo>
                  <a:cubicBezTo>
                    <a:pt x="0" y="475"/>
                    <a:pt x="56" y="587"/>
                    <a:pt x="140" y="670"/>
                  </a:cubicBezTo>
                  <a:lnTo>
                    <a:pt x="195" y="670"/>
                  </a:lnTo>
                  <a:cubicBezTo>
                    <a:pt x="140" y="447"/>
                    <a:pt x="167" y="224"/>
                    <a:pt x="2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-37937" y="2992866"/>
              <a:ext cx="63042" cy="79194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1088" y="0"/>
                  </a:moveTo>
                  <a:cubicBezTo>
                    <a:pt x="1088" y="0"/>
                    <a:pt x="754" y="223"/>
                    <a:pt x="447" y="586"/>
                  </a:cubicBezTo>
                  <a:cubicBezTo>
                    <a:pt x="140" y="977"/>
                    <a:pt x="0" y="1367"/>
                    <a:pt x="0" y="1367"/>
                  </a:cubicBezTo>
                  <a:cubicBezTo>
                    <a:pt x="0" y="1367"/>
                    <a:pt x="363" y="1144"/>
                    <a:pt x="670" y="754"/>
                  </a:cubicBezTo>
                  <a:cubicBezTo>
                    <a:pt x="949" y="391"/>
                    <a:pt x="1088" y="0"/>
                    <a:pt x="10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-83149" y="3133364"/>
              <a:ext cx="32361" cy="163192"/>
            </a:xfrm>
            <a:custGeom>
              <a:avLst/>
              <a:gdLst/>
              <a:ahLst/>
              <a:cxnLst/>
              <a:rect l="l" t="t" r="r" b="b"/>
              <a:pathLst>
                <a:path w="559" h="2819" extrusionOk="0">
                  <a:moveTo>
                    <a:pt x="530" y="0"/>
                  </a:moveTo>
                  <a:cubicBezTo>
                    <a:pt x="530" y="1"/>
                    <a:pt x="307" y="614"/>
                    <a:pt x="168" y="1395"/>
                  </a:cubicBezTo>
                  <a:cubicBezTo>
                    <a:pt x="0" y="2177"/>
                    <a:pt x="28" y="2818"/>
                    <a:pt x="28" y="2818"/>
                  </a:cubicBezTo>
                  <a:cubicBezTo>
                    <a:pt x="28" y="2818"/>
                    <a:pt x="279" y="2204"/>
                    <a:pt x="419" y="1423"/>
                  </a:cubicBezTo>
                  <a:cubicBezTo>
                    <a:pt x="558" y="670"/>
                    <a:pt x="530" y="1"/>
                    <a:pt x="5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633928" y="2981520"/>
              <a:ext cx="138936" cy="45617"/>
            </a:xfrm>
            <a:custGeom>
              <a:avLst/>
              <a:gdLst/>
              <a:ahLst/>
              <a:cxnLst/>
              <a:rect l="l" t="t" r="r" b="b"/>
              <a:pathLst>
                <a:path w="2400" h="788" extrusionOk="0">
                  <a:moveTo>
                    <a:pt x="0" y="1"/>
                  </a:moveTo>
                  <a:cubicBezTo>
                    <a:pt x="0" y="1"/>
                    <a:pt x="28" y="57"/>
                    <a:pt x="56" y="113"/>
                  </a:cubicBezTo>
                  <a:cubicBezTo>
                    <a:pt x="84" y="168"/>
                    <a:pt x="140" y="252"/>
                    <a:pt x="224" y="336"/>
                  </a:cubicBezTo>
                  <a:cubicBezTo>
                    <a:pt x="307" y="447"/>
                    <a:pt x="419" y="531"/>
                    <a:pt x="586" y="615"/>
                  </a:cubicBezTo>
                  <a:cubicBezTo>
                    <a:pt x="726" y="698"/>
                    <a:pt x="893" y="754"/>
                    <a:pt x="1088" y="782"/>
                  </a:cubicBezTo>
                  <a:cubicBezTo>
                    <a:pt x="1142" y="786"/>
                    <a:pt x="1194" y="788"/>
                    <a:pt x="1245" y="788"/>
                  </a:cubicBezTo>
                  <a:cubicBezTo>
                    <a:pt x="1569" y="788"/>
                    <a:pt x="1844" y="719"/>
                    <a:pt x="2037" y="671"/>
                  </a:cubicBezTo>
                  <a:cubicBezTo>
                    <a:pt x="2260" y="587"/>
                    <a:pt x="2400" y="531"/>
                    <a:pt x="2400" y="531"/>
                  </a:cubicBezTo>
                  <a:lnTo>
                    <a:pt x="2009" y="531"/>
                  </a:lnTo>
                  <a:cubicBezTo>
                    <a:pt x="1786" y="531"/>
                    <a:pt x="1451" y="531"/>
                    <a:pt x="1116" y="503"/>
                  </a:cubicBezTo>
                  <a:cubicBezTo>
                    <a:pt x="782" y="447"/>
                    <a:pt x="503" y="364"/>
                    <a:pt x="307" y="252"/>
                  </a:cubicBezTo>
                  <a:cubicBezTo>
                    <a:pt x="196" y="168"/>
                    <a:pt x="140" y="140"/>
                    <a:pt x="84" y="85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921408" y="2957322"/>
              <a:ext cx="27498" cy="167997"/>
            </a:xfrm>
            <a:custGeom>
              <a:avLst/>
              <a:gdLst/>
              <a:ahLst/>
              <a:cxnLst/>
              <a:rect l="l" t="t" r="r" b="b"/>
              <a:pathLst>
                <a:path w="475" h="2902" extrusionOk="0">
                  <a:moveTo>
                    <a:pt x="363" y="0"/>
                  </a:moveTo>
                  <a:cubicBezTo>
                    <a:pt x="335" y="84"/>
                    <a:pt x="307" y="224"/>
                    <a:pt x="279" y="391"/>
                  </a:cubicBezTo>
                  <a:cubicBezTo>
                    <a:pt x="252" y="642"/>
                    <a:pt x="168" y="1005"/>
                    <a:pt x="140" y="1423"/>
                  </a:cubicBezTo>
                  <a:cubicBezTo>
                    <a:pt x="84" y="1814"/>
                    <a:pt x="56" y="2177"/>
                    <a:pt x="28" y="2456"/>
                  </a:cubicBezTo>
                  <a:cubicBezTo>
                    <a:pt x="0" y="2707"/>
                    <a:pt x="0" y="2902"/>
                    <a:pt x="0" y="2902"/>
                  </a:cubicBezTo>
                  <a:cubicBezTo>
                    <a:pt x="0" y="2902"/>
                    <a:pt x="56" y="2735"/>
                    <a:pt x="168" y="2483"/>
                  </a:cubicBezTo>
                  <a:cubicBezTo>
                    <a:pt x="279" y="2232"/>
                    <a:pt x="363" y="1870"/>
                    <a:pt x="419" y="1451"/>
                  </a:cubicBezTo>
                  <a:cubicBezTo>
                    <a:pt x="447" y="1033"/>
                    <a:pt x="475" y="670"/>
                    <a:pt x="419" y="391"/>
                  </a:cubicBezTo>
                  <a:cubicBezTo>
                    <a:pt x="419" y="224"/>
                    <a:pt x="391" y="112"/>
                    <a:pt x="391" y="2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88328" y="2773002"/>
              <a:ext cx="56559" cy="111670"/>
            </a:xfrm>
            <a:custGeom>
              <a:avLst/>
              <a:gdLst/>
              <a:ahLst/>
              <a:cxnLst/>
              <a:rect l="l" t="t" r="r" b="b"/>
              <a:pathLst>
                <a:path w="977" h="1929" extrusionOk="0">
                  <a:moveTo>
                    <a:pt x="502" y="255"/>
                  </a:moveTo>
                  <a:cubicBezTo>
                    <a:pt x="614" y="283"/>
                    <a:pt x="670" y="311"/>
                    <a:pt x="670" y="478"/>
                  </a:cubicBezTo>
                  <a:lnTo>
                    <a:pt x="670" y="590"/>
                  </a:lnTo>
                  <a:cubicBezTo>
                    <a:pt x="670" y="729"/>
                    <a:pt x="586" y="785"/>
                    <a:pt x="502" y="785"/>
                  </a:cubicBezTo>
                  <a:cubicBezTo>
                    <a:pt x="391" y="785"/>
                    <a:pt x="335" y="729"/>
                    <a:pt x="335" y="590"/>
                  </a:cubicBezTo>
                  <a:lnTo>
                    <a:pt x="335" y="478"/>
                  </a:lnTo>
                  <a:cubicBezTo>
                    <a:pt x="335" y="311"/>
                    <a:pt x="419" y="255"/>
                    <a:pt x="502" y="255"/>
                  </a:cubicBezTo>
                  <a:close/>
                  <a:moveTo>
                    <a:pt x="434" y="1059"/>
                  </a:moveTo>
                  <a:cubicBezTo>
                    <a:pt x="446" y="1059"/>
                    <a:pt x="460" y="1061"/>
                    <a:pt x="474" y="1064"/>
                  </a:cubicBezTo>
                  <a:cubicBezTo>
                    <a:pt x="586" y="1064"/>
                    <a:pt x="642" y="1120"/>
                    <a:pt x="642" y="1259"/>
                  </a:cubicBezTo>
                  <a:lnTo>
                    <a:pt x="642" y="1455"/>
                  </a:lnTo>
                  <a:cubicBezTo>
                    <a:pt x="614" y="1622"/>
                    <a:pt x="558" y="1650"/>
                    <a:pt x="446" y="1650"/>
                  </a:cubicBezTo>
                  <a:cubicBezTo>
                    <a:pt x="363" y="1650"/>
                    <a:pt x="307" y="1594"/>
                    <a:pt x="307" y="1427"/>
                  </a:cubicBezTo>
                  <a:lnTo>
                    <a:pt x="307" y="1259"/>
                  </a:lnTo>
                  <a:cubicBezTo>
                    <a:pt x="307" y="1138"/>
                    <a:pt x="349" y="1059"/>
                    <a:pt x="434" y="1059"/>
                  </a:cubicBezTo>
                  <a:close/>
                  <a:moveTo>
                    <a:pt x="466" y="1"/>
                  </a:moveTo>
                  <a:cubicBezTo>
                    <a:pt x="200" y="1"/>
                    <a:pt x="54" y="166"/>
                    <a:pt x="28" y="450"/>
                  </a:cubicBezTo>
                  <a:lnTo>
                    <a:pt x="28" y="506"/>
                  </a:lnTo>
                  <a:cubicBezTo>
                    <a:pt x="28" y="701"/>
                    <a:pt x="84" y="813"/>
                    <a:pt x="195" y="897"/>
                  </a:cubicBezTo>
                  <a:cubicBezTo>
                    <a:pt x="84" y="953"/>
                    <a:pt x="28" y="1092"/>
                    <a:pt x="0" y="1287"/>
                  </a:cubicBezTo>
                  <a:lnTo>
                    <a:pt x="0" y="1427"/>
                  </a:lnTo>
                  <a:cubicBezTo>
                    <a:pt x="0" y="1734"/>
                    <a:pt x="140" y="1901"/>
                    <a:pt x="446" y="1929"/>
                  </a:cubicBezTo>
                  <a:cubicBezTo>
                    <a:pt x="753" y="1929"/>
                    <a:pt x="921" y="1762"/>
                    <a:pt x="921" y="1455"/>
                  </a:cubicBezTo>
                  <a:lnTo>
                    <a:pt x="921" y="1315"/>
                  </a:lnTo>
                  <a:cubicBezTo>
                    <a:pt x="949" y="1148"/>
                    <a:pt x="893" y="980"/>
                    <a:pt x="753" y="925"/>
                  </a:cubicBezTo>
                  <a:cubicBezTo>
                    <a:pt x="893" y="841"/>
                    <a:pt x="949" y="729"/>
                    <a:pt x="949" y="534"/>
                  </a:cubicBezTo>
                  <a:lnTo>
                    <a:pt x="976" y="478"/>
                  </a:lnTo>
                  <a:cubicBezTo>
                    <a:pt x="976" y="199"/>
                    <a:pt x="809" y="4"/>
                    <a:pt x="530" y="4"/>
                  </a:cubicBezTo>
                  <a:cubicBezTo>
                    <a:pt x="508" y="2"/>
                    <a:pt x="487" y="1"/>
                    <a:pt x="4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4"/>
          <p:cNvGrpSpPr/>
          <p:nvPr/>
        </p:nvGrpSpPr>
        <p:grpSpPr>
          <a:xfrm>
            <a:off x="158467" y="1929337"/>
            <a:ext cx="1562518" cy="869977"/>
            <a:chOff x="-457868" y="1510200"/>
            <a:chExt cx="1650664" cy="919054"/>
          </a:xfrm>
        </p:grpSpPr>
        <p:sp>
          <p:nvSpPr>
            <p:cNvPr id="1463" name="Google Shape;1463;p34"/>
            <p:cNvSpPr/>
            <p:nvPr/>
          </p:nvSpPr>
          <p:spPr>
            <a:xfrm>
              <a:off x="62212" y="1868768"/>
              <a:ext cx="260042" cy="360192"/>
            </a:xfrm>
            <a:custGeom>
              <a:avLst/>
              <a:gdLst/>
              <a:ahLst/>
              <a:cxnLst/>
              <a:rect l="l" t="t" r="r" b="b"/>
              <a:pathLst>
                <a:path w="4492" h="6222" extrusionOk="0">
                  <a:moveTo>
                    <a:pt x="3599" y="0"/>
                  </a:moveTo>
                  <a:lnTo>
                    <a:pt x="0" y="307"/>
                  </a:lnTo>
                  <a:cubicBezTo>
                    <a:pt x="140" y="1395"/>
                    <a:pt x="586" y="2260"/>
                    <a:pt x="1451" y="2902"/>
                  </a:cubicBezTo>
                  <a:cubicBezTo>
                    <a:pt x="1897" y="3237"/>
                    <a:pt x="2204" y="3795"/>
                    <a:pt x="2204" y="4381"/>
                  </a:cubicBezTo>
                  <a:lnTo>
                    <a:pt x="2093" y="6222"/>
                  </a:lnTo>
                  <a:lnTo>
                    <a:pt x="2957" y="6222"/>
                  </a:lnTo>
                  <a:cubicBezTo>
                    <a:pt x="2957" y="6222"/>
                    <a:pt x="4492" y="1228"/>
                    <a:pt x="35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01089" y="2199838"/>
              <a:ext cx="197115" cy="106865"/>
            </a:xfrm>
            <a:custGeom>
              <a:avLst/>
              <a:gdLst/>
              <a:ahLst/>
              <a:cxnLst/>
              <a:rect l="l" t="t" r="r" b="b"/>
              <a:pathLst>
                <a:path w="3405" h="1846" extrusionOk="0">
                  <a:moveTo>
                    <a:pt x="475" y="1"/>
                  </a:moveTo>
                  <a:lnTo>
                    <a:pt x="0" y="698"/>
                  </a:lnTo>
                  <a:lnTo>
                    <a:pt x="2902" y="1842"/>
                  </a:lnTo>
                  <a:cubicBezTo>
                    <a:pt x="2923" y="1844"/>
                    <a:pt x="2942" y="1845"/>
                    <a:pt x="2961" y="1845"/>
                  </a:cubicBezTo>
                  <a:cubicBezTo>
                    <a:pt x="3197" y="1845"/>
                    <a:pt x="3301" y="1688"/>
                    <a:pt x="3404" y="1507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78454" y="2201806"/>
              <a:ext cx="71147" cy="50943"/>
            </a:xfrm>
            <a:custGeom>
              <a:avLst/>
              <a:gdLst/>
              <a:ahLst/>
              <a:cxnLst/>
              <a:rect l="l" t="t" r="r" b="b"/>
              <a:pathLst>
                <a:path w="1229" h="880" extrusionOk="0">
                  <a:moveTo>
                    <a:pt x="466" y="1"/>
                  </a:moveTo>
                  <a:cubicBezTo>
                    <a:pt x="299" y="1"/>
                    <a:pt x="154" y="68"/>
                    <a:pt x="85" y="190"/>
                  </a:cubicBezTo>
                  <a:cubicBezTo>
                    <a:pt x="1" y="413"/>
                    <a:pt x="168" y="692"/>
                    <a:pt x="447" y="804"/>
                  </a:cubicBezTo>
                  <a:cubicBezTo>
                    <a:pt x="550" y="855"/>
                    <a:pt x="656" y="880"/>
                    <a:pt x="754" y="880"/>
                  </a:cubicBezTo>
                  <a:cubicBezTo>
                    <a:pt x="925" y="880"/>
                    <a:pt x="1074" y="806"/>
                    <a:pt x="1145" y="664"/>
                  </a:cubicBezTo>
                  <a:cubicBezTo>
                    <a:pt x="1228" y="469"/>
                    <a:pt x="1061" y="190"/>
                    <a:pt x="782" y="78"/>
                  </a:cubicBezTo>
                  <a:cubicBezTo>
                    <a:pt x="677" y="26"/>
                    <a:pt x="567" y="1"/>
                    <a:pt x="46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369026" y="2287077"/>
              <a:ext cx="90540" cy="63042"/>
            </a:xfrm>
            <a:custGeom>
              <a:avLst/>
              <a:gdLst/>
              <a:ahLst/>
              <a:cxnLst/>
              <a:rect l="l" t="t" r="r" b="b"/>
              <a:pathLst>
                <a:path w="1564" h="1089" extrusionOk="0">
                  <a:moveTo>
                    <a:pt x="503" y="0"/>
                  </a:moveTo>
                  <a:lnTo>
                    <a:pt x="1" y="335"/>
                  </a:lnTo>
                  <a:cubicBezTo>
                    <a:pt x="57" y="503"/>
                    <a:pt x="140" y="670"/>
                    <a:pt x="168" y="837"/>
                  </a:cubicBezTo>
                  <a:cubicBezTo>
                    <a:pt x="196" y="921"/>
                    <a:pt x="224" y="1005"/>
                    <a:pt x="224" y="1088"/>
                  </a:cubicBezTo>
                  <a:lnTo>
                    <a:pt x="1563" y="921"/>
                  </a:lnTo>
                  <a:cubicBezTo>
                    <a:pt x="1424" y="754"/>
                    <a:pt x="1229" y="586"/>
                    <a:pt x="1033" y="419"/>
                  </a:cubicBezTo>
                  <a:cubicBezTo>
                    <a:pt x="838" y="279"/>
                    <a:pt x="643" y="112"/>
                    <a:pt x="5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46449" y="2288698"/>
              <a:ext cx="38786" cy="42028"/>
            </a:xfrm>
            <a:custGeom>
              <a:avLst/>
              <a:gdLst/>
              <a:ahLst/>
              <a:cxnLst/>
              <a:rect l="l" t="t" r="r" b="b"/>
              <a:pathLst>
                <a:path w="670" h="726" extrusionOk="0">
                  <a:moveTo>
                    <a:pt x="670" y="0"/>
                  </a:moveTo>
                  <a:lnTo>
                    <a:pt x="0" y="140"/>
                  </a:lnTo>
                  <a:cubicBezTo>
                    <a:pt x="0" y="168"/>
                    <a:pt x="140" y="307"/>
                    <a:pt x="251" y="419"/>
                  </a:cubicBezTo>
                  <a:cubicBezTo>
                    <a:pt x="279" y="502"/>
                    <a:pt x="335" y="558"/>
                    <a:pt x="363" y="614"/>
                  </a:cubicBezTo>
                  <a:cubicBezTo>
                    <a:pt x="363" y="670"/>
                    <a:pt x="363" y="726"/>
                    <a:pt x="363" y="726"/>
                  </a:cubicBezTo>
                  <a:cubicBezTo>
                    <a:pt x="363" y="726"/>
                    <a:pt x="391" y="698"/>
                    <a:pt x="447" y="642"/>
                  </a:cubicBezTo>
                  <a:cubicBezTo>
                    <a:pt x="503" y="586"/>
                    <a:pt x="530" y="475"/>
                    <a:pt x="586" y="391"/>
                  </a:cubicBezTo>
                  <a:cubicBezTo>
                    <a:pt x="642" y="19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36782" y="2287077"/>
              <a:ext cx="38786" cy="33981"/>
            </a:xfrm>
            <a:custGeom>
              <a:avLst/>
              <a:gdLst/>
              <a:ahLst/>
              <a:cxnLst/>
              <a:rect l="l" t="t" r="r" b="b"/>
              <a:pathLst>
                <a:path w="670" h="587" extrusionOk="0">
                  <a:moveTo>
                    <a:pt x="670" y="0"/>
                  </a:moveTo>
                  <a:lnTo>
                    <a:pt x="0" y="112"/>
                  </a:lnTo>
                  <a:lnTo>
                    <a:pt x="418" y="5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327056" y="2285456"/>
              <a:ext cx="38844" cy="22693"/>
            </a:xfrm>
            <a:custGeom>
              <a:avLst/>
              <a:gdLst/>
              <a:ahLst/>
              <a:cxnLst/>
              <a:rect l="l" t="t" r="r" b="b"/>
              <a:pathLst>
                <a:path w="671" h="392" extrusionOk="0">
                  <a:moveTo>
                    <a:pt x="670" y="0"/>
                  </a:moveTo>
                  <a:lnTo>
                    <a:pt x="1" y="168"/>
                  </a:lnTo>
                  <a:cubicBezTo>
                    <a:pt x="1" y="168"/>
                    <a:pt x="112" y="224"/>
                    <a:pt x="196" y="279"/>
                  </a:cubicBezTo>
                  <a:cubicBezTo>
                    <a:pt x="280" y="335"/>
                    <a:pt x="391" y="391"/>
                    <a:pt x="391" y="391"/>
                  </a:cubicBezTo>
                  <a:cubicBezTo>
                    <a:pt x="391" y="391"/>
                    <a:pt x="447" y="307"/>
                    <a:pt x="531" y="224"/>
                  </a:cubicBezTo>
                  <a:cubicBezTo>
                    <a:pt x="586" y="112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378751" y="2311275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865" y="1"/>
                  </a:moveTo>
                  <a:lnTo>
                    <a:pt x="0" y="391"/>
                  </a:lnTo>
                  <a:lnTo>
                    <a:pt x="56" y="670"/>
                  </a:lnTo>
                  <a:lnTo>
                    <a:pt x="1395" y="503"/>
                  </a:lnTo>
                  <a:cubicBezTo>
                    <a:pt x="1256" y="336"/>
                    <a:pt x="1061" y="168"/>
                    <a:pt x="86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-449763" y="1831603"/>
              <a:ext cx="520084" cy="73405"/>
            </a:xfrm>
            <a:custGeom>
              <a:avLst/>
              <a:gdLst/>
              <a:ahLst/>
              <a:cxnLst/>
              <a:rect l="l" t="t" r="r" b="b"/>
              <a:pathLst>
                <a:path w="8984" h="1268" extrusionOk="0">
                  <a:moveTo>
                    <a:pt x="8984" y="1"/>
                  </a:moveTo>
                  <a:cubicBezTo>
                    <a:pt x="8984" y="1"/>
                    <a:pt x="8872" y="57"/>
                    <a:pt x="8649" y="112"/>
                  </a:cubicBezTo>
                  <a:cubicBezTo>
                    <a:pt x="8398" y="196"/>
                    <a:pt x="8091" y="252"/>
                    <a:pt x="7672" y="280"/>
                  </a:cubicBezTo>
                  <a:cubicBezTo>
                    <a:pt x="7254" y="280"/>
                    <a:pt x="6752" y="252"/>
                    <a:pt x="6194" y="224"/>
                  </a:cubicBezTo>
                  <a:cubicBezTo>
                    <a:pt x="5944" y="212"/>
                    <a:pt x="5684" y="199"/>
                    <a:pt x="5414" y="199"/>
                  </a:cubicBezTo>
                  <a:cubicBezTo>
                    <a:pt x="5081" y="199"/>
                    <a:pt x="4735" y="218"/>
                    <a:pt x="4380" y="280"/>
                  </a:cubicBezTo>
                  <a:cubicBezTo>
                    <a:pt x="3711" y="363"/>
                    <a:pt x="3125" y="615"/>
                    <a:pt x="2623" y="782"/>
                  </a:cubicBezTo>
                  <a:cubicBezTo>
                    <a:pt x="2344" y="866"/>
                    <a:pt x="2093" y="921"/>
                    <a:pt x="1869" y="1005"/>
                  </a:cubicBezTo>
                  <a:cubicBezTo>
                    <a:pt x="1646" y="1061"/>
                    <a:pt x="1423" y="1117"/>
                    <a:pt x="1228" y="1145"/>
                  </a:cubicBezTo>
                  <a:cubicBezTo>
                    <a:pt x="969" y="1179"/>
                    <a:pt x="742" y="1203"/>
                    <a:pt x="554" y="1203"/>
                  </a:cubicBezTo>
                  <a:cubicBezTo>
                    <a:pt x="438" y="1203"/>
                    <a:pt x="336" y="1194"/>
                    <a:pt x="251" y="1173"/>
                  </a:cubicBezTo>
                  <a:cubicBezTo>
                    <a:pt x="140" y="1173"/>
                    <a:pt x="56" y="1117"/>
                    <a:pt x="0" y="1117"/>
                  </a:cubicBezTo>
                  <a:cubicBezTo>
                    <a:pt x="56" y="1145"/>
                    <a:pt x="140" y="1200"/>
                    <a:pt x="251" y="1200"/>
                  </a:cubicBezTo>
                  <a:cubicBezTo>
                    <a:pt x="359" y="1247"/>
                    <a:pt x="517" y="1267"/>
                    <a:pt x="707" y="1267"/>
                  </a:cubicBezTo>
                  <a:cubicBezTo>
                    <a:pt x="863" y="1267"/>
                    <a:pt x="1040" y="1253"/>
                    <a:pt x="1228" y="1228"/>
                  </a:cubicBezTo>
                  <a:cubicBezTo>
                    <a:pt x="1423" y="1200"/>
                    <a:pt x="1674" y="1173"/>
                    <a:pt x="1925" y="1117"/>
                  </a:cubicBezTo>
                  <a:cubicBezTo>
                    <a:pt x="2148" y="1061"/>
                    <a:pt x="2427" y="1005"/>
                    <a:pt x="2678" y="921"/>
                  </a:cubicBezTo>
                  <a:cubicBezTo>
                    <a:pt x="3236" y="810"/>
                    <a:pt x="3794" y="615"/>
                    <a:pt x="4408" y="559"/>
                  </a:cubicBezTo>
                  <a:cubicBezTo>
                    <a:pt x="4797" y="506"/>
                    <a:pt x="5186" y="486"/>
                    <a:pt x="5561" y="486"/>
                  </a:cubicBezTo>
                  <a:cubicBezTo>
                    <a:pt x="5778" y="486"/>
                    <a:pt x="5990" y="493"/>
                    <a:pt x="6194" y="503"/>
                  </a:cubicBezTo>
                  <a:cubicBezTo>
                    <a:pt x="6425" y="515"/>
                    <a:pt x="6646" y="521"/>
                    <a:pt x="6856" y="521"/>
                  </a:cubicBezTo>
                  <a:cubicBezTo>
                    <a:pt x="7153" y="521"/>
                    <a:pt x="7427" y="508"/>
                    <a:pt x="7672" y="475"/>
                  </a:cubicBezTo>
                  <a:cubicBezTo>
                    <a:pt x="8091" y="391"/>
                    <a:pt x="8426" y="280"/>
                    <a:pt x="8649" y="168"/>
                  </a:cubicBezTo>
                  <a:cubicBezTo>
                    <a:pt x="8760" y="112"/>
                    <a:pt x="8844" y="84"/>
                    <a:pt x="8900" y="57"/>
                  </a:cubicBezTo>
                  <a:cubicBezTo>
                    <a:pt x="8956" y="29"/>
                    <a:pt x="8984" y="1"/>
                    <a:pt x="8984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-406172" y="1834844"/>
              <a:ext cx="461962" cy="85677"/>
            </a:xfrm>
            <a:custGeom>
              <a:avLst/>
              <a:gdLst/>
              <a:ahLst/>
              <a:cxnLst/>
              <a:rect l="l" t="t" r="r" b="b"/>
              <a:pathLst>
                <a:path w="7980" h="1480" extrusionOk="0">
                  <a:moveTo>
                    <a:pt x="7980" y="1"/>
                  </a:moveTo>
                  <a:lnTo>
                    <a:pt x="7924" y="56"/>
                  </a:lnTo>
                  <a:cubicBezTo>
                    <a:pt x="7896" y="112"/>
                    <a:pt x="7840" y="168"/>
                    <a:pt x="7756" y="224"/>
                  </a:cubicBezTo>
                  <a:cubicBezTo>
                    <a:pt x="7589" y="391"/>
                    <a:pt x="7310" y="586"/>
                    <a:pt x="6975" y="726"/>
                  </a:cubicBezTo>
                  <a:cubicBezTo>
                    <a:pt x="6763" y="824"/>
                    <a:pt x="6531" y="865"/>
                    <a:pt x="6275" y="865"/>
                  </a:cubicBezTo>
                  <a:cubicBezTo>
                    <a:pt x="6093" y="865"/>
                    <a:pt x="5900" y="844"/>
                    <a:pt x="5692" y="810"/>
                  </a:cubicBezTo>
                  <a:cubicBezTo>
                    <a:pt x="5219" y="760"/>
                    <a:pt x="4724" y="666"/>
                    <a:pt x="4207" y="666"/>
                  </a:cubicBezTo>
                  <a:cubicBezTo>
                    <a:pt x="4144" y="666"/>
                    <a:pt x="4081" y="667"/>
                    <a:pt x="4018" y="670"/>
                  </a:cubicBezTo>
                  <a:cubicBezTo>
                    <a:pt x="3711" y="670"/>
                    <a:pt x="3432" y="698"/>
                    <a:pt x="3153" y="754"/>
                  </a:cubicBezTo>
                  <a:cubicBezTo>
                    <a:pt x="3014" y="810"/>
                    <a:pt x="2874" y="838"/>
                    <a:pt x="2762" y="865"/>
                  </a:cubicBezTo>
                  <a:cubicBezTo>
                    <a:pt x="2623" y="893"/>
                    <a:pt x="2511" y="921"/>
                    <a:pt x="2400" y="977"/>
                  </a:cubicBezTo>
                  <a:cubicBezTo>
                    <a:pt x="2149" y="1033"/>
                    <a:pt x="1925" y="1089"/>
                    <a:pt x="1730" y="1144"/>
                  </a:cubicBezTo>
                  <a:cubicBezTo>
                    <a:pt x="1507" y="1200"/>
                    <a:pt x="1340" y="1228"/>
                    <a:pt x="1144" y="1284"/>
                  </a:cubicBezTo>
                  <a:cubicBezTo>
                    <a:pt x="782" y="1368"/>
                    <a:pt x="503" y="1423"/>
                    <a:pt x="307" y="1451"/>
                  </a:cubicBezTo>
                  <a:lnTo>
                    <a:pt x="0" y="1451"/>
                  </a:lnTo>
                  <a:cubicBezTo>
                    <a:pt x="0" y="1451"/>
                    <a:pt x="0" y="1451"/>
                    <a:pt x="56" y="1479"/>
                  </a:cubicBezTo>
                  <a:lnTo>
                    <a:pt x="279" y="1479"/>
                  </a:lnTo>
                  <a:cubicBezTo>
                    <a:pt x="475" y="1451"/>
                    <a:pt x="782" y="1423"/>
                    <a:pt x="1172" y="1340"/>
                  </a:cubicBezTo>
                  <a:cubicBezTo>
                    <a:pt x="1563" y="1284"/>
                    <a:pt x="2009" y="1200"/>
                    <a:pt x="2483" y="1117"/>
                  </a:cubicBezTo>
                  <a:cubicBezTo>
                    <a:pt x="2595" y="1089"/>
                    <a:pt x="2707" y="1089"/>
                    <a:pt x="2846" y="1061"/>
                  </a:cubicBezTo>
                  <a:cubicBezTo>
                    <a:pt x="2958" y="1033"/>
                    <a:pt x="3097" y="1005"/>
                    <a:pt x="3209" y="1005"/>
                  </a:cubicBezTo>
                  <a:cubicBezTo>
                    <a:pt x="3406" y="985"/>
                    <a:pt x="3589" y="966"/>
                    <a:pt x="3788" y="966"/>
                  </a:cubicBezTo>
                  <a:cubicBezTo>
                    <a:pt x="3871" y="966"/>
                    <a:pt x="3956" y="969"/>
                    <a:pt x="4046" y="977"/>
                  </a:cubicBezTo>
                  <a:cubicBezTo>
                    <a:pt x="4604" y="1005"/>
                    <a:pt x="5190" y="1144"/>
                    <a:pt x="5720" y="1228"/>
                  </a:cubicBezTo>
                  <a:cubicBezTo>
                    <a:pt x="5845" y="1249"/>
                    <a:pt x="5969" y="1260"/>
                    <a:pt x="6089" y="1260"/>
                  </a:cubicBezTo>
                  <a:cubicBezTo>
                    <a:pt x="6450" y="1260"/>
                    <a:pt x="6780" y="1165"/>
                    <a:pt x="7031" y="977"/>
                  </a:cubicBezTo>
                  <a:cubicBezTo>
                    <a:pt x="7394" y="726"/>
                    <a:pt x="7617" y="447"/>
                    <a:pt x="7784" y="280"/>
                  </a:cubicBezTo>
                  <a:cubicBezTo>
                    <a:pt x="7840" y="168"/>
                    <a:pt x="7896" y="112"/>
                    <a:pt x="7952" y="56"/>
                  </a:cubicBezTo>
                  <a:cubicBezTo>
                    <a:pt x="7980" y="29"/>
                    <a:pt x="7980" y="1"/>
                    <a:pt x="798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-370628" y="1821530"/>
              <a:ext cx="419934" cy="55343"/>
            </a:xfrm>
            <a:custGeom>
              <a:avLst/>
              <a:gdLst/>
              <a:ahLst/>
              <a:cxnLst/>
              <a:rect l="l" t="t" r="r" b="b"/>
              <a:pathLst>
                <a:path w="7254" h="956" extrusionOk="0">
                  <a:moveTo>
                    <a:pt x="3170" y="0"/>
                  </a:moveTo>
                  <a:cubicBezTo>
                    <a:pt x="3041" y="0"/>
                    <a:pt x="2916" y="7"/>
                    <a:pt x="2790" y="35"/>
                  </a:cubicBezTo>
                  <a:cubicBezTo>
                    <a:pt x="2734" y="35"/>
                    <a:pt x="2651" y="35"/>
                    <a:pt x="2595" y="63"/>
                  </a:cubicBezTo>
                  <a:cubicBezTo>
                    <a:pt x="2539" y="63"/>
                    <a:pt x="2483" y="91"/>
                    <a:pt x="2427" y="119"/>
                  </a:cubicBezTo>
                  <a:cubicBezTo>
                    <a:pt x="2288" y="147"/>
                    <a:pt x="2176" y="203"/>
                    <a:pt x="2093" y="231"/>
                  </a:cubicBezTo>
                  <a:cubicBezTo>
                    <a:pt x="1646" y="426"/>
                    <a:pt x="1284" y="593"/>
                    <a:pt x="977" y="733"/>
                  </a:cubicBezTo>
                  <a:cubicBezTo>
                    <a:pt x="670" y="844"/>
                    <a:pt x="419" y="900"/>
                    <a:pt x="223" y="928"/>
                  </a:cubicBezTo>
                  <a:cubicBezTo>
                    <a:pt x="140" y="956"/>
                    <a:pt x="56" y="956"/>
                    <a:pt x="0" y="956"/>
                  </a:cubicBezTo>
                  <a:lnTo>
                    <a:pt x="223" y="956"/>
                  </a:lnTo>
                  <a:cubicBezTo>
                    <a:pt x="419" y="956"/>
                    <a:pt x="698" y="928"/>
                    <a:pt x="1032" y="816"/>
                  </a:cubicBezTo>
                  <a:cubicBezTo>
                    <a:pt x="1367" y="733"/>
                    <a:pt x="1730" y="593"/>
                    <a:pt x="2148" y="454"/>
                  </a:cubicBezTo>
                  <a:cubicBezTo>
                    <a:pt x="2260" y="426"/>
                    <a:pt x="2372" y="398"/>
                    <a:pt x="2483" y="370"/>
                  </a:cubicBezTo>
                  <a:cubicBezTo>
                    <a:pt x="2539" y="342"/>
                    <a:pt x="2595" y="342"/>
                    <a:pt x="2651" y="314"/>
                  </a:cubicBezTo>
                  <a:cubicBezTo>
                    <a:pt x="2706" y="314"/>
                    <a:pt x="2762" y="314"/>
                    <a:pt x="2818" y="286"/>
                  </a:cubicBezTo>
                  <a:cubicBezTo>
                    <a:pt x="2930" y="272"/>
                    <a:pt x="3048" y="265"/>
                    <a:pt x="3170" y="265"/>
                  </a:cubicBezTo>
                  <a:cubicBezTo>
                    <a:pt x="3292" y="265"/>
                    <a:pt x="3418" y="272"/>
                    <a:pt x="3543" y="286"/>
                  </a:cubicBezTo>
                  <a:cubicBezTo>
                    <a:pt x="4046" y="314"/>
                    <a:pt x="4520" y="398"/>
                    <a:pt x="4966" y="454"/>
                  </a:cubicBezTo>
                  <a:cubicBezTo>
                    <a:pt x="5413" y="537"/>
                    <a:pt x="5831" y="621"/>
                    <a:pt x="6166" y="621"/>
                  </a:cubicBezTo>
                  <a:cubicBezTo>
                    <a:pt x="6222" y="630"/>
                    <a:pt x="6277" y="634"/>
                    <a:pt x="6332" y="634"/>
                  </a:cubicBezTo>
                  <a:cubicBezTo>
                    <a:pt x="6442" y="634"/>
                    <a:pt x="6547" y="621"/>
                    <a:pt x="6640" y="621"/>
                  </a:cubicBezTo>
                  <a:cubicBezTo>
                    <a:pt x="6752" y="593"/>
                    <a:pt x="6891" y="565"/>
                    <a:pt x="6975" y="537"/>
                  </a:cubicBezTo>
                  <a:cubicBezTo>
                    <a:pt x="7142" y="482"/>
                    <a:pt x="7254" y="426"/>
                    <a:pt x="7254" y="426"/>
                  </a:cubicBezTo>
                  <a:lnTo>
                    <a:pt x="7254" y="426"/>
                  </a:lnTo>
                  <a:cubicBezTo>
                    <a:pt x="7254" y="426"/>
                    <a:pt x="7142" y="454"/>
                    <a:pt x="6975" y="482"/>
                  </a:cubicBezTo>
                  <a:lnTo>
                    <a:pt x="6612" y="482"/>
                  </a:lnTo>
                  <a:cubicBezTo>
                    <a:pt x="6501" y="482"/>
                    <a:pt x="6333" y="482"/>
                    <a:pt x="6166" y="426"/>
                  </a:cubicBezTo>
                  <a:cubicBezTo>
                    <a:pt x="5831" y="370"/>
                    <a:pt x="5441" y="286"/>
                    <a:pt x="5022" y="231"/>
                  </a:cubicBezTo>
                  <a:cubicBezTo>
                    <a:pt x="4576" y="147"/>
                    <a:pt x="4101" y="63"/>
                    <a:pt x="3571" y="7"/>
                  </a:cubicBezTo>
                  <a:cubicBezTo>
                    <a:pt x="3432" y="7"/>
                    <a:pt x="3299" y="0"/>
                    <a:pt x="31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-294735" y="1840460"/>
              <a:ext cx="340856" cy="88282"/>
            </a:xfrm>
            <a:custGeom>
              <a:avLst/>
              <a:gdLst/>
              <a:ahLst/>
              <a:cxnLst/>
              <a:rect l="l" t="t" r="r" b="b"/>
              <a:pathLst>
                <a:path w="5888" h="1525" extrusionOk="0">
                  <a:moveTo>
                    <a:pt x="5887" y="14"/>
                  </a:moveTo>
                  <a:cubicBezTo>
                    <a:pt x="5887" y="14"/>
                    <a:pt x="5887" y="15"/>
                    <a:pt x="5887" y="15"/>
                  </a:cubicBezTo>
                  <a:cubicBezTo>
                    <a:pt x="5887" y="15"/>
                    <a:pt x="5887" y="14"/>
                    <a:pt x="5887" y="14"/>
                  </a:cubicBezTo>
                  <a:close/>
                  <a:moveTo>
                    <a:pt x="5870" y="1"/>
                  </a:moveTo>
                  <a:cubicBezTo>
                    <a:pt x="5854" y="1"/>
                    <a:pt x="5826" y="15"/>
                    <a:pt x="5786" y="41"/>
                  </a:cubicBezTo>
                  <a:lnTo>
                    <a:pt x="5786" y="41"/>
                  </a:lnTo>
                  <a:cubicBezTo>
                    <a:pt x="5836" y="22"/>
                    <a:pt x="5868" y="12"/>
                    <a:pt x="5881" y="12"/>
                  </a:cubicBezTo>
                  <a:cubicBezTo>
                    <a:pt x="5884" y="12"/>
                    <a:pt x="5886" y="13"/>
                    <a:pt x="5887" y="14"/>
                  </a:cubicBezTo>
                  <a:lnTo>
                    <a:pt x="5887" y="14"/>
                  </a:lnTo>
                  <a:cubicBezTo>
                    <a:pt x="5885" y="5"/>
                    <a:pt x="5880" y="1"/>
                    <a:pt x="5870" y="1"/>
                  </a:cubicBezTo>
                  <a:close/>
                  <a:moveTo>
                    <a:pt x="5786" y="41"/>
                  </a:moveTo>
                  <a:cubicBezTo>
                    <a:pt x="5445" y="170"/>
                    <a:pt x="4277" y="701"/>
                    <a:pt x="2874" y="1075"/>
                  </a:cubicBezTo>
                  <a:cubicBezTo>
                    <a:pt x="2204" y="1254"/>
                    <a:pt x="1571" y="1272"/>
                    <a:pt x="1058" y="1272"/>
                  </a:cubicBezTo>
                  <a:cubicBezTo>
                    <a:pt x="930" y="1272"/>
                    <a:pt x="810" y="1271"/>
                    <a:pt x="698" y="1271"/>
                  </a:cubicBezTo>
                  <a:lnTo>
                    <a:pt x="0" y="1271"/>
                  </a:lnTo>
                  <a:cubicBezTo>
                    <a:pt x="28" y="1299"/>
                    <a:pt x="84" y="1299"/>
                    <a:pt x="140" y="1299"/>
                  </a:cubicBezTo>
                  <a:lnTo>
                    <a:pt x="279" y="1299"/>
                  </a:lnTo>
                  <a:cubicBezTo>
                    <a:pt x="335" y="1326"/>
                    <a:pt x="419" y="1326"/>
                    <a:pt x="475" y="1326"/>
                  </a:cubicBezTo>
                  <a:cubicBezTo>
                    <a:pt x="558" y="1326"/>
                    <a:pt x="614" y="1326"/>
                    <a:pt x="698" y="1354"/>
                  </a:cubicBezTo>
                  <a:cubicBezTo>
                    <a:pt x="1168" y="1377"/>
                    <a:pt x="1836" y="1525"/>
                    <a:pt x="2514" y="1525"/>
                  </a:cubicBezTo>
                  <a:cubicBezTo>
                    <a:pt x="2681" y="1525"/>
                    <a:pt x="2848" y="1516"/>
                    <a:pt x="3014" y="1494"/>
                  </a:cubicBezTo>
                  <a:cubicBezTo>
                    <a:pt x="4437" y="1214"/>
                    <a:pt x="5470" y="251"/>
                    <a:pt x="5786" y="4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-457868" y="1828419"/>
              <a:ext cx="521763" cy="95750"/>
            </a:xfrm>
            <a:custGeom>
              <a:avLst/>
              <a:gdLst/>
              <a:ahLst/>
              <a:cxnLst/>
              <a:rect l="l" t="t" r="r" b="b"/>
              <a:pathLst>
                <a:path w="9013" h="1654" extrusionOk="0">
                  <a:moveTo>
                    <a:pt x="1" y="1507"/>
                  </a:moveTo>
                  <a:cubicBezTo>
                    <a:pt x="1" y="1507"/>
                    <a:pt x="29" y="1535"/>
                    <a:pt x="56" y="1562"/>
                  </a:cubicBezTo>
                  <a:lnTo>
                    <a:pt x="168" y="1590"/>
                  </a:lnTo>
                  <a:lnTo>
                    <a:pt x="168" y="1590"/>
                  </a:lnTo>
                  <a:lnTo>
                    <a:pt x="84" y="1562"/>
                  </a:lnTo>
                  <a:cubicBezTo>
                    <a:pt x="29" y="1535"/>
                    <a:pt x="1" y="1507"/>
                    <a:pt x="1" y="1507"/>
                  </a:cubicBezTo>
                  <a:close/>
                  <a:moveTo>
                    <a:pt x="9012" y="0"/>
                  </a:moveTo>
                  <a:lnTo>
                    <a:pt x="9012" y="0"/>
                  </a:lnTo>
                  <a:cubicBezTo>
                    <a:pt x="9012" y="28"/>
                    <a:pt x="8873" y="56"/>
                    <a:pt x="8677" y="167"/>
                  </a:cubicBezTo>
                  <a:cubicBezTo>
                    <a:pt x="8566" y="223"/>
                    <a:pt x="8426" y="279"/>
                    <a:pt x="8259" y="335"/>
                  </a:cubicBezTo>
                  <a:cubicBezTo>
                    <a:pt x="8203" y="363"/>
                    <a:pt x="8091" y="391"/>
                    <a:pt x="8008" y="418"/>
                  </a:cubicBezTo>
                  <a:cubicBezTo>
                    <a:pt x="7924" y="446"/>
                    <a:pt x="7840" y="474"/>
                    <a:pt x="7729" y="502"/>
                  </a:cubicBezTo>
                  <a:cubicBezTo>
                    <a:pt x="7338" y="614"/>
                    <a:pt x="6836" y="642"/>
                    <a:pt x="6278" y="670"/>
                  </a:cubicBezTo>
                  <a:cubicBezTo>
                    <a:pt x="5720" y="697"/>
                    <a:pt x="5106" y="670"/>
                    <a:pt x="4465" y="725"/>
                  </a:cubicBezTo>
                  <a:cubicBezTo>
                    <a:pt x="3823" y="781"/>
                    <a:pt x="3209" y="893"/>
                    <a:pt x="2651" y="1004"/>
                  </a:cubicBezTo>
                  <a:cubicBezTo>
                    <a:pt x="2093" y="1144"/>
                    <a:pt x="1647" y="1283"/>
                    <a:pt x="1256" y="1423"/>
                  </a:cubicBezTo>
                  <a:cubicBezTo>
                    <a:pt x="866" y="1534"/>
                    <a:pt x="531" y="1590"/>
                    <a:pt x="308" y="1590"/>
                  </a:cubicBezTo>
                  <a:lnTo>
                    <a:pt x="168" y="1590"/>
                  </a:lnTo>
                  <a:cubicBezTo>
                    <a:pt x="196" y="1618"/>
                    <a:pt x="252" y="1618"/>
                    <a:pt x="308" y="1646"/>
                  </a:cubicBezTo>
                  <a:cubicBezTo>
                    <a:pt x="340" y="1651"/>
                    <a:pt x="377" y="1653"/>
                    <a:pt x="419" y="1653"/>
                  </a:cubicBezTo>
                  <a:cubicBezTo>
                    <a:pt x="625" y="1653"/>
                    <a:pt x="935" y="1595"/>
                    <a:pt x="1284" y="1479"/>
                  </a:cubicBezTo>
                  <a:cubicBezTo>
                    <a:pt x="1702" y="1395"/>
                    <a:pt x="2177" y="1255"/>
                    <a:pt x="2707" y="1144"/>
                  </a:cubicBezTo>
                  <a:cubicBezTo>
                    <a:pt x="3237" y="1060"/>
                    <a:pt x="3851" y="1004"/>
                    <a:pt x="4492" y="1004"/>
                  </a:cubicBezTo>
                  <a:cubicBezTo>
                    <a:pt x="4920" y="1004"/>
                    <a:pt x="5336" y="1017"/>
                    <a:pt x="5730" y="1017"/>
                  </a:cubicBezTo>
                  <a:cubicBezTo>
                    <a:pt x="5928" y="1017"/>
                    <a:pt x="6120" y="1014"/>
                    <a:pt x="6306" y="1004"/>
                  </a:cubicBezTo>
                  <a:cubicBezTo>
                    <a:pt x="6892" y="1004"/>
                    <a:pt x="7394" y="893"/>
                    <a:pt x="7784" y="725"/>
                  </a:cubicBezTo>
                  <a:cubicBezTo>
                    <a:pt x="7868" y="670"/>
                    <a:pt x="7980" y="614"/>
                    <a:pt x="8063" y="586"/>
                  </a:cubicBezTo>
                  <a:cubicBezTo>
                    <a:pt x="8147" y="530"/>
                    <a:pt x="8231" y="502"/>
                    <a:pt x="8315" y="446"/>
                  </a:cubicBezTo>
                  <a:cubicBezTo>
                    <a:pt x="8454" y="363"/>
                    <a:pt x="8594" y="279"/>
                    <a:pt x="8677" y="223"/>
                  </a:cubicBezTo>
                  <a:cubicBezTo>
                    <a:pt x="8900" y="84"/>
                    <a:pt x="9012" y="28"/>
                    <a:pt x="90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-359340" y="1839707"/>
              <a:ext cx="413508" cy="80814"/>
            </a:xfrm>
            <a:custGeom>
              <a:avLst/>
              <a:gdLst/>
              <a:ahLst/>
              <a:cxnLst/>
              <a:rect l="l" t="t" r="r" b="b"/>
              <a:pathLst>
                <a:path w="7143" h="1396" extrusionOk="0">
                  <a:moveTo>
                    <a:pt x="7143" y="0"/>
                  </a:moveTo>
                  <a:cubicBezTo>
                    <a:pt x="7143" y="0"/>
                    <a:pt x="7031" y="56"/>
                    <a:pt x="6864" y="140"/>
                  </a:cubicBezTo>
                  <a:cubicBezTo>
                    <a:pt x="6696" y="223"/>
                    <a:pt x="6473" y="363"/>
                    <a:pt x="6138" y="475"/>
                  </a:cubicBezTo>
                  <a:cubicBezTo>
                    <a:pt x="5831" y="614"/>
                    <a:pt x="5469" y="698"/>
                    <a:pt x="5022" y="726"/>
                  </a:cubicBezTo>
                  <a:cubicBezTo>
                    <a:pt x="4799" y="754"/>
                    <a:pt x="4576" y="754"/>
                    <a:pt x="4325" y="754"/>
                  </a:cubicBezTo>
                  <a:cubicBezTo>
                    <a:pt x="4102" y="781"/>
                    <a:pt x="3851" y="781"/>
                    <a:pt x="3599" y="809"/>
                  </a:cubicBezTo>
                  <a:cubicBezTo>
                    <a:pt x="3348" y="809"/>
                    <a:pt x="3097" y="809"/>
                    <a:pt x="2846" y="837"/>
                  </a:cubicBezTo>
                  <a:cubicBezTo>
                    <a:pt x="2735" y="837"/>
                    <a:pt x="2595" y="865"/>
                    <a:pt x="2484" y="865"/>
                  </a:cubicBezTo>
                  <a:cubicBezTo>
                    <a:pt x="2428" y="865"/>
                    <a:pt x="2372" y="893"/>
                    <a:pt x="2316" y="893"/>
                  </a:cubicBezTo>
                  <a:cubicBezTo>
                    <a:pt x="2260" y="893"/>
                    <a:pt x="2205" y="921"/>
                    <a:pt x="2149" y="921"/>
                  </a:cubicBezTo>
                  <a:cubicBezTo>
                    <a:pt x="1702" y="1005"/>
                    <a:pt x="1340" y="1060"/>
                    <a:pt x="1005" y="1144"/>
                  </a:cubicBezTo>
                  <a:cubicBezTo>
                    <a:pt x="865" y="1172"/>
                    <a:pt x="698" y="1200"/>
                    <a:pt x="586" y="1228"/>
                  </a:cubicBezTo>
                  <a:cubicBezTo>
                    <a:pt x="447" y="1256"/>
                    <a:pt x="363" y="1284"/>
                    <a:pt x="252" y="1312"/>
                  </a:cubicBezTo>
                  <a:cubicBezTo>
                    <a:pt x="84" y="1367"/>
                    <a:pt x="0" y="1395"/>
                    <a:pt x="0" y="1395"/>
                  </a:cubicBezTo>
                  <a:cubicBezTo>
                    <a:pt x="0" y="1395"/>
                    <a:pt x="84" y="1367"/>
                    <a:pt x="279" y="1339"/>
                  </a:cubicBezTo>
                  <a:cubicBezTo>
                    <a:pt x="363" y="1312"/>
                    <a:pt x="475" y="1284"/>
                    <a:pt x="614" y="1284"/>
                  </a:cubicBezTo>
                  <a:cubicBezTo>
                    <a:pt x="726" y="1256"/>
                    <a:pt x="893" y="1228"/>
                    <a:pt x="1061" y="1200"/>
                  </a:cubicBezTo>
                  <a:cubicBezTo>
                    <a:pt x="1368" y="1172"/>
                    <a:pt x="1786" y="1116"/>
                    <a:pt x="2205" y="1116"/>
                  </a:cubicBezTo>
                  <a:cubicBezTo>
                    <a:pt x="2260" y="1088"/>
                    <a:pt x="2316" y="1088"/>
                    <a:pt x="2372" y="1088"/>
                  </a:cubicBezTo>
                  <a:lnTo>
                    <a:pt x="2874" y="1088"/>
                  </a:lnTo>
                  <a:cubicBezTo>
                    <a:pt x="3125" y="1116"/>
                    <a:pt x="3376" y="1116"/>
                    <a:pt x="3655" y="1144"/>
                  </a:cubicBezTo>
                  <a:cubicBezTo>
                    <a:pt x="3906" y="1172"/>
                    <a:pt x="4157" y="1172"/>
                    <a:pt x="4409" y="1172"/>
                  </a:cubicBezTo>
                  <a:cubicBezTo>
                    <a:pt x="4632" y="1172"/>
                    <a:pt x="4883" y="1172"/>
                    <a:pt x="5106" y="1144"/>
                  </a:cubicBezTo>
                  <a:cubicBezTo>
                    <a:pt x="5552" y="1088"/>
                    <a:pt x="5915" y="893"/>
                    <a:pt x="6222" y="698"/>
                  </a:cubicBezTo>
                  <a:cubicBezTo>
                    <a:pt x="6501" y="502"/>
                    <a:pt x="6752" y="307"/>
                    <a:pt x="6892" y="196"/>
                  </a:cubicBezTo>
                  <a:cubicBezTo>
                    <a:pt x="7059" y="56"/>
                    <a:pt x="7143" y="0"/>
                    <a:pt x="71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-448142" y="1834844"/>
              <a:ext cx="516842" cy="78673"/>
            </a:xfrm>
            <a:custGeom>
              <a:avLst/>
              <a:gdLst/>
              <a:ahLst/>
              <a:cxnLst/>
              <a:rect l="l" t="t" r="r" b="b"/>
              <a:pathLst>
                <a:path w="8928" h="1359" extrusionOk="0">
                  <a:moveTo>
                    <a:pt x="8928" y="1"/>
                  </a:moveTo>
                  <a:cubicBezTo>
                    <a:pt x="8927" y="1"/>
                    <a:pt x="8815" y="57"/>
                    <a:pt x="8593" y="168"/>
                  </a:cubicBezTo>
                  <a:cubicBezTo>
                    <a:pt x="8398" y="252"/>
                    <a:pt x="8063" y="391"/>
                    <a:pt x="7672" y="447"/>
                  </a:cubicBezTo>
                  <a:cubicBezTo>
                    <a:pt x="7512" y="468"/>
                    <a:pt x="7340" y="477"/>
                    <a:pt x="7158" y="477"/>
                  </a:cubicBezTo>
                  <a:cubicBezTo>
                    <a:pt x="6862" y="477"/>
                    <a:pt x="6538" y="454"/>
                    <a:pt x="6194" y="419"/>
                  </a:cubicBezTo>
                  <a:cubicBezTo>
                    <a:pt x="5915" y="405"/>
                    <a:pt x="5622" y="391"/>
                    <a:pt x="5318" y="391"/>
                  </a:cubicBezTo>
                  <a:cubicBezTo>
                    <a:pt x="5015" y="391"/>
                    <a:pt x="4701" y="405"/>
                    <a:pt x="4380" y="447"/>
                  </a:cubicBezTo>
                  <a:cubicBezTo>
                    <a:pt x="4213" y="475"/>
                    <a:pt x="4045" y="503"/>
                    <a:pt x="3906" y="531"/>
                  </a:cubicBezTo>
                  <a:cubicBezTo>
                    <a:pt x="3822" y="559"/>
                    <a:pt x="3739" y="586"/>
                    <a:pt x="3655" y="614"/>
                  </a:cubicBezTo>
                  <a:cubicBezTo>
                    <a:pt x="3599" y="614"/>
                    <a:pt x="3515" y="642"/>
                    <a:pt x="3432" y="670"/>
                  </a:cubicBezTo>
                  <a:cubicBezTo>
                    <a:pt x="3153" y="754"/>
                    <a:pt x="2874" y="865"/>
                    <a:pt x="2623" y="949"/>
                  </a:cubicBezTo>
                  <a:cubicBezTo>
                    <a:pt x="2511" y="1005"/>
                    <a:pt x="2399" y="1033"/>
                    <a:pt x="2260" y="1061"/>
                  </a:cubicBezTo>
                  <a:cubicBezTo>
                    <a:pt x="2204" y="1089"/>
                    <a:pt x="2148" y="1117"/>
                    <a:pt x="2092" y="1117"/>
                  </a:cubicBezTo>
                  <a:cubicBezTo>
                    <a:pt x="2037" y="1117"/>
                    <a:pt x="1981" y="1144"/>
                    <a:pt x="1925" y="1144"/>
                  </a:cubicBezTo>
                  <a:cubicBezTo>
                    <a:pt x="1869" y="1172"/>
                    <a:pt x="1813" y="1172"/>
                    <a:pt x="1758" y="1172"/>
                  </a:cubicBezTo>
                  <a:cubicBezTo>
                    <a:pt x="1702" y="1200"/>
                    <a:pt x="1646" y="1200"/>
                    <a:pt x="1590" y="1200"/>
                  </a:cubicBezTo>
                  <a:cubicBezTo>
                    <a:pt x="1479" y="1228"/>
                    <a:pt x="1367" y="1256"/>
                    <a:pt x="1283" y="1256"/>
                  </a:cubicBezTo>
                  <a:cubicBezTo>
                    <a:pt x="893" y="1284"/>
                    <a:pt x="558" y="1284"/>
                    <a:pt x="335" y="1284"/>
                  </a:cubicBezTo>
                  <a:cubicBezTo>
                    <a:pt x="112" y="1256"/>
                    <a:pt x="0" y="1256"/>
                    <a:pt x="0" y="1256"/>
                  </a:cubicBezTo>
                  <a:lnTo>
                    <a:pt x="0" y="1256"/>
                  </a:lnTo>
                  <a:cubicBezTo>
                    <a:pt x="0" y="1256"/>
                    <a:pt x="112" y="1284"/>
                    <a:pt x="335" y="1312"/>
                  </a:cubicBezTo>
                  <a:cubicBezTo>
                    <a:pt x="449" y="1345"/>
                    <a:pt x="602" y="1358"/>
                    <a:pt x="793" y="1358"/>
                  </a:cubicBezTo>
                  <a:cubicBezTo>
                    <a:pt x="928" y="1358"/>
                    <a:pt x="1082" y="1351"/>
                    <a:pt x="1256" y="1340"/>
                  </a:cubicBezTo>
                  <a:cubicBezTo>
                    <a:pt x="1367" y="1340"/>
                    <a:pt x="1479" y="1312"/>
                    <a:pt x="1590" y="1312"/>
                  </a:cubicBezTo>
                  <a:cubicBezTo>
                    <a:pt x="1646" y="1312"/>
                    <a:pt x="1702" y="1284"/>
                    <a:pt x="1758" y="1284"/>
                  </a:cubicBezTo>
                  <a:cubicBezTo>
                    <a:pt x="1813" y="1284"/>
                    <a:pt x="1897" y="1284"/>
                    <a:pt x="1953" y="1256"/>
                  </a:cubicBezTo>
                  <a:cubicBezTo>
                    <a:pt x="2009" y="1256"/>
                    <a:pt x="2092" y="1228"/>
                    <a:pt x="2148" y="1228"/>
                  </a:cubicBezTo>
                  <a:cubicBezTo>
                    <a:pt x="2204" y="1228"/>
                    <a:pt x="2288" y="1200"/>
                    <a:pt x="2344" y="1200"/>
                  </a:cubicBezTo>
                  <a:cubicBezTo>
                    <a:pt x="2483" y="1172"/>
                    <a:pt x="2595" y="1117"/>
                    <a:pt x="2734" y="1089"/>
                  </a:cubicBezTo>
                  <a:cubicBezTo>
                    <a:pt x="3013" y="1033"/>
                    <a:pt x="3264" y="949"/>
                    <a:pt x="3543" y="893"/>
                  </a:cubicBezTo>
                  <a:cubicBezTo>
                    <a:pt x="3599" y="865"/>
                    <a:pt x="3683" y="838"/>
                    <a:pt x="3739" y="838"/>
                  </a:cubicBezTo>
                  <a:cubicBezTo>
                    <a:pt x="3822" y="810"/>
                    <a:pt x="3878" y="810"/>
                    <a:pt x="3962" y="782"/>
                  </a:cubicBezTo>
                  <a:cubicBezTo>
                    <a:pt x="4101" y="782"/>
                    <a:pt x="4269" y="754"/>
                    <a:pt x="4408" y="754"/>
                  </a:cubicBezTo>
                  <a:cubicBezTo>
                    <a:pt x="4660" y="721"/>
                    <a:pt x="4903" y="710"/>
                    <a:pt x="5141" y="710"/>
                  </a:cubicBezTo>
                  <a:cubicBezTo>
                    <a:pt x="5510" y="710"/>
                    <a:pt x="5866" y="737"/>
                    <a:pt x="6222" y="754"/>
                  </a:cubicBezTo>
                  <a:cubicBezTo>
                    <a:pt x="6408" y="772"/>
                    <a:pt x="6587" y="782"/>
                    <a:pt x="6760" y="782"/>
                  </a:cubicBezTo>
                  <a:cubicBezTo>
                    <a:pt x="7105" y="782"/>
                    <a:pt x="7421" y="745"/>
                    <a:pt x="7700" y="670"/>
                  </a:cubicBezTo>
                  <a:cubicBezTo>
                    <a:pt x="8119" y="559"/>
                    <a:pt x="8426" y="335"/>
                    <a:pt x="8621" y="224"/>
                  </a:cubicBezTo>
                  <a:cubicBezTo>
                    <a:pt x="8815" y="57"/>
                    <a:pt x="8927" y="1"/>
                    <a:pt x="89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-407793" y="1834208"/>
              <a:ext cx="457099" cy="50191"/>
            </a:xfrm>
            <a:custGeom>
              <a:avLst/>
              <a:gdLst/>
              <a:ahLst/>
              <a:cxnLst/>
              <a:rect l="l" t="t" r="r" b="b"/>
              <a:pathLst>
                <a:path w="7896" h="867" extrusionOk="0">
                  <a:moveTo>
                    <a:pt x="1" y="765"/>
                  </a:moveTo>
                  <a:cubicBezTo>
                    <a:pt x="1" y="765"/>
                    <a:pt x="28" y="793"/>
                    <a:pt x="84" y="793"/>
                  </a:cubicBezTo>
                  <a:cubicBezTo>
                    <a:pt x="28" y="765"/>
                    <a:pt x="1" y="765"/>
                    <a:pt x="1" y="765"/>
                  </a:cubicBezTo>
                  <a:close/>
                  <a:moveTo>
                    <a:pt x="4179" y="0"/>
                  </a:moveTo>
                  <a:cubicBezTo>
                    <a:pt x="4098" y="0"/>
                    <a:pt x="4016" y="3"/>
                    <a:pt x="3934" y="12"/>
                  </a:cubicBezTo>
                  <a:cubicBezTo>
                    <a:pt x="3348" y="12"/>
                    <a:pt x="2818" y="179"/>
                    <a:pt x="2372" y="346"/>
                  </a:cubicBezTo>
                  <a:cubicBezTo>
                    <a:pt x="2121" y="430"/>
                    <a:pt x="1926" y="514"/>
                    <a:pt x="1702" y="570"/>
                  </a:cubicBezTo>
                  <a:cubicBezTo>
                    <a:pt x="1507" y="625"/>
                    <a:pt x="1312" y="681"/>
                    <a:pt x="1144" y="737"/>
                  </a:cubicBezTo>
                  <a:cubicBezTo>
                    <a:pt x="810" y="793"/>
                    <a:pt x="503" y="821"/>
                    <a:pt x="307" y="821"/>
                  </a:cubicBezTo>
                  <a:cubicBezTo>
                    <a:pt x="196" y="821"/>
                    <a:pt x="140" y="793"/>
                    <a:pt x="84" y="793"/>
                  </a:cubicBezTo>
                  <a:cubicBezTo>
                    <a:pt x="140" y="821"/>
                    <a:pt x="196" y="821"/>
                    <a:pt x="307" y="849"/>
                  </a:cubicBezTo>
                  <a:cubicBezTo>
                    <a:pt x="388" y="860"/>
                    <a:pt x="488" y="867"/>
                    <a:pt x="604" y="867"/>
                  </a:cubicBezTo>
                  <a:cubicBezTo>
                    <a:pt x="767" y="867"/>
                    <a:pt x="960" y="853"/>
                    <a:pt x="1172" y="821"/>
                  </a:cubicBezTo>
                  <a:cubicBezTo>
                    <a:pt x="1340" y="793"/>
                    <a:pt x="1563" y="765"/>
                    <a:pt x="1758" y="709"/>
                  </a:cubicBezTo>
                  <a:cubicBezTo>
                    <a:pt x="1981" y="653"/>
                    <a:pt x="2205" y="597"/>
                    <a:pt x="2428" y="542"/>
                  </a:cubicBezTo>
                  <a:cubicBezTo>
                    <a:pt x="2874" y="430"/>
                    <a:pt x="3404" y="291"/>
                    <a:pt x="3934" y="291"/>
                  </a:cubicBezTo>
                  <a:cubicBezTo>
                    <a:pt x="4008" y="282"/>
                    <a:pt x="4084" y="279"/>
                    <a:pt x="4161" y="279"/>
                  </a:cubicBezTo>
                  <a:cubicBezTo>
                    <a:pt x="4346" y="279"/>
                    <a:pt x="4538" y="299"/>
                    <a:pt x="4715" y="318"/>
                  </a:cubicBezTo>
                  <a:cubicBezTo>
                    <a:pt x="4967" y="346"/>
                    <a:pt x="5218" y="374"/>
                    <a:pt x="5469" y="430"/>
                  </a:cubicBezTo>
                  <a:cubicBezTo>
                    <a:pt x="5692" y="486"/>
                    <a:pt x="5943" y="542"/>
                    <a:pt x="6138" y="570"/>
                  </a:cubicBezTo>
                  <a:cubicBezTo>
                    <a:pt x="6250" y="597"/>
                    <a:pt x="6362" y="625"/>
                    <a:pt x="6473" y="625"/>
                  </a:cubicBezTo>
                  <a:cubicBezTo>
                    <a:pt x="6585" y="653"/>
                    <a:pt x="6668" y="653"/>
                    <a:pt x="6780" y="653"/>
                  </a:cubicBezTo>
                  <a:cubicBezTo>
                    <a:pt x="7143" y="625"/>
                    <a:pt x="7422" y="514"/>
                    <a:pt x="7617" y="402"/>
                  </a:cubicBezTo>
                  <a:cubicBezTo>
                    <a:pt x="7701" y="346"/>
                    <a:pt x="7784" y="291"/>
                    <a:pt x="7812" y="263"/>
                  </a:cubicBezTo>
                  <a:cubicBezTo>
                    <a:pt x="7868" y="207"/>
                    <a:pt x="7896" y="207"/>
                    <a:pt x="7896" y="207"/>
                  </a:cubicBezTo>
                  <a:lnTo>
                    <a:pt x="7896" y="207"/>
                  </a:lnTo>
                  <a:cubicBezTo>
                    <a:pt x="7896" y="207"/>
                    <a:pt x="7868" y="207"/>
                    <a:pt x="7812" y="235"/>
                  </a:cubicBezTo>
                  <a:cubicBezTo>
                    <a:pt x="7756" y="263"/>
                    <a:pt x="7701" y="291"/>
                    <a:pt x="7589" y="346"/>
                  </a:cubicBezTo>
                  <a:cubicBezTo>
                    <a:pt x="7430" y="392"/>
                    <a:pt x="7214" y="438"/>
                    <a:pt x="6943" y="438"/>
                  </a:cubicBezTo>
                  <a:cubicBezTo>
                    <a:pt x="6882" y="438"/>
                    <a:pt x="6819" y="435"/>
                    <a:pt x="6752" y="430"/>
                  </a:cubicBezTo>
                  <a:cubicBezTo>
                    <a:pt x="6668" y="402"/>
                    <a:pt x="6585" y="402"/>
                    <a:pt x="6473" y="374"/>
                  </a:cubicBezTo>
                  <a:cubicBezTo>
                    <a:pt x="6389" y="374"/>
                    <a:pt x="6278" y="346"/>
                    <a:pt x="6166" y="318"/>
                  </a:cubicBezTo>
                  <a:cubicBezTo>
                    <a:pt x="5971" y="263"/>
                    <a:pt x="5748" y="207"/>
                    <a:pt x="5525" y="151"/>
                  </a:cubicBezTo>
                  <a:cubicBezTo>
                    <a:pt x="5273" y="95"/>
                    <a:pt x="5022" y="67"/>
                    <a:pt x="4771" y="39"/>
                  </a:cubicBezTo>
                  <a:cubicBezTo>
                    <a:pt x="4574" y="20"/>
                    <a:pt x="4377" y="0"/>
                    <a:pt x="41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-411035" y="1839707"/>
              <a:ext cx="478114" cy="57774"/>
            </a:xfrm>
            <a:custGeom>
              <a:avLst/>
              <a:gdLst/>
              <a:ahLst/>
              <a:cxnLst/>
              <a:rect l="l" t="t" r="r" b="b"/>
              <a:pathLst>
                <a:path w="8259" h="998" extrusionOk="0">
                  <a:moveTo>
                    <a:pt x="8259" y="0"/>
                  </a:moveTo>
                  <a:cubicBezTo>
                    <a:pt x="8259" y="0"/>
                    <a:pt x="8147" y="28"/>
                    <a:pt x="7952" y="28"/>
                  </a:cubicBezTo>
                  <a:cubicBezTo>
                    <a:pt x="7840" y="56"/>
                    <a:pt x="7701" y="84"/>
                    <a:pt x="7561" y="112"/>
                  </a:cubicBezTo>
                  <a:cubicBezTo>
                    <a:pt x="7478" y="112"/>
                    <a:pt x="7394" y="140"/>
                    <a:pt x="7310" y="168"/>
                  </a:cubicBezTo>
                  <a:cubicBezTo>
                    <a:pt x="7227" y="196"/>
                    <a:pt x="7143" y="223"/>
                    <a:pt x="7059" y="251"/>
                  </a:cubicBezTo>
                  <a:cubicBezTo>
                    <a:pt x="6697" y="363"/>
                    <a:pt x="6250" y="530"/>
                    <a:pt x="5776" y="586"/>
                  </a:cubicBezTo>
                  <a:cubicBezTo>
                    <a:pt x="5685" y="597"/>
                    <a:pt x="5592" y="601"/>
                    <a:pt x="5495" y="601"/>
                  </a:cubicBezTo>
                  <a:cubicBezTo>
                    <a:pt x="5087" y="601"/>
                    <a:pt x="4632" y="520"/>
                    <a:pt x="4158" y="475"/>
                  </a:cubicBezTo>
                  <a:cubicBezTo>
                    <a:pt x="4018" y="461"/>
                    <a:pt x="3872" y="454"/>
                    <a:pt x="3725" y="454"/>
                  </a:cubicBezTo>
                  <a:cubicBezTo>
                    <a:pt x="3579" y="454"/>
                    <a:pt x="3432" y="461"/>
                    <a:pt x="3293" y="475"/>
                  </a:cubicBezTo>
                  <a:cubicBezTo>
                    <a:pt x="3014" y="502"/>
                    <a:pt x="2763" y="530"/>
                    <a:pt x="2512" y="586"/>
                  </a:cubicBezTo>
                  <a:cubicBezTo>
                    <a:pt x="2009" y="670"/>
                    <a:pt x="1563" y="754"/>
                    <a:pt x="1200" y="809"/>
                  </a:cubicBezTo>
                  <a:cubicBezTo>
                    <a:pt x="838" y="865"/>
                    <a:pt x="531" y="893"/>
                    <a:pt x="308" y="893"/>
                  </a:cubicBezTo>
                  <a:cubicBezTo>
                    <a:pt x="224" y="893"/>
                    <a:pt x="140" y="893"/>
                    <a:pt x="84" y="865"/>
                  </a:cubicBezTo>
                  <a:lnTo>
                    <a:pt x="1" y="865"/>
                  </a:lnTo>
                  <a:cubicBezTo>
                    <a:pt x="1" y="865"/>
                    <a:pt x="29" y="865"/>
                    <a:pt x="84" y="893"/>
                  </a:cubicBezTo>
                  <a:cubicBezTo>
                    <a:pt x="140" y="893"/>
                    <a:pt x="196" y="921"/>
                    <a:pt x="308" y="921"/>
                  </a:cubicBezTo>
                  <a:cubicBezTo>
                    <a:pt x="389" y="933"/>
                    <a:pt x="489" y="939"/>
                    <a:pt x="606" y="939"/>
                  </a:cubicBezTo>
                  <a:cubicBezTo>
                    <a:pt x="772" y="939"/>
                    <a:pt x="972" y="926"/>
                    <a:pt x="1200" y="893"/>
                  </a:cubicBezTo>
                  <a:cubicBezTo>
                    <a:pt x="1591" y="865"/>
                    <a:pt x="2037" y="809"/>
                    <a:pt x="2540" y="781"/>
                  </a:cubicBezTo>
                  <a:cubicBezTo>
                    <a:pt x="2791" y="754"/>
                    <a:pt x="3042" y="726"/>
                    <a:pt x="3321" y="726"/>
                  </a:cubicBezTo>
                  <a:cubicBezTo>
                    <a:pt x="3572" y="726"/>
                    <a:pt x="3851" y="754"/>
                    <a:pt x="4130" y="781"/>
                  </a:cubicBezTo>
                  <a:cubicBezTo>
                    <a:pt x="4616" y="851"/>
                    <a:pt x="5121" y="997"/>
                    <a:pt x="5582" y="997"/>
                  </a:cubicBezTo>
                  <a:cubicBezTo>
                    <a:pt x="5677" y="997"/>
                    <a:pt x="5769" y="991"/>
                    <a:pt x="5860" y="977"/>
                  </a:cubicBezTo>
                  <a:cubicBezTo>
                    <a:pt x="6362" y="893"/>
                    <a:pt x="6780" y="614"/>
                    <a:pt x="7115" y="447"/>
                  </a:cubicBezTo>
                  <a:cubicBezTo>
                    <a:pt x="7199" y="391"/>
                    <a:pt x="7282" y="363"/>
                    <a:pt x="7366" y="307"/>
                  </a:cubicBezTo>
                  <a:cubicBezTo>
                    <a:pt x="7450" y="279"/>
                    <a:pt x="7506" y="251"/>
                    <a:pt x="7589" y="223"/>
                  </a:cubicBezTo>
                  <a:cubicBezTo>
                    <a:pt x="7729" y="168"/>
                    <a:pt x="7840" y="140"/>
                    <a:pt x="7952" y="84"/>
                  </a:cubicBezTo>
                  <a:cubicBezTo>
                    <a:pt x="8147" y="56"/>
                    <a:pt x="8259" y="0"/>
                    <a:pt x="825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-335142" y="1839707"/>
              <a:ext cx="389310" cy="100208"/>
            </a:xfrm>
            <a:custGeom>
              <a:avLst/>
              <a:gdLst/>
              <a:ahLst/>
              <a:cxnLst/>
              <a:rect l="l" t="t" r="r" b="b"/>
              <a:pathLst>
                <a:path w="6725" h="1731" extrusionOk="0">
                  <a:moveTo>
                    <a:pt x="6725" y="0"/>
                  </a:moveTo>
                  <a:cubicBezTo>
                    <a:pt x="6725" y="0"/>
                    <a:pt x="6641" y="56"/>
                    <a:pt x="6501" y="196"/>
                  </a:cubicBezTo>
                  <a:cubicBezTo>
                    <a:pt x="6362" y="307"/>
                    <a:pt x="6139" y="502"/>
                    <a:pt x="5860" y="698"/>
                  </a:cubicBezTo>
                  <a:cubicBezTo>
                    <a:pt x="5609" y="893"/>
                    <a:pt x="5274" y="1116"/>
                    <a:pt x="4855" y="1172"/>
                  </a:cubicBezTo>
                  <a:cubicBezTo>
                    <a:pt x="4660" y="1200"/>
                    <a:pt x="4437" y="1200"/>
                    <a:pt x="4214" y="1200"/>
                  </a:cubicBezTo>
                  <a:cubicBezTo>
                    <a:pt x="4158" y="1200"/>
                    <a:pt x="4102" y="1228"/>
                    <a:pt x="4046" y="1228"/>
                  </a:cubicBezTo>
                  <a:cubicBezTo>
                    <a:pt x="3991" y="1200"/>
                    <a:pt x="3935" y="1200"/>
                    <a:pt x="3879" y="1200"/>
                  </a:cubicBezTo>
                  <a:cubicBezTo>
                    <a:pt x="3739" y="1172"/>
                    <a:pt x="3628" y="1172"/>
                    <a:pt x="3516" y="1172"/>
                  </a:cubicBezTo>
                  <a:cubicBezTo>
                    <a:pt x="3014" y="1116"/>
                    <a:pt x="2540" y="1088"/>
                    <a:pt x="2111" y="1088"/>
                  </a:cubicBezTo>
                  <a:cubicBezTo>
                    <a:pt x="1682" y="1088"/>
                    <a:pt x="1298" y="1116"/>
                    <a:pt x="977" y="1172"/>
                  </a:cubicBezTo>
                  <a:cubicBezTo>
                    <a:pt x="894" y="1172"/>
                    <a:pt x="838" y="1172"/>
                    <a:pt x="754" y="1200"/>
                  </a:cubicBezTo>
                  <a:cubicBezTo>
                    <a:pt x="698" y="1200"/>
                    <a:pt x="615" y="1200"/>
                    <a:pt x="559" y="1228"/>
                  </a:cubicBezTo>
                  <a:cubicBezTo>
                    <a:pt x="447" y="1256"/>
                    <a:pt x="336" y="1256"/>
                    <a:pt x="252" y="1284"/>
                  </a:cubicBezTo>
                  <a:cubicBezTo>
                    <a:pt x="85" y="1339"/>
                    <a:pt x="1" y="1339"/>
                    <a:pt x="1" y="1339"/>
                  </a:cubicBezTo>
                  <a:cubicBezTo>
                    <a:pt x="1" y="1339"/>
                    <a:pt x="85" y="1339"/>
                    <a:pt x="252" y="1312"/>
                  </a:cubicBezTo>
                  <a:cubicBezTo>
                    <a:pt x="364" y="1284"/>
                    <a:pt x="447" y="1284"/>
                    <a:pt x="587" y="1256"/>
                  </a:cubicBezTo>
                  <a:lnTo>
                    <a:pt x="782" y="1256"/>
                  </a:lnTo>
                  <a:cubicBezTo>
                    <a:pt x="866" y="1228"/>
                    <a:pt x="922" y="1228"/>
                    <a:pt x="1005" y="1228"/>
                  </a:cubicBezTo>
                  <a:lnTo>
                    <a:pt x="1535" y="1228"/>
                  </a:lnTo>
                  <a:cubicBezTo>
                    <a:pt x="1703" y="1228"/>
                    <a:pt x="1926" y="1256"/>
                    <a:pt x="2121" y="1284"/>
                  </a:cubicBezTo>
                  <a:cubicBezTo>
                    <a:pt x="2345" y="1312"/>
                    <a:pt x="2568" y="1339"/>
                    <a:pt x="2819" y="1395"/>
                  </a:cubicBezTo>
                  <a:cubicBezTo>
                    <a:pt x="3042" y="1451"/>
                    <a:pt x="3293" y="1507"/>
                    <a:pt x="3572" y="1563"/>
                  </a:cubicBezTo>
                  <a:cubicBezTo>
                    <a:pt x="3684" y="1591"/>
                    <a:pt x="3823" y="1646"/>
                    <a:pt x="3935" y="1674"/>
                  </a:cubicBezTo>
                  <a:cubicBezTo>
                    <a:pt x="4018" y="1674"/>
                    <a:pt x="4074" y="1702"/>
                    <a:pt x="4130" y="1702"/>
                  </a:cubicBezTo>
                  <a:cubicBezTo>
                    <a:pt x="4186" y="1702"/>
                    <a:pt x="4242" y="1702"/>
                    <a:pt x="4297" y="1730"/>
                  </a:cubicBezTo>
                  <a:cubicBezTo>
                    <a:pt x="4549" y="1730"/>
                    <a:pt x="4772" y="1702"/>
                    <a:pt x="4967" y="1674"/>
                  </a:cubicBezTo>
                  <a:cubicBezTo>
                    <a:pt x="5386" y="1563"/>
                    <a:pt x="5720" y="1200"/>
                    <a:pt x="5971" y="921"/>
                  </a:cubicBezTo>
                  <a:cubicBezTo>
                    <a:pt x="6222" y="614"/>
                    <a:pt x="6390" y="391"/>
                    <a:pt x="6529" y="223"/>
                  </a:cubicBezTo>
                  <a:cubicBezTo>
                    <a:pt x="6641" y="84"/>
                    <a:pt x="6725" y="0"/>
                    <a:pt x="6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1198" y="1758951"/>
              <a:ext cx="733293" cy="330378"/>
            </a:xfrm>
            <a:custGeom>
              <a:avLst/>
              <a:gdLst/>
              <a:ahLst/>
              <a:cxnLst/>
              <a:rect l="l" t="t" r="r" b="b"/>
              <a:pathLst>
                <a:path w="12667" h="5707" extrusionOk="0">
                  <a:moveTo>
                    <a:pt x="11104" y="0"/>
                  </a:moveTo>
                  <a:cubicBezTo>
                    <a:pt x="9988" y="307"/>
                    <a:pt x="8900" y="503"/>
                    <a:pt x="7729" y="586"/>
                  </a:cubicBezTo>
                  <a:cubicBezTo>
                    <a:pt x="7224" y="625"/>
                    <a:pt x="6701" y="646"/>
                    <a:pt x="6154" y="646"/>
                  </a:cubicBezTo>
                  <a:cubicBezTo>
                    <a:pt x="5523" y="646"/>
                    <a:pt x="4860" y="618"/>
                    <a:pt x="4157" y="558"/>
                  </a:cubicBezTo>
                  <a:cubicBezTo>
                    <a:pt x="3572" y="503"/>
                    <a:pt x="2986" y="447"/>
                    <a:pt x="2344" y="363"/>
                  </a:cubicBezTo>
                  <a:cubicBezTo>
                    <a:pt x="1451" y="391"/>
                    <a:pt x="279" y="865"/>
                    <a:pt x="0" y="1618"/>
                  </a:cubicBezTo>
                  <a:lnTo>
                    <a:pt x="1033" y="4408"/>
                  </a:lnTo>
                  <a:cubicBezTo>
                    <a:pt x="1356" y="4351"/>
                    <a:pt x="1669" y="4327"/>
                    <a:pt x="1975" y="4327"/>
                  </a:cubicBezTo>
                  <a:cubicBezTo>
                    <a:pt x="2567" y="4327"/>
                    <a:pt x="3131" y="4419"/>
                    <a:pt x="3683" y="4548"/>
                  </a:cubicBezTo>
                  <a:cubicBezTo>
                    <a:pt x="4827" y="4799"/>
                    <a:pt x="5971" y="5273"/>
                    <a:pt x="7282" y="5524"/>
                  </a:cubicBezTo>
                  <a:cubicBezTo>
                    <a:pt x="7589" y="5580"/>
                    <a:pt x="7896" y="5636"/>
                    <a:pt x="8203" y="5664"/>
                  </a:cubicBezTo>
                  <a:cubicBezTo>
                    <a:pt x="8491" y="5691"/>
                    <a:pt x="8791" y="5706"/>
                    <a:pt x="9104" y="5706"/>
                  </a:cubicBezTo>
                  <a:cubicBezTo>
                    <a:pt x="9762" y="5706"/>
                    <a:pt x="10478" y="5639"/>
                    <a:pt x="11272" y="5469"/>
                  </a:cubicBezTo>
                  <a:cubicBezTo>
                    <a:pt x="11690" y="5357"/>
                    <a:pt x="12164" y="5217"/>
                    <a:pt x="12667" y="5050"/>
                  </a:cubicBezTo>
                  <a:lnTo>
                    <a:pt x="11104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49542" y="1975342"/>
              <a:ext cx="444190" cy="113985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28" y="1"/>
                  </a:moveTo>
                  <a:lnTo>
                    <a:pt x="28" y="1"/>
                  </a:lnTo>
                  <a:cubicBezTo>
                    <a:pt x="56" y="419"/>
                    <a:pt x="0" y="726"/>
                    <a:pt x="0" y="726"/>
                  </a:cubicBezTo>
                  <a:lnTo>
                    <a:pt x="84" y="810"/>
                  </a:lnTo>
                  <a:cubicBezTo>
                    <a:pt x="1228" y="1061"/>
                    <a:pt x="2372" y="1535"/>
                    <a:pt x="3683" y="1786"/>
                  </a:cubicBezTo>
                  <a:cubicBezTo>
                    <a:pt x="3990" y="1842"/>
                    <a:pt x="4297" y="1898"/>
                    <a:pt x="4604" y="1926"/>
                  </a:cubicBezTo>
                  <a:cubicBezTo>
                    <a:pt x="4892" y="1953"/>
                    <a:pt x="5192" y="1968"/>
                    <a:pt x="5505" y="1968"/>
                  </a:cubicBezTo>
                  <a:cubicBezTo>
                    <a:pt x="6163" y="1968"/>
                    <a:pt x="6879" y="1901"/>
                    <a:pt x="7673" y="1731"/>
                  </a:cubicBezTo>
                  <a:lnTo>
                    <a:pt x="6947" y="1368"/>
                  </a:lnTo>
                  <a:cubicBezTo>
                    <a:pt x="6335" y="1565"/>
                    <a:pt x="5623" y="1653"/>
                    <a:pt x="4892" y="1653"/>
                  </a:cubicBezTo>
                  <a:cubicBezTo>
                    <a:pt x="2826" y="1653"/>
                    <a:pt x="605" y="949"/>
                    <a:pt x="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593521" y="1616832"/>
              <a:ext cx="227797" cy="98587"/>
            </a:xfrm>
            <a:custGeom>
              <a:avLst/>
              <a:gdLst/>
              <a:ahLst/>
              <a:cxnLst/>
              <a:rect l="l" t="t" r="r" b="b"/>
              <a:pathLst>
                <a:path w="3935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47"/>
                  </a:cubicBezTo>
                  <a:cubicBezTo>
                    <a:pt x="1" y="698"/>
                    <a:pt x="196" y="893"/>
                    <a:pt x="447" y="893"/>
                  </a:cubicBezTo>
                  <a:lnTo>
                    <a:pt x="2121" y="1702"/>
                  </a:lnTo>
                  <a:lnTo>
                    <a:pt x="3935" y="698"/>
                  </a:lnTo>
                  <a:lnTo>
                    <a:pt x="3767" y="307"/>
                  </a:lnTo>
                  <a:lnTo>
                    <a:pt x="2177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885864" y="1584530"/>
              <a:ext cx="142178" cy="57311"/>
            </a:xfrm>
            <a:custGeom>
              <a:avLst/>
              <a:gdLst/>
              <a:ahLst/>
              <a:cxnLst/>
              <a:rect l="l" t="t" r="r" b="b"/>
              <a:pathLst>
                <a:path w="2456" h="990" extrusionOk="0">
                  <a:moveTo>
                    <a:pt x="1" y="0"/>
                  </a:moveTo>
                  <a:cubicBezTo>
                    <a:pt x="1" y="0"/>
                    <a:pt x="168" y="56"/>
                    <a:pt x="363" y="112"/>
                  </a:cubicBezTo>
                  <a:cubicBezTo>
                    <a:pt x="587" y="168"/>
                    <a:pt x="866" y="251"/>
                    <a:pt x="1145" y="363"/>
                  </a:cubicBezTo>
                  <a:cubicBezTo>
                    <a:pt x="1200" y="391"/>
                    <a:pt x="1256" y="419"/>
                    <a:pt x="1340" y="447"/>
                  </a:cubicBezTo>
                  <a:cubicBezTo>
                    <a:pt x="1396" y="502"/>
                    <a:pt x="1451" y="530"/>
                    <a:pt x="1507" y="558"/>
                  </a:cubicBezTo>
                  <a:cubicBezTo>
                    <a:pt x="1619" y="642"/>
                    <a:pt x="1703" y="726"/>
                    <a:pt x="1786" y="809"/>
                  </a:cubicBezTo>
                  <a:cubicBezTo>
                    <a:pt x="1898" y="893"/>
                    <a:pt x="2037" y="949"/>
                    <a:pt x="2177" y="977"/>
                  </a:cubicBezTo>
                  <a:cubicBezTo>
                    <a:pt x="2223" y="986"/>
                    <a:pt x="2267" y="989"/>
                    <a:pt x="2305" y="989"/>
                  </a:cubicBezTo>
                  <a:cubicBezTo>
                    <a:pt x="2381" y="989"/>
                    <a:pt x="2437" y="977"/>
                    <a:pt x="2456" y="977"/>
                  </a:cubicBezTo>
                  <a:lnTo>
                    <a:pt x="2242" y="335"/>
                  </a:lnTo>
                  <a:lnTo>
                    <a:pt x="2242" y="335"/>
                  </a:lnTo>
                  <a:cubicBezTo>
                    <a:pt x="2249" y="335"/>
                    <a:pt x="2255" y="335"/>
                    <a:pt x="2261" y="335"/>
                  </a:cubicBezTo>
                  <a:lnTo>
                    <a:pt x="2233" y="307"/>
                  </a:lnTo>
                  <a:lnTo>
                    <a:pt x="2242" y="335"/>
                  </a:lnTo>
                  <a:lnTo>
                    <a:pt x="2242" y="335"/>
                  </a:lnTo>
                  <a:cubicBezTo>
                    <a:pt x="2211" y="334"/>
                    <a:pt x="2161" y="330"/>
                    <a:pt x="2093" y="307"/>
                  </a:cubicBezTo>
                  <a:cubicBezTo>
                    <a:pt x="2009" y="279"/>
                    <a:pt x="1842" y="196"/>
                    <a:pt x="1703" y="140"/>
                  </a:cubicBezTo>
                  <a:cubicBezTo>
                    <a:pt x="1619" y="140"/>
                    <a:pt x="1563" y="112"/>
                    <a:pt x="1479" y="84"/>
                  </a:cubicBezTo>
                  <a:cubicBezTo>
                    <a:pt x="1396" y="56"/>
                    <a:pt x="1312" y="56"/>
                    <a:pt x="1228" y="28"/>
                  </a:cubicBezTo>
                  <a:cubicBezTo>
                    <a:pt x="921" y="0"/>
                    <a:pt x="614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824501" y="1587309"/>
              <a:ext cx="158329" cy="42491"/>
            </a:xfrm>
            <a:custGeom>
              <a:avLst/>
              <a:gdLst/>
              <a:ahLst/>
              <a:cxnLst/>
              <a:rect l="l" t="t" r="r" b="b"/>
              <a:pathLst>
                <a:path w="2735" h="734" extrusionOk="0">
                  <a:moveTo>
                    <a:pt x="2039" y="1"/>
                  </a:moveTo>
                  <a:cubicBezTo>
                    <a:pt x="1779" y="1"/>
                    <a:pt x="1504" y="51"/>
                    <a:pt x="1228" y="120"/>
                  </a:cubicBezTo>
                  <a:cubicBezTo>
                    <a:pt x="921" y="203"/>
                    <a:pt x="614" y="259"/>
                    <a:pt x="391" y="259"/>
                  </a:cubicBezTo>
                  <a:cubicBezTo>
                    <a:pt x="354" y="268"/>
                    <a:pt x="317" y="272"/>
                    <a:pt x="282" y="272"/>
                  </a:cubicBezTo>
                  <a:cubicBezTo>
                    <a:pt x="211" y="272"/>
                    <a:pt x="149" y="259"/>
                    <a:pt x="112" y="259"/>
                  </a:cubicBezTo>
                  <a:cubicBezTo>
                    <a:pt x="28" y="231"/>
                    <a:pt x="1" y="231"/>
                    <a:pt x="1" y="231"/>
                  </a:cubicBezTo>
                  <a:lnTo>
                    <a:pt x="1" y="231"/>
                  </a:lnTo>
                  <a:cubicBezTo>
                    <a:pt x="1" y="231"/>
                    <a:pt x="28" y="259"/>
                    <a:pt x="112" y="287"/>
                  </a:cubicBezTo>
                  <a:cubicBezTo>
                    <a:pt x="168" y="315"/>
                    <a:pt x="252" y="343"/>
                    <a:pt x="391" y="371"/>
                  </a:cubicBezTo>
                  <a:cubicBezTo>
                    <a:pt x="614" y="427"/>
                    <a:pt x="949" y="454"/>
                    <a:pt x="1284" y="454"/>
                  </a:cubicBezTo>
                  <a:cubicBezTo>
                    <a:pt x="1591" y="454"/>
                    <a:pt x="1898" y="482"/>
                    <a:pt x="2093" y="566"/>
                  </a:cubicBezTo>
                  <a:cubicBezTo>
                    <a:pt x="2288" y="622"/>
                    <a:pt x="2372" y="733"/>
                    <a:pt x="2400" y="733"/>
                  </a:cubicBezTo>
                  <a:lnTo>
                    <a:pt x="2735" y="148"/>
                  </a:lnTo>
                  <a:cubicBezTo>
                    <a:pt x="2707" y="120"/>
                    <a:pt x="2511" y="8"/>
                    <a:pt x="2205" y="8"/>
                  </a:cubicBezTo>
                  <a:cubicBezTo>
                    <a:pt x="2150" y="3"/>
                    <a:pt x="2095" y="1"/>
                    <a:pt x="20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766380" y="1595124"/>
              <a:ext cx="166376" cy="41102"/>
            </a:xfrm>
            <a:custGeom>
              <a:avLst/>
              <a:gdLst/>
              <a:ahLst/>
              <a:cxnLst/>
              <a:rect l="l" t="t" r="r" b="b"/>
              <a:pathLst>
                <a:path w="2874" h="710" extrusionOk="0">
                  <a:moveTo>
                    <a:pt x="2428" y="1"/>
                  </a:moveTo>
                  <a:cubicBezTo>
                    <a:pt x="2384" y="1"/>
                    <a:pt x="2337" y="4"/>
                    <a:pt x="2288" y="13"/>
                  </a:cubicBezTo>
                  <a:cubicBezTo>
                    <a:pt x="2120" y="13"/>
                    <a:pt x="1953" y="40"/>
                    <a:pt x="1786" y="96"/>
                  </a:cubicBezTo>
                  <a:cubicBezTo>
                    <a:pt x="1618" y="152"/>
                    <a:pt x="1451" y="208"/>
                    <a:pt x="1311" y="264"/>
                  </a:cubicBezTo>
                  <a:cubicBezTo>
                    <a:pt x="1005" y="347"/>
                    <a:pt x="670" y="431"/>
                    <a:pt x="419" y="431"/>
                  </a:cubicBezTo>
                  <a:cubicBezTo>
                    <a:pt x="349" y="445"/>
                    <a:pt x="293" y="452"/>
                    <a:pt x="244" y="452"/>
                  </a:cubicBezTo>
                  <a:cubicBezTo>
                    <a:pt x="195" y="452"/>
                    <a:pt x="154" y="445"/>
                    <a:pt x="112" y="431"/>
                  </a:cubicBezTo>
                  <a:lnTo>
                    <a:pt x="0" y="431"/>
                  </a:lnTo>
                  <a:cubicBezTo>
                    <a:pt x="0" y="431"/>
                    <a:pt x="28" y="431"/>
                    <a:pt x="112" y="459"/>
                  </a:cubicBezTo>
                  <a:cubicBezTo>
                    <a:pt x="168" y="487"/>
                    <a:pt x="279" y="515"/>
                    <a:pt x="419" y="543"/>
                  </a:cubicBezTo>
                  <a:cubicBezTo>
                    <a:pt x="602" y="583"/>
                    <a:pt x="831" y="609"/>
                    <a:pt x="1083" y="609"/>
                  </a:cubicBezTo>
                  <a:cubicBezTo>
                    <a:pt x="1175" y="609"/>
                    <a:pt x="1270" y="606"/>
                    <a:pt x="1367" y="598"/>
                  </a:cubicBezTo>
                  <a:cubicBezTo>
                    <a:pt x="1563" y="571"/>
                    <a:pt x="1702" y="543"/>
                    <a:pt x="1869" y="543"/>
                  </a:cubicBezTo>
                  <a:cubicBezTo>
                    <a:pt x="2009" y="543"/>
                    <a:pt x="2148" y="571"/>
                    <a:pt x="2260" y="571"/>
                  </a:cubicBezTo>
                  <a:cubicBezTo>
                    <a:pt x="2483" y="626"/>
                    <a:pt x="2567" y="710"/>
                    <a:pt x="2595" y="710"/>
                  </a:cubicBezTo>
                  <a:lnTo>
                    <a:pt x="2874" y="96"/>
                  </a:lnTo>
                  <a:cubicBezTo>
                    <a:pt x="2874" y="68"/>
                    <a:pt x="2790" y="68"/>
                    <a:pt x="2706" y="40"/>
                  </a:cubicBezTo>
                  <a:cubicBezTo>
                    <a:pt x="2627" y="21"/>
                    <a:pt x="2535" y="1"/>
                    <a:pt x="24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43745" y="1616832"/>
              <a:ext cx="159950" cy="40407"/>
            </a:xfrm>
            <a:custGeom>
              <a:avLst/>
              <a:gdLst/>
              <a:ahLst/>
              <a:cxnLst/>
              <a:rect l="l" t="t" r="r" b="b"/>
              <a:pathLst>
                <a:path w="2763" h="698" extrusionOk="0">
                  <a:moveTo>
                    <a:pt x="2763" y="0"/>
                  </a:moveTo>
                  <a:cubicBezTo>
                    <a:pt x="2735" y="0"/>
                    <a:pt x="2567" y="28"/>
                    <a:pt x="2288" y="56"/>
                  </a:cubicBezTo>
                  <a:cubicBezTo>
                    <a:pt x="2037" y="84"/>
                    <a:pt x="1702" y="84"/>
                    <a:pt x="1340" y="84"/>
                  </a:cubicBezTo>
                  <a:cubicBezTo>
                    <a:pt x="1005" y="112"/>
                    <a:pt x="642" y="196"/>
                    <a:pt x="391" y="251"/>
                  </a:cubicBezTo>
                  <a:cubicBezTo>
                    <a:pt x="168" y="307"/>
                    <a:pt x="1" y="363"/>
                    <a:pt x="1" y="363"/>
                  </a:cubicBezTo>
                  <a:cubicBezTo>
                    <a:pt x="1" y="363"/>
                    <a:pt x="168" y="363"/>
                    <a:pt x="419" y="335"/>
                  </a:cubicBezTo>
                  <a:cubicBezTo>
                    <a:pt x="670" y="363"/>
                    <a:pt x="1005" y="363"/>
                    <a:pt x="1340" y="447"/>
                  </a:cubicBezTo>
                  <a:cubicBezTo>
                    <a:pt x="1647" y="502"/>
                    <a:pt x="1981" y="586"/>
                    <a:pt x="2260" y="614"/>
                  </a:cubicBezTo>
                  <a:cubicBezTo>
                    <a:pt x="2539" y="670"/>
                    <a:pt x="2735" y="698"/>
                    <a:pt x="2763" y="698"/>
                  </a:cubicBezTo>
                  <a:lnTo>
                    <a:pt x="27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855182" y="1586151"/>
              <a:ext cx="100208" cy="38786"/>
            </a:xfrm>
            <a:custGeom>
              <a:avLst/>
              <a:gdLst/>
              <a:ahLst/>
              <a:cxnLst/>
              <a:rect l="l" t="t" r="r" b="b"/>
              <a:pathLst>
                <a:path w="1731" h="670" extrusionOk="0">
                  <a:moveTo>
                    <a:pt x="1591" y="0"/>
                  </a:moveTo>
                  <a:cubicBezTo>
                    <a:pt x="1591" y="0"/>
                    <a:pt x="1507" y="28"/>
                    <a:pt x="1368" y="84"/>
                  </a:cubicBezTo>
                  <a:cubicBezTo>
                    <a:pt x="1228" y="112"/>
                    <a:pt x="1033" y="112"/>
                    <a:pt x="838" y="112"/>
                  </a:cubicBezTo>
                  <a:cubicBezTo>
                    <a:pt x="642" y="112"/>
                    <a:pt x="419" y="84"/>
                    <a:pt x="252" y="84"/>
                  </a:cubicBezTo>
                  <a:lnTo>
                    <a:pt x="1" y="84"/>
                  </a:lnTo>
                  <a:cubicBezTo>
                    <a:pt x="1" y="84"/>
                    <a:pt x="84" y="140"/>
                    <a:pt x="252" y="195"/>
                  </a:cubicBezTo>
                  <a:cubicBezTo>
                    <a:pt x="391" y="251"/>
                    <a:pt x="559" y="363"/>
                    <a:pt x="754" y="447"/>
                  </a:cubicBezTo>
                  <a:cubicBezTo>
                    <a:pt x="949" y="530"/>
                    <a:pt x="1172" y="614"/>
                    <a:pt x="1368" y="642"/>
                  </a:cubicBezTo>
                  <a:cubicBezTo>
                    <a:pt x="1563" y="670"/>
                    <a:pt x="1702" y="670"/>
                    <a:pt x="1730" y="670"/>
                  </a:cubicBezTo>
                  <a:lnTo>
                    <a:pt x="159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698533" y="1600681"/>
              <a:ext cx="176101" cy="82435"/>
            </a:xfrm>
            <a:custGeom>
              <a:avLst/>
              <a:gdLst/>
              <a:ahLst/>
              <a:cxnLst/>
              <a:rect l="l" t="t" r="r" b="b"/>
              <a:pathLst>
                <a:path w="3042" h="1424" extrusionOk="0">
                  <a:moveTo>
                    <a:pt x="2986" y="0"/>
                  </a:moveTo>
                  <a:cubicBezTo>
                    <a:pt x="2930" y="0"/>
                    <a:pt x="2093" y="168"/>
                    <a:pt x="1340" y="530"/>
                  </a:cubicBezTo>
                  <a:cubicBezTo>
                    <a:pt x="977" y="698"/>
                    <a:pt x="642" y="921"/>
                    <a:pt x="391" y="1088"/>
                  </a:cubicBezTo>
                  <a:cubicBezTo>
                    <a:pt x="279" y="1172"/>
                    <a:pt x="196" y="1284"/>
                    <a:pt x="112" y="1311"/>
                  </a:cubicBezTo>
                  <a:cubicBezTo>
                    <a:pt x="56" y="1367"/>
                    <a:pt x="0" y="1423"/>
                    <a:pt x="0" y="1423"/>
                  </a:cubicBezTo>
                  <a:cubicBezTo>
                    <a:pt x="0" y="1423"/>
                    <a:pt x="56" y="1395"/>
                    <a:pt x="140" y="1339"/>
                  </a:cubicBezTo>
                  <a:cubicBezTo>
                    <a:pt x="196" y="1311"/>
                    <a:pt x="307" y="1256"/>
                    <a:pt x="447" y="1200"/>
                  </a:cubicBezTo>
                  <a:cubicBezTo>
                    <a:pt x="726" y="1060"/>
                    <a:pt x="1088" y="921"/>
                    <a:pt x="1451" y="837"/>
                  </a:cubicBezTo>
                  <a:cubicBezTo>
                    <a:pt x="2016" y="712"/>
                    <a:pt x="2597" y="696"/>
                    <a:pt x="2875" y="696"/>
                  </a:cubicBezTo>
                  <a:cubicBezTo>
                    <a:pt x="2968" y="696"/>
                    <a:pt x="3027" y="698"/>
                    <a:pt x="3041" y="698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785715" y="1605486"/>
              <a:ext cx="114738" cy="40465"/>
            </a:xfrm>
            <a:custGeom>
              <a:avLst/>
              <a:gdLst/>
              <a:ahLst/>
              <a:cxnLst/>
              <a:rect l="l" t="t" r="r" b="b"/>
              <a:pathLst>
                <a:path w="1982" h="699" extrusionOk="0">
                  <a:moveTo>
                    <a:pt x="1982" y="1"/>
                  </a:moveTo>
                  <a:cubicBezTo>
                    <a:pt x="1954" y="1"/>
                    <a:pt x="1452" y="29"/>
                    <a:pt x="950" y="57"/>
                  </a:cubicBezTo>
                  <a:cubicBezTo>
                    <a:pt x="475" y="57"/>
                    <a:pt x="1" y="85"/>
                    <a:pt x="1" y="85"/>
                  </a:cubicBezTo>
                  <a:cubicBezTo>
                    <a:pt x="1" y="85"/>
                    <a:pt x="1814" y="671"/>
                    <a:pt x="1898" y="698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672714" y="1618453"/>
              <a:ext cx="153466" cy="61421"/>
            </a:xfrm>
            <a:custGeom>
              <a:avLst/>
              <a:gdLst/>
              <a:ahLst/>
              <a:cxnLst/>
              <a:rect l="l" t="t" r="r" b="b"/>
              <a:pathLst>
                <a:path w="2651" h="1061" extrusionOk="0">
                  <a:moveTo>
                    <a:pt x="2650" y="0"/>
                  </a:moveTo>
                  <a:cubicBezTo>
                    <a:pt x="2623" y="0"/>
                    <a:pt x="2427" y="56"/>
                    <a:pt x="2148" y="84"/>
                  </a:cubicBezTo>
                  <a:cubicBezTo>
                    <a:pt x="2065" y="112"/>
                    <a:pt x="2009" y="112"/>
                    <a:pt x="1925" y="140"/>
                  </a:cubicBezTo>
                  <a:cubicBezTo>
                    <a:pt x="1841" y="168"/>
                    <a:pt x="1758" y="195"/>
                    <a:pt x="1674" y="223"/>
                  </a:cubicBezTo>
                  <a:cubicBezTo>
                    <a:pt x="1534" y="279"/>
                    <a:pt x="1339" y="307"/>
                    <a:pt x="1200" y="391"/>
                  </a:cubicBezTo>
                  <a:cubicBezTo>
                    <a:pt x="865" y="530"/>
                    <a:pt x="558" y="670"/>
                    <a:pt x="335" y="837"/>
                  </a:cubicBezTo>
                  <a:cubicBezTo>
                    <a:pt x="140" y="977"/>
                    <a:pt x="0" y="1060"/>
                    <a:pt x="0" y="1060"/>
                  </a:cubicBezTo>
                  <a:cubicBezTo>
                    <a:pt x="0" y="1060"/>
                    <a:pt x="167" y="1004"/>
                    <a:pt x="391" y="921"/>
                  </a:cubicBezTo>
                  <a:cubicBezTo>
                    <a:pt x="614" y="837"/>
                    <a:pt x="949" y="781"/>
                    <a:pt x="1283" y="698"/>
                  </a:cubicBezTo>
                  <a:cubicBezTo>
                    <a:pt x="1451" y="698"/>
                    <a:pt x="1618" y="670"/>
                    <a:pt x="1758" y="670"/>
                  </a:cubicBezTo>
                  <a:cubicBezTo>
                    <a:pt x="1841" y="670"/>
                    <a:pt x="1925" y="670"/>
                    <a:pt x="1981" y="642"/>
                  </a:cubicBezTo>
                  <a:cubicBezTo>
                    <a:pt x="2065" y="670"/>
                    <a:pt x="2120" y="670"/>
                    <a:pt x="2176" y="670"/>
                  </a:cubicBezTo>
                  <a:cubicBezTo>
                    <a:pt x="2427" y="670"/>
                    <a:pt x="2623" y="698"/>
                    <a:pt x="2623" y="698"/>
                  </a:cubicBezTo>
                  <a:lnTo>
                    <a:pt x="265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656563" y="1655561"/>
              <a:ext cx="132452" cy="53375"/>
            </a:xfrm>
            <a:custGeom>
              <a:avLst/>
              <a:gdLst/>
              <a:ahLst/>
              <a:cxnLst/>
              <a:rect l="l" t="t" r="r" b="b"/>
              <a:pathLst>
                <a:path w="2288" h="922" extrusionOk="0">
                  <a:moveTo>
                    <a:pt x="2148" y="1"/>
                  </a:moveTo>
                  <a:cubicBezTo>
                    <a:pt x="2120" y="29"/>
                    <a:pt x="1953" y="84"/>
                    <a:pt x="1758" y="168"/>
                  </a:cubicBezTo>
                  <a:cubicBezTo>
                    <a:pt x="1534" y="280"/>
                    <a:pt x="1283" y="419"/>
                    <a:pt x="1032" y="531"/>
                  </a:cubicBezTo>
                  <a:cubicBezTo>
                    <a:pt x="781" y="670"/>
                    <a:pt x="530" y="754"/>
                    <a:pt x="335" y="810"/>
                  </a:cubicBezTo>
                  <a:cubicBezTo>
                    <a:pt x="223" y="838"/>
                    <a:pt x="140" y="838"/>
                    <a:pt x="84" y="838"/>
                  </a:cubicBezTo>
                  <a:cubicBezTo>
                    <a:pt x="28" y="866"/>
                    <a:pt x="0" y="866"/>
                    <a:pt x="0" y="866"/>
                  </a:cubicBezTo>
                  <a:cubicBezTo>
                    <a:pt x="0" y="866"/>
                    <a:pt x="28" y="866"/>
                    <a:pt x="84" y="894"/>
                  </a:cubicBezTo>
                  <a:cubicBezTo>
                    <a:pt x="140" y="894"/>
                    <a:pt x="223" y="921"/>
                    <a:pt x="335" y="921"/>
                  </a:cubicBezTo>
                  <a:cubicBezTo>
                    <a:pt x="558" y="921"/>
                    <a:pt x="865" y="894"/>
                    <a:pt x="1144" y="866"/>
                  </a:cubicBezTo>
                  <a:cubicBezTo>
                    <a:pt x="1423" y="810"/>
                    <a:pt x="1702" y="754"/>
                    <a:pt x="1925" y="726"/>
                  </a:cubicBezTo>
                  <a:cubicBezTo>
                    <a:pt x="2148" y="698"/>
                    <a:pt x="2288" y="670"/>
                    <a:pt x="2288" y="670"/>
                  </a:cubicBezTo>
                  <a:lnTo>
                    <a:pt x="2148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629066" y="1683058"/>
              <a:ext cx="119601" cy="40407"/>
            </a:xfrm>
            <a:custGeom>
              <a:avLst/>
              <a:gdLst/>
              <a:ahLst/>
              <a:cxnLst/>
              <a:rect l="l" t="t" r="r" b="b"/>
              <a:pathLst>
                <a:path w="2066" h="698" extrusionOk="0">
                  <a:moveTo>
                    <a:pt x="1954" y="0"/>
                  </a:moveTo>
                  <a:cubicBezTo>
                    <a:pt x="1898" y="28"/>
                    <a:pt x="1" y="614"/>
                    <a:pt x="1" y="614"/>
                  </a:cubicBezTo>
                  <a:cubicBezTo>
                    <a:pt x="1" y="614"/>
                    <a:pt x="1982" y="698"/>
                    <a:pt x="2065" y="698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598384" y="1695967"/>
              <a:ext cx="106633" cy="39192"/>
            </a:xfrm>
            <a:custGeom>
              <a:avLst/>
              <a:gdLst/>
              <a:ahLst/>
              <a:cxnLst/>
              <a:rect l="l" t="t" r="r" b="b"/>
              <a:pathLst>
                <a:path w="1842" h="677" extrusionOk="0">
                  <a:moveTo>
                    <a:pt x="1647" y="0"/>
                  </a:moveTo>
                  <a:cubicBezTo>
                    <a:pt x="1619" y="0"/>
                    <a:pt x="1256" y="196"/>
                    <a:pt x="838" y="307"/>
                  </a:cubicBezTo>
                  <a:cubicBezTo>
                    <a:pt x="642" y="363"/>
                    <a:pt x="447" y="447"/>
                    <a:pt x="280" y="447"/>
                  </a:cubicBezTo>
                  <a:cubicBezTo>
                    <a:pt x="112" y="475"/>
                    <a:pt x="1" y="502"/>
                    <a:pt x="1" y="502"/>
                  </a:cubicBezTo>
                  <a:cubicBezTo>
                    <a:pt x="1" y="502"/>
                    <a:pt x="112" y="530"/>
                    <a:pt x="280" y="558"/>
                  </a:cubicBezTo>
                  <a:cubicBezTo>
                    <a:pt x="447" y="614"/>
                    <a:pt x="642" y="614"/>
                    <a:pt x="866" y="642"/>
                  </a:cubicBezTo>
                  <a:cubicBezTo>
                    <a:pt x="1103" y="670"/>
                    <a:pt x="1333" y="677"/>
                    <a:pt x="1511" y="677"/>
                  </a:cubicBezTo>
                  <a:cubicBezTo>
                    <a:pt x="1689" y="677"/>
                    <a:pt x="1814" y="670"/>
                    <a:pt x="1842" y="670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570945" y="1713740"/>
              <a:ext cx="111496" cy="40407"/>
            </a:xfrm>
            <a:custGeom>
              <a:avLst/>
              <a:gdLst/>
              <a:ahLst/>
              <a:cxnLst/>
              <a:rect l="l" t="t" r="r" b="b"/>
              <a:pathLst>
                <a:path w="1926" h="698" extrusionOk="0">
                  <a:moveTo>
                    <a:pt x="1702" y="0"/>
                  </a:moveTo>
                  <a:cubicBezTo>
                    <a:pt x="1702" y="28"/>
                    <a:pt x="1591" y="56"/>
                    <a:pt x="1451" y="140"/>
                  </a:cubicBezTo>
                  <a:cubicBezTo>
                    <a:pt x="1395" y="168"/>
                    <a:pt x="1312" y="195"/>
                    <a:pt x="1200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47"/>
                  </a:cubicBezTo>
                  <a:cubicBezTo>
                    <a:pt x="112" y="474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586"/>
                    <a:pt x="670" y="642"/>
                    <a:pt x="921" y="670"/>
                  </a:cubicBezTo>
                  <a:cubicBezTo>
                    <a:pt x="1033" y="670"/>
                    <a:pt x="1144" y="698"/>
                    <a:pt x="1256" y="698"/>
                  </a:cubicBezTo>
                  <a:lnTo>
                    <a:pt x="1591" y="698"/>
                  </a:lnTo>
                  <a:cubicBezTo>
                    <a:pt x="1786" y="670"/>
                    <a:pt x="1925" y="670"/>
                    <a:pt x="1925" y="67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545068" y="1716923"/>
              <a:ext cx="140615" cy="53375"/>
            </a:xfrm>
            <a:custGeom>
              <a:avLst/>
              <a:gdLst/>
              <a:ahLst/>
              <a:cxnLst/>
              <a:rect l="l" t="t" r="r" b="b"/>
              <a:pathLst>
                <a:path w="2429" h="922" extrusionOk="0">
                  <a:moveTo>
                    <a:pt x="2289" y="1"/>
                  </a:moveTo>
                  <a:cubicBezTo>
                    <a:pt x="2233" y="29"/>
                    <a:pt x="1675" y="224"/>
                    <a:pt x="1089" y="447"/>
                  </a:cubicBezTo>
                  <a:cubicBezTo>
                    <a:pt x="950" y="503"/>
                    <a:pt x="810" y="559"/>
                    <a:pt x="671" y="587"/>
                  </a:cubicBezTo>
                  <a:cubicBezTo>
                    <a:pt x="559" y="643"/>
                    <a:pt x="419" y="698"/>
                    <a:pt x="336" y="754"/>
                  </a:cubicBezTo>
                  <a:cubicBezTo>
                    <a:pt x="113" y="838"/>
                    <a:pt x="1" y="922"/>
                    <a:pt x="1" y="922"/>
                  </a:cubicBezTo>
                  <a:cubicBezTo>
                    <a:pt x="1" y="922"/>
                    <a:pt x="140" y="894"/>
                    <a:pt x="364" y="866"/>
                  </a:cubicBezTo>
                  <a:cubicBezTo>
                    <a:pt x="475" y="838"/>
                    <a:pt x="587" y="810"/>
                    <a:pt x="726" y="810"/>
                  </a:cubicBezTo>
                  <a:cubicBezTo>
                    <a:pt x="866" y="782"/>
                    <a:pt x="1005" y="782"/>
                    <a:pt x="1173" y="782"/>
                  </a:cubicBezTo>
                  <a:cubicBezTo>
                    <a:pt x="1759" y="726"/>
                    <a:pt x="2372" y="698"/>
                    <a:pt x="2428" y="698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6082" y="1734696"/>
              <a:ext cx="101829" cy="42723"/>
            </a:xfrm>
            <a:custGeom>
              <a:avLst/>
              <a:gdLst/>
              <a:ahLst/>
              <a:cxnLst/>
              <a:rect l="l" t="t" r="r" b="b"/>
              <a:pathLst>
                <a:path w="1759" h="738" extrusionOk="0">
                  <a:moveTo>
                    <a:pt x="1424" y="1"/>
                  </a:moveTo>
                  <a:cubicBezTo>
                    <a:pt x="1424" y="1"/>
                    <a:pt x="1368" y="85"/>
                    <a:pt x="1228" y="168"/>
                  </a:cubicBezTo>
                  <a:cubicBezTo>
                    <a:pt x="1117" y="252"/>
                    <a:pt x="949" y="336"/>
                    <a:pt x="782" y="391"/>
                  </a:cubicBezTo>
                  <a:cubicBezTo>
                    <a:pt x="587" y="447"/>
                    <a:pt x="391" y="475"/>
                    <a:pt x="252" y="475"/>
                  </a:cubicBezTo>
                  <a:cubicBezTo>
                    <a:pt x="168" y="475"/>
                    <a:pt x="112" y="475"/>
                    <a:pt x="56" y="447"/>
                  </a:cubicBezTo>
                  <a:lnTo>
                    <a:pt x="1" y="447"/>
                  </a:lnTo>
                  <a:lnTo>
                    <a:pt x="56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63" y="643"/>
                    <a:pt x="587" y="698"/>
                    <a:pt x="810" y="726"/>
                  </a:cubicBezTo>
                  <a:cubicBezTo>
                    <a:pt x="875" y="734"/>
                    <a:pt x="940" y="738"/>
                    <a:pt x="1005" y="738"/>
                  </a:cubicBezTo>
                  <a:cubicBezTo>
                    <a:pt x="1161" y="738"/>
                    <a:pt x="1313" y="718"/>
                    <a:pt x="1451" y="698"/>
                  </a:cubicBezTo>
                  <a:cubicBezTo>
                    <a:pt x="1619" y="670"/>
                    <a:pt x="1758" y="615"/>
                    <a:pt x="1758" y="615"/>
                  </a:cubicBezTo>
                  <a:lnTo>
                    <a:pt x="142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85475" y="1726649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172" y="0"/>
                  </a:moveTo>
                  <a:cubicBezTo>
                    <a:pt x="1144" y="28"/>
                    <a:pt x="0" y="475"/>
                    <a:pt x="0" y="475"/>
                  </a:cubicBezTo>
                  <a:cubicBezTo>
                    <a:pt x="0" y="475"/>
                    <a:pt x="1200" y="698"/>
                    <a:pt x="1256" y="698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88717" y="1737937"/>
              <a:ext cx="67905" cy="38844"/>
            </a:xfrm>
            <a:custGeom>
              <a:avLst/>
              <a:gdLst/>
              <a:ahLst/>
              <a:cxnLst/>
              <a:rect l="l" t="t" r="r" b="b"/>
              <a:pathLst>
                <a:path w="1173" h="671" extrusionOk="0">
                  <a:moveTo>
                    <a:pt x="1144" y="1"/>
                  </a:moveTo>
                  <a:cubicBezTo>
                    <a:pt x="1116" y="1"/>
                    <a:pt x="0" y="363"/>
                    <a:pt x="0" y="363"/>
                  </a:cubicBezTo>
                  <a:cubicBezTo>
                    <a:pt x="0" y="363"/>
                    <a:pt x="1116" y="670"/>
                    <a:pt x="1172" y="670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1219" y="1754088"/>
              <a:ext cx="80814" cy="38844"/>
            </a:xfrm>
            <a:custGeom>
              <a:avLst/>
              <a:gdLst/>
              <a:ahLst/>
              <a:cxnLst/>
              <a:rect l="l" t="t" r="r" b="b"/>
              <a:pathLst>
                <a:path w="1396" h="671" extrusionOk="0">
                  <a:moveTo>
                    <a:pt x="1284" y="1"/>
                  </a:moveTo>
                  <a:cubicBezTo>
                    <a:pt x="1256" y="1"/>
                    <a:pt x="977" y="140"/>
                    <a:pt x="671" y="168"/>
                  </a:cubicBezTo>
                  <a:cubicBezTo>
                    <a:pt x="503" y="196"/>
                    <a:pt x="336" y="196"/>
                    <a:pt x="224" y="196"/>
                  </a:cubicBezTo>
                  <a:cubicBezTo>
                    <a:pt x="85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85" y="224"/>
                    <a:pt x="196" y="280"/>
                  </a:cubicBezTo>
                  <a:cubicBezTo>
                    <a:pt x="280" y="363"/>
                    <a:pt x="447" y="447"/>
                    <a:pt x="615" y="503"/>
                  </a:cubicBezTo>
                  <a:cubicBezTo>
                    <a:pt x="950" y="642"/>
                    <a:pt x="1368" y="670"/>
                    <a:pt x="1396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633928" y="1581288"/>
              <a:ext cx="64663" cy="64663"/>
            </a:xfrm>
            <a:custGeom>
              <a:avLst/>
              <a:gdLst/>
              <a:ahLst/>
              <a:cxnLst/>
              <a:rect l="l" t="t" r="r" b="b"/>
              <a:pathLst>
                <a:path w="1117" h="1117" extrusionOk="0">
                  <a:moveTo>
                    <a:pt x="503" y="0"/>
                  </a:moveTo>
                  <a:lnTo>
                    <a:pt x="0" y="531"/>
                  </a:lnTo>
                  <a:lnTo>
                    <a:pt x="614" y="1116"/>
                  </a:lnTo>
                  <a:lnTo>
                    <a:pt x="1116" y="58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50080" y="1510200"/>
              <a:ext cx="111496" cy="109933"/>
            </a:xfrm>
            <a:custGeom>
              <a:avLst/>
              <a:gdLst/>
              <a:ahLst/>
              <a:cxnLst/>
              <a:rect l="l" t="t" r="r" b="b"/>
              <a:pathLst>
                <a:path w="1926" h="1899" extrusionOk="0">
                  <a:moveTo>
                    <a:pt x="809" y="1"/>
                  </a:moveTo>
                  <a:cubicBezTo>
                    <a:pt x="363" y="1"/>
                    <a:pt x="0" y="447"/>
                    <a:pt x="0" y="977"/>
                  </a:cubicBezTo>
                  <a:cubicBezTo>
                    <a:pt x="0" y="1507"/>
                    <a:pt x="531" y="1898"/>
                    <a:pt x="977" y="1898"/>
                  </a:cubicBezTo>
                  <a:cubicBezTo>
                    <a:pt x="1451" y="1898"/>
                    <a:pt x="1507" y="1842"/>
                    <a:pt x="1674" y="1256"/>
                  </a:cubicBezTo>
                  <a:cubicBezTo>
                    <a:pt x="1925" y="196"/>
                    <a:pt x="1284" y="1"/>
                    <a:pt x="809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04570" y="1593619"/>
              <a:ext cx="274630" cy="112654"/>
            </a:xfrm>
            <a:custGeom>
              <a:avLst/>
              <a:gdLst/>
              <a:ahLst/>
              <a:cxnLst/>
              <a:rect l="l" t="t" r="r" b="b"/>
              <a:pathLst>
                <a:path w="4744" h="1946" extrusionOk="0">
                  <a:moveTo>
                    <a:pt x="3288" y="0"/>
                  </a:moveTo>
                  <a:cubicBezTo>
                    <a:pt x="2167" y="0"/>
                    <a:pt x="1248" y="180"/>
                    <a:pt x="587" y="597"/>
                  </a:cubicBezTo>
                  <a:cubicBezTo>
                    <a:pt x="587" y="597"/>
                    <a:pt x="1" y="1127"/>
                    <a:pt x="57" y="1406"/>
                  </a:cubicBezTo>
                  <a:cubicBezTo>
                    <a:pt x="91" y="1579"/>
                    <a:pt x="1372" y="1945"/>
                    <a:pt x="2605" y="1945"/>
                  </a:cubicBezTo>
                  <a:cubicBezTo>
                    <a:pt x="3360" y="1945"/>
                    <a:pt x="4097" y="1808"/>
                    <a:pt x="4520" y="1406"/>
                  </a:cubicBezTo>
                  <a:cubicBezTo>
                    <a:pt x="4744" y="680"/>
                    <a:pt x="4381" y="11"/>
                    <a:pt x="3767" y="11"/>
                  </a:cubicBezTo>
                  <a:cubicBezTo>
                    <a:pt x="3603" y="4"/>
                    <a:pt x="3444" y="0"/>
                    <a:pt x="3288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640412" y="1791254"/>
              <a:ext cx="177664" cy="263284"/>
            </a:xfrm>
            <a:custGeom>
              <a:avLst/>
              <a:gdLst/>
              <a:ahLst/>
              <a:cxnLst/>
              <a:rect l="l" t="t" r="r" b="b"/>
              <a:pathLst>
                <a:path w="3069" h="4548" extrusionOk="0">
                  <a:moveTo>
                    <a:pt x="0" y="0"/>
                  </a:moveTo>
                  <a:lnTo>
                    <a:pt x="0" y="4548"/>
                  </a:lnTo>
                  <a:lnTo>
                    <a:pt x="2316" y="4548"/>
                  </a:lnTo>
                  <a:cubicBezTo>
                    <a:pt x="3041" y="3990"/>
                    <a:pt x="3069" y="754"/>
                    <a:pt x="231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621019" y="1981826"/>
              <a:ext cx="239086" cy="201920"/>
            </a:xfrm>
            <a:custGeom>
              <a:avLst/>
              <a:gdLst/>
              <a:ahLst/>
              <a:cxnLst/>
              <a:rect l="l" t="t" r="r" b="b"/>
              <a:pathLst>
                <a:path w="4130" h="3488" extrusionOk="0">
                  <a:moveTo>
                    <a:pt x="0" y="0"/>
                  </a:moveTo>
                  <a:lnTo>
                    <a:pt x="3822" y="3488"/>
                  </a:lnTo>
                  <a:lnTo>
                    <a:pt x="4018" y="3376"/>
                  </a:lnTo>
                  <a:cubicBezTo>
                    <a:pt x="4046" y="3237"/>
                    <a:pt x="4074" y="3069"/>
                    <a:pt x="4129" y="2930"/>
                  </a:cubicBezTo>
                  <a:lnTo>
                    <a:pt x="2065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654942" y="1565137"/>
              <a:ext cx="54938" cy="34329"/>
            </a:xfrm>
            <a:custGeom>
              <a:avLst/>
              <a:gdLst/>
              <a:ahLst/>
              <a:cxnLst/>
              <a:rect l="l" t="t" r="r" b="b"/>
              <a:pathLst>
                <a:path w="949" h="593" extrusionOk="0">
                  <a:moveTo>
                    <a:pt x="84" y="0"/>
                  </a:moveTo>
                  <a:lnTo>
                    <a:pt x="0" y="56"/>
                  </a:lnTo>
                  <a:cubicBezTo>
                    <a:pt x="128" y="313"/>
                    <a:pt x="540" y="593"/>
                    <a:pt x="865" y="593"/>
                  </a:cubicBezTo>
                  <a:cubicBezTo>
                    <a:pt x="894" y="593"/>
                    <a:pt x="922" y="591"/>
                    <a:pt x="949" y="586"/>
                  </a:cubicBezTo>
                  <a:lnTo>
                    <a:pt x="949" y="475"/>
                  </a:lnTo>
                  <a:cubicBezTo>
                    <a:pt x="934" y="476"/>
                    <a:pt x="920" y="477"/>
                    <a:pt x="905" y="477"/>
                  </a:cubicBezTo>
                  <a:cubicBezTo>
                    <a:pt x="603" y="477"/>
                    <a:pt x="217" y="213"/>
                    <a:pt x="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693670" y="1553849"/>
              <a:ext cx="40465" cy="66284"/>
            </a:xfrm>
            <a:custGeom>
              <a:avLst/>
              <a:gdLst/>
              <a:ahLst/>
              <a:cxnLst/>
              <a:rect l="l" t="t" r="r" b="b"/>
              <a:pathLst>
                <a:path w="699" h="1145" extrusionOk="0">
                  <a:moveTo>
                    <a:pt x="1" y="0"/>
                  </a:moveTo>
                  <a:cubicBezTo>
                    <a:pt x="1" y="28"/>
                    <a:pt x="84" y="753"/>
                    <a:pt x="614" y="1144"/>
                  </a:cubicBezTo>
                  <a:lnTo>
                    <a:pt x="698" y="1060"/>
                  </a:lnTo>
                  <a:cubicBezTo>
                    <a:pt x="224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984391" y="1555470"/>
              <a:ext cx="51754" cy="98529"/>
            </a:xfrm>
            <a:custGeom>
              <a:avLst/>
              <a:gdLst/>
              <a:ahLst/>
              <a:cxnLst/>
              <a:rect l="l" t="t" r="r" b="b"/>
              <a:pathLst>
                <a:path w="894" h="1702" extrusionOk="0">
                  <a:moveTo>
                    <a:pt x="28" y="0"/>
                  </a:moveTo>
                  <a:cubicBezTo>
                    <a:pt x="28" y="614"/>
                    <a:pt x="1" y="1228"/>
                    <a:pt x="335" y="1702"/>
                  </a:cubicBezTo>
                  <a:lnTo>
                    <a:pt x="893" y="150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98384" y="1613185"/>
              <a:ext cx="453915" cy="331536"/>
            </a:xfrm>
            <a:custGeom>
              <a:avLst/>
              <a:gdLst/>
              <a:ahLst/>
              <a:cxnLst/>
              <a:rect l="l" t="t" r="r" b="b"/>
              <a:pathLst>
                <a:path w="7841" h="5727" extrusionOk="0">
                  <a:moveTo>
                    <a:pt x="6035" y="1"/>
                  </a:moveTo>
                  <a:cubicBezTo>
                    <a:pt x="4378" y="1"/>
                    <a:pt x="2189" y="1134"/>
                    <a:pt x="1" y="2909"/>
                  </a:cubicBezTo>
                  <a:lnTo>
                    <a:pt x="3572" y="5727"/>
                  </a:lnTo>
                  <a:cubicBezTo>
                    <a:pt x="4130" y="4220"/>
                    <a:pt x="6027" y="3048"/>
                    <a:pt x="6864" y="2184"/>
                  </a:cubicBezTo>
                  <a:cubicBezTo>
                    <a:pt x="7282" y="1737"/>
                    <a:pt x="7366" y="1486"/>
                    <a:pt x="7840" y="1040"/>
                  </a:cubicBezTo>
                  <a:lnTo>
                    <a:pt x="7784" y="621"/>
                  </a:lnTo>
                  <a:cubicBezTo>
                    <a:pt x="7318" y="196"/>
                    <a:pt x="6722" y="1"/>
                    <a:pt x="603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905256" y="1613591"/>
              <a:ext cx="287540" cy="222471"/>
            </a:xfrm>
            <a:custGeom>
              <a:avLst/>
              <a:gdLst/>
              <a:ahLst/>
              <a:cxnLst/>
              <a:rect l="l" t="t" r="r" b="b"/>
              <a:pathLst>
                <a:path w="4967" h="3843" extrusionOk="0">
                  <a:moveTo>
                    <a:pt x="810" y="0"/>
                  </a:moveTo>
                  <a:lnTo>
                    <a:pt x="419" y="28"/>
                  </a:lnTo>
                  <a:cubicBezTo>
                    <a:pt x="419" y="614"/>
                    <a:pt x="475" y="921"/>
                    <a:pt x="419" y="1312"/>
                  </a:cubicBezTo>
                  <a:cubicBezTo>
                    <a:pt x="112" y="1591"/>
                    <a:pt x="0" y="2065"/>
                    <a:pt x="168" y="2456"/>
                  </a:cubicBezTo>
                  <a:lnTo>
                    <a:pt x="196" y="2539"/>
                  </a:lnTo>
                  <a:cubicBezTo>
                    <a:pt x="279" y="2707"/>
                    <a:pt x="419" y="2818"/>
                    <a:pt x="558" y="2902"/>
                  </a:cubicBezTo>
                  <a:cubicBezTo>
                    <a:pt x="712" y="3004"/>
                    <a:pt x="907" y="3065"/>
                    <a:pt x="1105" y="3065"/>
                  </a:cubicBezTo>
                  <a:cubicBezTo>
                    <a:pt x="1231" y="3065"/>
                    <a:pt x="1360" y="3040"/>
                    <a:pt x="1479" y="2986"/>
                  </a:cubicBezTo>
                  <a:cubicBezTo>
                    <a:pt x="1535" y="2958"/>
                    <a:pt x="1591" y="2930"/>
                    <a:pt x="1647" y="2902"/>
                  </a:cubicBezTo>
                  <a:lnTo>
                    <a:pt x="1730" y="2846"/>
                  </a:lnTo>
                  <a:lnTo>
                    <a:pt x="3069" y="3097"/>
                  </a:lnTo>
                  <a:lnTo>
                    <a:pt x="3432" y="3627"/>
                  </a:lnTo>
                  <a:cubicBezTo>
                    <a:pt x="3520" y="3769"/>
                    <a:pt x="3665" y="3843"/>
                    <a:pt x="3815" y="3843"/>
                  </a:cubicBezTo>
                  <a:cubicBezTo>
                    <a:pt x="3903" y="3843"/>
                    <a:pt x="3992" y="3818"/>
                    <a:pt x="4074" y="3767"/>
                  </a:cubicBezTo>
                  <a:lnTo>
                    <a:pt x="4269" y="3655"/>
                  </a:lnTo>
                  <a:lnTo>
                    <a:pt x="3711" y="3097"/>
                  </a:lnTo>
                  <a:lnTo>
                    <a:pt x="3711" y="3097"/>
                  </a:lnTo>
                  <a:lnTo>
                    <a:pt x="4492" y="3460"/>
                  </a:lnTo>
                  <a:cubicBezTo>
                    <a:pt x="4827" y="3125"/>
                    <a:pt x="4967" y="2762"/>
                    <a:pt x="4827" y="2456"/>
                  </a:cubicBezTo>
                  <a:lnTo>
                    <a:pt x="2567" y="809"/>
                  </a:lnTo>
                  <a:lnTo>
                    <a:pt x="2483" y="614"/>
                  </a:lnTo>
                  <a:lnTo>
                    <a:pt x="1786" y="224"/>
                  </a:lnTo>
                  <a:cubicBezTo>
                    <a:pt x="1507" y="28"/>
                    <a:pt x="1172" y="0"/>
                    <a:pt x="81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926270" y="1755709"/>
              <a:ext cx="266526" cy="80351"/>
            </a:xfrm>
            <a:custGeom>
              <a:avLst/>
              <a:gdLst/>
              <a:ahLst/>
              <a:cxnLst/>
              <a:rect l="l" t="t" r="r" b="b"/>
              <a:pathLst>
                <a:path w="4604" h="1388" extrusionOk="0">
                  <a:moveTo>
                    <a:pt x="4464" y="1"/>
                  </a:moveTo>
                  <a:cubicBezTo>
                    <a:pt x="4464" y="307"/>
                    <a:pt x="4241" y="614"/>
                    <a:pt x="3906" y="782"/>
                  </a:cubicBezTo>
                  <a:lnTo>
                    <a:pt x="3153" y="503"/>
                  </a:lnTo>
                  <a:lnTo>
                    <a:pt x="3571" y="1172"/>
                  </a:lnTo>
                  <a:cubicBezTo>
                    <a:pt x="3571" y="1172"/>
                    <a:pt x="3547" y="1176"/>
                    <a:pt x="3507" y="1176"/>
                  </a:cubicBezTo>
                  <a:cubicBezTo>
                    <a:pt x="3388" y="1176"/>
                    <a:pt x="3132" y="1144"/>
                    <a:pt x="2985" y="893"/>
                  </a:cubicBezTo>
                  <a:lnTo>
                    <a:pt x="2734" y="475"/>
                  </a:lnTo>
                  <a:lnTo>
                    <a:pt x="1311" y="196"/>
                  </a:lnTo>
                  <a:cubicBezTo>
                    <a:pt x="1244" y="241"/>
                    <a:pt x="1033" y="501"/>
                    <a:pt x="476" y="501"/>
                  </a:cubicBezTo>
                  <a:cubicBezTo>
                    <a:pt x="339" y="501"/>
                    <a:pt x="182" y="485"/>
                    <a:pt x="0" y="447"/>
                  </a:cubicBezTo>
                  <a:lnTo>
                    <a:pt x="0" y="447"/>
                  </a:lnTo>
                  <a:cubicBezTo>
                    <a:pt x="195" y="586"/>
                    <a:pt x="412" y="635"/>
                    <a:pt x="610" y="635"/>
                  </a:cubicBezTo>
                  <a:cubicBezTo>
                    <a:pt x="809" y="635"/>
                    <a:pt x="991" y="586"/>
                    <a:pt x="1116" y="531"/>
                  </a:cubicBezTo>
                  <a:cubicBezTo>
                    <a:pt x="1200" y="475"/>
                    <a:pt x="1284" y="447"/>
                    <a:pt x="1367" y="391"/>
                  </a:cubicBezTo>
                  <a:lnTo>
                    <a:pt x="2734" y="642"/>
                  </a:lnTo>
                  <a:lnTo>
                    <a:pt x="3069" y="1172"/>
                  </a:lnTo>
                  <a:cubicBezTo>
                    <a:pt x="3157" y="1314"/>
                    <a:pt x="3302" y="1388"/>
                    <a:pt x="3452" y="1388"/>
                  </a:cubicBezTo>
                  <a:cubicBezTo>
                    <a:pt x="3540" y="1388"/>
                    <a:pt x="3629" y="1363"/>
                    <a:pt x="3711" y="1312"/>
                  </a:cubicBezTo>
                  <a:lnTo>
                    <a:pt x="3906" y="1200"/>
                  </a:lnTo>
                  <a:lnTo>
                    <a:pt x="3348" y="642"/>
                  </a:lnTo>
                  <a:lnTo>
                    <a:pt x="3348" y="642"/>
                  </a:lnTo>
                  <a:lnTo>
                    <a:pt x="4129" y="1005"/>
                  </a:lnTo>
                  <a:cubicBezTo>
                    <a:pt x="4464" y="670"/>
                    <a:pt x="4604" y="335"/>
                    <a:pt x="44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960194" y="1550607"/>
              <a:ext cx="51696" cy="96966"/>
            </a:xfrm>
            <a:custGeom>
              <a:avLst/>
              <a:gdLst/>
              <a:ahLst/>
              <a:cxnLst/>
              <a:rect l="l" t="t" r="r" b="b"/>
              <a:pathLst>
                <a:path w="893" h="1675" extrusionOk="0">
                  <a:moveTo>
                    <a:pt x="0" y="0"/>
                  </a:moveTo>
                  <a:lnTo>
                    <a:pt x="0" y="0"/>
                  </a:lnTo>
                  <a:cubicBezTo>
                    <a:pt x="28" y="614"/>
                    <a:pt x="56" y="1228"/>
                    <a:pt x="419" y="1674"/>
                  </a:cubicBezTo>
                  <a:lnTo>
                    <a:pt x="865" y="1367"/>
                  </a:lnTo>
                  <a:lnTo>
                    <a:pt x="893" y="1340"/>
                  </a:lnTo>
                  <a:lnTo>
                    <a:pt x="865" y="1340"/>
                  </a:lnTo>
                  <a:lnTo>
                    <a:pt x="84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1157192" y="1756694"/>
              <a:ext cx="21072" cy="17656"/>
            </a:xfrm>
            <a:custGeom>
              <a:avLst/>
              <a:gdLst/>
              <a:ahLst/>
              <a:cxnLst/>
              <a:rect l="l" t="t" r="r" b="b"/>
              <a:pathLst>
                <a:path w="364" h="305" extrusionOk="0">
                  <a:moveTo>
                    <a:pt x="195" y="0"/>
                  </a:moveTo>
                  <a:cubicBezTo>
                    <a:pt x="160" y="0"/>
                    <a:pt x="122" y="14"/>
                    <a:pt x="84" y="39"/>
                  </a:cubicBezTo>
                  <a:cubicBezTo>
                    <a:pt x="29" y="123"/>
                    <a:pt x="1" y="207"/>
                    <a:pt x="57" y="263"/>
                  </a:cubicBezTo>
                  <a:cubicBezTo>
                    <a:pt x="84" y="290"/>
                    <a:pt x="126" y="304"/>
                    <a:pt x="168" y="304"/>
                  </a:cubicBezTo>
                  <a:cubicBezTo>
                    <a:pt x="210" y="304"/>
                    <a:pt x="252" y="290"/>
                    <a:pt x="280" y="263"/>
                  </a:cubicBezTo>
                  <a:cubicBezTo>
                    <a:pt x="336" y="207"/>
                    <a:pt x="363" y="123"/>
                    <a:pt x="308" y="67"/>
                  </a:cubicBezTo>
                  <a:cubicBezTo>
                    <a:pt x="277" y="21"/>
                    <a:pt x="238" y="0"/>
                    <a:pt x="1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1047375" y="1665286"/>
              <a:ext cx="42028" cy="42028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1" y="0"/>
                  </a:moveTo>
                  <a:lnTo>
                    <a:pt x="726" y="726"/>
                  </a:lnTo>
                  <a:lnTo>
                    <a:pt x="698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1005405" y="1670033"/>
              <a:ext cx="27498" cy="21130"/>
            </a:xfrm>
            <a:custGeom>
              <a:avLst/>
              <a:gdLst/>
              <a:ahLst/>
              <a:cxnLst/>
              <a:rect l="l" t="t" r="r" b="b"/>
              <a:pathLst>
                <a:path w="475" h="365" extrusionOk="0">
                  <a:moveTo>
                    <a:pt x="282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0" y="169"/>
                    <a:pt x="28" y="253"/>
                  </a:cubicBezTo>
                  <a:cubicBezTo>
                    <a:pt x="47" y="327"/>
                    <a:pt x="115" y="365"/>
                    <a:pt x="191" y="365"/>
                  </a:cubicBezTo>
                  <a:cubicBezTo>
                    <a:pt x="230" y="365"/>
                    <a:pt x="270" y="355"/>
                    <a:pt x="307" y="337"/>
                  </a:cubicBezTo>
                  <a:cubicBezTo>
                    <a:pt x="419" y="281"/>
                    <a:pt x="475" y="169"/>
                    <a:pt x="419" y="86"/>
                  </a:cubicBezTo>
                  <a:cubicBezTo>
                    <a:pt x="401" y="32"/>
                    <a:pt x="348" y="1"/>
                    <a:pt x="2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007026" y="1670033"/>
              <a:ext cx="22635" cy="16904"/>
            </a:xfrm>
            <a:custGeom>
              <a:avLst/>
              <a:gdLst/>
              <a:ahLst/>
              <a:cxnLst/>
              <a:rect l="l" t="t" r="r" b="b"/>
              <a:pathLst>
                <a:path w="391" h="292" extrusionOk="0">
                  <a:moveTo>
                    <a:pt x="226" y="1"/>
                  </a:moveTo>
                  <a:cubicBezTo>
                    <a:pt x="199" y="1"/>
                    <a:pt x="169" y="10"/>
                    <a:pt x="140" y="30"/>
                  </a:cubicBezTo>
                  <a:cubicBezTo>
                    <a:pt x="28" y="58"/>
                    <a:pt x="0" y="141"/>
                    <a:pt x="28" y="225"/>
                  </a:cubicBezTo>
                  <a:cubicBezTo>
                    <a:pt x="48" y="266"/>
                    <a:pt x="99" y="292"/>
                    <a:pt x="168" y="292"/>
                  </a:cubicBezTo>
                  <a:cubicBezTo>
                    <a:pt x="193" y="292"/>
                    <a:pt x="221" y="288"/>
                    <a:pt x="251" y="281"/>
                  </a:cubicBezTo>
                  <a:cubicBezTo>
                    <a:pt x="335" y="225"/>
                    <a:pt x="391" y="141"/>
                    <a:pt x="335" y="86"/>
                  </a:cubicBezTo>
                  <a:cubicBezTo>
                    <a:pt x="317" y="32"/>
                    <a:pt x="276" y="1"/>
                    <a:pt x="2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994059" y="1662044"/>
              <a:ext cx="38844" cy="25877"/>
            </a:xfrm>
            <a:custGeom>
              <a:avLst/>
              <a:gdLst/>
              <a:ahLst/>
              <a:cxnLst/>
              <a:rect l="l" t="t" r="r" b="b"/>
              <a:pathLst>
                <a:path w="671" h="447" extrusionOk="0">
                  <a:moveTo>
                    <a:pt x="559" y="0"/>
                  </a:moveTo>
                  <a:cubicBezTo>
                    <a:pt x="280" y="56"/>
                    <a:pt x="113" y="196"/>
                    <a:pt x="1" y="447"/>
                  </a:cubicBezTo>
                  <a:cubicBezTo>
                    <a:pt x="196" y="251"/>
                    <a:pt x="419" y="140"/>
                    <a:pt x="671" y="14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019936" y="1671712"/>
              <a:ext cx="4921" cy="4921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0" y="1"/>
                  </a:moveTo>
                  <a:lnTo>
                    <a:pt x="28" y="84"/>
                  </a:lnTo>
                  <a:lnTo>
                    <a:pt x="84" y="84"/>
                  </a:lnTo>
                  <a:lnTo>
                    <a:pt x="8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989254" y="1676574"/>
              <a:ext cx="116301" cy="95345"/>
            </a:xfrm>
            <a:custGeom>
              <a:avLst/>
              <a:gdLst/>
              <a:ahLst/>
              <a:cxnLst/>
              <a:rect l="l" t="t" r="r" b="b"/>
              <a:pathLst>
                <a:path w="2009" h="1647" extrusionOk="0">
                  <a:moveTo>
                    <a:pt x="1060" y="0"/>
                  </a:moveTo>
                  <a:lnTo>
                    <a:pt x="1060" y="0"/>
                  </a:lnTo>
                  <a:cubicBezTo>
                    <a:pt x="1029" y="302"/>
                    <a:pt x="861" y="486"/>
                    <a:pt x="626" y="486"/>
                  </a:cubicBezTo>
                  <a:cubicBezTo>
                    <a:pt x="447" y="486"/>
                    <a:pt x="229" y="381"/>
                    <a:pt x="0" y="140"/>
                  </a:cubicBezTo>
                  <a:lnTo>
                    <a:pt x="0" y="140"/>
                  </a:lnTo>
                  <a:cubicBezTo>
                    <a:pt x="223" y="614"/>
                    <a:pt x="781" y="1089"/>
                    <a:pt x="2009" y="1647"/>
                  </a:cubicBezTo>
                  <a:cubicBezTo>
                    <a:pt x="1005" y="949"/>
                    <a:pt x="1088" y="419"/>
                    <a:pt x="10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902015" y="1708877"/>
              <a:ext cx="63042" cy="71320"/>
            </a:xfrm>
            <a:custGeom>
              <a:avLst/>
              <a:gdLst/>
              <a:ahLst/>
              <a:cxnLst/>
              <a:rect l="l" t="t" r="r" b="b"/>
              <a:pathLst>
                <a:path w="1089" h="1232" extrusionOk="0">
                  <a:moveTo>
                    <a:pt x="140" y="0"/>
                  </a:moveTo>
                  <a:cubicBezTo>
                    <a:pt x="29" y="224"/>
                    <a:pt x="1" y="475"/>
                    <a:pt x="112" y="726"/>
                  </a:cubicBezTo>
                  <a:cubicBezTo>
                    <a:pt x="248" y="1043"/>
                    <a:pt x="549" y="1231"/>
                    <a:pt x="867" y="1231"/>
                  </a:cubicBezTo>
                  <a:cubicBezTo>
                    <a:pt x="941" y="1231"/>
                    <a:pt x="1015" y="1221"/>
                    <a:pt x="1089" y="1200"/>
                  </a:cubicBezTo>
                  <a:cubicBezTo>
                    <a:pt x="726" y="1200"/>
                    <a:pt x="391" y="949"/>
                    <a:pt x="224" y="586"/>
                  </a:cubicBezTo>
                  <a:cubicBezTo>
                    <a:pt x="140" y="391"/>
                    <a:pt x="112" y="168"/>
                    <a:pt x="1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095829" y="1710498"/>
              <a:ext cx="54995" cy="67905"/>
            </a:xfrm>
            <a:custGeom>
              <a:avLst/>
              <a:gdLst/>
              <a:ahLst/>
              <a:cxnLst/>
              <a:rect l="l" t="t" r="r" b="b"/>
              <a:pathLst>
                <a:path w="950" h="1173" extrusionOk="0">
                  <a:moveTo>
                    <a:pt x="698" y="0"/>
                  </a:moveTo>
                  <a:lnTo>
                    <a:pt x="1" y="1005"/>
                  </a:lnTo>
                  <a:lnTo>
                    <a:pt x="252" y="1172"/>
                  </a:lnTo>
                  <a:lnTo>
                    <a:pt x="949" y="168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944042" y="1676574"/>
              <a:ext cx="150225" cy="100208"/>
            </a:xfrm>
            <a:custGeom>
              <a:avLst/>
              <a:gdLst/>
              <a:ahLst/>
              <a:cxnLst/>
              <a:rect l="l" t="t" r="r" b="b"/>
              <a:pathLst>
                <a:path w="2595" h="1731" extrusionOk="0">
                  <a:moveTo>
                    <a:pt x="84" y="0"/>
                  </a:moveTo>
                  <a:lnTo>
                    <a:pt x="0" y="56"/>
                  </a:lnTo>
                  <a:cubicBezTo>
                    <a:pt x="1144" y="1312"/>
                    <a:pt x="2539" y="1730"/>
                    <a:pt x="2539" y="1730"/>
                  </a:cubicBezTo>
                  <a:lnTo>
                    <a:pt x="2595" y="1619"/>
                  </a:lnTo>
                  <a:cubicBezTo>
                    <a:pt x="2567" y="1619"/>
                    <a:pt x="1200" y="1200"/>
                    <a:pt x="8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944042" y="1629742"/>
              <a:ext cx="95345" cy="43649"/>
            </a:xfrm>
            <a:custGeom>
              <a:avLst/>
              <a:gdLst/>
              <a:ahLst/>
              <a:cxnLst/>
              <a:rect l="l" t="t" r="r" b="b"/>
              <a:pathLst>
                <a:path w="1647" h="754" extrusionOk="0">
                  <a:moveTo>
                    <a:pt x="1535" y="0"/>
                  </a:moveTo>
                  <a:cubicBezTo>
                    <a:pt x="1507" y="28"/>
                    <a:pt x="865" y="252"/>
                    <a:pt x="0" y="670"/>
                  </a:cubicBezTo>
                  <a:lnTo>
                    <a:pt x="84" y="754"/>
                  </a:lnTo>
                  <a:cubicBezTo>
                    <a:pt x="893" y="391"/>
                    <a:pt x="1618" y="140"/>
                    <a:pt x="1646" y="112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079678" y="1763988"/>
              <a:ext cx="32361" cy="45733"/>
            </a:xfrm>
            <a:custGeom>
              <a:avLst/>
              <a:gdLst/>
              <a:ahLst/>
              <a:cxnLst/>
              <a:rect l="l" t="t" r="r" b="b"/>
              <a:pathLst>
                <a:path w="559" h="790" extrusionOk="0">
                  <a:moveTo>
                    <a:pt x="348" y="0"/>
                  </a:moveTo>
                  <a:cubicBezTo>
                    <a:pt x="302" y="0"/>
                    <a:pt x="254" y="22"/>
                    <a:pt x="224" y="53"/>
                  </a:cubicBezTo>
                  <a:lnTo>
                    <a:pt x="196" y="81"/>
                  </a:lnTo>
                  <a:cubicBezTo>
                    <a:pt x="140" y="137"/>
                    <a:pt x="140" y="220"/>
                    <a:pt x="196" y="276"/>
                  </a:cubicBezTo>
                  <a:lnTo>
                    <a:pt x="224" y="332"/>
                  </a:lnTo>
                  <a:cubicBezTo>
                    <a:pt x="112" y="443"/>
                    <a:pt x="28" y="555"/>
                    <a:pt x="1" y="667"/>
                  </a:cubicBezTo>
                  <a:lnTo>
                    <a:pt x="28" y="778"/>
                  </a:lnTo>
                  <a:cubicBezTo>
                    <a:pt x="43" y="786"/>
                    <a:pt x="58" y="789"/>
                    <a:pt x="73" y="789"/>
                  </a:cubicBezTo>
                  <a:cubicBezTo>
                    <a:pt x="112" y="789"/>
                    <a:pt x="148" y="763"/>
                    <a:pt x="168" y="722"/>
                  </a:cubicBezTo>
                  <a:cubicBezTo>
                    <a:pt x="252" y="527"/>
                    <a:pt x="363" y="416"/>
                    <a:pt x="503" y="304"/>
                  </a:cubicBezTo>
                  <a:cubicBezTo>
                    <a:pt x="559" y="248"/>
                    <a:pt x="559" y="164"/>
                    <a:pt x="503" y="109"/>
                  </a:cubicBezTo>
                  <a:lnTo>
                    <a:pt x="447" y="53"/>
                  </a:lnTo>
                  <a:cubicBezTo>
                    <a:pt x="422" y="15"/>
                    <a:pt x="385" y="0"/>
                    <a:pt x="348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1092587" y="1768619"/>
              <a:ext cx="12967" cy="12967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84" y="1"/>
                  </a:moveTo>
                  <a:cubicBezTo>
                    <a:pt x="29" y="29"/>
                    <a:pt x="1" y="84"/>
                    <a:pt x="1" y="140"/>
                  </a:cubicBezTo>
                  <a:cubicBezTo>
                    <a:pt x="29" y="196"/>
                    <a:pt x="84" y="224"/>
                    <a:pt x="140" y="224"/>
                  </a:cubicBezTo>
                  <a:cubicBezTo>
                    <a:pt x="196" y="196"/>
                    <a:pt x="224" y="140"/>
                    <a:pt x="224" y="84"/>
                  </a:cubicBezTo>
                  <a:cubicBezTo>
                    <a:pt x="224" y="29"/>
                    <a:pt x="168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603247" y="1630437"/>
              <a:ext cx="390873" cy="193179"/>
            </a:xfrm>
            <a:custGeom>
              <a:avLst/>
              <a:gdLst/>
              <a:ahLst/>
              <a:cxnLst/>
              <a:rect l="l" t="t" r="r" b="b"/>
              <a:pathLst>
                <a:path w="6752" h="3337" extrusionOk="0">
                  <a:moveTo>
                    <a:pt x="6172" y="1"/>
                  </a:moveTo>
                  <a:cubicBezTo>
                    <a:pt x="4387" y="1"/>
                    <a:pt x="1701" y="1086"/>
                    <a:pt x="0" y="3336"/>
                  </a:cubicBezTo>
                  <a:cubicBezTo>
                    <a:pt x="2436" y="1448"/>
                    <a:pt x="4845" y="43"/>
                    <a:pt x="6648" y="43"/>
                  </a:cubicBezTo>
                  <a:cubicBezTo>
                    <a:pt x="6683" y="43"/>
                    <a:pt x="6717" y="43"/>
                    <a:pt x="6752" y="44"/>
                  </a:cubicBezTo>
                  <a:cubicBezTo>
                    <a:pt x="6573" y="15"/>
                    <a:pt x="6378" y="1"/>
                    <a:pt x="61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716305" y="1704014"/>
              <a:ext cx="132510" cy="227797"/>
            </a:xfrm>
            <a:custGeom>
              <a:avLst/>
              <a:gdLst/>
              <a:ahLst/>
              <a:cxnLst/>
              <a:rect l="l" t="t" r="r" b="b"/>
              <a:pathLst>
                <a:path w="2289" h="3935" extrusionOk="0">
                  <a:moveTo>
                    <a:pt x="2288" y="1"/>
                  </a:moveTo>
                  <a:lnTo>
                    <a:pt x="2288" y="1"/>
                  </a:lnTo>
                  <a:cubicBezTo>
                    <a:pt x="1842" y="140"/>
                    <a:pt x="1395" y="391"/>
                    <a:pt x="949" y="838"/>
                  </a:cubicBezTo>
                  <a:cubicBezTo>
                    <a:pt x="279" y="1535"/>
                    <a:pt x="0" y="2567"/>
                    <a:pt x="168" y="3516"/>
                  </a:cubicBezTo>
                  <a:lnTo>
                    <a:pt x="251" y="3935"/>
                  </a:lnTo>
                  <a:cubicBezTo>
                    <a:pt x="363" y="2261"/>
                    <a:pt x="1674" y="308"/>
                    <a:pt x="2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790577" y="1737937"/>
              <a:ext cx="158329" cy="276251"/>
            </a:xfrm>
            <a:custGeom>
              <a:avLst/>
              <a:gdLst/>
              <a:ahLst/>
              <a:cxnLst/>
              <a:rect l="l" t="t" r="r" b="b"/>
              <a:pathLst>
                <a:path w="2735" h="4772" extrusionOk="0">
                  <a:moveTo>
                    <a:pt x="1814" y="1"/>
                  </a:moveTo>
                  <a:cubicBezTo>
                    <a:pt x="1563" y="782"/>
                    <a:pt x="838" y="1814"/>
                    <a:pt x="419" y="2791"/>
                  </a:cubicBezTo>
                  <a:cubicBezTo>
                    <a:pt x="363" y="2874"/>
                    <a:pt x="335" y="2958"/>
                    <a:pt x="280" y="3042"/>
                  </a:cubicBezTo>
                  <a:cubicBezTo>
                    <a:pt x="56" y="3739"/>
                    <a:pt x="1" y="4325"/>
                    <a:pt x="56" y="4771"/>
                  </a:cubicBezTo>
                  <a:lnTo>
                    <a:pt x="587" y="3014"/>
                  </a:lnTo>
                  <a:cubicBezTo>
                    <a:pt x="1033" y="2149"/>
                    <a:pt x="2009" y="1479"/>
                    <a:pt x="2735" y="838"/>
                  </a:cubicBezTo>
                  <a:cubicBezTo>
                    <a:pt x="2679" y="838"/>
                    <a:pt x="1870" y="838"/>
                    <a:pt x="18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123574" y="2201459"/>
              <a:ext cx="148662" cy="182585"/>
            </a:xfrm>
            <a:custGeom>
              <a:avLst/>
              <a:gdLst/>
              <a:ahLst/>
              <a:cxnLst/>
              <a:rect l="l" t="t" r="r" b="b"/>
              <a:pathLst>
                <a:path w="2568" h="3154" extrusionOk="0">
                  <a:moveTo>
                    <a:pt x="1200" y="1"/>
                  </a:moveTo>
                  <a:lnTo>
                    <a:pt x="0" y="112"/>
                  </a:lnTo>
                  <a:lnTo>
                    <a:pt x="1953" y="3153"/>
                  </a:lnTo>
                  <a:lnTo>
                    <a:pt x="2567" y="3014"/>
                  </a:lnTo>
                  <a:cubicBezTo>
                    <a:pt x="1981" y="1982"/>
                    <a:pt x="1312" y="866"/>
                    <a:pt x="120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1805" y="1855858"/>
              <a:ext cx="261721" cy="365054"/>
            </a:xfrm>
            <a:custGeom>
              <a:avLst/>
              <a:gdLst/>
              <a:ahLst/>
              <a:cxnLst/>
              <a:rect l="l" t="t" r="r" b="b"/>
              <a:pathLst>
                <a:path w="4521" h="6306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" y="1284"/>
                    <a:pt x="308" y="2344"/>
                    <a:pt x="1061" y="3097"/>
                  </a:cubicBezTo>
                  <a:cubicBezTo>
                    <a:pt x="1479" y="3516"/>
                    <a:pt x="1982" y="3767"/>
                    <a:pt x="1870" y="4353"/>
                  </a:cubicBezTo>
                  <a:lnTo>
                    <a:pt x="1758" y="6110"/>
                  </a:lnTo>
                  <a:lnTo>
                    <a:pt x="2930" y="6305"/>
                  </a:lnTo>
                  <a:cubicBezTo>
                    <a:pt x="2930" y="6305"/>
                    <a:pt x="4520" y="2316"/>
                    <a:pt x="3962" y="25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842273" y="2083596"/>
              <a:ext cx="138936" cy="214830"/>
            </a:xfrm>
            <a:custGeom>
              <a:avLst/>
              <a:gdLst/>
              <a:ahLst/>
              <a:cxnLst/>
              <a:rect l="l" t="t" r="r" b="b"/>
              <a:pathLst>
                <a:path w="2400" h="3711" extrusionOk="0">
                  <a:moveTo>
                    <a:pt x="1870" y="0"/>
                  </a:moveTo>
                  <a:cubicBezTo>
                    <a:pt x="1367" y="1116"/>
                    <a:pt x="698" y="2288"/>
                    <a:pt x="0" y="2957"/>
                  </a:cubicBezTo>
                  <a:lnTo>
                    <a:pt x="168" y="3711"/>
                  </a:lnTo>
                  <a:lnTo>
                    <a:pt x="670" y="3181"/>
                  </a:lnTo>
                  <a:lnTo>
                    <a:pt x="2400" y="363"/>
                  </a:lnTo>
                  <a:cubicBezTo>
                    <a:pt x="2400" y="279"/>
                    <a:pt x="2372" y="167"/>
                    <a:pt x="2372" y="84"/>
                  </a:cubicBezTo>
                  <a:cubicBezTo>
                    <a:pt x="2204" y="56"/>
                    <a:pt x="2037" y="28"/>
                    <a:pt x="18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46838" y="1934993"/>
              <a:ext cx="318221" cy="172860"/>
            </a:xfrm>
            <a:custGeom>
              <a:avLst/>
              <a:gdLst/>
              <a:ahLst/>
              <a:cxnLst/>
              <a:rect l="l" t="t" r="r" b="b"/>
              <a:pathLst>
                <a:path w="5497" h="2986" extrusionOk="0">
                  <a:moveTo>
                    <a:pt x="2121" y="0"/>
                  </a:moveTo>
                  <a:lnTo>
                    <a:pt x="1" y="782"/>
                  </a:lnTo>
                  <a:cubicBezTo>
                    <a:pt x="29" y="1535"/>
                    <a:pt x="503" y="2121"/>
                    <a:pt x="1256" y="2595"/>
                  </a:cubicBezTo>
                  <a:cubicBezTo>
                    <a:pt x="1396" y="2679"/>
                    <a:pt x="1563" y="2734"/>
                    <a:pt x="1730" y="2762"/>
                  </a:cubicBezTo>
                  <a:lnTo>
                    <a:pt x="5274" y="2986"/>
                  </a:lnTo>
                  <a:cubicBezTo>
                    <a:pt x="5329" y="2762"/>
                    <a:pt x="5385" y="2539"/>
                    <a:pt x="5497" y="2316"/>
                  </a:cubicBezTo>
                  <a:lnTo>
                    <a:pt x="3879" y="1953"/>
                  </a:lnTo>
                  <a:cubicBezTo>
                    <a:pt x="3293" y="1814"/>
                    <a:pt x="2818" y="1423"/>
                    <a:pt x="2567" y="893"/>
                  </a:cubicBezTo>
                  <a:lnTo>
                    <a:pt x="2121" y="0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117091" y="2180039"/>
              <a:ext cx="58237" cy="63274"/>
            </a:xfrm>
            <a:custGeom>
              <a:avLst/>
              <a:gdLst/>
              <a:ahLst/>
              <a:cxnLst/>
              <a:rect l="l" t="t" r="r" b="b"/>
              <a:pathLst>
                <a:path w="1006" h="1093" extrusionOk="0">
                  <a:moveTo>
                    <a:pt x="386" y="1"/>
                  </a:moveTo>
                  <a:cubicBezTo>
                    <a:pt x="339" y="1"/>
                    <a:pt x="294" y="12"/>
                    <a:pt x="252" y="36"/>
                  </a:cubicBezTo>
                  <a:cubicBezTo>
                    <a:pt x="57" y="120"/>
                    <a:pt x="1" y="426"/>
                    <a:pt x="112" y="705"/>
                  </a:cubicBezTo>
                  <a:cubicBezTo>
                    <a:pt x="225" y="953"/>
                    <a:pt x="429" y="1092"/>
                    <a:pt x="606" y="1092"/>
                  </a:cubicBezTo>
                  <a:cubicBezTo>
                    <a:pt x="648" y="1092"/>
                    <a:pt x="689" y="1084"/>
                    <a:pt x="726" y="1068"/>
                  </a:cubicBezTo>
                  <a:cubicBezTo>
                    <a:pt x="921" y="984"/>
                    <a:pt x="1005" y="678"/>
                    <a:pt x="866" y="371"/>
                  </a:cubicBezTo>
                  <a:cubicBezTo>
                    <a:pt x="756" y="151"/>
                    <a:pt x="560" y="1"/>
                    <a:pt x="386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905256" y="2061482"/>
              <a:ext cx="84056" cy="55517"/>
            </a:xfrm>
            <a:custGeom>
              <a:avLst/>
              <a:gdLst/>
              <a:ahLst/>
              <a:cxnLst/>
              <a:rect l="l" t="t" r="r" b="b"/>
              <a:pathLst>
                <a:path w="1452" h="959" extrusionOk="0">
                  <a:moveTo>
                    <a:pt x="538" y="0"/>
                  </a:moveTo>
                  <a:cubicBezTo>
                    <a:pt x="335" y="0"/>
                    <a:pt x="166" y="81"/>
                    <a:pt x="112" y="243"/>
                  </a:cubicBezTo>
                  <a:cubicBezTo>
                    <a:pt x="0" y="466"/>
                    <a:pt x="224" y="745"/>
                    <a:pt x="558" y="884"/>
                  </a:cubicBezTo>
                  <a:cubicBezTo>
                    <a:pt x="688" y="934"/>
                    <a:pt x="818" y="959"/>
                    <a:pt x="934" y="959"/>
                  </a:cubicBezTo>
                  <a:cubicBezTo>
                    <a:pt x="1145" y="959"/>
                    <a:pt x="1314" y="878"/>
                    <a:pt x="1368" y="717"/>
                  </a:cubicBezTo>
                  <a:cubicBezTo>
                    <a:pt x="1451" y="494"/>
                    <a:pt x="1256" y="187"/>
                    <a:pt x="893" y="75"/>
                  </a:cubicBezTo>
                  <a:cubicBezTo>
                    <a:pt x="774" y="25"/>
                    <a:pt x="651" y="0"/>
                    <a:pt x="53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88866" y="2148200"/>
              <a:ext cx="172860" cy="177664"/>
            </a:xfrm>
            <a:custGeom>
              <a:avLst/>
              <a:gdLst/>
              <a:ahLst/>
              <a:cxnLst/>
              <a:rect l="l" t="t" r="r" b="b"/>
              <a:pathLst>
                <a:path w="2986" h="3069" extrusionOk="0">
                  <a:moveTo>
                    <a:pt x="2846" y="0"/>
                  </a:moveTo>
                  <a:cubicBezTo>
                    <a:pt x="2037" y="753"/>
                    <a:pt x="1144" y="1395"/>
                    <a:pt x="335" y="1758"/>
                  </a:cubicBezTo>
                  <a:lnTo>
                    <a:pt x="0" y="2678"/>
                  </a:lnTo>
                  <a:lnTo>
                    <a:pt x="0" y="3069"/>
                  </a:lnTo>
                  <a:lnTo>
                    <a:pt x="195" y="2957"/>
                  </a:lnTo>
                  <a:lnTo>
                    <a:pt x="2985" y="670"/>
                  </a:lnTo>
                  <a:cubicBezTo>
                    <a:pt x="2957" y="558"/>
                    <a:pt x="2985" y="419"/>
                    <a:pt x="2957" y="307"/>
                  </a:cubicBezTo>
                  <a:lnTo>
                    <a:pt x="2957" y="223"/>
                  </a:lnTo>
                  <a:cubicBezTo>
                    <a:pt x="2902" y="140"/>
                    <a:pt x="2874" y="84"/>
                    <a:pt x="28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808349" y="2125102"/>
              <a:ext cx="59800" cy="76878"/>
            </a:xfrm>
            <a:custGeom>
              <a:avLst/>
              <a:gdLst/>
              <a:ahLst/>
              <a:cxnLst/>
              <a:rect l="l" t="t" r="r" b="b"/>
              <a:pathLst>
                <a:path w="1033" h="1328" extrusionOk="0">
                  <a:moveTo>
                    <a:pt x="434" y="1"/>
                  </a:moveTo>
                  <a:cubicBezTo>
                    <a:pt x="410" y="1"/>
                    <a:pt x="387" y="3"/>
                    <a:pt x="363" y="8"/>
                  </a:cubicBezTo>
                  <a:cubicBezTo>
                    <a:pt x="140" y="64"/>
                    <a:pt x="1" y="399"/>
                    <a:pt x="84" y="762"/>
                  </a:cubicBezTo>
                  <a:cubicBezTo>
                    <a:pt x="160" y="1090"/>
                    <a:pt x="396" y="1327"/>
                    <a:pt x="606" y="1327"/>
                  </a:cubicBezTo>
                  <a:cubicBezTo>
                    <a:pt x="628" y="1327"/>
                    <a:pt x="649" y="1325"/>
                    <a:pt x="670" y="1320"/>
                  </a:cubicBezTo>
                  <a:cubicBezTo>
                    <a:pt x="921" y="1264"/>
                    <a:pt x="1033" y="929"/>
                    <a:pt x="949" y="566"/>
                  </a:cubicBezTo>
                  <a:cubicBezTo>
                    <a:pt x="873" y="238"/>
                    <a:pt x="660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898773" y="1611970"/>
              <a:ext cx="43707" cy="63042"/>
            </a:xfrm>
            <a:custGeom>
              <a:avLst/>
              <a:gdLst/>
              <a:ahLst/>
              <a:cxnLst/>
              <a:rect l="l" t="t" r="r" b="b"/>
              <a:pathLst>
                <a:path w="755" h="1089" extrusionOk="0">
                  <a:moveTo>
                    <a:pt x="112" y="1"/>
                  </a:moveTo>
                  <a:lnTo>
                    <a:pt x="1" y="56"/>
                  </a:lnTo>
                  <a:cubicBezTo>
                    <a:pt x="336" y="782"/>
                    <a:pt x="698" y="1089"/>
                    <a:pt x="698" y="1089"/>
                  </a:cubicBezTo>
                  <a:lnTo>
                    <a:pt x="754" y="1005"/>
                  </a:lnTo>
                  <a:cubicBezTo>
                    <a:pt x="754" y="1005"/>
                    <a:pt x="419" y="670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236633" y="2369454"/>
              <a:ext cx="87240" cy="59800"/>
            </a:xfrm>
            <a:custGeom>
              <a:avLst/>
              <a:gdLst/>
              <a:ahLst/>
              <a:cxnLst/>
              <a:rect l="l" t="t" r="r" b="b"/>
              <a:pathLst>
                <a:path w="1507" h="1033" extrusionOk="0">
                  <a:moveTo>
                    <a:pt x="558" y="0"/>
                  </a:moveTo>
                  <a:lnTo>
                    <a:pt x="0" y="251"/>
                  </a:lnTo>
                  <a:cubicBezTo>
                    <a:pt x="84" y="502"/>
                    <a:pt x="168" y="781"/>
                    <a:pt x="168" y="1005"/>
                  </a:cubicBezTo>
                  <a:lnTo>
                    <a:pt x="168" y="1032"/>
                  </a:lnTo>
                  <a:lnTo>
                    <a:pt x="1507" y="1032"/>
                  </a:lnTo>
                  <a:cubicBezTo>
                    <a:pt x="1395" y="837"/>
                    <a:pt x="1228" y="670"/>
                    <a:pt x="1060" y="502"/>
                  </a:cubicBezTo>
                  <a:cubicBezTo>
                    <a:pt x="893" y="307"/>
                    <a:pt x="698" y="14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22102" y="2364591"/>
              <a:ext cx="38786" cy="32361"/>
            </a:xfrm>
            <a:custGeom>
              <a:avLst/>
              <a:gdLst/>
              <a:ahLst/>
              <a:cxnLst/>
              <a:rect l="l" t="t" r="r" b="b"/>
              <a:pathLst>
                <a:path w="670" h="559" extrusionOk="0">
                  <a:moveTo>
                    <a:pt x="0" y="0"/>
                  </a:moveTo>
                  <a:lnTo>
                    <a:pt x="28" y="56"/>
                  </a:lnTo>
                  <a:lnTo>
                    <a:pt x="84" y="140"/>
                  </a:lnTo>
                  <a:lnTo>
                    <a:pt x="112" y="252"/>
                  </a:lnTo>
                  <a:cubicBezTo>
                    <a:pt x="112" y="391"/>
                    <a:pt x="28" y="558"/>
                    <a:pt x="28" y="558"/>
                  </a:cubicBezTo>
                  <a:cubicBezTo>
                    <a:pt x="28" y="558"/>
                    <a:pt x="223" y="531"/>
                    <a:pt x="391" y="419"/>
                  </a:cubicBezTo>
                  <a:cubicBezTo>
                    <a:pt x="447" y="363"/>
                    <a:pt x="474" y="335"/>
                    <a:pt x="502" y="279"/>
                  </a:cubicBezTo>
                  <a:cubicBezTo>
                    <a:pt x="558" y="252"/>
                    <a:pt x="586" y="196"/>
                    <a:pt x="614" y="168"/>
                  </a:cubicBezTo>
                  <a:cubicBezTo>
                    <a:pt x="642" y="84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222102" y="2374259"/>
              <a:ext cx="45270" cy="37223"/>
            </a:xfrm>
            <a:custGeom>
              <a:avLst/>
              <a:gdLst/>
              <a:ahLst/>
              <a:cxnLst/>
              <a:rect l="l" t="t" r="r" b="b"/>
              <a:pathLst>
                <a:path w="782" h="643" extrusionOk="0">
                  <a:moveTo>
                    <a:pt x="112" y="1"/>
                  </a:moveTo>
                  <a:cubicBezTo>
                    <a:pt x="112" y="1"/>
                    <a:pt x="168" y="140"/>
                    <a:pt x="140" y="308"/>
                  </a:cubicBezTo>
                  <a:cubicBezTo>
                    <a:pt x="140" y="391"/>
                    <a:pt x="112" y="503"/>
                    <a:pt x="56" y="559"/>
                  </a:cubicBezTo>
                  <a:cubicBezTo>
                    <a:pt x="28" y="615"/>
                    <a:pt x="0" y="643"/>
                    <a:pt x="0" y="643"/>
                  </a:cubicBezTo>
                  <a:lnTo>
                    <a:pt x="140" y="643"/>
                  </a:lnTo>
                  <a:cubicBezTo>
                    <a:pt x="223" y="615"/>
                    <a:pt x="307" y="587"/>
                    <a:pt x="419" y="531"/>
                  </a:cubicBezTo>
                  <a:cubicBezTo>
                    <a:pt x="502" y="447"/>
                    <a:pt x="614" y="391"/>
                    <a:pt x="670" y="308"/>
                  </a:cubicBezTo>
                  <a:cubicBezTo>
                    <a:pt x="726" y="224"/>
                    <a:pt x="781" y="168"/>
                    <a:pt x="781" y="16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213998" y="2358108"/>
              <a:ext cx="38844" cy="29177"/>
            </a:xfrm>
            <a:custGeom>
              <a:avLst/>
              <a:gdLst/>
              <a:ahLst/>
              <a:cxnLst/>
              <a:rect l="l" t="t" r="r" b="b"/>
              <a:pathLst>
                <a:path w="671" h="504" extrusionOk="0">
                  <a:moveTo>
                    <a:pt x="1" y="1"/>
                  </a:moveTo>
                  <a:lnTo>
                    <a:pt x="29" y="85"/>
                  </a:lnTo>
                  <a:cubicBezTo>
                    <a:pt x="56" y="112"/>
                    <a:pt x="56" y="168"/>
                    <a:pt x="84" y="224"/>
                  </a:cubicBezTo>
                  <a:cubicBezTo>
                    <a:pt x="112" y="364"/>
                    <a:pt x="84" y="503"/>
                    <a:pt x="84" y="503"/>
                  </a:cubicBezTo>
                  <a:cubicBezTo>
                    <a:pt x="84" y="503"/>
                    <a:pt x="112" y="503"/>
                    <a:pt x="168" y="475"/>
                  </a:cubicBezTo>
                  <a:cubicBezTo>
                    <a:pt x="224" y="475"/>
                    <a:pt x="308" y="447"/>
                    <a:pt x="363" y="419"/>
                  </a:cubicBezTo>
                  <a:cubicBezTo>
                    <a:pt x="531" y="336"/>
                    <a:pt x="642" y="196"/>
                    <a:pt x="670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624261" y="2293503"/>
              <a:ext cx="82377" cy="63042"/>
            </a:xfrm>
            <a:custGeom>
              <a:avLst/>
              <a:gdLst/>
              <a:ahLst/>
              <a:cxnLst/>
              <a:rect l="l" t="t" r="r" b="b"/>
              <a:pathLst>
                <a:path w="1423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cubicBezTo>
                    <a:pt x="949" y="671"/>
                    <a:pt x="1116" y="587"/>
                    <a:pt x="1200" y="531"/>
                  </a:cubicBezTo>
                  <a:lnTo>
                    <a:pt x="1423" y="85"/>
                  </a:lnTo>
                  <a:lnTo>
                    <a:pt x="1311" y="57"/>
                  </a:lnTo>
                  <a:lnTo>
                    <a:pt x="1116" y="57"/>
                  </a:ln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792198" y="2267684"/>
              <a:ext cx="69526" cy="67905"/>
            </a:xfrm>
            <a:custGeom>
              <a:avLst/>
              <a:gdLst/>
              <a:ahLst/>
              <a:cxnLst/>
              <a:rect l="l" t="t" r="r" b="b"/>
              <a:pathLst>
                <a:path w="1201" h="1173" extrusionOk="0">
                  <a:moveTo>
                    <a:pt x="1200" y="1"/>
                  </a:moveTo>
                  <a:lnTo>
                    <a:pt x="893" y="56"/>
                  </a:lnTo>
                  <a:lnTo>
                    <a:pt x="642" y="84"/>
                  </a:lnTo>
                  <a:lnTo>
                    <a:pt x="307" y="140"/>
                  </a:lnTo>
                  <a:lnTo>
                    <a:pt x="1" y="1172"/>
                  </a:lnTo>
                  <a:cubicBezTo>
                    <a:pt x="224" y="1144"/>
                    <a:pt x="475" y="1005"/>
                    <a:pt x="670" y="838"/>
                  </a:cubicBezTo>
                  <a:cubicBezTo>
                    <a:pt x="838" y="726"/>
                    <a:pt x="977" y="614"/>
                    <a:pt x="1033" y="531"/>
                  </a:cubicBezTo>
                  <a:lnTo>
                    <a:pt x="1089" y="307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685624" y="2260969"/>
              <a:ext cx="29119" cy="45559"/>
            </a:xfrm>
            <a:custGeom>
              <a:avLst/>
              <a:gdLst/>
              <a:ahLst/>
              <a:cxnLst/>
              <a:rect l="l" t="t" r="r" b="b"/>
              <a:pathLst>
                <a:path w="503" h="787" extrusionOk="0">
                  <a:moveTo>
                    <a:pt x="164" y="1"/>
                  </a:moveTo>
                  <a:cubicBezTo>
                    <a:pt x="141" y="1"/>
                    <a:pt x="25" y="111"/>
                    <a:pt x="0" y="312"/>
                  </a:cubicBezTo>
                  <a:cubicBezTo>
                    <a:pt x="0" y="423"/>
                    <a:pt x="28" y="563"/>
                    <a:pt x="84" y="647"/>
                  </a:cubicBezTo>
                  <a:cubicBezTo>
                    <a:pt x="140" y="730"/>
                    <a:pt x="195" y="786"/>
                    <a:pt x="195" y="786"/>
                  </a:cubicBezTo>
                  <a:lnTo>
                    <a:pt x="502" y="172"/>
                  </a:lnTo>
                  <a:lnTo>
                    <a:pt x="447" y="200"/>
                  </a:lnTo>
                  <a:cubicBezTo>
                    <a:pt x="433" y="214"/>
                    <a:pt x="412" y="221"/>
                    <a:pt x="387" y="221"/>
                  </a:cubicBezTo>
                  <a:cubicBezTo>
                    <a:pt x="363" y="221"/>
                    <a:pt x="335" y="214"/>
                    <a:pt x="307" y="200"/>
                  </a:cubicBezTo>
                  <a:cubicBezTo>
                    <a:pt x="279" y="200"/>
                    <a:pt x="223" y="144"/>
                    <a:pt x="195" y="89"/>
                  </a:cubicBezTo>
                  <a:cubicBezTo>
                    <a:pt x="168" y="33"/>
                    <a:pt x="168" y="5"/>
                    <a:pt x="168" y="5"/>
                  </a:cubicBezTo>
                  <a:cubicBezTo>
                    <a:pt x="168" y="2"/>
                    <a:pt x="166" y="1"/>
                    <a:pt x="1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674277" y="2273763"/>
              <a:ext cx="37223" cy="32766"/>
            </a:xfrm>
            <a:custGeom>
              <a:avLst/>
              <a:gdLst/>
              <a:ahLst/>
              <a:cxnLst/>
              <a:rect l="l" t="t" r="r" b="b"/>
              <a:pathLst>
                <a:path w="643" h="566" extrusionOk="0">
                  <a:moveTo>
                    <a:pt x="161" y="0"/>
                  </a:moveTo>
                  <a:cubicBezTo>
                    <a:pt x="147" y="0"/>
                    <a:pt x="140" y="7"/>
                    <a:pt x="140" y="7"/>
                  </a:cubicBezTo>
                  <a:cubicBezTo>
                    <a:pt x="140" y="7"/>
                    <a:pt x="140" y="35"/>
                    <a:pt x="140" y="91"/>
                  </a:cubicBezTo>
                  <a:cubicBezTo>
                    <a:pt x="140" y="119"/>
                    <a:pt x="113" y="202"/>
                    <a:pt x="85" y="258"/>
                  </a:cubicBezTo>
                  <a:cubicBezTo>
                    <a:pt x="57" y="426"/>
                    <a:pt x="1" y="565"/>
                    <a:pt x="1" y="565"/>
                  </a:cubicBezTo>
                  <a:lnTo>
                    <a:pt x="643" y="342"/>
                  </a:lnTo>
                  <a:cubicBezTo>
                    <a:pt x="643" y="342"/>
                    <a:pt x="531" y="258"/>
                    <a:pt x="391" y="147"/>
                  </a:cubicBezTo>
                  <a:cubicBezTo>
                    <a:pt x="336" y="119"/>
                    <a:pt x="280" y="63"/>
                    <a:pt x="224" y="35"/>
                  </a:cubicBezTo>
                  <a:cubicBezTo>
                    <a:pt x="196" y="7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667852" y="2287077"/>
              <a:ext cx="35602" cy="29119"/>
            </a:xfrm>
            <a:custGeom>
              <a:avLst/>
              <a:gdLst/>
              <a:ahLst/>
              <a:cxnLst/>
              <a:rect l="l" t="t" r="r" b="b"/>
              <a:pathLst>
                <a:path w="615" h="503" extrusionOk="0">
                  <a:moveTo>
                    <a:pt x="391" y="0"/>
                  </a:moveTo>
                  <a:cubicBezTo>
                    <a:pt x="391" y="0"/>
                    <a:pt x="279" y="112"/>
                    <a:pt x="196" y="168"/>
                  </a:cubicBezTo>
                  <a:cubicBezTo>
                    <a:pt x="140" y="196"/>
                    <a:pt x="84" y="224"/>
                    <a:pt x="56" y="251"/>
                  </a:cubicBezTo>
                  <a:lnTo>
                    <a:pt x="0" y="279"/>
                  </a:lnTo>
                  <a:lnTo>
                    <a:pt x="614" y="503"/>
                  </a:lnTo>
                  <a:cubicBezTo>
                    <a:pt x="614" y="503"/>
                    <a:pt x="586" y="363"/>
                    <a:pt x="530" y="224"/>
                  </a:cubicBezTo>
                  <a:cubicBezTo>
                    <a:pt x="447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834168" y="2251533"/>
              <a:ext cx="35602" cy="48512"/>
            </a:xfrm>
            <a:custGeom>
              <a:avLst/>
              <a:gdLst/>
              <a:ahLst/>
              <a:cxnLst/>
              <a:rect l="l" t="t" r="r" b="b"/>
              <a:pathLst>
                <a:path w="615" h="838" extrusionOk="0">
                  <a:moveTo>
                    <a:pt x="29" y="1"/>
                  </a:moveTo>
                  <a:cubicBezTo>
                    <a:pt x="29" y="1"/>
                    <a:pt x="29" y="56"/>
                    <a:pt x="29" y="112"/>
                  </a:cubicBezTo>
                  <a:cubicBezTo>
                    <a:pt x="29" y="196"/>
                    <a:pt x="1" y="280"/>
                    <a:pt x="1" y="391"/>
                  </a:cubicBezTo>
                  <a:cubicBezTo>
                    <a:pt x="29" y="586"/>
                    <a:pt x="113" y="838"/>
                    <a:pt x="140" y="838"/>
                  </a:cubicBezTo>
                  <a:lnTo>
                    <a:pt x="615" y="335"/>
                  </a:lnTo>
                  <a:cubicBezTo>
                    <a:pt x="615" y="335"/>
                    <a:pt x="447" y="335"/>
                    <a:pt x="308" y="252"/>
                  </a:cubicBezTo>
                  <a:cubicBezTo>
                    <a:pt x="252" y="196"/>
                    <a:pt x="168" y="140"/>
                    <a:pt x="113" y="84"/>
                  </a:cubicBezTo>
                  <a:cubicBezTo>
                    <a:pt x="85" y="28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835789" y="2241865"/>
              <a:ext cx="27556" cy="32361"/>
            </a:xfrm>
            <a:custGeom>
              <a:avLst/>
              <a:gdLst/>
              <a:ahLst/>
              <a:cxnLst/>
              <a:rect l="l" t="t" r="r" b="b"/>
              <a:pathLst>
                <a:path w="476" h="559" extrusionOk="0">
                  <a:moveTo>
                    <a:pt x="112" y="0"/>
                  </a:moveTo>
                  <a:cubicBezTo>
                    <a:pt x="112" y="0"/>
                    <a:pt x="85" y="28"/>
                    <a:pt x="57" y="84"/>
                  </a:cubicBezTo>
                  <a:cubicBezTo>
                    <a:pt x="57" y="112"/>
                    <a:pt x="29" y="168"/>
                    <a:pt x="29" y="251"/>
                  </a:cubicBezTo>
                  <a:cubicBezTo>
                    <a:pt x="1" y="391"/>
                    <a:pt x="57" y="558"/>
                    <a:pt x="57" y="558"/>
                  </a:cubicBezTo>
                  <a:lnTo>
                    <a:pt x="475" y="28"/>
                  </a:lnTo>
                  <a:lnTo>
                    <a:pt x="475" y="28"/>
                  </a:lnTo>
                  <a:cubicBezTo>
                    <a:pt x="475" y="28"/>
                    <a:pt x="419" y="84"/>
                    <a:pt x="308" y="84"/>
                  </a:cubicBezTo>
                  <a:cubicBezTo>
                    <a:pt x="196" y="84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840652" y="2230519"/>
              <a:ext cx="35602" cy="35602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56" y="1"/>
                  </a:moveTo>
                  <a:lnTo>
                    <a:pt x="1" y="615"/>
                  </a:lnTo>
                  <a:lnTo>
                    <a:pt x="614" y="28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4221" y="1628121"/>
              <a:ext cx="103392" cy="63042"/>
            </a:xfrm>
            <a:custGeom>
              <a:avLst/>
              <a:gdLst/>
              <a:ahLst/>
              <a:cxnLst/>
              <a:rect l="l" t="t" r="r" b="b"/>
              <a:pathLst>
                <a:path w="1786" h="1089" extrusionOk="0">
                  <a:moveTo>
                    <a:pt x="1284" y="1"/>
                  </a:moveTo>
                  <a:cubicBezTo>
                    <a:pt x="391" y="112"/>
                    <a:pt x="112" y="475"/>
                    <a:pt x="0" y="921"/>
                  </a:cubicBezTo>
                  <a:lnTo>
                    <a:pt x="1786" y="1089"/>
                  </a:lnTo>
                  <a:cubicBezTo>
                    <a:pt x="1535" y="726"/>
                    <a:pt x="1339" y="335"/>
                    <a:pt x="128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824501" y="1618453"/>
              <a:ext cx="58179" cy="33924"/>
            </a:xfrm>
            <a:custGeom>
              <a:avLst/>
              <a:gdLst/>
              <a:ahLst/>
              <a:cxnLst/>
              <a:rect l="l" t="t" r="r" b="b"/>
              <a:pathLst>
                <a:path w="1005" h="586" extrusionOk="0">
                  <a:moveTo>
                    <a:pt x="837" y="0"/>
                  </a:moveTo>
                  <a:lnTo>
                    <a:pt x="196" y="251"/>
                  </a:lnTo>
                  <a:lnTo>
                    <a:pt x="1" y="586"/>
                  </a:lnTo>
                  <a:lnTo>
                    <a:pt x="837" y="363"/>
                  </a:lnTo>
                  <a:cubicBezTo>
                    <a:pt x="949" y="307"/>
                    <a:pt x="1005" y="195"/>
                    <a:pt x="837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821259" y="1616254"/>
              <a:ext cx="66284" cy="36123"/>
            </a:xfrm>
            <a:custGeom>
              <a:avLst/>
              <a:gdLst/>
              <a:ahLst/>
              <a:cxnLst/>
              <a:rect l="l" t="t" r="r" b="b"/>
              <a:pathLst>
                <a:path w="1145" h="624" extrusionOk="0">
                  <a:moveTo>
                    <a:pt x="824" y="0"/>
                  </a:moveTo>
                  <a:cubicBezTo>
                    <a:pt x="792" y="0"/>
                    <a:pt x="759" y="4"/>
                    <a:pt x="726" y="10"/>
                  </a:cubicBezTo>
                  <a:lnTo>
                    <a:pt x="84" y="206"/>
                  </a:lnTo>
                  <a:lnTo>
                    <a:pt x="1" y="624"/>
                  </a:lnTo>
                  <a:cubicBezTo>
                    <a:pt x="336" y="596"/>
                    <a:pt x="642" y="457"/>
                    <a:pt x="866" y="206"/>
                  </a:cubicBezTo>
                  <a:lnTo>
                    <a:pt x="977" y="345"/>
                  </a:lnTo>
                  <a:lnTo>
                    <a:pt x="921" y="345"/>
                  </a:lnTo>
                  <a:lnTo>
                    <a:pt x="893" y="373"/>
                  </a:lnTo>
                  <a:lnTo>
                    <a:pt x="866" y="401"/>
                  </a:lnTo>
                  <a:lnTo>
                    <a:pt x="893" y="429"/>
                  </a:lnTo>
                  <a:lnTo>
                    <a:pt x="949" y="457"/>
                  </a:lnTo>
                  <a:lnTo>
                    <a:pt x="1061" y="429"/>
                  </a:lnTo>
                  <a:lnTo>
                    <a:pt x="1145" y="373"/>
                  </a:lnTo>
                  <a:lnTo>
                    <a:pt x="1145" y="289"/>
                  </a:lnTo>
                  <a:lnTo>
                    <a:pt x="1061" y="122"/>
                  </a:lnTo>
                  <a:cubicBezTo>
                    <a:pt x="1018" y="37"/>
                    <a:pt x="927" y="0"/>
                    <a:pt x="824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633928" y="1586151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279" y="0"/>
                  </a:moveTo>
                  <a:lnTo>
                    <a:pt x="0" y="168"/>
                  </a:lnTo>
                  <a:lnTo>
                    <a:pt x="531" y="781"/>
                  </a:lnTo>
                  <a:lnTo>
                    <a:pt x="782" y="80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606489" y="1610349"/>
              <a:ext cx="227739" cy="96966"/>
            </a:xfrm>
            <a:custGeom>
              <a:avLst/>
              <a:gdLst/>
              <a:ahLst/>
              <a:cxnLst/>
              <a:rect l="l" t="t" r="r" b="b"/>
              <a:pathLst>
                <a:path w="3934" h="1675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70"/>
                    <a:pt x="195" y="865"/>
                    <a:pt x="447" y="865"/>
                  </a:cubicBezTo>
                  <a:lnTo>
                    <a:pt x="2120" y="1675"/>
                  </a:lnTo>
                  <a:lnTo>
                    <a:pt x="3934" y="698"/>
                  </a:lnTo>
                  <a:lnTo>
                    <a:pt x="3794" y="308"/>
                  </a:lnTo>
                  <a:lnTo>
                    <a:pt x="2176" y="838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863287" y="1626500"/>
              <a:ext cx="229360" cy="180964"/>
            </a:xfrm>
            <a:custGeom>
              <a:avLst/>
              <a:gdLst/>
              <a:ahLst/>
              <a:cxnLst/>
              <a:rect l="l" t="t" r="r" b="b"/>
              <a:pathLst>
                <a:path w="3962" h="3126" extrusionOk="0">
                  <a:moveTo>
                    <a:pt x="112" y="1"/>
                  </a:moveTo>
                  <a:cubicBezTo>
                    <a:pt x="28" y="29"/>
                    <a:pt x="0" y="84"/>
                    <a:pt x="28" y="140"/>
                  </a:cubicBezTo>
                  <a:lnTo>
                    <a:pt x="474" y="1981"/>
                  </a:lnTo>
                  <a:lnTo>
                    <a:pt x="502" y="2009"/>
                  </a:lnTo>
                  <a:cubicBezTo>
                    <a:pt x="1618" y="2874"/>
                    <a:pt x="3739" y="3125"/>
                    <a:pt x="3822" y="3125"/>
                  </a:cubicBezTo>
                  <a:cubicBezTo>
                    <a:pt x="3878" y="3125"/>
                    <a:pt x="3934" y="3097"/>
                    <a:pt x="3934" y="3042"/>
                  </a:cubicBezTo>
                  <a:cubicBezTo>
                    <a:pt x="3962" y="2986"/>
                    <a:pt x="3906" y="2930"/>
                    <a:pt x="3850" y="2930"/>
                  </a:cubicBezTo>
                  <a:cubicBezTo>
                    <a:pt x="3822" y="2902"/>
                    <a:pt x="1758" y="2651"/>
                    <a:pt x="670" y="1842"/>
                  </a:cubicBezTo>
                  <a:lnTo>
                    <a:pt x="223" y="84"/>
                  </a:lnTo>
                  <a:cubicBezTo>
                    <a:pt x="223" y="29"/>
                    <a:pt x="167" y="1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889105" y="1670670"/>
              <a:ext cx="59800" cy="73810"/>
            </a:xfrm>
            <a:custGeom>
              <a:avLst/>
              <a:gdLst/>
              <a:ahLst/>
              <a:cxnLst/>
              <a:rect l="l" t="t" r="r" b="b"/>
              <a:pathLst>
                <a:path w="1033" h="1275" extrusionOk="0">
                  <a:moveTo>
                    <a:pt x="894" y="0"/>
                  </a:moveTo>
                  <a:cubicBezTo>
                    <a:pt x="861" y="0"/>
                    <a:pt x="826" y="14"/>
                    <a:pt x="810" y="47"/>
                  </a:cubicBezTo>
                  <a:lnTo>
                    <a:pt x="28" y="1079"/>
                  </a:lnTo>
                  <a:cubicBezTo>
                    <a:pt x="0" y="1135"/>
                    <a:pt x="0" y="1218"/>
                    <a:pt x="56" y="1246"/>
                  </a:cubicBezTo>
                  <a:lnTo>
                    <a:pt x="112" y="1274"/>
                  </a:lnTo>
                  <a:lnTo>
                    <a:pt x="196" y="1218"/>
                  </a:lnTo>
                  <a:lnTo>
                    <a:pt x="977" y="186"/>
                  </a:lnTo>
                  <a:cubicBezTo>
                    <a:pt x="1033" y="130"/>
                    <a:pt x="1005" y="75"/>
                    <a:pt x="949" y="19"/>
                  </a:cubicBezTo>
                  <a:cubicBezTo>
                    <a:pt x="938" y="7"/>
                    <a:pt x="916" y="0"/>
                    <a:pt x="894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931075" y="1665575"/>
              <a:ext cx="22693" cy="20435"/>
            </a:xfrm>
            <a:custGeom>
              <a:avLst/>
              <a:gdLst/>
              <a:ahLst/>
              <a:cxnLst/>
              <a:rect l="l" t="t" r="r" b="b"/>
              <a:pathLst>
                <a:path w="392" h="353" extrusionOk="0">
                  <a:moveTo>
                    <a:pt x="215" y="1"/>
                  </a:moveTo>
                  <a:cubicBezTo>
                    <a:pt x="189" y="1"/>
                    <a:pt x="164" y="8"/>
                    <a:pt x="140" y="23"/>
                  </a:cubicBezTo>
                  <a:cubicBezTo>
                    <a:pt x="29" y="51"/>
                    <a:pt x="1" y="163"/>
                    <a:pt x="29" y="246"/>
                  </a:cubicBezTo>
                  <a:cubicBezTo>
                    <a:pt x="69" y="307"/>
                    <a:pt x="124" y="352"/>
                    <a:pt x="193" y="352"/>
                  </a:cubicBezTo>
                  <a:cubicBezTo>
                    <a:pt x="220" y="352"/>
                    <a:pt x="249" y="346"/>
                    <a:pt x="280" y="330"/>
                  </a:cubicBezTo>
                  <a:cubicBezTo>
                    <a:pt x="364" y="302"/>
                    <a:pt x="391" y="190"/>
                    <a:pt x="364" y="107"/>
                  </a:cubicBezTo>
                  <a:cubicBezTo>
                    <a:pt x="343" y="46"/>
                    <a:pt x="280" y="1"/>
                    <a:pt x="215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281844" y="1791254"/>
              <a:ext cx="387689" cy="240707"/>
            </a:xfrm>
            <a:custGeom>
              <a:avLst/>
              <a:gdLst/>
              <a:ahLst/>
              <a:cxnLst/>
              <a:rect l="l" t="t" r="r" b="b"/>
              <a:pathLst>
                <a:path w="6697" h="4158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63"/>
                    <a:pt x="363" y="1312"/>
                    <a:pt x="335" y="2288"/>
                  </a:cubicBezTo>
                  <a:cubicBezTo>
                    <a:pt x="307" y="3571"/>
                    <a:pt x="475" y="3850"/>
                    <a:pt x="1758" y="3990"/>
                  </a:cubicBezTo>
                  <a:lnTo>
                    <a:pt x="4632" y="4157"/>
                  </a:lnTo>
                  <a:cubicBezTo>
                    <a:pt x="6473" y="4157"/>
                    <a:pt x="6696" y="2539"/>
                    <a:pt x="6389" y="1786"/>
                  </a:cubicBezTo>
                  <a:cubicBezTo>
                    <a:pt x="6082" y="1033"/>
                    <a:pt x="5357" y="140"/>
                    <a:pt x="5357" y="140"/>
                  </a:cubicBezTo>
                  <a:lnTo>
                    <a:pt x="3572" y="28"/>
                  </a:lnTo>
                  <a:cubicBezTo>
                    <a:pt x="3067" y="67"/>
                    <a:pt x="2544" y="88"/>
                    <a:pt x="1997" y="88"/>
                  </a:cubicBezTo>
                  <a:cubicBezTo>
                    <a:pt x="1366" y="88"/>
                    <a:pt x="703" y="60"/>
                    <a:pt x="0" y="0"/>
                  </a:cubicBezTo>
                  <a:close/>
                </a:path>
              </a:pathLst>
            </a:custGeom>
            <a:solidFill>
              <a:srgbClr val="FFD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462749" y="1999598"/>
              <a:ext cx="58179" cy="87240"/>
            </a:xfrm>
            <a:custGeom>
              <a:avLst/>
              <a:gdLst/>
              <a:ahLst/>
              <a:cxnLst/>
              <a:rect l="l" t="t" r="r" b="b"/>
              <a:pathLst>
                <a:path w="1005" h="1507" extrusionOk="0">
                  <a:moveTo>
                    <a:pt x="84" y="0"/>
                  </a:moveTo>
                  <a:lnTo>
                    <a:pt x="0" y="1367"/>
                  </a:lnTo>
                  <a:cubicBezTo>
                    <a:pt x="307" y="1423"/>
                    <a:pt x="614" y="1479"/>
                    <a:pt x="921" y="1507"/>
                  </a:cubicBezTo>
                  <a:lnTo>
                    <a:pt x="1004" y="5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17389" y="1760283"/>
              <a:ext cx="282677" cy="94013"/>
            </a:xfrm>
            <a:custGeom>
              <a:avLst/>
              <a:gdLst/>
              <a:ahLst/>
              <a:cxnLst/>
              <a:rect l="l" t="t" r="r" b="b"/>
              <a:pathLst>
                <a:path w="4883" h="1624" extrusionOk="0">
                  <a:moveTo>
                    <a:pt x="289" y="0"/>
                  </a:moveTo>
                  <a:cubicBezTo>
                    <a:pt x="152" y="0"/>
                    <a:pt x="71" y="41"/>
                    <a:pt x="56" y="145"/>
                  </a:cubicBezTo>
                  <a:cubicBezTo>
                    <a:pt x="0" y="563"/>
                    <a:pt x="698" y="1623"/>
                    <a:pt x="2651" y="1623"/>
                  </a:cubicBezTo>
                  <a:cubicBezTo>
                    <a:pt x="4046" y="1623"/>
                    <a:pt x="4883" y="759"/>
                    <a:pt x="4855" y="396"/>
                  </a:cubicBezTo>
                  <a:cubicBezTo>
                    <a:pt x="4847" y="228"/>
                    <a:pt x="4777" y="169"/>
                    <a:pt x="4653" y="169"/>
                  </a:cubicBezTo>
                  <a:cubicBezTo>
                    <a:pt x="4354" y="169"/>
                    <a:pt x="3738" y="514"/>
                    <a:pt x="2924" y="514"/>
                  </a:cubicBezTo>
                  <a:cubicBezTo>
                    <a:pt x="2783" y="514"/>
                    <a:pt x="2636" y="504"/>
                    <a:pt x="2483" y="480"/>
                  </a:cubicBezTo>
                  <a:cubicBezTo>
                    <a:pt x="1478" y="315"/>
                    <a:pt x="669" y="0"/>
                    <a:pt x="289" y="0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11054" y="1781528"/>
              <a:ext cx="253616" cy="236307"/>
            </a:xfrm>
            <a:custGeom>
              <a:avLst/>
              <a:gdLst/>
              <a:ahLst/>
              <a:cxnLst/>
              <a:rect l="l" t="t" r="r" b="b"/>
              <a:pathLst>
                <a:path w="4381" h="4082" extrusionOk="0">
                  <a:moveTo>
                    <a:pt x="224" y="1"/>
                  </a:moveTo>
                  <a:lnTo>
                    <a:pt x="28" y="2902"/>
                  </a:lnTo>
                  <a:cubicBezTo>
                    <a:pt x="0" y="3544"/>
                    <a:pt x="475" y="4046"/>
                    <a:pt x="1116" y="4074"/>
                  </a:cubicBezTo>
                  <a:cubicBezTo>
                    <a:pt x="1207" y="4079"/>
                    <a:pt x="1297" y="4081"/>
                    <a:pt x="1384" y="4081"/>
                  </a:cubicBezTo>
                  <a:cubicBezTo>
                    <a:pt x="1807" y="4081"/>
                    <a:pt x="2188" y="4027"/>
                    <a:pt x="2511" y="3935"/>
                  </a:cubicBezTo>
                  <a:cubicBezTo>
                    <a:pt x="4213" y="3433"/>
                    <a:pt x="4381" y="1898"/>
                    <a:pt x="2790" y="587"/>
                  </a:cubicBezTo>
                  <a:cubicBezTo>
                    <a:pt x="2707" y="531"/>
                    <a:pt x="2623" y="475"/>
                    <a:pt x="2539" y="392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546689" y="1815451"/>
              <a:ext cx="117980" cy="193874"/>
            </a:xfrm>
            <a:custGeom>
              <a:avLst/>
              <a:gdLst/>
              <a:ahLst/>
              <a:cxnLst/>
              <a:rect l="l" t="t" r="r" b="b"/>
              <a:pathLst>
                <a:path w="2038" h="3349" extrusionOk="0">
                  <a:moveTo>
                    <a:pt x="447" y="1"/>
                  </a:moveTo>
                  <a:lnTo>
                    <a:pt x="1" y="85"/>
                  </a:lnTo>
                  <a:cubicBezTo>
                    <a:pt x="1" y="85"/>
                    <a:pt x="726" y="1758"/>
                    <a:pt x="196" y="3153"/>
                  </a:cubicBezTo>
                  <a:cubicBezTo>
                    <a:pt x="168" y="3237"/>
                    <a:pt x="168" y="3293"/>
                    <a:pt x="168" y="3349"/>
                  </a:cubicBezTo>
                  <a:cubicBezTo>
                    <a:pt x="1870" y="2847"/>
                    <a:pt x="2038" y="1312"/>
                    <a:pt x="4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335161" y="1727980"/>
              <a:ext cx="248753" cy="113985"/>
            </a:xfrm>
            <a:custGeom>
              <a:avLst/>
              <a:gdLst/>
              <a:ahLst/>
              <a:cxnLst/>
              <a:rect l="l" t="t" r="r" b="b"/>
              <a:pathLst>
                <a:path w="4297" h="1969" extrusionOk="0">
                  <a:moveTo>
                    <a:pt x="170" y="1"/>
                  </a:moveTo>
                  <a:cubicBezTo>
                    <a:pt x="130" y="1"/>
                    <a:pt x="88" y="17"/>
                    <a:pt x="56" y="33"/>
                  </a:cubicBezTo>
                  <a:cubicBezTo>
                    <a:pt x="28" y="61"/>
                    <a:pt x="0" y="117"/>
                    <a:pt x="0" y="173"/>
                  </a:cubicBezTo>
                  <a:lnTo>
                    <a:pt x="56" y="675"/>
                  </a:lnTo>
                  <a:cubicBezTo>
                    <a:pt x="84" y="982"/>
                    <a:pt x="335" y="1233"/>
                    <a:pt x="642" y="1261"/>
                  </a:cubicBezTo>
                  <a:lnTo>
                    <a:pt x="1507" y="1344"/>
                  </a:lnTo>
                  <a:cubicBezTo>
                    <a:pt x="1674" y="1344"/>
                    <a:pt x="1841" y="1372"/>
                    <a:pt x="1981" y="1428"/>
                  </a:cubicBezTo>
                  <a:cubicBezTo>
                    <a:pt x="2148" y="1484"/>
                    <a:pt x="2316" y="1568"/>
                    <a:pt x="2455" y="1679"/>
                  </a:cubicBezTo>
                  <a:cubicBezTo>
                    <a:pt x="2720" y="1878"/>
                    <a:pt x="3015" y="1968"/>
                    <a:pt x="3327" y="1968"/>
                  </a:cubicBezTo>
                  <a:cubicBezTo>
                    <a:pt x="3541" y="1968"/>
                    <a:pt x="3763" y="1926"/>
                    <a:pt x="3990" y="1847"/>
                  </a:cubicBezTo>
                  <a:cubicBezTo>
                    <a:pt x="4297" y="1707"/>
                    <a:pt x="4297" y="1484"/>
                    <a:pt x="4157" y="1317"/>
                  </a:cubicBezTo>
                  <a:lnTo>
                    <a:pt x="4018" y="1121"/>
                  </a:lnTo>
                  <a:cubicBezTo>
                    <a:pt x="3934" y="982"/>
                    <a:pt x="3794" y="898"/>
                    <a:pt x="3655" y="870"/>
                  </a:cubicBezTo>
                  <a:cubicBezTo>
                    <a:pt x="3599" y="856"/>
                    <a:pt x="3543" y="849"/>
                    <a:pt x="3487" y="849"/>
                  </a:cubicBezTo>
                  <a:cubicBezTo>
                    <a:pt x="3432" y="849"/>
                    <a:pt x="3376" y="856"/>
                    <a:pt x="3320" y="870"/>
                  </a:cubicBezTo>
                  <a:cubicBezTo>
                    <a:pt x="3181" y="898"/>
                    <a:pt x="3013" y="926"/>
                    <a:pt x="2846" y="926"/>
                  </a:cubicBezTo>
                  <a:cubicBezTo>
                    <a:pt x="2723" y="936"/>
                    <a:pt x="2601" y="941"/>
                    <a:pt x="2480" y="941"/>
                  </a:cubicBezTo>
                  <a:cubicBezTo>
                    <a:pt x="1609" y="941"/>
                    <a:pt x="790" y="670"/>
                    <a:pt x="251" y="33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335161" y="1726823"/>
              <a:ext cx="221834" cy="87356"/>
            </a:xfrm>
            <a:custGeom>
              <a:avLst/>
              <a:gdLst/>
              <a:ahLst/>
              <a:cxnLst/>
              <a:rect l="l" t="t" r="r" b="b"/>
              <a:pathLst>
                <a:path w="3832" h="1509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8" y="81"/>
                    <a:pt x="0" y="137"/>
                    <a:pt x="0" y="193"/>
                  </a:cubicBezTo>
                  <a:lnTo>
                    <a:pt x="56" y="695"/>
                  </a:lnTo>
                  <a:cubicBezTo>
                    <a:pt x="84" y="1002"/>
                    <a:pt x="335" y="1253"/>
                    <a:pt x="642" y="1281"/>
                  </a:cubicBezTo>
                  <a:lnTo>
                    <a:pt x="1507" y="1364"/>
                  </a:lnTo>
                  <a:cubicBezTo>
                    <a:pt x="1674" y="1364"/>
                    <a:pt x="1841" y="1392"/>
                    <a:pt x="1981" y="1448"/>
                  </a:cubicBezTo>
                  <a:cubicBezTo>
                    <a:pt x="2151" y="1489"/>
                    <a:pt x="2334" y="1508"/>
                    <a:pt x="2514" y="1508"/>
                  </a:cubicBezTo>
                  <a:cubicBezTo>
                    <a:pt x="3190" y="1508"/>
                    <a:pt x="3831" y="1243"/>
                    <a:pt x="3655" y="890"/>
                  </a:cubicBezTo>
                  <a:cubicBezTo>
                    <a:pt x="3599" y="876"/>
                    <a:pt x="3543" y="869"/>
                    <a:pt x="3487" y="869"/>
                  </a:cubicBezTo>
                  <a:cubicBezTo>
                    <a:pt x="3432" y="869"/>
                    <a:pt x="3376" y="876"/>
                    <a:pt x="3320" y="890"/>
                  </a:cubicBezTo>
                  <a:cubicBezTo>
                    <a:pt x="3181" y="918"/>
                    <a:pt x="3013" y="918"/>
                    <a:pt x="2846" y="946"/>
                  </a:cubicBezTo>
                  <a:cubicBezTo>
                    <a:pt x="2723" y="956"/>
                    <a:pt x="2601" y="961"/>
                    <a:pt x="2480" y="961"/>
                  </a:cubicBezTo>
                  <a:cubicBezTo>
                    <a:pt x="1609" y="961"/>
                    <a:pt x="790" y="690"/>
                    <a:pt x="251" y="53"/>
                  </a:cubicBezTo>
                  <a:cubicBezTo>
                    <a:pt x="226" y="15"/>
                    <a:pt x="195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360979" y="1650756"/>
              <a:ext cx="193874" cy="176101"/>
            </a:xfrm>
            <a:custGeom>
              <a:avLst/>
              <a:gdLst/>
              <a:ahLst/>
              <a:cxnLst/>
              <a:rect l="l" t="t" r="r" b="b"/>
              <a:pathLst>
                <a:path w="3349" h="3042" extrusionOk="0">
                  <a:moveTo>
                    <a:pt x="782" y="0"/>
                  </a:moveTo>
                  <a:cubicBezTo>
                    <a:pt x="391" y="0"/>
                    <a:pt x="0" y="307"/>
                    <a:pt x="84" y="698"/>
                  </a:cubicBezTo>
                  <a:cubicBezTo>
                    <a:pt x="168" y="1144"/>
                    <a:pt x="1953" y="2595"/>
                    <a:pt x="1953" y="2595"/>
                  </a:cubicBezTo>
                  <a:lnTo>
                    <a:pt x="3097" y="3041"/>
                  </a:lnTo>
                  <a:lnTo>
                    <a:pt x="3209" y="2818"/>
                  </a:lnTo>
                  <a:cubicBezTo>
                    <a:pt x="3348" y="2595"/>
                    <a:pt x="3320" y="2288"/>
                    <a:pt x="3153" y="2093"/>
                  </a:cubicBezTo>
                  <a:lnTo>
                    <a:pt x="1535" y="335"/>
                  </a:lnTo>
                  <a:cubicBezTo>
                    <a:pt x="1479" y="251"/>
                    <a:pt x="1423" y="195"/>
                    <a:pt x="1340" y="140"/>
                  </a:cubicBezTo>
                  <a:lnTo>
                    <a:pt x="1312" y="112"/>
                  </a:lnTo>
                  <a:cubicBezTo>
                    <a:pt x="1200" y="28"/>
                    <a:pt x="1061" y="0"/>
                    <a:pt x="9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412675" y="1800516"/>
              <a:ext cx="137315" cy="158734"/>
            </a:xfrm>
            <a:custGeom>
              <a:avLst/>
              <a:gdLst/>
              <a:ahLst/>
              <a:cxnLst/>
              <a:rect l="l" t="t" r="r" b="b"/>
              <a:pathLst>
                <a:path w="2372" h="2742" extrusionOk="0">
                  <a:moveTo>
                    <a:pt x="1333" y="1"/>
                  </a:moveTo>
                  <a:cubicBezTo>
                    <a:pt x="1246" y="1"/>
                    <a:pt x="1156" y="3"/>
                    <a:pt x="1060" y="8"/>
                  </a:cubicBezTo>
                  <a:cubicBezTo>
                    <a:pt x="558" y="873"/>
                    <a:pt x="279" y="1710"/>
                    <a:pt x="0" y="2602"/>
                  </a:cubicBezTo>
                  <a:lnTo>
                    <a:pt x="614" y="2742"/>
                  </a:lnTo>
                  <a:lnTo>
                    <a:pt x="2372" y="203"/>
                  </a:lnTo>
                  <a:cubicBezTo>
                    <a:pt x="2115" y="63"/>
                    <a:pt x="1779" y="1"/>
                    <a:pt x="1333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399765" y="1947903"/>
              <a:ext cx="93724" cy="54996"/>
            </a:xfrm>
            <a:custGeom>
              <a:avLst/>
              <a:gdLst/>
              <a:ahLst/>
              <a:cxnLst/>
              <a:rect l="l" t="t" r="r" b="b"/>
              <a:pathLst>
                <a:path w="1619" h="950" extrusionOk="0">
                  <a:moveTo>
                    <a:pt x="251" y="1"/>
                  </a:moveTo>
                  <a:cubicBezTo>
                    <a:pt x="84" y="196"/>
                    <a:pt x="0" y="447"/>
                    <a:pt x="28" y="586"/>
                  </a:cubicBezTo>
                  <a:lnTo>
                    <a:pt x="446" y="670"/>
                  </a:lnTo>
                  <a:lnTo>
                    <a:pt x="502" y="614"/>
                  </a:lnTo>
                  <a:lnTo>
                    <a:pt x="893" y="810"/>
                  </a:lnTo>
                  <a:lnTo>
                    <a:pt x="1562" y="949"/>
                  </a:lnTo>
                  <a:cubicBezTo>
                    <a:pt x="1618" y="838"/>
                    <a:pt x="1562" y="670"/>
                    <a:pt x="1451" y="586"/>
                  </a:cubicBezTo>
                  <a:lnTo>
                    <a:pt x="837" y="1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443356" y="1936093"/>
              <a:ext cx="51754" cy="76473"/>
            </a:xfrm>
            <a:custGeom>
              <a:avLst/>
              <a:gdLst/>
              <a:ahLst/>
              <a:cxnLst/>
              <a:rect l="l" t="t" r="r" b="b"/>
              <a:pathLst>
                <a:path w="894" h="1321" extrusionOk="0">
                  <a:moveTo>
                    <a:pt x="561" y="56"/>
                  </a:moveTo>
                  <a:cubicBezTo>
                    <a:pt x="579" y="56"/>
                    <a:pt x="597" y="59"/>
                    <a:pt x="614" y="65"/>
                  </a:cubicBezTo>
                  <a:cubicBezTo>
                    <a:pt x="782" y="121"/>
                    <a:pt x="865" y="400"/>
                    <a:pt x="782" y="707"/>
                  </a:cubicBezTo>
                  <a:lnTo>
                    <a:pt x="698" y="1153"/>
                  </a:lnTo>
                  <a:lnTo>
                    <a:pt x="56" y="986"/>
                  </a:lnTo>
                  <a:lnTo>
                    <a:pt x="168" y="539"/>
                  </a:lnTo>
                  <a:cubicBezTo>
                    <a:pt x="243" y="264"/>
                    <a:pt x="407" y="56"/>
                    <a:pt x="561" y="56"/>
                  </a:cubicBezTo>
                  <a:close/>
                  <a:moveTo>
                    <a:pt x="554" y="1"/>
                  </a:moveTo>
                  <a:cubicBezTo>
                    <a:pt x="380" y="1"/>
                    <a:pt x="215" y="214"/>
                    <a:pt x="140" y="539"/>
                  </a:cubicBezTo>
                  <a:lnTo>
                    <a:pt x="28" y="958"/>
                  </a:lnTo>
                  <a:lnTo>
                    <a:pt x="0" y="1125"/>
                  </a:lnTo>
                  <a:lnTo>
                    <a:pt x="698" y="1320"/>
                  </a:lnTo>
                  <a:lnTo>
                    <a:pt x="726" y="1153"/>
                  </a:lnTo>
                  <a:lnTo>
                    <a:pt x="837" y="735"/>
                  </a:lnTo>
                  <a:cubicBezTo>
                    <a:pt x="893" y="372"/>
                    <a:pt x="809" y="37"/>
                    <a:pt x="614" y="9"/>
                  </a:cubicBezTo>
                  <a:cubicBezTo>
                    <a:pt x="594" y="4"/>
                    <a:pt x="574" y="1"/>
                    <a:pt x="55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477279" y="1930130"/>
              <a:ext cx="4863" cy="8162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6" y="1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477279" y="1854237"/>
              <a:ext cx="22635" cy="79194"/>
            </a:xfrm>
            <a:custGeom>
              <a:avLst/>
              <a:gdLst/>
              <a:ahLst/>
              <a:cxnLst/>
              <a:rect l="l" t="t" r="r" b="b"/>
              <a:pathLst>
                <a:path w="391" h="1368" extrusionOk="0">
                  <a:moveTo>
                    <a:pt x="307" y="0"/>
                  </a:moveTo>
                  <a:lnTo>
                    <a:pt x="0" y="1340"/>
                  </a:lnTo>
                  <a:lnTo>
                    <a:pt x="84" y="1367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451403" y="1967296"/>
              <a:ext cx="42086" cy="35602"/>
            </a:xfrm>
            <a:custGeom>
              <a:avLst/>
              <a:gdLst/>
              <a:ahLst/>
              <a:cxnLst/>
              <a:rect l="l" t="t" r="r" b="b"/>
              <a:pathLst>
                <a:path w="727" h="615" extrusionOk="0">
                  <a:moveTo>
                    <a:pt x="168" y="0"/>
                  </a:moveTo>
                  <a:cubicBezTo>
                    <a:pt x="112" y="168"/>
                    <a:pt x="57" y="307"/>
                    <a:pt x="1" y="475"/>
                  </a:cubicBezTo>
                  <a:lnTo>
                    <a:pt x="670" y="614"/>
                  </a:lnTo>
                  <a:cubicBezTo>
                    <a:pt x="726" y="503"/>
                    <a:pt x="670" y="335"/>
                    <a:pt x="559" y="2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46300" y="2398514"/>
              <a:ext cx="77573" cy="30740"/>
            </a:xfrm>
            <a:custGeom>
              <a:avLst/>
              <a:gdLst/>
              <a:ahLst/>
              <a:cxnLst/>
              <a:rect l="l" t="t" r="r" b="b"/>
              <a:pathLst>
                <a:path w="1340" h="531" extrusionOk="0">
                  <a:moveTo>
                    <a:pt x="893" y="0"/>
                  </a:moveTo>
                  <a:lnTo>
                    <a:pt x="1" y="224"/>
                  </a:lnTo>
                  <a:lnTo>
                    <a:pt x="1" y="530"/>
                  </a:lnTo>
                  <a:lnTo>
                    <a:pt x="1340" y="530"/>
                  </a:lnTo>
                  <a:cubicBezTo>
                    <a:pt x="1228" y="335"/>
                    <a:pt x="1061" y="168"/>
                    <a:pt x="8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92198" y="2272547"/>
              <a:ext cx="38844" cy="63042"/>
            </a:xfrm>
            <a:custGeom>
              <a:avLst/>
              <a:gdLst/>
              <a:ahLst/>
              <a:cxnLst/>
              <a:rect l="l" t="t" r="r" b="b"/>
              <a:pathLst>
                <a:path w="671" h="1089" extrusionOk="0">
                  <a:moveTo>
                    <a:pt x="642" y="0"/>
                  </a:moveTo>
                  <a:lnTo>
                    <a:pt x="307" y="56"/>
                  </a:lnTo>
                  <a:lnTo>
                    <a:pt x="1" y="1088"/>
                  </a:lnTo>
                  <a:cubicBezTo>
                    <a:pt x="224" y="1060"/>
                    <a:pt x="475" y="921"/>
                    <a:pt x="670" y="754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624261" y="2293503"/>
              <a:ext cx="45270" cy="63042"/>
            </a:xfrm>
            <a:custGeom>
              <a:avLst/>
              <a:gdLst/>
              <a:ahLst/>
              <a:cxnLst/>
              <a:rect l="l" t="t" r="r" b="b"/>
              <a:pathLst>
                <a:path w="782" h="1089" extrusionOk="0">
                  <a:moveTo>
                    <a:pt x="530" y="1"/>
                  </a:moveTo>
                  <a:lnTo>
                    <a:pt x="0" y="1089"/>
                  </a:lnTo>
                  <a:cubicBezTo>
                    <a:pt x="223" y="1005"/>
                    <a:pt x="502" y="894"/>
                    <a:pt x="725" y="782"/>
                  </a:cubicBezTo>
                  <a:lnTo>
                    <a:pt x="781" y="29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5728" y="1857479"/>
              <a:ext cx="93724" cy="184148"/>
            </a:xfrm>
            <a:custGeom>
              <a:avLst/>
              <a:gdLst/>
              <a:ahLst/>
              <a:cxnLst/>
              <a:rect l="l" t="t" r="r" b="b"/>
              <a:pathLst>
                <a:path w="1619" h="3181" extrusionOk="0">
                  <a:moveTo>
                    <a:pt x="335" y="0"/>
                  </a:moveTo>
                  <a:cubicBezTo>
                    <a:pt x="335" y="0"/>
                    <a:pt x="307" y="56"/>
                    <a:pt x="252" y="140"/>
                  </a:cubicBezTo>
                  <a:cubicBezTo>
                    <a:pt x="224" y="223"/>
                    <a:pt x="140" y="363"/>
                    <a:pt x="112" y="530"/>
                  </a:cubicBezTo>
                  <a:cubicBezTo>
                    <a:pt x="28" y="865"/>
                    <a:pt x="1" y="1395"/>
                    <a:pt x="196" y="1897"/>
                  </a:cubicBezTo>
                  <a:cubicBezTo>
                    <a:pt x="419" y="2427"/>
                    <a:pt x="810" y="2762"/>
                    <a:pt x="1117" y="2957"/>
                  </a:cubicBezTo>
                  <a:cubicBezTo>
                    <a:pt x="1256" y="3041"/>
                    <a:pt x="1396" y="3097"/>
                    <a:pt x="1479" y="3125"/>
                  </a:cubicBezTo>
                  <a:cubicBezTo>
                    <a:pt x="1591" y="3181"/>
                    <a:pt x="1619" y="3181"/>
                    <a:pt x="1619" y="3181"/>
                  </a:cubicBezTo>
                  <a:cubicBezTo>
                    <a:pt x="1619" y="3181"/>
                    <a:pt x="1507" y="3013"/>
                    <a:pt x="1284" y="2762"/>
                  </a:cubicBezTo>
                  <a:cubicBezTo>
                    <a:pt x="1117" y="2483"/>
                    <a:pt x="893" y="2121"/>
                    <a:pt x="726" y="1702"/>
                  </a:cubicBezTo>
                  <a:cubicBezTo>
                    <a:pt x="559" y="1284"/>
                    <a:pt x="447" y="865"/>
                    <a:pt x="391" y="530"/>
                  </a:cubicBezTo>
                  <a:cubicBezTo>
                    <a:pt x="335" y="195"/>
                    <a:pt x="335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117091" y="2190170"/>
              <a:ext cx="37223" cy="39192"/>
            </a:xfrm>
            <a:custGeom>
              <a:avLst/>
              <a:gdLst/>
              <a:ahLst/>
              <a:cxnLst/>
              <a:rect l="l" t="t" r="r" b="b"/>
              <a:pathLst>
                <a:path w="643" h="677" extrusionOk="0">
                  <a:moveTo>
                    <a:pt x="336" y="0"/>
                  </a:moveTo>
                  <a:cubicBezTo>
                    <a:pt x="308" y="0"/>
                    <a:pt x="252" y="0"/>
                    <a:pt x="196" y="56"/>
                  </a:cubicBezTo>
                  <a:cubicBezTo>
                    <a:pt x="112" y="112"/>
                    <a:pt x="1" y="279"/>
                    <a:pt x="84" y="475"/>
                  </a:cubicBezTo>
                  <a:cubicBezTo>
                    <a:pt x="155" y="615"/>
                    <a:pt x="303" y="677"/>
                    <a:pt x="415" y="677"/>
                  </a:cubicBezTo>
                  <a:cubicBezTo>
                    <a:pt x="437" y="677"/>
                    <a:pt x="457" y="675"/>
                    <a:pt x="475" y="670"/>
                  </a:cubicBezTo>
                  <a:cubicBezTo>
                    <a:pt x="531" y="670"/>
                    <a:pt x="559" y="642"/>
                    <a:pt x="587" y="614"/>
                  </a:cubicBezTo>
                  <a:lnTo>
                    <a:pt x="642" y="586"/>
                  </a:lnTo>
                  <a:cubicBezTo>
                    <a:pt x="642" y="586"/>
                    <a:pt x="587" y="503"/>
                    <a:pt x="587" y="419"/>
                  </a:cubicBezTo>
                  <a:cubicBezTo>
                    <a:pt x="587" y="335"/>
                    <a:pt x="615" y="251"/>
                    <a:pt x="587" y="251"/>
                  </a:cubicBezTo>
                  <a:cubicBezTo>
                    <a:pt x="587" y="224"/>
                    <a:pt x="531" y="196"/>
                    <a:pt x="475" y="140"/>
                  </a:cubicBezTo>
                  <a:cubicBezTo>
                    <a:pt x="419" y="84"/>
                    <a:pt x="391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136484" y="2078733"/>
              <a:ext cx="27498" cy="98587"/>
            </a:xfrm>
            <a:custGeom>
              <a:avLst/>
              <a:gdLst/>
              <a:ahLst/>
              <a:cxnLst/>
              <a:rect l="l" t="t" r="r" b="b"/>
              <a:pathLst>
                <a:path w="475" h="1703" extrusionOk="0">
                  <a:moveTo>
                    <a:pt x="419" y="0"/>
                  </a:moveTo>
                  <a:cubicBezTo>
                    <a:pt x="419" y="0"/>
                    <a:pt x="196" y="363"/>
                    <a:pt x="84" y="837"/>
                  </a:cubicBezTo>
                  <a:cubicBezTo>
                    <a:pt x="1" y="1312"/>
                    <a:pt x="56" y="1702"/>
                    <a:pt x="56" y="1702"/>
                  </a:cubicBezTo>
                  <a:cubicBezTo>
                    <a:pt x="56" y="1702"/>
                    <a:pt x="252" y="1367"/>
                    <a:pt x="363" y="893"/>
                  </a:cubicBezTo>
                  <a:cubicBezTo>
                    <a:pt x="475" y="419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163923" y="2240245"/>
              <a:ext cx="98587" cy="147041"/>
            </a:xfrm>
            <a:custGeom>
              <a:avLst/>
              <a:gdLst/>
              <a:ahLst/>
              <a:cxnLst/>
              <a:rect l="l" t="t" r="r" b="b"/>
              <a:pathLst>
                <a:path w="1703" h="254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" y="642"/>
                    <a:pt x="726" y="1339"/>
                  </a:cubicBezTo>
                  <a:cubicBezTo>
                    <a:pt x="1200" y="2037"/>
                    <a:pt x="1703" y="2539"/>
                    <a:pt x="1703" y="2539"/>
                  </a:cubicBezTo>
                  <a:cubicBezTo>
                    <a:pt x="1703" y="2539"/>
                    <a:pt x="1424" y="1870"/>
                    <a:pt x="977" y="1172"/>
                  </a:cubicBezTo>
                  <a:cubicBezTo>
                    <a:pt x="503" y="4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5624" y="2025417"/>
              <a:ext cx="132452" cy="58064"/>
            </a:xfrm>
            <a:custGeom>
              <a:avLst/>
              <a:gdLst/>
              <a:ahLst/>
              <a:cxnLst/>
              <a:rect l="l" t="t" r="r" b="b"/>
              <a:pathLst>
                <a:path w="2288" h="1003" extrusionOk="0">
                  <a:moveTo>
                    <a:pt x="0" y="1"/>
                  </a:moveTo>
                  <a:cubicBezTo>
                    <a:pt x="0" y="1"/>
                    <a:pt x="0" y="56"/>
                    <a:pt x="28" y="112"/>
                  </a:cubicBezTo>
                  <a:cubicBezTo>
                    <a:pt x="56" y="168"/>
                    <a:pt x="84" y="280"/>
                    <a:pt x="168" y="363"/>
                  </a:cubicBezTo>
                  <a:cubicBezTo>
                    <a:pt x="223" y="475"/>
                    <a:pt x="335" y="587"/>
                    <a:pt x="474" y="698"/>
                  </a:cubicBezTo>
                  <a:cubicBezTo>
                    <a:pt x="586" y="782"/>
                    <a:pt x="753" y="866"/>
                    <a:pt x="949" y="921"/>
                  </a:cubicBezTo>
                  <a:cubicBezTo>
                    <a:pt x="1149" y="983"/>
                    <a:pt x="1341" y="1002"/>
                    <a:pt x="1515" y="1002"/>
                  </a:cubicBezTo>
                  <a:cubicBezTo>
                    <a:pt x="1656" y="1002"/>
                    <a:pt x="1785" y="990"/>
                    <a:pt x="1897" y="977"/>
                  </a:cubicBezTo>
                  <a:cubicBezTo>
                    <a:pt x="2121" y="949"/>
                    <a:pt x="2288" y="921"/>
                    <a:pt x="2288" y="921"/>
                  </a:cubicBezTo>
                  <a:cubicBezTo>
                    <a:pt x="2288" y="921"/>
                    <a:pt x="2121" y="866"/>
                    <a:pt x="1897" y="838"/>
                  </a:cubicBezTo>
                  <a:cubicBezTo>
                    <a:pt x="1674" y="810"/>
                    <a:pt x="1339" y="754"/>
                    <a:pt x="1032" y="670"/>
                  </a:cubicBezTo>
                  <a:cubicBezTo>
                    <a:pt x="698" y="559"/>
                    <a:pt x="419" y="419"/>
                    <a:pt x="251" y="280"/>
                  </a:cubicBezTo>
                  <a:cubicBezTo>
                    <a:pt x="168" y="224"/>
                    <a:pt x="112" y="140"/>
                    <a:pt x="56" y="84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860045" y="2109414"/>
              <a:ext cx="92103" cy="142178"/>
            </a:xfrm>
            <a:custGeom>
              <a:avLst/>
              <a:gdLst/>
              <a:ahLst/>
              <a:cxnLst/>
              <a:rect l="l" t="t" r="r" b="b"/>
              <a:pathLst>
                <a:path w="1591" h="2456" extrusionOk="0">
                  <a:moveTo>
                    <a:pt x="1591" y="0"/>
                  </a:moveTo>
                  <a:cubicBezTo>
                    <a:pt x="1591" y="0"/>
                    <a:pt x="1479" y="112"/>
                    <a:pt x="1339" y="335"/>
                  </a:cubicBezTo>
                  <a:cubicBezTo>
                    <a:pt x="1200" y="558"/>
                    <a:pt x="949" y="865"/>
                    <a:pt x="754" y="1200"/>
                  </a:cubicBezTo>
                  <a:cubicBezTo>
                    <a:pt x="530" y="1535"/>
                    <a:pt x="363" y="1870"/>
                    <a:pt x="196" y="2093"/>
                  </a:cubicBezTo>
                  <a:cubicBezTo>
                    <a:pt x="56" y="2316"/>
                    <a:pt x="0" y="2456"/>
                    <a:pt x="0" y="2456"/>
                  </a:cubicBezTo>
                  <a:cubicBezTo>
                    <a:pt x="0" y="2456"/>
                    <a:pt x="112" y="2344"/>
                    <a:pt x="307" y="2177"/>
                  </a:cubicBezTo>
                  <a:cubicBezTo>
                    <a:pt x="530" y="1981"/>
                    <a:pt x="754" y="1702"/>
                    <a:pt x="977" y="1367"/>
                  </a:cubicBezTo>
                  <a:cubicBezTo>
                    <a:pt x="1200" y="1005"/>
                    <a:pt x="1367" y="670"/>
                    <a:pt x="1451" y="391"/>
                  </a:cubicBezTo>
                  <a:cubicBezTo>
                    <a:pt x="1535" y="140"/>
                    <a:pt x="1591" y="0"/>
                    <a:pt x="15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31919" y="1849375"/>
              <a:ext cx="51754" cy="111496"/>
            </a:xfrm>
            <a:custGeom>
              <a:avLst/>
              <a:gdLst/>
              <a:ahLst/>
              <a:cxnLst/>
              <a:rect l="l" t="t" r="r" b="b"/>
              <a:pathLst>
                <a:path w="894" h="1926" extrusionOk="0">
                  <a:moveTo>
                    <a:pt x="447" y="1"/>
                  </a:moveTo>
                  <a:cubicBezTo>
                    <a:pt x="168" y="1"/>
                    <a:pt x="0" y="168"/>
                    <a:pt x="0" y="475"/>
                  </a:cubicBezTo>
                  <a:lnTo>
                    <a:pt x="0" y="559"/>
                  </a:lnTo>
                  <a:lnTo>
                    <a:pt x="279" y="559"/>
                  </a:lnTo>
                  <a:lnTo>
                    <a:pt x="279" y="447"/>
                  </a:lnTo>
                  <a:cubicBezTo>
                    <a:pt x="279" y="308"/>
                    <a:pt x="335" y="252"/>
                    <a:pt x="447" y="252"/>
                  </a:cubicBezTo>
                  <a:cubicBezTo>
                    <a:pt x="530" y="252"/>
                    <a:pt x="586" y="308"/>
                    <a:pt x="586" y="475"/>
                  </a:cubicBezTo>
                  <a:lnTo>
                    <a:pt x="586" y="587"/>
                  </a:lnTo>
                  <a:cubicBezTo>
                    <a:pt x="586" y="726"/>
                    <a:pt x="530" y="782"/>
                    <a:pt x="419" y="782"/>
                  </a:cubicBezTo>
                  <a:lnTo>
                    <a:pt x="307" y="782"/>
                  </a:lnTo>
                  <a:lnTo>
                    <a:pt x="307" y="1061"/>
                  </a:lnTo>
                  <a:lnTo>
                    <a:pt x="391" y="1061"/>
                  </a:lnTo>
                  <a:cubicBezTo>
                    <a:pt x="530" y="1061"/>
                    <a:pt x="586" y="1117"/>
                    <a:pt x="586" y="1312"/>
                  </a:cubicBezTo>
                  <a:lnTo>
                    <a:pt x="586" y="1451"/>
                  </a:lnTo>
                  <a:cubicBezTo>
                    <a:pt x="586" y="1619"/>
                    <a:pt x="530" y="1675"/>
                    <a:pt x="447" y="1675"/>
                  </a:cubicBezTo>
                  <a:cubicBezTo>
                    <a:pt x="335" y="1675"/>
                    <a:pt x="279" y="1619"/>
                    <a:pt x="279" y="1479"/>
                  </a:cubicBezTo>
                  <a:lnTo>
                    <a:pt x="279" y="1312"/>
                  </a:lnTo>
                  <a:lnTo>
                    <a:pt x="0" y="1312"/>
                  </a:lnTo>
                  <a:lnTo>
                    <a:pt x="0" y="1451"/>
                  </a:lnTo>
                  <a:cubicBezTo>
                    <a:pt x="0" y="1758"/>
                    <a:pt x="168" y="1926"/>
                    <a:pt x="447" y="1926"/>
                  </a:cubicBezTo>
                  <a:cubicBezTo>
                    <a:pt x="754" y="1926"/>
                    <a:pt x="893" y="1758"/>
                    <a:pt x="893" y="1451"/>
                  </a:cubicBezTo>
                  <a:lnTo>
                    <a:pt x="893" y="1312"/>
                  </a:lnTo>
                  <a:cubicBezTo>
                    <a:pt x="893" y="1117"/>
                    <a:pt x="837" y="977"/>
                    <a:pt x="698" y="921"/>
                  </a:cubicBezTo>
                  <a:cubicBezTo>
                    <a:pt x="837" y="838"/>
                    <a:pt x="893" y="726"/>
                    <a:pt x="893" y="531"/>
                  </a:cubicBezTo>
                  <a:lnTo>
                    <a:pt x="893" y="475"/>
                  </a:lnTo>
                  <a:cubicBezTo>
                    <a:pt x="893" y="168"/>
                    <a:pt x="754" y="1"/>
                    <a:pt x="447" y="1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34"/>
          <p:cNvGrpSpPr/>
          <p:nvPr/>
        </p:nvGrpSpPr>
        <p:grpSpPr>
          <a:xfrm>
            <a:off x="158466" y="3716277"/>
            <a:ext cx="1677155" cy="911843"/>
            <a:chOff x="-428686" y="4444094"/>
            <a:chExt cx="1771767" cy="963282"/>
          </a:xfrm>
        </p:grpSpPr>
        <p:sp>
          <p:nvSpPr>
            <p:cNvPr id="1593" name="Google Shape;1593;p34"/>
            <p:cNvSpPr/>
            <p:nvPr/>
          </p:nvSpPr>
          <p:spPr>
            <a:xfrm>
              <a:off x="968303" y="4562651"/>
              <a:ext cx="295644" cy="228955"/>
            </a:xfrm>
            <a:custGeom>
              <a:avLst/>
              <a:gdLst/>
              <a:ahLst/>
              <a:cxnLst/>
              <a:rect l="l" t="t" r="r" b="b"/>
              <a:pathLst>
                <a:path w="5107" h="3955" extrusionOk="0">
                  <a:moveTo>
                    <a:pt x="838" y="1"/>
                  </a:moveTo>
                  <a:lnTo>
                    <a:pt x="447" y="29"/>
                  </a:lnTo>
                  <a:cubicBezTo>
                    <a:pt x="447" y="614"/>
                    <a:pt x="503" y="949"/>
                    <a:pt x="447" y="1340"/>
                  </a:cubicBezTo>
                  <a:cubicBezTo>
                    <a:pt x="113" y="1647"/>
                    <a:pt x="1" y="2121"/>
                    <a:pt x="168" y="2540"/>
                  </a:cubicBezTo>
                  <a:lnTo>
                    <a:pt x="224" y="2623"/>
                  </a:lnTo>
                  <a:cubicBezTo>
                    <a:pt x="308" y="2791"/>
                    <a:pt x="419" y="2902"/>
                    <a:pt x="559" y="2986"/>
                  </a:cubicBezTo>
                  <a:cubicBezTo>
                    <a:pt x="722" y="3100"/>
                    <a:pt x="913" y="3157"/>
                    <a:pt x="1110" y="3157"/>
                  </a:cubicBezTo>
                  <a:cubicBezTo>
                    <a:pt x="1252" y="3157"/>
                    <a:pt x="1396" y="3128"/>
                    <a:pt x="1535" y="3070"/>
                  </a:cubicBezTo>
                  <a:cubicBezTo>
                    <a:pt x="1591" y="3042"/>
                    <a:pt x="1647" y="3014"/>
                    <a:pt x="1703" y="2986"/>
                  </a:cubicBezTo>
                  <a:lnTo>
                    <a:pt x="1787" y="2930"/>
                  </a:lnTo>
                  <a:lnTo>
                    <a:pt x="3181" y="3181"/>
                  </a:lnTo>
                  <a:lnTo>
                    <a:pt x="3516" y="3739"/>
                  </a:lnTo>
                  <a:cubicBezTo>
                    <a:pt x="3622" y="3881"/>
                    <a:pt x="3773" y="3955"/>
                    <a:pt x="3926" y="3955"/>
                  </a:cubicBezTo>
                  <a:cubicBezTo>
                    <a:pt x="4015" y="3955"/>
                    <a:pt x="4104" y="3930"/>
                    <a:pt x="4186" y="3879"/>
                  </a:cubicBezTo>
                  <a:lnTo>
                    <a:pt x="4409" y="3767"/>
                  </a:lnTo>
                  <a:lnTo>
                    <a:pt x="3823" y="3181"/>
                  </a:lnTo>
                  <a:lnTo>
                    <a:pt x="4604" y="3572"/>
                  </a:lnTo>
                  <a:cubicBezTo>
                    <a:pt x="4995" y="3209"/>
                    <a:pt x="5107" y="2846"/>
                    <a:pt x="4967" y="2512"/>
                  </a:cubicBezTo>
                  <a:lnTo>
                    <a:pt x="2651" y="838"/>
                  </a:lnTo>
                  <a:lnTo>
                    <a:pt x="2540" y="642"/>
                  </a:lnTo>
                  <a:lnTo>
                    <a:pt x="1842" y="224"/>
                  </a:lnTo>
                  <a:cubicBezTo>
                    <a:pt x="1535" y="29"/>
                    <a:pt x="1229" y="1"/>
                    <a:pt x="83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228343" y="4710443"/>
              <a:ext cx="21072" cy="17830"/>
            </a:xfrm>
            <a:custGeom>
              <a:avLst/>
              <a:gdLst/>
              <a:ahLst/>
              <a:cxnLst/>
              <a:rect l="l" t="t" r="r" b="b"/>
              <a:pathLst>
                <a:path w="364" h="308" extrusionOk="0">
                  <a:moveTo>
                    <a:pt x="196" y="0"/>
                  </a:moveTo>
                  <a:cubicBezTo>
                    <a:pt x="154" y="0"/>
                    <a:pt x="112" y="14"/>
                    <a:pt x="84" y="42"/>
                  </a:cubicBezTo>
                  <a:cubicBezTo>
                    <a:pt x="29" y="98"/>
                    <a:pt x="1" y="210"/>
                    <a:pt x="57" y="266"/>
                  </a:cubicBezTo>
                  <a:cubicBezTo>
                    <a:pt x="84" y="293"/>
                    <a:pt x="126" y="307"/>
                    <a:pt x="168" y="307"/>
                  </a:cubicBezTo>
                  <a:cubicBezTo>
                    <a:pt x="210" y="307"/>
                    <a:pt x="252" y="293"/>
                    <a:pt x="280" y="266"/>
                  </a:cubicBezTo>
                  <a:cubicBezTo>
                    <a:pt x="336" y="210"/>
                    <a:pt x="363" y="98"/>
                    <a:pt x="308" y="42"/>
                  </a:cubicBezTo>
                  <a:cubicBezTo>
                    <a:pt x="280" y="14"/>
                    <a:pt x="238" y="0"/>
                    <a:pt x="196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1163738" y="4661179"/>
              <a:ext cx="58237" cy="71147"/>
            </a:xfrm>
            <a:custGeom>
              <a:avLst/>
              <a:gdLst/>
              <a:ahLst/>
              <a:cxnLst/>
              <a:rect l="l" t="t" r="r" b="b"/>
              <a:pathLst>
                <a:path w="1006" h="1229" extrusionOk="0">
                  <a:moveTo>
                    <a:pt x="726" y="1"/>
                  </a:moveTo>
                  <a:lnTo>
                    <a:pt x="1" y="1033"/>
                  </a:lnTo>
                  <a:lnTo>
                    <a:pt x="280" y="1228"/>
                  </a:lnTo>
                  <a:lnTo>
                    <a:pt x="1005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239689" y="5121459"/>
              <a:ext cx="103392" cy="50133"/>
            </a:xfrm>
            <a:custGeom>
              <a:avLst/>
              <a:gdLst/>
              <a:ahLst/>
              <a:cxnLst/>
              <a:rect l="l" t="t" r="r" b="b"/>
              <a:pathLst>
                <a:path w="1786" h="866" extrusionOk="0">
                  <a:moveTo>
                    <a:pt x="502" y="1"/>
                  </a:moveTo>
                  <a:lnTo>
                    <a:pt x="0" y="168"/>
                  </a:lnTo>
                  <a:lnTo>
                    <a:pt x="84" y="252"/>
                  </a:lnTo>
                  <a:lnTo>
                    <a:pt x="195" y="391"/>
                  </a:lnTo>
                  <a:lnTo>
                    <a:pt x="446" y="670"/>
                  </a:lnTo>
                  <a:lnTo>
                    <a:pt x="614" y="866"/>
                  </a:lnTo>
                  <a:lnTo>
                    <a:pt x="1786" y="419"/>
                  </a:lnTo>
                  <a:cubicBezTo>
                    <a:pt x="1562" y="336"/>
                    <a:pt x="1283" y="224"/>
                    <a:pt x="1032" y="140"/>
                  </a:cubicBezTo>
                  <a:cubicBezTo>
                    <a:pt x="781" y="84"/>
                    <a:pt x="586" y="1"/>
                    <a:pt x="50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208950" y="5126321"/>
              <a:ext cx="40465" cy="27614"/>
            </a:xfrm>
            <a:custGeom>
              <a:avLst/>
              <a:gdLst/>
              <a:ahLst/>
              <a:cxnLst/>
              <a:rect l="l" t="t" r="r" b="b"/>
              <a:pathLst>
                <a:path w="699" h="477" extrusionOk="0">
                  <a:moveTo>
                    <a:pt x="698" y="0"/>
                  </a:moveTo>
                  <a:lnTo>
                    <a:pt x="1" y="56"/>
                  </a:lnTo>
                  <a:lnTo>
                    <a:pt x="57" y="84"/>
                  </a:lnTo>
                  <a:cubicBezTo>
                    <a:pt x="85" y="84"/>
                    <a:pt x="113" y="140"/>
                    <a:pt x="113" y="196"/>
                  </a:cubicBezTo>
                  <a:cubicBezTo>
                    <a:pt x="140" y="252"/>
                    <a:pt x="113" y="335"/>
                    <a:pt x="85" y="363"/>
                  </a:cubicBezTo>
                  <a:cubicBezTo>
                    <a:pt x="29" y="419"/>
                    <a:pt x="1" y="447"/>
                    <a:pt x="1" y="447"/>
                  </a:cubicBezTo>
                  <a:cubicBezTo>
                    <a:pt x="1" y="447"/>
                    <a:pt x="61" y="477"/>
                    <a:pt x="158" y="477"/>
                  </a:cubicBezTo>
                  <a:cubicBezTo>
                    <a:pt x="222" y="477"/>
                    <a:pt x="302" y="464"/>
                    <a:pt x="392" y="419"/>
                  </a:cubicBezTo>
                  <a:cubicBezTo>
                    <a:pt x="475" y="363"/>
                    <a:pt x="587" y="279"/>
                    <a:pt x="643" y="196"/>
                  </a:cubicBezTo>
                  <a:cubicBezTo>
                    <a:pt x="698" y="112"/>
                    <a:pt x="698" y="28"/>
                    <a:pt x="698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226722" y="5119838"/>
              <a:ext cx="33981" cy="37223"/>
            </a:xfrm>
            <a:custGeom>
              <a:avLst/>
              <a:gdLst/>
              <a:ahLst/>
              <a:cxnLst/>
              <a:rect l="l" t="t" r="r" b="b"/>
              <a:pathLst>
                <a:path w="587" h="643" extrusionOk="0">
                  <a:moveTo>
                    <a:pt x="57" y="1"/>
                  </a:moveTo>
                  <a:cubicBezTo>
                    <a:pt x="57" y="1"/>
                    <a:pt x="57" y="168"/>
                    <a:pt x="29" y="308"/>
                  </a:cubicBezTo>
                  <a:cubicBezTo>
                    <a:pt x="29" y="391"/>
                    <a:pt x="1" y="475"/>
                    <a:pt x="1" y="531"/>
                  </a:cubicBezTo>
                  <a:cubicBezTo>
                    <a:pt x="1" y="615"/>
                    <a:pt x="29" y="643"/>
                    <a:pt x="29" y="643"/>
                  </a:cubicBezTo>
                  <a:cubicBezTo>
                    <a:pt x="29" y="643"/>
                    <a:pt x="57" y="615"/>
                    <a:pt x="85" y="587"/>
                  </a:cubicBezTo>
                  <a:cubicBezTo>
                    <a:pt x="140" y="587"/>
                    <a:pt x="196" y="559"/>
                    <a:pt x="280" y="559"/>
                  </a:cubicBezTo>
                  <a:cubicBezTo>
                    <a:pt x="447" y="503"/>
                    <a:pt x="587" y="475"/>
                    <a:pt x="587" y="4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244494" y="5118217"/>
              <a:ext cx="27498" cy="37223"/>
            </a:xfrm>
            <a:custGeom>
              <a:avLst/>
              <a:gdLst/>
              <a:ahLst/>
              <a:cxnLst/>
              <a:rect l="l" t="t" r="r" b="b"/>
              <a:pathLst>
                <a:path w="475" h="643" extrusionOk="0">
                  <a:moveTo>
                    <a:pt x="196" y="1"/>
                  </a:moveTo>
                  <a:cubicBezTo>
                    <a:pt x="196" y="1"/>
                    <a:pt x="112" y="168"/>
                    <a:pt x="57" y="280"/>
                  </a:cubicBezTo>
                  <a:cubicBezTo>
                    <a:pt x="1" y="447"/>
                    <a:pt x="1" y="587"/>
                    <a:pt x="1" y="587"/>
                  </a:cubicBezTo>
                  <a:cubicBezTo>
                    <a:pt x="1" y="587"/>
                    <a:pt x="140" y="559"/>
                    <a:pt x="252" y="559"/>
                  </a:cubicBezTo>
                  <a:cubicBezTo>
                    <a:pt x="308" y="587"/>
                    <a:pt x="391" y="615"/>
                    <a:pt x="419" y="615"/>
                  </a:cubicBezTo>
                  <a:lnTo>
                    <a:pt x="475" y="64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265508" y="5129563"/>
              <a:ext cx="77573" cy="42028"/>
            </a:xfrm>
            <a:custGeom>
              <a:avLst/>
              <a:gdLst/>
              <a:ahLst/>
              <a:cxnLst/>
              <a:rect l="l" t="t" r="r" b="b"/>
              <a:pathLst>
                <a:path w="1340" h="726" extrusionOk="0">
                  <a:moveTo>
                    <a:pt x="586" y="0"/>
                  </a:moveTo>
                  <a:lnTo>
                    <a:pt x="0" y="530"/>
                  </a:lnTo>
                  <a:lnTo>
                    <a:pt x="168" y="726"/>
                  </a:lnTo>
                  <a:lnTo>
                    <a:pt x="1340" y="279"/>
                  </a:lnTo>
                  <a:cubicBezTo>
                    <a:pt x="1116" y="196"/>
                    <a:pt x="837" y="84"/>
                    <a:pt x="58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-420640" y="4752992"/>
              <a:ext cx="536293" cy="38150"/>
            </a:xfrm>
            <a:custGeom>
              <a:avLst/>
              <a:gdLst/>
              <a:ahLst/>
              <a:cxnLst/>
              <a:rect l="l" t="t" r="r" b="b"/>
              <a:pathLst>
                <a:path w="9264" h="659" extrusionOk="0">
                  <a:moveTo>
                    <a:pt x="4421" y="0"/>
                  </a:moveTo>
                  <a:cubicBezTo>
                    <a:pt x="3828" y="0"/>
                    <a:pt x="3262" y="100"/>
                    <a:pt x="2763" y="200"/>
                  </a:cubicBezTo>
                  <a:cubicBezTo>
                    <a:pt x="2484" y="256"/>
                    <a:pt x="2233" y="284"/>
                    <a:pt x="1982" y="340"/>
                  </a:cubicBezTo>
                  <a:cubicBezTo>
                    <a:pt x="1731" y="367"/>
                    <a:pt x="1507" y="367"/>
                    <a:pt x="1284" y="367"/>
                  </a:cubicBezTo>
                  <a:cubicBezTo>
                    <a:pt x="866" y="367"/>
                    <a:pt x="531" y="284"/>
                    <a:pt x="308" y="200"/>
                  </a:cubicBezTo>
                  <a:cubicBezTo>
                    <a:pt x="196" y="144"/>
                    <a:pt x="140" y="116"/>
                    <a:pt x="84" y="88"/>
                  </a:cubicBezTo>
                  <a:cubicBezTo>
                    <a:pt x="29" y="61"/>
                    <a:pt x="1" y="33"/>
                    <a:pt x="1" y="33"/>
                  </a:cubicBezTo>
                  <a:lnTo>
                    <a:pt x="1" y="33"/>
                  </a:lnTo>
                  <a:cubicBezTo>
                    <a:pt x="1" y="33"/>
                    <a:pt x="1" y="61"/>
                    <a:pt x="57" y="88"/>
                  </a:cubicBezTo>
                  <a:cubicBezTo>
                    <a:pt x="112" y="116"/>
                    <a:pt x="168" y="172"/>
                    <a:pt x="280" y="228"/>
                  </a:cubicBezTo>
                  <a:cubicBezTo>
                    <a:pt x="503" y="340"/>
                    <a:pt x="838" y="479"/>
                    <a:pt x="1284" y="507"/>
                  </a:cubicBezTo>
                  <a:cubicBezTo>
                    <a:pt x="1507" y="535"/>
                    <a:pt x="1731" y="535"/>
                    <a:pt x="2009" y="535"/>
                  </a:cubicBezTo>
                  <a:cubicBezTo>
                    <a:pt x="2261" y="507"/>
                    <a:pt x="2540" y="479"/>
                    <a:pt x="2819" y="423"/>
                  </a:cubicBezTo>
                  <a:cubicBezTo>
                    <a:pt x="3316" y="374"/>
                    <a:pt x="3858" y="279"/>
                    <a:pt x="4425" y="279"/>
                  </a:cubicBezTo>
                  <a:cubicBezTo>
                    <a:pt x="4493" y="279"/>
                    <a:pt x="4563" y="281"/>
                    <a:pt x="4632" y="284"/>
                  </a:cubicBezTo>
                  <a:cubicBezTo>
                    <a:pt x="5274" y="312"/>
                    <a:pt x="5887" y="423"/>
                    <a:pt x="6445" y="479"/>
                  </a:cubicBezTo>
                  <a:cubicBezTo>
                    <a:pt x="7003" y="563"/>
                    <a:pt x="7534" y="619"/>
                    <a:pt x="7952" y="646"/>
                  </a:cubicBezTo>
                  <a:cubicBezTo>
                    <a:pt x="8083" y="655"/>
                    <a:pt x="8206" y="658"/>
                    <a:pt x="8321" y="658"/>
                  </a:cubicBezTo>
                  <a:cubicBezTo>
                    <a:pt x="8599" y="658"/>
                    <a:pt x="8826" y="638"/>
                    <a:pt x="8984" y="619"/>
                  </a:cubicBezTo>
                  <a:cubicBezTo>
                    <a:pt x="9124" y="591"/>
                    <a:pt x="9207" y="591"/>
                    <a:pt x="9263" y="563"/>
                  </a:cubicBezTo>
                  <a:lnTo>
                    <a:pt x="8984" y="563"/>
                  </a:lnTo>
                  <a:cubicBezTo>
                    <a:pt x="8761" y="563"/>
                    <a:pt x="8398" y="563"/>
                    <a:pt x="7980" y="507"/>
                  </a:cubicBezTo>
                  <a:cubicBezTo>
                    <a:pt x="7561" y="451"/>
                    <a:pt x="7059" y="340"/>
                    <a:pt x="6501" y="256"/>
                  </a:cubicBezTo>
                  <a:cubicBezTo>
                    <a:pt x="5943" y="144"/>
                    <a:pt x="5329" y="33"/>
                    <a:pt x="4632" y="5"/>
                  </a:cubicBezTo>
                  <a:cubicBezTo>
                    <a:pt x="4561" y="2"/>
                    <a:pt x="4491" y="0"/>
                    <a:pt x="442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-373807" y="4781126"/>
              <a:ext cx="481355" cy="33518"/>
            </a:xfrm>
            <a:custGeom>
              <a:avLst/>
              <a:gdLst/>
              <a:ahLst/>
              <a:cxnLst/>
              <a:rect l="l" t="t" r="r" b="b"/>
              <a:pathLst>
                <a:path w="8315" h="579" extrusionOk="0">
                  <a:moveTo>
                    <a:pt x="3701" y="0"/>
                  </a:moveTo>
                  <a:cubicBezTo>
                    <a:pt x="3551" y="0"/>
                    <a:pt x="3405" y="7"/>
                    <a:pt x="3265" y="21"/>
                  </a:cubicBezTo>
                  <a:cubicBezTo>
                    <a:pt x="3126" y="49"/>
                    <a:pt x="2986" y="49"/>
                    <a:pt x="2847" y="77"/>
                  </a:cubicBezTo>
                  <a:cubicBezTo>
                    <a:pt x="2707" y="105"/>
                    <a:pt x="2568" y="133"/>
                    <a:pt x="2456" y="160"/>
                  </a:cubicBezTo>
                  <a:cubicBezTo>
                    <a:pt x="2205" y="216"/>
                    <a:pt x="1954" y="272"/>
                    <a:pt x="1758" y="328"/>
                  </a:cubicBezTo>
                  <a:cubicBezTo>
                    <a:pt x="1535" y="384"/>
                    <a:pt x="1340" y="412"/>
                    <a:pt x="1145" y="439"/>
                  </a:cubicBezTo>
                  <a:cubicBezTo>
                    <a:pt x="1040" y="447"/>
                    <a:pt x="941" y="450"/>
                    <a:pt x="849" y="450"/>
                  </a:cubicBezTo>
                  <a:cubicBezTo>
                    <a:pt x="598" y="450"/>
                    <a:pt x="395" y="425"/>
                    <a:pt x="252" y="384"/>
                  </a:cubicBezTo>
                  <a:cubicBezTo>
                    <a:pt x="140" y="356"/>
                    <a:pt x="57" y="328"/>
                    <a:pt x="1" y="328"/>
                  </a:cubicBezTo>
                  <a:cubicBezTo>
                    <a:pt x="57" y="356"/>
                    <a:pt x="112" y="412"/>
                    <a:pt x="224" y="439"/>
                  </a:cubicBezTo>
                  <a:cubicBezTo>
                    <a:pt x="419" y="523"/>
                    <a:pt x="754" y="579"/>
                    <a:pt x="1145" y="579"/>
                  </a:cubicBezTo>
                  <a:cubicBezTo>
                    <a:pt x="1535" y="579"/>
                    <a:pt x="2010" y="495"/>
                    <a:pt x="2512" y="412"/>
                  </a:cubicBezTo>
                  <a:cubicBezTo>
                    <a:pt x="2651" y="384"/>
                    <a:pt x="2763" y="356"/>
                    <a:pt x="2902" y="356"/>
                  </a:cubicBezTo>
                  <a:cubicBezTo>
                    <a:pt x="3014" y="328"/>
                    <a:pt x="3153" y="328"/>
                    <a:pt x="3293" y="300"/>
                  </a:cubicBezTo>
                  <a:cubicBezTo>
                    <a:pt x="3544" y="300"/>
                    <a:pt x="3823" y="300"/>
                    <a:pt x="4130" y="328"/>
                  </a:cubicBezTo>
                  <a:cubicBezTo>
                    <a:pt x="4688" y="356"/>
                    <a:pt x="5246" y="467"/>
                    <a:pt x="5776" y="523"/>
                  </a:cubicBezTo>
                  <a:cubicBezTo>
                    <a:pt x="6027" y="551"/>
                    <a:pt x="6278" y="565"/>
                    <a:pt x="6515" y="565"/>
                  </a:cubicBezTo>
                  <a:cubicBezTo>
                    <a:pt x="6752" y="565"/>
                    <a:pt x="6976" y="551"/>
                    <a:pt x="7171" y="523"/>
                  </a:cubicBezTo>
                  <a:cubicBezTo>
                    <a:pt x="7561" y="439"/>
                    <a:pt x="7840" y="328"/>
                    <a:pt x="8036" y="216"/>
                  </a:cubicBezTo>
                  <a:cubicBezTo>
                    <a:pt x="8119" y="160"/>
                    <a:pt x="8203" y="133"/>
                    <a:pt x="8231" y="105"/>
                  </a:cubicBezTo>
                  <a:cubicBezTo>
                    <a:pt x="8287" y="49"/>
                    <a:pt x="8315" y="49"/>
                    <a:pt x="8315" y="49"/>
                  </a:cubicBezTo>
                  <a:lnTo>
                    <a:pt x="8315" y="49"/>
                  </a:lnTo>
                  <a:cubicBezTo>
                    <a:pt x="8315" y="49"/>
                    <a:pt x="8287" y="49"/>
                    <a:pt x="8231" y="77"/>
                  </a:cubicBezTo>
                  <a:cubicBezTo>
                    <a:pt x="8175" y="105"/>
                    <a:pt x="8119" y="133"/>
                    <a:pt x="8008" y="188"/>
                  </a:cubicBezTo>
                  <a:cubicBezTo>
                    <a:pt x="7813" y="272"/>
                    <a:pt x="7506" y="356"/>
                    <a:pt x="7143" y="384"/>
                  </a:cubicBezTo>
                  <a:cubicBezTo>
                    <a:pt x="7045" y="391"/>
                    <a:pt x="6944" y="394"/>
                    <a:pt x="6840" y="394"/>
                  </a:cubicBezTo>
                  <a:cubicBezTo>
                    <a:pt x="6526" y="394"/>
                    <a:pt x="6180" y="363"/>
                    <a:pt x="5804" y="300"/>
                  </a:cubicBezTo>
                  <a:cubicBezTo>
                    <a:pt x="5302" y="216"/>
                    <a:pt x="4772" y="77"/>
                    <a:pt x="4158" y="21"/>
                  </a:cubicBezTo>
                  <a:cubicBezTo>
                    <a:pt x="4004" y="7"/>
                    <a:pt x="3851" y="0"/>
                    <a:pt x="3701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-338263" y="4725784"/>
              <a:ext cx="436143" cy="67905"/>
            </a:xfrm>
            <a:custGeom>
              <a:avLst/>
              <a:gdLst/>
              <a:ahLst/>
              <a:cxnLst/>
              <a:rect l="l" t="t" r="r" b="b"/>
              <a:pathLst>
                <a:path w="7534" h="1173" extrusionOk="0">
                  <a:moveTo>
                    <a:pt x="1" y="335"/>
                  </a:moveTo>
                  <a:cubicBezTo>
                    <a:pt x="1" y="335"/>
                    <a:pt x="29" y="363"/>
                    <a:pt x="84" y="363"/>
                  </a:cubicBezTo>
                  <a:cubicBezTo>
                    <a:pt x="29" y="335"/>
                    <a:pt x="1" y="335"/>
                    <a:pt x="1" y="335"/>
                  </a:cubicBezTo>
                  <a:close/>
                  <a:moveTo>
                    <a:pt x="2874" y="1"/>
                  </a:moveTo>
                  <a:cubicBezTo>
                    <a:pt x="2818" y="1"/>
                    <a:pt x="2735" y="28"/>
                    <a:pt x="2679" y="28"/>
                  </a:cubicBezTo>
                  <a:cubicBezTo>
                    <a:pt x="2539" y="28"/>
                    <a:pt x="2428" y="56"/>
                    <a:pt x="2316" y="56"/>
                  </a:cubicBezTo>
                  <a:cubicBezTo>
                    <a:pt x="1842" y="140"/>
                    <a:pt x="1451" y="224"/>
                    <a:pt x="1117" y="307"/>
                  </a:cubicBezTo>
                  <a:cubicBezTo>
                    <a:pt x="782" y="391"/>
                    <a:pt x="503" y="391"/>
                    <a:pt x="308" y="391"/>
                  </a:cubicBezTo>
                  <a:cubicBezTo>
                    <a:pt x="224" y="363"/>
                    <a:pt x="140" y="363"/>
                    <a:pt x="84" y="363"/>
                  </a:cubicBezTo>
                  <a:cubicBezTo>
                    <a:pt x="140" y="391"/>
                    <a:pt x="196" y="419"/>
                    <a:pt x="308" y="419"/>
                  </a:cubicBezTo>
                  <a:cubicBezTo>
                    <a:pt x="422" y="452"/>
                    <a:pt x="565" y="465"/>
                    <a:pt x="737" y="465"/>
                  </a:cubicBezTo>
                  <a:cubicBezTo>
                    <a:pt x="858" y="465"/>
                    <a:pt x="994" y="458"/>
                    <a:pt x="1144" y="447"/>
                  </a:cubicBezTo>
                  <a:cubicBezTo>
                    <a:pt x="1507" y="391"/>
                    <a:pt x="1898" y="335"/>
                    <a:pt x="2344" y="307"/>
                  </a:cubicBezTo>
                  <a:cubicBezTo>
                    <a:pt x="2456" y="307"/>
                    <a:pt x="2595" y="279"/>
                    <a:pt x="2707" y="279"/>
                  </a:cubicBezTo>
                  <a:lnTo>
                    <a:pt x="3042" y="279"/>
                  </a:lnTo>
                  <a:cubicBezTo>
                    <a:pt x="3293" y="307"/>
                    <a:pt x="3544" y="335"/>
                    <a:pt x="3795" y="391"/>
                  </a:cubicBezTo>
                  <a:cubicBezTo>
                    <a:pt x="4297" y="503"/>
                    <a:pt x="4743" y="670"/>
                    <a:pt x="5190" y="782"/>
                  </a:cubicBezTo>
                  <a:cubicBezTo>
                    <a:pt x="5636" y="921"/>
                    <a:pt x="6027" y="1033"/>
                    <a:pt x="6390" y="1089"/>
                  </a:cubicBezTo>
                  <a:cubicBezTo>
                    <a:pt x="6557" y="1116"/>
                    <a:pt x="6724" y="1144"/>
                    <a:pt x="6864" y="1144"/>
                  </a:cubicBezTo>
                  <a:cubicBezTo>
                    <a:pt x="7003" y="1144"/>
                    <a:pt x="7115" y="1172"/>
                    <a:pt x="7226" y="1172"/>
                  </a:cubicBezTo>
                  <a:cubicBezTo>
                    <a:pt x="7422" y="1144"/>
                    <a:pt x="7533" y="1144"/>
                    <a:pt x="7533" y="1144"/>
                  </a:cubicBezTo>
                  <a:cubicBezTo>
                    <a:pt x="7533" y="1144"/>
                    <a:pt x="7422" y="1144"/>
                    <a:pt x="7226" y="1116"/>
                  </a:cubicBezTo>
                  <a:cubicBezTo>
                    <a:pt x="7115" y="1089"/>
                    <a:pt x="7003" y="1089"/>
                    <a:pt x="6864" y="1061"/>
                  </a:cubicBezTo>
                  <a:cubicBezTo>
                    <a:pt x="6752" y="1033"/>
                    <a:pt x="6585" y="1005"/>
                    <a:pt x="6417" y="949"/>
                  </a:cubicBezTo>
                  <a:cubicBezTo>
                    <a:pt x="6111" y="865"/>
                    <a:pt x="5720" y="726"/>
                    <a:pt x="5301" y="558"/>
                  </a:cubicBezTo>
                  <a:cubicBezTo>
                    <a:pt x="4883" y="419"/>
                    <a:pt x="4409" y="224"/>
                    <a:pt x="3879" y="112"/>
                  </a:cubicBezTo>
                  <a:cubicBezTo>
                    <a:pt x="3600" y="56"/>
                    <a:pt x="3321" y="28"/>
                    <a:pt x="307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-278521" y="4787147"/>
              <a:ext cx="374780" cy="50422"/>
            </a:xfrm>
            <a:custGeom>
              <a:avLst/>
              <a:gdLst/>
              <a:ahLst/>
              <a:cxnLst/>
              <a:rect l="l" t="t" r="r" b="b"/>
              <a:pathLst>
                <a:path w="6474" h="871" extrusionOk="0">
                  <a:moveTo>
                    <a:pt x="6473" y="1"/>
                  </a:moveTo>
                  <a:cubicBezTo>
                    <a:pt x="6473" y="1"/>
                    <a:pt x="4995" y="84"/>
                    <a:pt x="3209" y="391"/>
                  </a:cubicBezTo>
                  <a:cubicBezTo>
                    <a:pt x="2317" y="559"/>
                    <a:pt x="1535" y="698"/>
                    <a:pt x="949" y="698"/>
                  </a:cubicBezTo>
                  <a:lnTo>
                    <a:pt x="391" y="698"/>
                  </a:lnTo>
                  <a:cubicBezTo>
                    <a:pt x="364" y="670"/>
                    <a:pt x="308" y="670"/>
                    <a:pt x="280" y="670"/>
                  </a:cubicBezTo>
                  <a:cubicBezTo>
                    <a:pt x="112" y="642"/>
                    <a:pt x="1" y="642"/>
                    <a:pt x="1" y="642"/>
                  </a:cubicBezTo>
                  <a:lnTo>
                    <a:pt x="1" y="642"/>
                  </a:lnTo>
                  <a:cubicBezTo>
                    <a:pt x="1" y="642"/>
                    <a:pt x="112" y="670"/>
                    <a:pt x="252" y="698"/>
                  </a:cubicBezTo>
                  <a:cubicBezTo>
                    <a:pt x="308" y="726"/>
                    <a:pt x="336" y="754"/>
                    <a:pt x="391" y="754"/>
                  </a:cubicBezTo>
                  <a:cubicBezTo>
                    <a:pt x="447" y="754"/>
                    <a:pt x="503" y="782"/>
                    <a:pt x="559" y="782"/>
                  </a:cubicBezTo>
                  <a:cubicBezTo>
                    <a:pt x="615" y="810"/>
                    <a:pt x="670" y="810"/>
                    <a:pt x="726" y="838"/>
                  </a:cubicBezTo>
                  <a:lnTo>
                    <a:pt x="949" y="838"/>
                  </a:lnTo>
                  <a:cubicBezTo>
                    <a:pt x="1114" y="860"/>
                    <a:pt x="1294" y="870"/>
                    <a:pt x="1488" y="870"/>
                  </a:cubicBezTo>
                  <a:cubicBezTo>
                    <a:pt x="2016" y="870"/>
                    <a:pt x="2639" y="793"/>
                    <a:pt x="3293" y="670"/>
                  </a:cubicBezTo>
                  <a:cubicBezTo>
                    <a:pt x="5051" y="363"/>
                    <a:pt x="6473" y="1"/>
                    <a:pt x="6473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-428686" y="4775048"/>
              <a:ext cx="542719" cy="25703"/>
            </a:xfrm>
            <a:custGeom>
              <a:avLst/>
              <a:gdLst/>
              <a:ahLst/>
              <a:cxnLst/>
              <a:rect l="l" t="t" r="r" b="b"/>
              <a:pathLst>
                <a:path w="9375" h="444" extrusionOk="0">
                  <a:moveTo>
                    <a:pt x="0" y="42"/>
                  </a:moveTo>
                  <a:cubicBezTo>
                    <a:pt x="0" y="42"/>
                    <a:pt x="0" y="70"/>
                    <a:pt x="56" y="98"/>
                  </a:cubicBezTo>
                  <a:cubicBezTo>
                    <a:pt x="28" y="42"/>
                    <a:pt x="0" y="42"/>
                    <a:pt x="0" y="42"/>
                  </a:cubicBezTo>
                  <a:close/>
                  <a:moveTo>
                    <a:pt x="3679" y="0"/>
                  </a:moveTo>
                  <a:cubicBezTo>
                    <a:pt x="3362" y="0"/>
                    <a:pt x="3055" y="14"/>
                    <a:pt x="2762" y="42"/>
                  </a:cubicBezTo>
                  <a:cubicBezTo>
                    <a:pt x="2176" y="98"/>
                    <a:pt x="1702" y="238"/>
                    <a:pt x="1284" y="293"/>
                  </a:cubicBezTo>
                  <a:cubicBezTo>
                    <a:pt x="1167" y="309"/>
                    <a:pt x="1056" y="316"/>
                    <a:pt x="953" y="316"/>
                  </a:cubicBezTo>
                  <a:cubicBezTo>
                    <a:pt x="687" y="316"/>
                    <a:pt x="468" y="270"/>
                    <a:pt x="307" y="210"/>
                  </a:cubicBezTo>
                  <a:cubicBezTo>
                    <a:pt x="251" y="182"/>
                    <a:pt x="196" y="154"/>
                    <a:pt x="168" y="154"/>
                  </a:cubicBezTo>
                  <a:lnTo>
                    <a:pt x="56" y="98"/>
                  </a:lnTo>
                  <a:lnTo>
                    <a:pt x="56" y="98"/>
                  </a:lnTo>
                  <a:lnTo>
                    <a:pt x="140" y="154"/>
                  </a:lnTo>
                  <a:cubicBezTo>
                    <a:pt x="196" y="182"/>
                    <a:pt x="223" y="210"/>
                    <a:pt x="279" y="238"/>
                  </a:cubicBezTo>
                  <a:cubicBezTo>
                    <a:pt x="454" y="337"/>
                    <a:pt x="763" y="437"/>
                    <a:pt x="1145" y="437"/>
                  </a:cubicBezTo>
                  <a:cubicBezTo>
                    <a:pt x="1190" y="437"/>
                    <a:pt x="1236" y="436"/>
                    <a:pt x="1284" y="433"/>
                  </a:cubicBezTo>
                  <a:cubicBezTo>
                    <a:pt x="1730" y="433"/>
                    <a:pt x="2232" y="321"/>
                    <a:pt x="2790" y="293"/>
                  </a:cubicBezTo>
                  <a:cubicBezTo>
                    <a:pt x="3021" y="282"/>
                    <a:pt x="3267" y="275"/>
                    <a:pt x="3521" y="275"/>
                  </a:cubicBezTo>
                  <a:cubicBezTo>
                    <a:pt x="3880" y="275"/>
                    <a:pt x="4256" y="289"/>
                    <a:pt x="4632" y="321"/>
                  </a:cubicBezTo>
                  <a:cubicBezTo>
                    <a:pt x="5273" y="349"/>
                    <a:pt x="5915" y="405"/>
                    <a:pt x="6501" y="433"/>
                  </a:cubicBezTo>
                  <a:cubicBezTo>
                    <a:pt x="6650" y="440"/>
                    <a:pt x="6798" y="444"/>
                    <a:pt x="6942" y="444"/>
                  </a:cubicBezTo>
                  <a:cubicBezTo>
                    <a:pt x="7337" y="444"/>
                    <a:pt x="7708" y="418"/>
                    <a:pt x="8035" y="377"/>
                  </a:cubicBezTo>
                  <a:cubicBezTo>
                    <a:pt x="8119" y="377"/>
                    <a:pt x="8230" y="349"/>
                    <a:pt x="8342" y="349"/>
                  </a:cubicBezTo>
                  <a:cubicBezTo>
                    <a:pt x="8426" y="321"/>
                    <a:pt x="8509" y="321"/>
                    <a:pt x="8593" y="293"/>
                  </a:cubicBezTo>
                  <a:cubicBezTo>
                    <a:pt x="8761" y="265"/>
                    <a:pt x="8928" y="238"/>
                    <a:pt x="9040" y="210"/>
                  </a:cubicBezTo>
                  <a:cubicBezTo>
                    <a:pt x="9262" y="126"/>
                    <a:pt x="9374" y="98"/>
                    <a:pt x="9374" y="98"/>
                  </a:cubicBezTo>
                  <a:lnTo>
                    <a:pt x="9374" y="98"/>
                  </a:lnTo>
                  <a:cubicBezTo>
                    <a:pt x="9374" y="98"/>
                    <a:pt x="9262" y="126"/>
                    <a:pt x="9012" y="154"/>
                  </a:cubicBezTo>
                  <a:cubicBezTo>
                    <a:pt x="8900" y="182"/>
                    <a:pt x="8761" y="182"/>
                    <a:pt x="8593" y="210"/>
                  </a:cubicBezTo>
                  <a:cubicBezTo>
                    <a:pt x="8509" y="210"/>
                    <a:pt x="8398" y="210"/>
                    <a:pt x="8314" y="238"/>
                  </a:cubicBezTo>
                  <a:lnTo>
                    <a:pt x="8007" y="238"/>
                  </a:lnTo>
                  <a:cubicBezTo>
                    <a:pt x="7895" y="245"/>
                    <a:pt x="7775" y="249"/>
                    <a:pt x="7648" y="249"/>
                  </a:cubicBezTo>
                  <a:cubicBezTo>
                    <a:pt x="7303" y="249"/>
                    <a:pt x="6909" y="223"/>
                    <a:pt x="6501" y="182"/>
                  </a:cubicBezTo>
                  <a:cubicBezTo>
                    <a:pt x="5943" y="154"/>
                    <a:pt x="5329" y="70"/>
                    <a:pt x="4659" y="42"/>
                  </a:cubicBezTo>
                  <a:cubicBezTo>
                    <a:pt x="4325" y="14"/>
                    <a:pt x="3997" y="0"/>
                    <a:pt x="3679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-330158" y="4787147"/>
              <a:ext cx="432901" cy="33981"/>
            </a:xfrm>
            <a:custGeom>
              <a:avLst/>
              <a:gdLst/>
              <a:ahLst/>
              <a:cxnLst/>
              <a:rect l="l" t="t" r="r" b="b"/>
              <a:pathLst>
                <a:path w="7478" h="587" extrusionOk="0">
                  <a:moveTo>
                    <a:pt x="7477" y="1"/>
                  </a:moveTo>
                  <a:cubicBezTo>
                    <a:pt x="7477" y="1"/>
                    <a:pt x="7393" y="29"/>
                    <a:pt x="7198" y="56"/>
                  </a:cubicBezTo>
                  <a:cubicBezTo>
                    <a:pt x="7003" y="84"/>
                    <a:pt x="6724" y="140"/>
                    <a:pt x="6389" y="168"/>
                  </a:cubicBezTo>
                  <a:cubicBezTo>
                    <a:pt x="6054" y="196"/>
                    <a:pt x="5664" y="196"/>
                    <a:pt x="5217" y="196"/>
                  </a:cubicBezTo>
                  <a:cubicBezTo>
                    <a:pt x="4994" y="196"/>
                    <a:pt x="4743" y="168"/>
                    <a:pt x="4520" y="168"/>
                  </a:cubicBezTo>
                  <a:lnTo>
                    <a:pt x="3766" y="168"/>
                  </a:lnTo>
                  <a:cubicBezTo>
                    <a:pt x="3487" y="140"/>
                    <a:pt x="3236" y="140"/>
                    <a:pt x="2985" y="140"/>
                  </a:cubicBezTo>
                  <a:lnTo>
                    <a:pt x="2623" y="140"/>
                  </a:lnTo>
                  <a:cubicBezTo>
                    <a:pt x="2567" y="168"/>
                    <a:pt x="2483" y="168"/>
                    <a:pt x="2427" y="168"/>
                  </a:cubicBezTo>
                  <a:cubicBezTo>
                    <a:pt x="2372" y="168"/>
                    <a:pt x="2316" y="168"/>
                    <a:pt x="2260" y="196"/>
                  </a:cubicBezTo>
                  <a:cubicBezTo>
                    <a:pt x="1814" y="252"/>
                    <a:pt x="1423" y="308"/>
                    <a:pt x="1088" y="391"/>
                  </a:cubicBezTo>
                  <a:cubicBezTo>
                    <a:pt x="921" y="419"/>
                    <a:pt x="753" y="447"/>
                    <a:pt x="614" y="475"/>
                  </a:cubicBezTo>
                  <a:cubicBezTo>
                    <a:pt x="502" y="503"/>
                    <a:pt x="391" y="503"/>
                    <a:pt x="279" y="531"/>
                  </a:cubicBezTo>
                  <a:cubicBezTo>
                    <a:pt x="112" y="559"/>
                    <a:pt x="0" y="587"/>
                    <a:pt x="0" y="587"/>
                  </a:cubicBezTo>
                  <a:lnTo>
                    <a:pt x="279" y="587"/>
                  </a:lnTo>
                  <a:cubicBezTo>
                    <a:pt x="391" y="559"/>
                    <a:pt x="502" y="559"/>
                    <a:pt x="642" y="559"/>
                  </a:cubicBezTo>
                  <a:cubicBezTo>
                    <a:pt x="781" y="559"/>
                    <a:pt x="921" y="531"/>
                    <a:pt x="1116" y="531"/>
                  </a:cubicBezTo>
                  <a:cubicBezTo>
                    <a:pt x="1451" y="503"/>
                    <a:pt x="1841" y="447"/>
                    <a:pt x="2288" y="419"/>
                  </a:cubicBezTo>
                  <a:lnTo>
                    <a:pt x="2985" y="419"/>
                  </a:lnTo>
                  <a:cubicBezTo>
                    <a:pt x="3236" y="419"/>
                    <a:pt x="3487" y="447"/>
                    <a:pt x="3739" y="447"/>
                  </a:cubicBezTo>
                  <a:lnTo>
                    <a:pt x="5217" y="447"/>
                  </a:lnTo>
                  <a:cubicBezTo>
                    <a:pt x="5664" y="419"/>
                    <a:pt x="6082" y="363"/>
                    <a:pt x="6417" y="308"/>
                  </a:cubicBezTo>
                  <a:cubicBezTo>
                    <a:pt x="6752" y="252"/>
                    <a:pt x="7031" y="168"/>
                    <a:pt x="7198" y="112"/>
                  </a:cubicBezTo>
                  <a:cubicBezTo>
                    <a:pt x="7393" y="29"/>
                    <a:pt x="7477" y="1"/>
                    <a:pt x="747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-419019" y="4767754"/>
              <a:ext cx="539477" cy="37223"/>
            </a:xfrm>
            <a:custGeom>
              <a:avLst/>
              <a:gdLst/>
              <a:ahLst/>
              <a:cxnLst/>
              <a:rect l="l" t="t" r="r" b="b"/>
              <a:pathLst>
                <a:path w="9319" h="643" extrusionOk="0">
                  <a:moveTo>
                    <a:pt x="4102" y="1"/>
                  </a:moveTo>
                  <a:cubicBezTo>
                    <a:pt x="4018" y="29"/>
                    <a:pt x="3934" y="29"/>
                    <a:pt x="3851" y="29"/>
                  </a:cubicBezTo>
                  <a:cubicBezTo>
                    <a:pt x="3767" y="29"/>
                    <a:pt x="3683" y="57"/>
                    <a:pt x="3628" y="57"/>
                  </a:cubicBezTo>
                  <a:cubicBezTo>
                    <a:pt x="3293" y="112"/>
                    <a:pt x="3014" y="224"/>
                    <a:pt x="2735" y="308"/>
                  </a:cubicBezTo>
                  <a:cubicBezTo>
                    <a:pt x="2623" y="336"/>
                    <a:pt x="2484" y="364"/>
                    <a:pt x="2372" y="391"/>
                  </a:cubicBezTo>
                  <a:cubicBezTo>
                    <a:pt x="2288" y="419"/>
                    <a:pt x="2233" y="419"/>
                    <a:pt x="2177" y="419"/>
                  </a:cubicBezTo>
                  <a:cubicBezTo>
                    <a:pt x="2121" y="447"/>
                    <a:pt x="2065" y="447"/>
                    <a:pt x="2009" y="447"/>
                  </a:cubicBezTo>
                  <a:lnTo>
                    <a:pt x="1647" y="447"/>
                  </a:lnTo>
                  <a:cubicBezTo>
                    <a:pt x="1535" y="419"/>
                    <a:pt x="1424" y="419"/>
                    <a:pt x="1312" y="419"/>
                  </a:cubicBezTo>
                  <a:cubicBezTo>
                    <a:pt x="921" y="336"/>
                    <a:pt x="587" y="224"/>
                    <a:pt x="363" y="140"/>
                  </a:cubicBezTo>
                  <a:cubicBezTo>
                    <a:pt x="141" y="85"/>
                    <a:pt x="2" y="29"/>
                    <a:pt x="1" y="29"/>
                  </a:cubicBezTo>
                  <a:lnTo>
                    <a:pt x="1" y="29"/>
                  </a:lnTo>
                  <a:cubicBezTo>
                    <a:pt x="2" y="29"/>
                    <a:pt x="141" y="85"/>
                    <a:pt x="335" y="196"/>
                  </a:cubicBezTo>
                  <a:cubicBezTo>
                    <a:pt x="559" y="280"/>
                    <a:pt x="866" y="447"/>
                    <a:pt x="1284" y="559"/>
                  </a:cubicBezTo>
                  <a:cubicBezTo>
                    <a:pt x="1396" y="587"/>
                    <a:pt x="1507" y="587"/>
                    <a:pt x="1619" y="615"/>
                  </a:cubicBezTo>
                  <a:cubicBezTo>
                    <a:pt x="1675" y="615"/>
                    <a:pt x="1730" y="643"/>
                    <a:pt x="1814" y="643"/>
                  </a:cubicBezTo>
                  <a:lnTo>
                    <a:pt x="2205" y="643"/>
                  </a:lnTo>
                  <a:cubicBezTo>
                    <a:pt x="2288" y="643"/>
                    <a:pt x="2344" y="615"/>
                    <a:pt x="2400" y="615"/>
                  </a:cubicBezTo>
                  <a:cubicBezTo>
                    <a:pt x="2567" y="587"/>
                    <a:pt x="2679" y="559"/>
                    <a:pt x="2818" y="531"/>
                  </a:cubicBezTo>
                  <a:cubicBezTo>
                    <a:pt x="3097" y="447"/>
                    <a:pt x="3376" y="391"/>
                    <a:pt x="3683" y="336"/>
                  </a:cubicBezTo>
                  <a:cubicBezTo>
                    <a:pt x="3739" y="336"/>
                    <a:pt x="3823" y="336"/>
                    <a:pt x="3907" y="308"/>
                  </a:cubicBezTo>
                  <a:lnTo>
                    <a:pt x="4130" y="308"/>
                  </a:lnTo>
                  <a:cubicBezTo>
                    <a:pt x="4223" y="308"/>
                    <a:pt x="4328" y="295"/>
                    <a:pt x="4438" y="295"/>
                  </a:cubicBezTo>
                  <a:cubicBezTo>
                    <a:pt x="4492" y="295"/>
                    <a:pt x="4548" y="298"/>
                    <a:pt x="4604" y="308"/>
                  </a:cubicBezTo>
                  <a:cubicBezTo>
                    <a:pt x="5246" y="308"/>
                    <a:pt x="5832" y="391"/>
                    <a:pt x="6417" y="475"/>
                  </a:cubicBezTo>
                  <a:cubicBezTo>
                    <a:pt x="6975" y="531"/>
                    <a:pt x="7506" y="559"/>
                    <a:pt x="7924" y="559"/>
                  </a:cubicBezTo>
                  <a:cubicBezTo>
                    <a:pt x="8370" y="559"/>
                    <a:pt x="8705" y="475"/>
                    <a:pt x="8956" y="447"/>
                  </a:cubicBezTo>
                  <a:cubicBezTo>
                    <a:pt x="9179" y="364"/>
                    <a:pt x="9318" y="336"/>
                    <a:pt x="9319" y="336"/>
                  </a:cubicBezTo>
                  <a:lnTo>
                    <a:pt x="9319" y="336"/>
                  </a:lnTo>
                  <a:cubicBezTo>
                    <a:pt x="9318" y="336"/>
                    <a:pt x="9179" y="364"/>
                    <a:pt x="8928" y="391"/>
                  </a:cubicBezTo>
                  <a:cubicBezTo>
                    <a:pt x="8771" y="411"/>
                    <a:pt x="8557" y="431"/>
                    <a:pt x="8288" y="431"/>
                  </a:cubicBezTo>
                  <a:cubicBezTo>
                    <a:pt x="8176" y="431"/>
                    <a:pt x="8055" y="428"/>
                    <a:pt x="7924" y="419"/>
                  </a:cubicBezTo>
                  <a:cubicBezTo>
                    <a:pt x="7506" y="391"/>
                    <a:pt x="7003" y="308"/>
                    <a:pt x="6445" y="224"/>
                  </a:cubicBezTo>
                  <a:cubicBezTo>
                    <a:pt x="5887" y="140"/>
                    <a:pt x="5274" y="29"/>
                    <a:pt x="460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-372186" y="4740198"/>
              <a:ext cx="465204" cy="58585"/>
            </a:xfrm>
            <a:custGeom>
              <a:avLst/>
              <a:gdLst/>
              <a:ahLst/>
              <a:cxnLst/>
              <a:rect l="l" t="t" r="r" b="b"/>
              <a:pathLst>
                <a:path w="8036" h="1012" extrusionOk="0">
                  <a:moveTo>
                    <a:pt x="1" y="58"/>
                  </a:moveTo>
                  <a:cubicBezTo>
                    <a:pt x="1" y="58"/>
                    <a:pt x="29" y="86"/>
                    <a:pt x="84" y="86"/>
                  </a:cubicBezTo>
                  <a:cubicBezTo>
                    <a:pt x="29" y="58"/>
                    <a:pt x="1" y="58"/>
                    <a:pt x="1" y="58"/>
                  </a:cubicBezTo>
                  <a:close/>
                  <a:moveTo>
                    <a:pt x="3472" y="0"/>
                  </a:moveTo>
                  <a:cubicBezTo>
                    <a:pt x="3126" y="0"/>
                    <a:pt x="2794" y="24"/>
                    <a:pt x="2484" y="58"/>
                  </a:cubicBezTo>
                  <a:cubicBezTo>
                    <a:pt x="2233" y="86"/>
                    <a:pt x="1982" y="142"/>
                    <a:pt x="1786" y="170"/>
                  </a:cubicBezTo>
                  <a:cubicBezTo>
                    <a:pt x="1563" y="198"/>
                    <a:pt x="1368" y="198"/>
                    <a:pt x="1172" y="226"/>
                  </a:cubicBezTo>
                  <a:cubicBezTo>
                    <a:pt x="810" y="226"/>
                    <a:pt x="503" y="198"/>
                    <a:pt x="308" y="142"/>
                  </a:cubicBezTo>
                  <a:cubicBezTo>
                    <a:pt x="224" y="142"/>
                    <a:pt x="140" y="114"/>
                    <a:pt x="84" y="86"/>
                  </a:cubicBezTo>
                  <a:lnTo>
                    <a:pt x="84" y="86"/>
                  </a:lnTo>
                  <a:cubicBezTo>
                    <a:pt x="140" y="114"/>
                    <a:pt x="196" y="170"/>
                    <a:pt x="308" y="198"/>
                  </a:cubicBezTo>
                  <a:cubicBezTo>
                    <a:pt x="503" y="282"/>
                    <a:pt x="810" y="337"/>
                    <a:pt x="1172" y="365"/>
                  </a:cubicBezTo>
                  <a:lnTo>
                    <a:pt x="1814" y="365"/>
                  </a:lnTo>
                  <a:cubicBezTo>
                    <a:pt x="2037" y="337"/>
                    <a:pt x="2261" y="309"/>
                    <a:pt x="2512" y="309"/>
                  </a:cubicBezTo>
                  <a:cubicBezTo>
                    <a:pt x="2749" y="296"/>
                    <a:pt x="3007" y="282"/>
                    <a:pt x="3272" y="282"/>
                  </a:cubicBezTo>
                  <a:cubicBezTo>
                    <a:pt x="3537" y="282"/>
                    <a:pt x="3809" y="296"/>
                    <a:pt x="4074" y="337"/>
                  </a:cubicBezTo>
                  <a:cubicBezTo>
                    <a:pt x="4353" y="365"/>
                    <a:pt x="4604" y="421"/>
                    <a:pt x="4883" y="477"/>
                  </a:cubicBezTo>
                  <a:cubicBezTo>
                    <a:pt x="5134" y="561"/>
                    <a:pt x="5357" y="616"/>
                    <a:pt x="5608" y="672"/>
                  </a:cubicBezTo>
                  <a:cubicBezTo>
                    <a:pt x="5832" y="756"/>
                    <a:pt x="6055" y="812"/>
                    <a:pt x="6278" y="867"/>
                  </a:cubicBezTo>
                  <a:cubicBezTo>
                    <a:pt x="6390" y="895"/>
                    <a:pt x="6501" y="923"/>
                    <a:pt x="6585" y="951"/>
                  </a:cubicBezTo>
                  <a:cubicBezTo>
                    <a:pt x="6697" y="951"/>
                    <a:pt x="6808" y="979"/>
                    <a:pt x="6892" y="979"/>
                  </a:cubicBezTo>
                  <a:cubicBezTo>
                    <a:pt x="7057" y="1003"/>
                    <a:pt x="7207" y="1011"/>
                    <a:pt x="7340" y="1011"/>
                  </a:cubicBezTo>
                  <a:cubicBezTo>
                    <a:pt x="7522" y="1011"/>
                    <a:pt x="7672" y="995"/>
                    <a:pt x="7785" y="979"/>
                  </a:cubicBezTo>
                  <a:cubicBezTo>
                    <a:pt x="7896" y="951"/>
                    <a:pt x="7980" y="923"/>
                    <a:pt x="8036" y="895"/>
                  </a:cubicBezTo>
                  <a:cubicBezTo>
                    <a:pt x="7980" y="895"/>
                    <a:pt x="7896" y="923"/>
                    <a:pt x="7785" y="923"/>
                  </a:cubicBezTo>
                  <a:cubicBezTo>
                    <a:pt x="7589" y="923"/>
                    <a:pt x="7282" y="923"/>
                    <a:pt x="6920" y="840"/>
                  </a:cubicBezTo>
                  <a:cubicBezTo>
                    <a:pt x="6836" y="812"/>
                    <a:pt x="6752" y="812"/>
                    <a:pt x="6641" y="784"/>
                  </a:cubicBezTo>
                  <a:cubicBezTo>
                    <a:pt x="6557" y="756"/>
                    <a:pt x="6445" y="728"/>
                    <a:pt x="6362" y="672"/>
                  </a:cubicBezTo>
                  <a:cubicBezTo>
                    <a:pt x="6139" y="616"/>
                    <a:pt x="5943" y="533"/>
                    <a:pt x="5692" y="449"/>
                  </a:cubicBezTo>
                  <a:cubicBezTo>
                    <a:pt x="5469" y="365"/>
                    <a:pt x="5218" y="282"/>
                    <a:pt x="4967" y="198"/>
                  </a:cubicBezTo>
                  <a:cubicBezTo>
                    <a:pt x="4688" y="142"/>
                    <a:pt x="4437" y="58"/>
                    <a:pt x="4130" y="30"/>
                  </a:cubicBezTo>
                  <a:cubicBezTo>
                    <a:pt x="3906" y="9"/>
                    <a:pt x="3686" y="0"/>
                    <a:pt x="3472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-376991" y="4756465"/>
              <a:ext cx="494265" cy="50364"/>
            </a:xfrm>
            <a:custGeom>
              <a:avLst/>
              <a:gdLst/>
              <a:ahLst/>
              <a:cxnLst/>
              <a:rect l="l" t="t" r="r" b="b"/>
              <a:pathLst>
                <a:path w="8538" h="870" extrusionOk="0">
                  <a:moveTo>
                    <a:pt x="0" y="1"/>
                  </a:moveTo>
                  <a:cubicBezTo>
                    <a:pt x="0" y="1"/>
                    <a:pt x="28" y="28"/>
                    <a:pt x="84" y="28"/>
                  </a:cubicBezTo>
                  <a:cubicBezTo>
                    <a:pt x="28" y="1"/>
                    <a:pt x="0" y="1"/>
                    <a:pt x="0" y="1"/>
                  </a:cubicBezTo>
                  <a:close/>
                  <a:moveTo>
                    <a:pt x="84" y="28"/>
                  </a:moveTo>
                  <a:lnTo>
                    <a:pt x="84" y="28"/>
                  </a:lnTo>
                  <a:cubicBezTo>
                    <a:pt x="112" y="56"/>
                    <a:pt x="195" y="112"/>
                    <a:pt x="307" y="140"/>
                  </a:cubicBezTo>
                  <a:cubicBezTo>
                    <a:pt x="502" y="196"/>
                    <a:pt x="809" y="280"/>
                    <a:pt x="1200" y="335"/>
                  </a:cubicBezTo>
                  <a:cubicBezTo>
                    <a:pt x="1590" y="391"/>
                    <a:pt x="2065" y="419"/>
                    <a:pt x="2595" y="447"/>
                  </a:cubicBezTo>
                  <a:cubicBezTo>
                    <a:pt x="2846" y="447"/>
                    <a:pt x="3097" y="475"/>
                    <a:pt x="3376" y="503"/>
                  </a:cubicBezTo>
                  <a:cubicBezTo>
                    <a:pt x="3655" y="531"/>
                    <a:pt x="3934" y="586"/>
                    <a:pt x="4213" y="642"/>
                  </a:cubicBezTo>
                  <a:cubicBezTo>
                    <a:pt x="4738" y="767"/>
                    <a:pt x="5240" y="870"/>
                    <a:pt x="5740" y="870"/>
                  </a:cubicBezTo>
                  <a:cubicBezTo>
                    <a:pt x="5798" y="870"/>
                    <a:pt x="5856" y="868"/>
                    <a:pt x="5915" y="865"/>
                  </a:cubicBezTo>
                  <a:cubicBezTo>
                    <a:pt x="6445" y="838"/>
                    <a:pt x="6919" y="726"/>
                    <a:pt x="7282" y="670"/>
                  </a:cubicBezTo>
                  <a:cubicBezTo>
                    <a:pt x="7393" y="670"/>
                    <a:pt x="7477" y="642"/>
                    <a:pt x="7561" y="642"/>
                  </a:cubicBezTo>
                  <a:cubicBezTo>
                    <a:pt x="7644" y="614"/>
                    <a:pt x="7728" y="614"/>
                    <a:pt x="7812" y="614"/>
                  </a:cubicBezTo>
                  <a:cubicBezTo>
                    <a:pt x="7951" y="586"/>
                    <a:pt x="8091" y="586"/>
                    <a:pt x="8202" y="586"/>
                  </a:cubicBezTo>
                  <a:cubicBezTo>
                    <a:pt x="8426" y="614"/>
                    <a:pt x="8537" y="614"/>
                    <a:pt x="8537" y="614"/>
                  </a:cubicBezTo>
                  <a:cubicBezTo>
                    <a:pt x="8537" y="614"/>
                    <a:pt x="8426" y="586"/>
                    <a:pt x="8202" y="559"/>
                  </a:cubicBezTo>
                  <a:cubicBezTo>
                    <a:pt x="8091" y="531"/>
                    <a:pt x="7951" y="531"/>
                    <a:pt x="7812" y="503"/>
                  </a:cubicBezTo>
                  <a:cubicBezTo>
                    <a:pt x="7728" y="503"/>
                    <a:pt x="7644" y="531"/>
                    <a:pt x="7533" y="531"/>
                  </a:cubicBezTo>
                  <a:lnTo>
                    <a:pt x="7254" y="531"/>
                  </a:lnTo>
                  <a:cubicBezTo>
                    <a:pt x="6863" y="559"/>
                    <a:pt x="6417" y="614"/>
                    <a:pt x="5915" y="614"/>
                  </a:cubicBezTo>
                  <a:cubicBezTo>
                    <a:pt x="5412" y="614"/>
                    <a:pt x="4882" y="503"/>
                    <a:pt x="4296" y="363"/>
                  </a:cubicBezTo>
                  <a:cubicBezTo>
                    <a:pt x="4018" y="307"/>
                    <a:pt x="3711" y="252"/>
                    <a:pt x="3432" y="224"/>
                  </a:cubicBezTo>
                  <a:cubicBezTo>
                    <a:pt x="3125" y="196"/>
                    <a:pt x="2846" y="196"/>
                    <a:pt x="2595" y="196"/>
                  </a:cubicBezTo>
                  <a:cubicBezTo>
                    <a:pt x="2241" y="196"/>
                    <a:pt x="1925" y="208"/>
                    <a:pt x="1638" y="208"/>
                  </a:cubicBezTo>
                  <a:cubicBezTo>
                    <a:pt x="1494" y="208"/>
                    <a:pt x="1358" y="205"/>
                    <a:pt x="1228" y="196"/>
                  </a:cubicBezTo>
                  <a:cubicBezTo>
                    <a:pt x="837" y="168"/>
                    <a:pt x="530" y="140"/>
                    <a:pt x="307" y="84"/>
                  </a:cubicBezTo>
                  <a:cubicBezTo>
                    <a:pt x="223" y="56"/>
                    <a:pt x="140" y="56"/>
                    <a:pt x="84" y="28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-305961" y="4787147"/>
              <a:ext cx="408703" cy="43649"/>
            </a:xfrm>
            <a:custGeom>
              <a:avLst/>
              <a:gdLst/>
              <a:ahLst/>
              <a:cxnLst/>
              <a:rect l="l" t="t" r="r" b="b"/>
              <a:pathLst>
                <a:path w="7060" h="754" extrusionOk="0">
                  <a:moveTo>
                    <a:pt x="7059" y="1"/>
                  </a:moveTo>
                  <a:cubicBezTo>
                    <a:pt x="7059" y="1"/>
                    <a:pt x="6975" y="29"/>
                    <a:pt x="6808" y="112"/>
                  </a:cubicBezTo>
                  <a:cubicBezTo>
                    <a:pt x="6641" y="168"/>
                    <a:pt x="6389" y="252"/>
                    <a:pt x="6083" y="308"/>
                  </a:cubicBezTo>
                  <a:cubicBezTo>
                    <a:pt x="5776" y="391"/>
                    <a:pt x="5413" y="447"/>
                    <a:pt x="4995" y="447"/>
                  </a:cubicBezTo>
                  <a:cubicBezTo>
                    <a:pt x="4771" y="475"/>
                    <a:pt x="4548" y="475"/>
                    <a:pt x="4325" y="475"/>
                  </a:cubicBezTo>
                  <a:lnTo>
                    <a:pt x="3962" y="475"/>
                  </a:lnTo>
                  <a:cubicBezTo>
                    <a:pt x="3851" y="447"/>
                    <a:pt x="3739" y="447"/>
                    <a:pt x="3600" y="447"/>
                  </a:cubicBezTo>
                  <a:cubicBezTo>
                    <a:pt x="3111" y="419"/>
                    <a:pt x="2637" y="398"/>
                    <a:pt x="2205" y="398"/>
                  </a:cubicBezTo>
                  <a:cubicBezTo>
                    <a:pt x="1772" y="398"/>
                    <a:pt x="1382" y="419"/>
                    <a:pt x="1061" y="475"/>
                  </a:cubicBezTo>
                  <a:cubicBezTo>
                    <a:pt x="977" y="475"/>
                    <a:pt x="893" y="503"/>
                    <a:pt x="810" y="503"/>
                  </a:cubicBezTo>
                  <a:cubicBezTo>
                    <a:pt x="754" y="531"/>
                    <a:pt x="670" y="531"/>
                    <a:pt x="614" y="531"/>
                  </a:cubicBezTo>
                  <a:cubicBezTo>
                    <a:pt x="475" y="559"/>
                    <a:pt x="363" y="587"/>
                    <a:pt x="280" y="614"/>
                  </a:cubicBezTo>
                  <a:cubicBezTo>
                    <a:pt x="112" y="642"/>
                    <a:pt x="1" y="670"/>
                    <a:pt x="1" y="670"/>
                  </a:cubicBezTo>
                  <a:cubicBezTo>
                    <a:pt x="1" y="670"/>
                    <a:pt x="112" y="670"/>
                    <a:pt x="280" y="642"/>
                  </a:cubicBezTo>
                  <a:lnTo>
                    <a:pt x="614" y="642"/>
                  </a:lnTo>
                  <a:cubicBezTo>
                    <a:pt x="698" y="642"/>
                    <a:pt x="754" y="614"/>
                    <a:pt x="838" y="614"/>
                  </a:cubicBezTo>
                  <a:lnTo>
                    <a:pt x="1591" y="614"/>
                  </a:lnTo>
                  <a:cubicBezTo>
                    <a:pt x="1786" y="614"/>
                    <a:pt x="1981" y="642"/>
                    <a:pt x="2205" y="642"/>
                  </a:cubicBezTo>
                  <a:cubicBezTo>
                    <a:pt x="2400" y="670"/>
                    <a:pt x="2623" y="670"/>
                    <a:pt x="2874" y="698"/>
                  </a:cubicBezTo>
                  <a:cubicBezTo>
                    <a:pt x="3097" y="726"/>
                    <a:pt x="3321" y="726"/>
                    <a:pt x="3600" y="726"/>
                  </a:cubicBezTo>
                  <a:cubicBezTo>
                    <a:pt x="3711" y="754"/>
                    <a:pt x="3851" y="754"/>
                    <a:pt x="3962" y="754"/>
                  </a:cubicBezTo>
                  <a:lnTo>
                    <a:pt x="4325" y="754"/>
                  </a:lnTo>
                  <a:cubicBezTo>
                    <a:pt x="4548" y="726"/>
                    <a:pt x="4799" y="726"/>
                    <a:pt x="4995" y="698"/>
                  </a:cubicBezTo>
                  <a:cubicBezTo>
                    <a:pt x="5441" y="670"/>
                    <a:pt x="5832" y="559"/>
                    <a:pt x="6138" y="447"/>
                  </a:cubicBezTo>
                  <a:cubicBezTo>
                    <a:pt x="6445" y="335"/>
                    <a:pt x="6668" y="224"/>
                    <a:pt x="6836" y="140"/>
                  </a:cubicBezTo>
                  <a:cubicBezTo>
                    <a:pt x="6975" y="56"/>
                    <a:pt x="7059" y="1"/>
                    <a:pt x="705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-144449" y="4767754"/>
              <a:ext cx="376343" cy="305312"/>
            </a:xfrm>
            <a:custGeom>
              <a:avLst/>
              <a:gdLst/>
              <a:ahLst/>
              <a:cxnLst/>
              <a:rect l="l" t="t" r="r" b="b"/>
              <a:pathLst>
                <a:path w="6501" h="5274" extrusionOk="0">
                  <a:moveTo>
                    <a:pt x="4688" y="1"/>
                  </a:moveTo>
                  <a:cubicBezTo>
                    <a:pt x="3739" y="587"/>
                    <a:pt x="3097" y="1368"/>
                    <a:pt x="2846" y="2456"/>
                  </a:cubicBezTo>
                  <a:cubicBezTo>
                    <a:pt x="2735" y="3042"/>
                    <a:pt x="2344" y="3544"/>
                    <a:pt x="1786" y="3767"/>
                  </a:cubicBezTo>
                  <a:lnTo>
                    <a:pt x="1" y="4465"/>
                  </a:lnTo>
                  <a:lnTo>
                    <a:pt x="363" y="5274"/>
                  </a:lnTo>
                  <a:cubicBezTo>
                    <a:pt x="363" y="5274"/>
                    <a:pt x="5720" y="4604"/>
                    <a:pt x="6501" y="3265"/>
                  </a:cubicBezTo>
                  <a:lnTo>
                    <a:pt x="468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80047" y="4712875"/>
              <a:ext cx="754307" cy="339178"/>
            </a:xfrm>
            <a:custGeom>
              <a:avLst/>
              <a:gdLst/>
              <a:ahLst/>
              <a:cxnLst/>
              <a:rect l="l" t="t" r="r" b="b"/>
              <a:pathLst>
                <a:path w="13030" h="5859" extrusionOk="0">
                  <a:moveTo>
                    <a:pt x="11411" y="0"/>
                  </a:moveTo>
                  <a:cubicBezTo>
                    <a:pt x="10267" y="307"/>
                    <a:pt x="9151" y="502"/>
                    <a:pt x="7924" y="614"/>
                  </a:cubicBezTo>
                  <a:cubicBezTo>
                    <a:pt x="7484" y="647"/>
                    <a:pt x="7030" y="663"/>
                    <a:pt x="6561" y="663"/>
                  </a:cubicBezTo>
                  <a:cubicBezTo>
                    <a:pt x="5840" y="663"/>
                    <a:pt x="5080" y="626"/>
                    <a:pt x="4269" y="558"/>
                  </a:cubicBezTo>
                  <a:cubicBezTo>
                    <a:pt x="3683" y="530"/>
                    <a:pt x="3069" y="447"/>
                    <a:pt x="2400" y="363"/>
                  </a:cubicBezTo>
                  <a:cubicBezTo>
                    <a:pt x="1479" y="391"/>
                    <a:pt x="279" y="893"/>
                    <a:pt x="0" y="1674"/>
                  </a:cubicBezTo>
                  <a:lnTo>
                    <a:pt x="1033" y="4548"/>
                  </a:lnTo>
                  <a:cubicBezTo>
                    <a:pt x="1402" y="4476"/>
                    <a:pt x="1752" y="4446"/>
                    <a:pt x="2090" y="4446"/>
                  </a:cubicBezTo>
                  <a:cubicBezTo>
                    <a:pt x="2672" y="4446"/>
                    <a:pt x="3220" y="4536"/>
                    <a:pt x="3767" y="4659"/>
                  </a:cubicBezTo>
                  <a:cubicBezTo>
                    <a:pt x="4967" y="4938"/>
                    <a:pt x="6138" y="5413"/>
                    <a:pt x="7505" y="5692"/>
                  </a:cubicBezTo>
                  <a:cubicBezTo>
                    <a:pt x="7784" y="5748"/>
                    <a:pt x="8091" y="5775"/>
                    <a:pt x="8426" y="5803"/>
                  </a:cubicBezTo>
                  <a:cubicBezTo>
                    <a:pt x="8725" y="5840"/>
                    <a:pt x="9035" y="5858"/>
                    <a:pt x="9360" y="5858"/>
                  </a:cubicBezTo>
                  <a:cubicBezTo>
                    <a:pt x="10034" y="5858"/>
                    <a:pt x="10768" y="5778"/>
                    <a:pt x="11579" y="5608"/>
                  </a:cubicBezTo>
                  <a:cubicBezTo>
                    <a:pt x="12025" y="5496"/>
                    <a:pt x="12527" y="5357"/>
                    <a:pt x="13029" y="5190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270619" y="4935749"/>
              <a:ext cx="479734" cy="116301"/>
            </a:xfrm>
            <a:custGeom>
              <a:avLst/>
              <a:gdLst/>
              <a:ahLst/>
              <a:cxnLst/>
              <a:rect l="l" t="t" r="r" b="b"/>
              <a:pathLst>
                <a:path w="8287" h="2009" extrusionOk="0">
                  <a:moveTo>
                    <a:pt x="419" y="0"/>
                  </a:moveTo>
                  <a:cubicBezTo>
                    <a:pt x="252" y="475"/>
                    <a:pt x="1" y="698"/>
                    <a:pt x="1" y="698"/>
                  </a:cubicBezTo>
                  <a:lnTo>
                    <a:pt x="475" y="809"/>
                  </a:lnTo>
                  <a:cubicBezTo>
                    <a:pt x="1675" y="1088"/>
                    <a:pt x="2846" y="1563"/>
                    <a:pt x="4213" y="1842"/>
                  </a:cubicBezTo>
                  <a:cubicBezTo>
                    <a:pt x="4492" y="1898"/>
                    <a:pt x="4799" y="1925"/>
                    <a:pt x="5134" y="1953"/>
                  </a:cubicBezTo>
                  <a:cubicBezTo>
                    <a:pt x="5433" y="1990"/>
                    <a:pt x="5743" y="2008"/>
                    <a:pt x="6068" y="2008"/>
                  </a:cubicBezTo>
                  <a:cubicBezTo>
                    <a:pt x="6742" y="2008"/>
                    <a:pt x="7476" y="1928"/>
                    <a:pt x="8287" y="1758"/>
                  </a:cubicBezTo>
                  <a:lnTo>
                    <a:pt x="7561" y="1395"/>
                  </a:lnTo>
                  <a:cubicBezTo>
                    <a:pt x="6924" y="1600"/>
                    <a:pt x="6186" y="1692"/>
                    <a:pt x="5428" y="1692"/>
                  </a:cubicBezTo>
                  <a:cubicBezTo>
                    <a:pt x="3298" y="1692"/>
                    <a:pt x="1016" y="968"/>
                    <a:pt x="41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648521" y="4567514"/>
              <a:ext cx="232660" cy="98587"/>
            </a:xfrm>
            <a:custGeom>
              <a:avLst/>
              <a:gdLst/>
              <a:ahLst/>
              <a:cxnLst/>
              <a:rect l="l" t="t" r="r" b="b"/>
              <a:pathLst>
                <a:path w="4019" h="1703" extrusionOk="0">
                  <a:moveTo>
                    <a:pt x="447" y="0"/>
                  </a:moveTo>
                  <a:cubicBezTo>
                    <a:pt x="196" y="0"/>
                    <a:pt x="1" y="196"/>
                    <a:pt x="1" y="419"/>
                  </a:cubicBezTo>
                  <a:lnTo>
                    <a:pt x="1" y="447"/>
                  </a:lnTo>
                  <a:cubicBezTo>
                    <a:pt x="1" y="698"/>
                    <a:pt x="196" y="893"/>
                    <a:pt x="447" y="893"/>
                  </a:cubicBezTo>
                  <a:lnTo>
                    <a:pt x="2149" y="1702"/>
                  </a:lnTo>
                  <a:lnTo>
                    <a:pt x="4018" y="698"/>
                  </a:lnTo>
                  <a:lnTo>
                    <a:pt x="3879" y="307"/>
                  </a:lnTo>
                  <a:lnTo>
                    <a:pt x="2233" y="865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10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948968" y="4531970"/>
              <a:ext cx="145420" cy="60553"/>
            </a:xfrm>
            <a:custGeom>
              <a:avLst/>
              <a:gdLst/>
              <a:ahLst/>
              <a:cxnLst/>
              <a:rect l="l" t="t" r="r" b="b"/>
              <a:pathLst>
                <a:path w="2512" h="1046" extrusionOk="0">
                  <a:moveTo>
                    <a:pt x="391" y="1"/>
                  </a:moveTo>
                  <a:cubicBezTo>
                    <a:pt x="168" y="29"/>
                    <a:pt x="0" y="29"/>
                    <a:pt x="0" y="29"/>
                  </a:cubicBezTo>
                  <a:cubicBezTo>
                    <a:pt x="0" y="29"/>
                    <a:pt x="168" y="56"/>
                    <a:pt x="391" y="112"/>
                  </a:cubicBezTo>
                  <a:cubicBezTo>
                    <a:pt x="614" y="168"/>
                    <a:pt x="893" y="252"/>
                    <a:pt x="1172" y="391"/>
                  </a:cubicBezTo>
                  <a:cubicBezTo>
                    <a:pt x="1228" y="419"/>
                    <a:pt x="1311" y="447"/>
                    <a:pt x="1367" y="475"/>
                  </a:cubicBezTo>
                  <a:cubicBezTo>
                    <a:pt x="1423" y="531"/>
                    <a:pt x="1479" y="559"/>
                    <a:pt x="1535" y="586"/>
                  </a:cubicBezTo>
                  <a:cubicBezTo>
                    <a:pt x="1646" y="670"/>
                    <a:pt x="1730" y="754"/>
                    <a:pt x="1842" y="838"/>
                  </a:cubicBezTo>
                  <a:cubicBezTo>
                    <a:pt x="1953" y="921"/>
                    <a:pt x="2093" y="1005"/>
                    <a:pt x="2232" y="1033"/>
                  </a:cubicBezTo>
                  <a:cubicBezTo>
                    <a:pt x="2279" y="1042"/>
                    <a:pt x="2322" y="1045"/>
                    <a:pt x="2360" y="1045"/>
                  </a:cubicBezTo>
                  <a:cubicBezTo>
                    <a:pt x="2437" y="1045"/>
                    <a:pt x="2493" y="1033"/>
                    <a:pt x="2511" y="1033"/>
                  </a:cubicBezTo>
                  <a:lnTo>
                    <a:pt x="2372" y="559"/>
                  </a:lnTo>
                  <a:cubicBezTo>
                    <a:pt x="2316" y="475"/>
                    <a:pt x="2260" y="419"/>
                    <a:pt x="2232" y="363"/>
                  </a:cubicBezTo>
                  <a:lnTo>
                    <a:pt x="2148" y="335"/>
                  </a:lnTo>
                  <a:cubicBezTo>
                    <a:pt x="2065" y="280"/>
                    <a:pt x="1897" y="224"/>
                    <a:pt x="1758" y="168"/>
                  </a:cubicBezTo>
                  <a:cubicBezTo>
                    <a:pt x="1674" y="140"/>
                    <a:pt x="1590" y="112"/>
                    <a:pt x="1507" y="112"/>
                  </a:cubicBezTo>
                  <a:cubicBezTo>
                    <a:pt x="1423" y="84"/>
                    <a:pt x="1339" y="56"/>
                    <a:pt x="1256" y="56"/>
                  </a:cubicBezTo>
                  <a:cubicBezTo>
                    <a:pt x="949" y="1"/>
                    <a:pt x="614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5984" y="4534864"/>
              <a:ext cx="163134" cy="43996"/>
            </a:xfrm>
            <a:custGeom>
              <a:avLst/>
              <a:gdLst/>
              <a:ahLst/>
              <a:cxnLst/>
              <a:rect l="l" t="t" r="r" b="b"/>
              <a:pathLst>
                <a:path w="2818" h="760" extrusionOk="0">
                  <a:moveTo>
                    <a:pt x="2134" y="1"/>
                  </a:moveTo>
                  <a:cubicBezTo>
                    <a:pt x="1856" y="1"/>
                    <a:pt x="1546" y="73"/>
                    <a:pt x="1256" y="146"/>
                  </a:cubicBezTo>
                  <a:cubicBezTo>
                    <a:pt x="949" y="230"/>
                    <a:pt x="642" y="285"/>
                    <a:pt x="391" y="285"/>
                  </a:cubicBezTo>
                  <a:lnTo>
                    <a:pt x="112" y="285"/>
                  </a:lnTo>
                  <a:cubicBezTo>
                    <a:pt x="28" y="258"/>
                    <a:pt x="0" y="258"/>
                    <a:pt x="0" y="258"/>
                  </a:cubicBezTo>
                  <a:lnTo>
                    <a:pt x="0" y="258"/>
                  </a:lnTo>
                  <a:cubicBezTo>
                    <a:pt x="0" y="258"/>
                    <a:pt x="28" y="258"/>
                    <a:pt x="84" y="313"/>
                  </a:cubicBezTo>
                  <a:cubicBezTo>
                    <a:pt x="168" y="341"/>
                    <a:pt x="251" y="369"/>
                    <a:pt x="391" y="397"/>
                  </a:cubicBezTo>
                  <a:cubicBezTo>
                    <a:pt x="642" y="453"/>
                    <a:pt x="977" y="481"/>
                    <a:pt x="1311" y="481"/>
                  </a:cubicBezTo>
                  <a:cubicBezTo>
                    <a:pt x="1646" y="481"/>
                    <a:pt x="1953" y="509"/>
                    <a:pt x="2148" y="592"/>
                  </a:cubicBezTo>
                  <a:cubicBezTo>
                    <a:pt x="2344" y="676"/>
                    <a:pt x="2427" y="760"/>
                    <a:pt x="2455" y="760"/>
                  </a:cubicBezTo>
                  <a:lnTo>
                    <a:pt x="2818" y="174"/>
                  </a:lnTo>
                  <a:cubicBezTo>
                    <a:pt x="2790" y="146"/>
                    <a:pt x="2567" y="34"/>
                    <a:pt x="2260" y="6"/>
                  </a:cubicBezTo>
                  <a:cubicBezTo>
                    <a:pt x="2219" y="3"/>
                    <a:pt x="2177" y="1"/>
                    <a:pt x="21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826184" y="4543258"/>
              <a:ext cx="171297" cy="42086"/>
            </a:xfrm>
            <a:custGeom>
              <a:avLst/>
              <a:gdLst/>
              <a:ahLst/>
              <a:cxnLst/>
              <a:rect l="l" t="t" r="r" b="b"/>
              <a:pathLst>
                <a:path w="2959" h="727" extrusionOk="0">
                  <a:moveTo>
                    <a:pt x="2344" y="1"/>
                  </a:moveTo>
                  <a:cubicBezTo>
                    <a:pt x="2177" y="29"/>
                    <a:pt x="2010" y="57"/>
                    <a:pt x="1842" y="113"/>
                  </a:cubicBezTo>
                  <a:cubicBezTo>
                    <a:pt x="1675" y="140"/>
                    <a:pt x="1480" y="224"/>
                    <a:pt x="1340" y="280"/>
                  </a:cubicBezTo>
                  <a:cubicBezTo>
                    <a:pt x="1005" y="391"/>
                    <a:pt x="670" y="447"/>
                    <a:pt x="419" y="447"/>
                  </a:cubicBezTo>
                  <a:cubicBezTo>
                    <a:pt x="350" y="461"/>
                    <a:pt x="287" y="468"/>
                    <a:pt x="235" y="468"/>
                  </a:cubicBezTo>
                  <a:cubicBezTo>
                    <a:pt x="182" y="468"/>
                    <a:pt x="140" y="461"/>
                    <a:pt x="112" y="447"/>
                  </a:cubicBezTo>
                  <a:lnTo>
                    <a:pt x="1" y="447"/>
                  </a:lnTo>
                  <a:cubicBezTo>
                    <a:pt x="1" y="447"/>
                    <a:pt x="29" y="475"/>
                    <a:pt x="112" y="475"/>
                  </a:cubicBezTo>
                  <a:cubicBezTo>
                    <a:pt x="168" y="503"/>
                    <a:pt x="280" y="531"/>
                    <a:pt x="419" y="559"/>
                  </a:cubicBezTo>
                  <a:cubicBezTo>
                    <a:pt x="603" y="600"/>
                    <a:pt x="847" y="626"/>
                    <a:pt x="1106" y="626"/>
                  </a:cubicBezTo>
                  <a:cubicBezTo>
                    <a:pt x="1201" y="626"/>
                    <a:pt x="1299" y="622"/>
                    <a:pt x="1396" y="615"/>
                  </a:cubicBezTo>
                  <a:cubicBezTo>
                    <a:pt x="1591" y="615"/>
                    <a:pt x="1758" y="587"/>
                    <a:pt x="1926" y="587"/>
                  </a:cubicBezTo>
                  <a:cubicBezTo>
                    <a:pt x="1972" y="577"/>
                    <a:pt x="2019" y="574"/>
                    <a:pt x="2064" y="574"/>
                  </a:cubicBezTo>
                  <a:cubicBezTo>
                    <a:pt x="2155" y="574"/>
                    <a:pt x="2242" y="587"/>
                    <a:pt x="2316" y="587"/>
                  </a:cubicBezTo>
                  <a:cubicBezTo>
                    <a:pt x="2540" y="643"/>
                    <a:pt x="2623" y="726"/>
                    <a:pt x="2651" y="726"/>
                  </a:cubicBezTo>
                  <a:lnTo>
                    <a:pt x="2958" y="85"/>
                  </a:lnTo>
                  <a:cubicBezTo>
                    <a:pt x="2958" y="85"/>
                    <a:pt x="2874" y="57"/>
                    <a:pt x="2763" y="29"/>
                  </a:cubicBezTo>
                  <a:cubicBezTo>
                    <a:pt x="2651" y="29"/>
                    <a:pt x="2512" y="1"/>
                    <a:pt x="234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801987" y="4567514"/>
              <a:ext cx="164813" cy="40407"/>
            </a:xfrm>
            <a:custGeom>
              <a:avLst/>
              <a:gdLst/>
              <a:ahLst/>
              <a:cxnLst/>
              <a:rect l="l" t="t" r="r" b="b"/>
              <a:pathLst>
                <a:path w="2847" h="698" extrusionOk="0">
                  <a:moveTo>
                    <a:pt x="2846" y="0"/>
                  </a:moveTo>
                  <a:cubicBezTo>
                    <a:pt x="2818" y="0"/>
                    <a:pt x="2651" y="0"/>
                    <a:pt x="2372" y="28"/>
                  </a:cubicBezTo>
                  <a:cubicBezTo>
                    <a:pt x="2121" y="56"/>
                    <a:pt x="1758" y="56"/>
                    <a:pt x="1395" y="84"/>
                  </a:cubicBezTo>
                  <a:cubicBezTo>
                    <a:pt x="1033" y="84"/>
                    <a:pt x="670" y="168"/>
                    <a:pt x="419" y="224"/>
                  </a:cubicBezTo>
                  <a:cubicBezTo>
                    <a:pt x="168" y="307"/>
                    <a:pt x="0" y="335"/>
                    <a:pt x="0" y="335"/>
                  </a:cubicBezTo>
                  <a:lnTo>
                    <a:pt x="447" y="335"/>
                  </a:lnTo>
                  <a:cubicBezTo>
                    <a:pt x="698" y="335"/>
                    <a:pt x="1033" y="363"/>
                    <a:pt x="1367" y="419"/>
                  </a:cubicBezTo>
                  <a:cubicBezTo>
                    <a:pt x="1702" y="475"/>
                    <a:pt x="2065" y="558"/>
                    <a:pt x="2344" y="614"/>
                  </a:cubicBezTo>
                  <a:cubicBezTo>
                    <a:pt x="2623" y="670"/>
                    <a:pt x="2818" y="698"/>
                    <a:pt x="2846" y="698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916666" y="4534749"/>
              <a:ext cx="103392" cy="40870"/>
            </a:xfrm>
            <a:custGeom>
              <a:avLst/>
              <a:gdLst/>
              <a:ahLst/>
              <a:cxnLst/>
              <a:rect l="l" t="t" r="r" b="b"/>
              <a:pathLst>
                <a:path w="1786" h="706" extrusionOk="0">
                  <a:moveTo>
                    <a:pt x="1637" y="1"/>
                  </a:moveTo>
                  <a:cubicBezTo>
                    <a:pt x="1612" y="1"/>
                    <a:pt x="1536" y="42"/>
                    <a:pt x="1423" y="64"/>
                  </a:cubicBezTo>
                  <a:cubicBezTo>
                    <a:pt x="1284" y="120"/>
                    <a:pt x="1088" y="120"/>
                    <a:pt x="865" y="120"/>
                  </a:cubicBezTo>
                  <a:cubicBezTo>
                    <a:pt x="642" y="92"/>
                    <a:pt x="447" y="92"/>
                    <a:pt x="279" y="92"/>
                  </a:cubicBezTo>
                  <a:lnTo>
                    <a:pt x="0" y="92"/>
                  </a:lnTo>
                  <a:cubicBezTo>
                    <a:pt x="0" y="92"/>
                    <a:pt x="112" y="120"/>
                    <a:pt x="251" y="204"/>
                  </a:cubicBezTo>
                  <a:cubicBezTo>
                    <a:pt x="391" y="260"/>
                    <a:pt x="586" y="343"/>
                    <a:pt x="781" y="455"/>
                  </a:cubicBezTo>
                  <a:cubicBezTo>
                    <a:pt x="1005" y="538"/>
                    <a:pt x="1228" y="622"/>
                    <a:pt x="1423" y="650"/>
                  </a:cubicBezTo>
                  <a:cubicBezTo>
                    <a:pt x="1590" y="706"/>
                    <a:pt x="1758" y="678"/>
                    <a:pt x="1786" y="706"/>
                  </a:cubicBezTo>
                  <a:lnTo>
                    <a:pt x="1646" y="8"/>
                  </a:lnTo>
                  <a:cubicBezTo>
                    <a:pt x="1646" y="3"/>
                    <a:pt x="1643" y="1"/>
                    <a:pt x="163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756775" y="4549742"/>
              <a:ext cx="180906" cy="84056"/>
            </a:xfrm>
            <a:custGeom>
              <a:avLst/>
              <a:gdLst/>
              <a:ahLst/>
              <a:cxnLst/>
              <a:rect l="l" t="t" r="r" b="b"/>
              <a:pathLst>
                <a:path w="3125" h="1452" extrusionOk="0">
                  <a:moveTo>
                    <a:pt x="3069" y="1"/>
                  </a:moveTo>
                  <a:cubicBezTo>
                    <a:pt x="3013" y="1"/>
                    <a:pt x="2121" y="168"/>
                    <a:pt x="1367" y="531"/>
                  </a:cubicBezTo>
                  <a:cubicBezTo>
                    <a:pt x="977" y="726"/>
                    <a:pt x="642" y="949"/>
                    <a:pt x="391" y="1116"/>
                  </a:cubicBezTo>
                  <a:cubicBezTo>
                    <a:pt x="251" y="1200"/>
                    <a:pt x="168" y="1312"/>
                    <a:pt x="112" y="1368"/>
                  </a:cubicBezTo>
                  <a:cubicBezTo>
                    <a:pt x="195" y="1340"/>
                    <a:pt x="307" y="1284"/>
                    <a:pt x="447" y="1228"/>
                  </a:cubicBezTo>
                  <a:cubicBezTo>
                    <a:pt x="726" y="1089"/>
                    <a:pt x="1088" y="949"/>
                    <a:pt x="1479" y="865"/>
                  </a:cubicBezTo>
                  <a:cubicBezTo>
                    <a:pt x="2086" y="713"/>
                    <a:pt x="2711" y="697"/>
                    <a:pt x="2985" y="697"/>
                  </a:cubicBezTo>
                  <a:cubicBezTo>
                    <a:pt x="3063" y="697"/>
                    <a:pt x="3112" y="698"/>
                    <a:pt x="3125" y="698"/>
                  </a:cubicBezTo>
                  <a:lnTo>
                    <a:pt x="3069" y="1"/>
                  </a:lnTo>
                  <a:close/>
                  <a:moveTo>
                    <a:pt x="112" y="1368"/>
                  </a:moveTo>
                  <a:cubicBezTo>
                    <a:pt x="28" y="1423"/>
                    <a:pt x="0" y="1451"/>
                    <a:pt x="0" y="1451"/>
                  </a:cubicBezTo>
                  <a:cubicBezTo>
                    <a:pt x="0" y="1451"/>
                    <a:pt x="56" y="1423"/>
                    <a:pt x="112" y="136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845577" y="4554605"/>
              <a:ext cx="117980" cy="40407"/>
            </a:xfrm>
            <a:custGeom>
              <a:avLst/>
              <a:gdLst/>
              <a:ahLst/>
              <a:cxnLst/>
              <a:rect l="l" t="t" r="r" b="b"/>
              <a:pathLst>
                <a:path w="2038" h="698" extrusionOk="0">
                  <a:moveTo>
                    <a:pt x="2037" y="0"/>
                  </a:moveTo>
                  <a:cubicBezTo>
                    <a:pt x="2009" y="0"/>
                    <a:pt x="1479" y="28"/>
                    <a:pt x="977" y="56"/>
                  </a:cubicBezTo>
                  <a:cubicBezTo>
                    <a:pt x="475" y="56"/>
                    <a:pt x="1" y="84"/>
                    <a:pt x="1" y="84"/>
                  </a:cubicBezTo>
                  <a:cubicBezTo>
                    <a:pt x="1" y="84"/>
                    <a:pt x="1870" y="698"/>
                    <a:pt x="1954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729277" y="4567514"/>
              <a:ext cx="156766" cy="63042"/>
            </a:xfrm>
            <a:custGeom>
              <a:avLst/>
              <a:gdLst/>
              <a:ahLst/>
              <a:cxnLst/>
              <a:rect l="l" t="t" r="r" b="b"/>
              <a:pathLst>
                <a:path w="2708" h="1089" extrusionOk="0">
                  <a:moveTo>
                    <a:pt x="2707" y="0"/>
                  </a:moveTo>
                  <a:cubicBezTo>
                    <a:pt x="2679" y="28"/>
                    <a:pt x="2484" y="56"/>
                    <a:pt x="2205" y="112"/>
                  </a:cubicBezTo>
                  <a:cubicBezTo>
                    <a:pt x="2121" y="112"/>
                    <a:pt x="2065" y="140"/>
                    <a:pt x="1982" y="140"/>
                  </a:cubicBezTo>
                  <a:cubicBezTo>
                    <a:pt x="1898" y="168"/>
                    <a:pt x="1814" y="196"/>
                    <a:pt x="1731" y="224"/>
                  </a:cubicBezTo>
                  <a:cubicBezTo>
                    <a:pt x="1563" y="279"/>
                    <a:pt x="1396" y="335"/>
                    <a:pt x="1228" y="391"/>
                  </a:cubicBezTo>
                  <a:cubicBezTo>
                    <a:pt x="894" y="558"/>
                    <a:pt x="559" y="698"/>
                    <a:pt x="364" y="865"/>
                  </a:cubicBezTo>
                  <a:cubicBezTo>
                    <a:pt x="140" y="1005"/>
                    <a:pt x="1" y="1088"/>
                    <a:pt x="1" y="1088"/>
                  </a:cubicBezTo>
                  <a:cubicBezTo>
                    <a:pt x="1" y="1088"/>
                    <a:pt x="168" y="1033"/>
                    <a:pt x="419" y="949"/>
                  </a:cubicBezTo>
                  <a:cubicBezTo>
                    <a:pt x="643" y="865"/>
                    <a:pt x="977" y="809"/>
                    <a:pt x="1312" y="726"/>
                  </a:cubicBezTo>
                  <a:cubicBezTo>
                    <a:pt x="1480" y="698"/>
                    <a:pt x="1647" y="698"/>
                    <a:pt x="1814" y="698"/>
                  </a:cubicBezTo>
                  <a:cubicBezTo>
                    <a:pt x="1898" y="698"/>
                    <a:pt x="1982" y="670"/>
                    <a:pt x="2038" y="670"/>
                  </a:cubicBezTo>
                  <a:cubicBezTo>
                    <a:pt x="2121" y="670"/>
                    <a:pt x="2177" y="698"/>
                    <a:pt x="2261" y="698"/>
                  </a:cubicBezTo>
                  <a:cubicBezTo>
                    <a:pt x="2512" y="698"/>
                    <a:pt x="2679" y="726"/>
                    <a:pt x="2707" y="726"/>
                  </a:cubicBezTo>
                  <a:lnTo>
                    <a:pt x="270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711563" y="4606242"/>
              <a:ext cx="138936" cy="54011"/>
            </a:xfrm>
            <a:custGeom>
              <a:avLst/>
              <a:gdLst/>
              <a:ahLst/>
              <a:cxnLst/>
              <a:rect l="l" t="t" r="r" b="b"/>
              <a:pathLst>
                <a:path w="2400" h="933" extrusionOk="0">
                  <a:moveTo>
                    <a:pt x="2232" y="1"/>
                  </a:moveTo>
                  <a:cubicBezTo>
                    <a:pt x="2204" y="1"/>
                    <a:pt x="2037" y="85"/>
                    <a:pt x="1841" y="168"/>
                  </a:cubicBezTo>
                  <a:cubicBezTo>
                    <a:pt x="1618" y="280"/>
                    <a:pt x="1339" y="419"/>
                    <a:pt x="1088" y="531"/>
                  </a:cubicBezTo>
                  <a:cubicBezTo>
                    <a:pt x="837" y="671"/>
                    <a:pt x="586" y="782"/>
                    <a:pt x="363" y="810"/>
                  </a:cubicBezTo>
                  <a:cubicBezTo>
                    <a:pt x="251" y="866"/>
                    <a:pt x="167" y="866"/>
                    <a:pt x="112" y="866"/>
                  </a:cubicBezTo>
                  <a:cubicBezTo>
                    <a:pt x="56" y="894"/>
                    <a:pt x="0" y="894"/>
                    <a:pt x="0" y="894"/>
                  </a:cubicBezTo>
                  <a:lnTo>
                    <a:pt x="112" y="894"/>
                  </a:lnTo>
                  <a:cubicBezTo>
                    <a:pt x="167" y="894"/>
                    <a:pt x="251" y="922"/>
                    <a:pt x="363" y="922"/>
                  </a:cubicBezTo>
                  <a:cubicBezTo>
                    <a:pt x="423" y="929"/>
                    <a:pt x="488" y="933"/>
                    <a:pt x="559" y="933"/>
                  </a:cubicBezTo>
                  <a:cubicBezTo>
                    <a:pt x="750" y="933"/>
                    <a:pt x="975" y="907"/>
                    <a:pt x="1200" y="866"/>
                  </a:cubicBezTo>
                  <a:cubicBezTo>
                    <a:pt x="1507" y="810"/>
                    <a:pt x="1786" y="754"/>
                    <a:pt x="2009" y="726"/>
                  </a:cubicBezTo>
                  <a:cubicBezTo>
                    <a:pt x="2204" y="698"/>
                    <a:pt x="2371" y="698"/>
                    <a:pt x="2399" y="698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84066" y="4635361"/>
              <a:ext cx="122843" cy="40407"/>
            </a:xfrm>
            <a:custGeom>
              <a:avLst/>
              <a:gdLst/>
              <a:ahLst/>
              <a:cxnLst/>
              <a:rect l="l" t="t" r="r" b="b"/>
              <a:pathLst>
                <a:path w="2122" h="698" extrusionOk="0">
                  <a:moveTo>
                    <a:pt x="2037" y="0"/>
                  </a:moveTo>
                  <a:cubicBezTo>
                    <a:pt x="1954" y="0"/>
                    <a:pt x="1" y="614"/>
                    <a:pt x="1" y="614"/>
                  </a:cubicBezTo>
                  <a:cubicBezTo>
                    <a:pt x="1" y="614"/>
                    <a:pt x="2037" y="698"/>
                    <a:pt x="2121" y="698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53384" y="4646649"/>
              <a:ext cx="108254" cy="41160"/>
            </a:xfrm>
            <a:custGeom>
              <a:avLst/>
              <a:gdLst/>
              <a:ahLst/>
              <a:cxnLst/>
              <a:rect l="l" t="t" r="r" b="b"/>
              <a:pathLst>
                <a:path w="1870" h="711" extrusionOk="0">
                  <a:moveTo>
                    <a:pt x="1702" y="0"/>
                  </a:moveTo>
                  <a:cubicBezTo>
                    <a:pt x="1675" y="28"/>
                    <a:pt x="1284" y="224"/>
                    <a:pt x="866" y="335"/>
                  </a:cubicBezTo>
                  <a:cubicBezTo>
                    <a:pt x="642" y="391"/>
                    <a:pt x="447" y="475"/>
                    <a:pt x="280" y="475"/>
                  </a:cubicBezTo>
                  <a:cubicBezTo>
                    <a:pt x="112" y="503"/>
                    <a:pt x="1" y="531"/>
                    <a:pt x="1" y="531"/>
                  </a:cubicBezTo>
                  <a:cubicBezTo>
                    <a:pt x="1" y="531"/>
                    <a:pt x="112" y="558"/>
                    <a:pt x="280" y="586"/>
                  </a:cubicBezTo>
                  <a:cubicBezTo>
                    <a:pt x="447" y="642"/>
                    <a:pt x="670" y="670"/>
                    <a:pt x="893" y="698"/>
                  </a:cubicBezTo>
                  <a:cubicBezTo>
                    <a:pt x="1052" y="707"/>
                    <a:pt x="1210" y="710"/>
                    <a:pt x="1351" y="710"/>
                  </a:cubicBezTo>
                  <a:cubicBezTo>
                    <a:pt x="1634" y="710"/>
                    <a:pt x="1851" y="698"/>
                    <a:pt x="1870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625945" y="4666042"/>
              <a:ext cx="114738" cy="42028"/>
            </a:xfrm>
            <a:custGeom>
              <a:avLst/>
              <a:gdLst/>
              <a:ahLst/>
              <a:cxnLst/>
              <a:rect l="l" t="t" r="r" b="b"/>
              <a:pathLst>
                <a:path w="1982" h="726" extrusionOk="0">
                  <a:moveTo>
                    <a:pt x="1730" y="0"/>
                  </a:moveTo>
                  <a:cubicBezTo>
                    <a:pt x="1730" y="28"/>
                    <a:pt x="1619" y="56"/>
                    <a:pt x="1479" y="140"/>
                  </a:cubicBezTo>
                  <a:cubicBezTo>
                    <a:pt x="1423" y="168"/>
                    <a:pt x="1312" y="196"/>
                    <a:pt x="1228" y="223"/>
                  </a:cubicBezTo>
                  <a:cubicBezTo>
                    <a:pt x="1116" y="279"/>
                    <a:pt x="1005" y="307"/>
                    <a:pt x="893" y="335"/>
                  </a:cubicBezTo>
                  <a:cubicBezTo>
                    <a:pt x="670" y="391"/>
                    <a:pt x="447" y="419"/>
                    <a:pt x="279" y="475"/>
                  </a:cubicBezTo>
                  <a:cubicBezTo>
                    <a:pt x="112" y="502"/>
                    <a:pt x="0" y="502"/>
                    <a:pt x="0" y="502"/>
                  </a:cubicBezTo>
                  <a:cubicBezTo>
                    <a:pt x="0" y="502"/>
                    <a:pt x="112" y="530"/>
                    <a:pt x="279" y="558"/>
                  </a:cubicBezTo>
                  <a:cubicBezTo>
                    <a:pt x="447" y="614"/>
                    <a:pt x="670" y="642"/>
                    <a:pt x="921" y="670"/>
                  </a:cubicBezTo>
                  <a:cubicBezTo>
                    <a:pt x="1033" y="698"/>
                    <a:pt x="1144" y="698"/>
                    <a:pt x="1284" y="698"/>
                  </a:cubicBezTo>
                  <a:cubicBezTo>
                    <a:pt x="1395" y="726"/>
                    <a:pt x="1507" y="726"/>
                    <a:pt x="1619" y="726"/>
                  </a:cubicBezTo>
                  <a:cubicBezTo>
                    <a:pt x="1814" y="698"/>
                    <a:pt x="1953" y="670"/>
                    <a:pt x="1981" y="67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96884" y="4669284"/>
              <a:ext cx="145420" cy="53317"/>
            </a:xfrm>
            <a:custGeom>
              <a:avLst/>
              <a:gdLst/>
              <a:ahLst/>
              <a:cxnLst/>
              <a:rect l="l" t="t" r="r" b="b"/>
              <a:pathLst>
                <a:path w="2512" h="921" extrusionOk="0">
                  <a:moveTo>
                    <a:pt x="2372" y="0"/>
                  </a:moveTo>
                  <a:cubicBezTo>
                    <a:pt x="2316" y="28"/>
                    <a:pt x="1730" y="223"/>
                    <a:pt x="1144" y="446"/>
                  </a:cubicBezTo>
                  <a:cubicBezTo>
                    <a:pt x="1005" y="502"/>
                    <a:pt x="865" y="558"/>
                    <a:pt x="726" y="614"/>
                  </a:cubicBezTo>
                  <a:cubicBezTo>
                    <a:pt x="586" y="670"/>
                    <a:pt x="447" y="725"/>
                    <a:pt x="363" y="781"/>
                  </a:cubicBezTo>
                  <a:cubicBezTo>
                    <a:pt x="140" y="865"/>
                    <a:pt x="0" y="921"/>
                    <a:pt x="0" y="921"/>
                  </a:cubicBezTo>
                  <a:cubicBezTo>
                    <a:pt x="0" y="921"/>
                    <a:pt x="168" y="921"/>
                    <a:pt x="391" y="865"/>
                  </a:cubicBezTo>
                  <a:cubicBezTo>
                    <a:pt x="502" y="865"/>
                    <a:pt x="642" y="837"/>
                    <a:pt x="781" y="809"/>
                  </a:cubicBezTo>
                  <a:cubicBezTo>
                    <a:pt x="921" y="809"/>
                    <a:pt x="1060" y="809"/>
                    <a:pt x="1228" y="781"/>
                  </a:cubicBezTo>
                  <a:cubicBezTo>
                    <a:pt x="1842" y="753"/>
                    <a:pt x="2455" y="698"/>
                    <a:pt x="2511" y="698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19461" y="4688619"/>
              <a:ext cx="105070" cy="42723"/>
            </a:xfrm>
            <a:custGeom>
              <a:avLst/>
              <a:gdLst/>
              <a:ahLst/>
              <a:cxnLst/>
              <a:rect l="l" t="t" r="r" b="b"/>
              <a:pathLst>
                <a:path w="1815" h="738" extrusionOk="0">
                  <a:moveTo>
                    <a:pt x="1479" y="1"/>
                  </a:moveTo>
                  <a:cubicBezTo>
                    <a:pt x="1452" y="1"/>
                    <a:pt x="1396" y="57"/>
                    <a:pt x="1284" y="140"/>
                  </a:cubicBezTo>
                  <a:cubicBezTo>
                    <a:pt x="1173" y="224"/>
                    <a:pt x="977" y="308"/>
                    <a:pt x="810" y="364"/>
                  </a:cubicBezTo>
                  <a:cubicBezTo>
                    <a:pt x="615" y="419"/>
                    <a:pt x="419" y="447"/>
                    <a:pt x="252" y="447"/>
                  </a:cubicBezTo>
                  <a:cubicBezTo>
                    <a:pt x="224" y="457"/>
                    <a:pt x="199" y="460"/>
                    <a:pt x="177" y="460"/>
                  </a:cubicBezTo>
                  <a:cubicBezTo>
                    <a:pt x="134" y="460"/>
                    <a:pt x="103" y="447"/>
                    <a:pt x="84" y="447"/>
                  </a:cubicBezTo>
                  <a:lnTo>
                    <a:pt x="1" y="447"/>
                  </a:lnTo>
                  <a:lnTo>
                    <a:pt x="57" y="475"/>
                  </a:lnTo>
                  <a:cubicBezTo>
                    <a:pt x="112" y="503"/>
                    <a:pt x="168" y="531"/>
                    <a:pt x="224" y="559"/>
                  </a:cubicBezTo>
                  <a:cubicBezTo>
                    <a:pt x="391" y="643"/>
                    <a:pt x="587" y="698"/>
                    <a:pt x="838" y="726"/>
                  </a:cubicBezTo>
                  <a:cubicBezTo>
                    <a:pt x="903" y="734"/>
                    <a:pt x="971" y="738"/>
                    <a:pt x="1038" y="738"/>
                  </a:cubicBezTo>
                  <a:cubicBezTo>
                    <a:pt x="1201" y="738"/>
                    <a:pt x="1361" y="718"/>
                    <a:pt x="1479" y="698"/>
                  </a:cubicBezTo>
                  <a:cubicBezTo>
                    <a:pt x="1675" y="670"/>
                    <a:pt x="1814" y="615"/>
                    <a:pt x="1814" y="615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40475" y="4678951"/>
              <a:ext cx="74331" cy="42028"/>
            </a:xfrm>
            <a:custGeom>
              <a:avLst/>
              <a:gdLst/>
              <a:ahLst/>
              <a:cxnLst/>
              <a:rect l="l" t="t" r="r" b="b"/>
              <a:pathLst>
                <a:path w="1284" h="726" extrusionOk="0">
                  <a:moveTo>
                    <a:pt x="1200" y="0"/>
                  </a:moveTo>
                  <a:cubicBezTo>
                    <a:pt x="1144" y="28"/>
                    <a:pt x="0" y="503"/>
                    <a:pt x="0" y="503"/>
                  </a:cubicBezTo>
                  <a:cubicBezTo>
                    <a:pt x="0" y="503"/>
                    <a:pt x="1228" y="698"/>
                    <a:pt x="1284" y="726"/>
                  </a:cubicBezTo>
                  <a:lnTo>
                    <a:pt x="120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643717" y="4690240"/>
              <a:ext cx="69468" cy="40465"/>
            </a:xfrm>
            <a:custGeom>
              <a:avLst/>
              <a:gdLst/>
              <a:ahLst/>
              <a:cxnLst/>
              <a:rect l="l" t="t" r="r" b="b"/>
              <a:pathLst>
                <a:path w="1200" h="699" extrusionOk="0">
                  <a:moveTo>
                    <a:pt x="1172" y="1"/>
                  </a:moveTo>
                  <a:cubicBezTo>
                    <a:pt x="1144" y="1"/>
                    <a:pt x="0" y="363"/>
                    <a:pt x="0" y="363"/>
                  </a:cubicBezTo>
                  <a:cubicBezTo>
                    <a:pt x="0" y="363"/>
                    <a:pt x="1144" y="698"/>
                    <a:pt x="1200" y="698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614656" y="4708012"/>
              <a:ext cx="82377" cy="40465"/>
            </a:xfrm>
            <a:custGeom>
              <a:avLst/>
              <a:gdLst/>
              <a:ahLst/>
              <a:cxnLst/>
              <a:rect l="l" t="t" r="r" b="b"/>
              <a:pathLst>
                <a:path w="1423" h="699" extrusionOk="0">
                  <a:moveTo>
                    <a:pt x="1311" y="1"/>
                  </a:moveTo>
                  <a:cubicBezTo>
                    <a:pt x="1283" y="1"/>
                    <a:pt x="1004" y="112"/>
                    <a:pt x="670" y="168"/>
                  </a:cubicBezTo>
                  <a:cubicBezTo>
                    <a:pt x="577" y="168"/>
                    <a:pt x="459" y="180"/>
                    <a:pt x="358" y="180"/>
                  </a:cubicBezTo>
                  <a:cubicBezTo>
                    <a:pt x="307" y="180"/>
                    <a:pt x="260" y="177"/>
                    <a:pt x="223" y="168"/>
                  </a:cubicBezTo>
                  <a:lnTo>
                    <a:pt x="0" y="168"/>
                  </a:lnTo>
                  <a:cubicBezTo>
                    <a:pt x="0" y="168"/>
                    <a:pt x="84" y="196"/>
                    <a:pt x="195" y="280"/>
                  </a:cubicBezTo>
                  <a:cubicBezTo>
                    <a:pt x="307" y="363"/>
                    <a:pt x="446" y="447"/>
                    <a:pt x="642" y="503"/>
                  </a:cubicBezTo>
                  <a:cubicBezTo>
                    <a:pt x="977" y="642"/>
                    <a:pt x="1395" y="698"/>
                    <a:pt x="1423" y="698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688928" y="4528728"/>
              <a:ext cx="67905" cy="67905"/>
            </a:xfrm>
            <a:custGeom>
              <a:avLst/>
              <a:gdLst/>
              <a:ahLst/>
              <a:cxnLst/>
              <a:rect l="l" t="t" r="r" b="b"/>
              <a:pathLst>
                <a:path w="1173" h="1173" extrusionOk="0">
                  <a:moveTo>
                    <a:pt x="503" y="1"/>
                  </a:moveTo>
                  <a:lnTo>
                    <a:pt x="0" y="559"/>
                  </a:lnTo>
                  <a:lnTo>
                    <a:pt x="642" y="1173"/>
                  </a:lnTo>
                  <a:lnTo>
                    <a:pt x="1172" y="615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705080" y="4456077"/>
              <a:ext cx="114738" cy="113117"/>
            </a:xfrm>
            <a:custGeom>
              <a:avLst/>
              <a:gdLst/>
              <a:ahLst/>
              <a:cxnLst/>
              <a:rect l="l" t="t" r="r" b="b"/>
              <a:pathLst>
                <a:path w="1982" h="1954" extrusionOk="0">
                  <a:moveTo>
                    <a:pt x="865" y="0"/>
                  </a:moveTo>
                  <a:cubicBezTo>
                    <a:pt x="391" y="0"/>
                    <a:pt x="0" y="447"/>
                    <a:pt x="0" y="1005"/>
                  </a:cubicBezTo>
                  <a:cubicBezTo>
                    <a:pt x="0" y="1535"/>
                    <a:pt x="558" y="1953"/>
                    <a:pt x="1033" y="1953"/>
                  </a:cubicBezTo>
                  <a:cubicBezTo>
                    <a:pt x="1507" y="1953"/>
                    <a:pt x="1591" y="1897"/>
                    <a:pt x="1730" y="1284"/>
                  </a:cubicBezTo>
                  <a:cubicBezTo>
                    <a:pt x="1981" y="196"/>
                    <a:pt x="1340" y="0"/>
                    <a:pt x="86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453144" y="4542679"/>
              <a:ext cx="284008" cy="114970"/>
            </a:xfrm>
            <a:custGeom>
              <a:avLst/>
              <a:gdLst/>
              <a:ahLst/>
              <a:cxnLst/>
              <a:rect l="l" t="t" r="r" b="b"/>
              <a:pathLst>
                <a:path w="4906" h="1986" extrusionOk="0">
                  <a:moveTo>
                    <a:pt x="3388" y="1"/>
                  </a:moveTo>
                  <a:cubicBezTo>
                    <a:pt x="2243" y="1"/>
                    <a:pt x="1296" y="180"/>
                    <a:pt x="586" y="597"/>
                  </a:cubicBezTo>
                  <a:cubicBezTo>
                    <a:pt x="586" y="597"/>
                    <a:pt x="0" y="1127"/>
                    <a:pt x="56" y="1434"/>
                  </a:cubicBezTo>
                  <a:cubicBezTo>
                    <a:pt x="108" y="1607"/>
                    <a:pt x="1422" y="1986"/>
                    <a:pt x="2690" y="1986"/>
                  </a:cubicBezTo>
                  <a:cubicBezTo>
                    <a:pt x="3461" y="1986"/>
                    <a:pt x="4216" y="1845"/>
                    <a:pt x="4659" y="1434"/>
                  </a:cubicBezTo>
                  <a:cubicBezTo>
                    <a:pt x="4906" y="722"/>
                    <a:pt x="4534" y="10"/>
                    <a:pt x="3914" y="10"/>
                  </a:cubicBezTo>
                  <a:cubicBezTo>
                    <a:pt x="3902" y="10"/>
                    <a:pt x="3890" y="10"/>
                    <a:pt x="3878" y="11"/>
                  </a:cubicBezTo>
                  <a:cubicBezTo>
                    <a:pt x="3711" y="4"/>
                    <a:pt x="3548" y="1"/>
                    <a:pt x="3388" y="1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696975" y="4745177"/>
              <a:ext cx="180964" cy="271388"/>
            </a:xfrm>
            <a:custGeom>
              <a:avLst/>
              <a:gdLst/>
              <a:ahLst/>
              <a:cxnLst/>
              <a:rect l="l" t="t" r="r" b="b"/>
              <a:pathLst>
                <a:path w="3126" h="4688" extrusionOk="0">
                  <a:moveTo>
                    <a:pt x="1" y="0"/>
                  </a:moveTo>
                  <a:lnTo>
                    <a:pt x="1" y="4687"/>
                  </a:lnTo>
                  <a:lnTo>
                    <a:pt x="2372" y="4687"/>
                  </a:lnTo>
                  <a:cubicBezTo>
                    <a:pt x="3098" y="4101"/>
                    <a:pt x="3126" y="781"/>
                    <a:pt x="2372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03459" y="4977719"/>
              <a:ext cx="321463" cy="84056"/>
            </a:xfrm>
            <a:custGeom>
              <a:avLst/>
              <a:gdLst/>
              <a:ahLst/>
              <a:cxnLst/>
              <a:rect l="l" t="t" r="r" b="b"/>
              <a:pathLst>
                <a:path w="5553" h="1452" extrusionOk="0">
                  <a:moveTo>
                    <a:pt x="1786" y="1"/>
                  </a:moveTo>
                  <a:lnTo>
                    <a:pt x="1" y="1145"/>
                  </a:lnTo>
                  <a:lnTo>
                    <a:pt x="5301" y="1452"/>
                  </a:lnTo>
                  <a:lnTo>
                    <a:pt x="5552" y="89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09942" y="4512577"/>
              <a:ext cx="58179" cy="35950"/>
            </a:xfrm>
            <a:custGeom>
              <a:avLst/>
              <a:gdLst/>
              <a:ahLst/>
              <a:cxnLst/>
              <a:rect l="l" t="t" r="r" b="b"/>
              <a:pathLst>
                <a:path w="1005" h="621" extrusionOk="0">
                  <a:moveTo>
                    <a:pt x="112" y="1"/>
                  </a:moveTo>
                  <a:lnTo>
                    <a:pt x="0" y="57"/>
                  </a:lnTo>
                  <a:cubicBezTo>
                    <a:pt x="155" y="315"/>
                    <a:pt x="573" y="621"/>
                    <a:pt x="922" y="621"/>
                  </a:cubicBezTo>
                  <a:cubicBezTo>
                    <a:pt x="950" y="621"/>
                    <a:pt x="977" y="619"/>
                    <a:pt x="1004" y="615"/>
                  </a:cubicBezTo>
                  <a:lnTo>
                    <a:pt x="977" y="503"/>
                  </a:lnTo>
                  <a:cubicBezTo>
                    <a:pt x="962" y="504"/>
                    <a:pt x="948" y="505"/>
                    <a:pt x="933" y="505"/>
                  </a:cubicBezTo>
                  <a:cubicBezTo>
                    <a:pt x="631" y="505"/>
                    <a:pt x="245" y="240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750291" y="4501288"/>
              <a:ext cx="42028" cy="67905"/>
            </a:xfrm>
            <a:custGeom>
              <a:avLst/>
              <a:gdLst/>
              <a:ahLst/>
              <a:cxnLst/>
              <a:rect l="l" t="t" r="r" b="b"/>
              <a:pathLst>
                <a:path w="726" h="1173" extrusionOk="0">
                  <a:moveTo>
                    <a:pt x="1" y="1"/>
                  </a:moveTo>
                  <a:cubicBezTo>
                    <a:pt x="1" y="28"/>
                    <a:pt x="112" y="782"/>
                    <a:pt x="642" y="1172"/>
                  </a:cubicBezTo>
                  <a:lnTo>
                    <a:pt x="726" y="1089"/>
                  </a:lnTo>
                  <a:cubicBezTo>
                    <a:pt x="224" y="698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700217" y="4446351"/>
              <a:ext cx="113117" cy="70626"/>
            </a:xfrm>
            <a:custGeom>
              <a:avLst/>
              <a:gdLst/>
              <a:ahLst/>
              <a:cxnLst/>
              <a:rect l="l" t="t" r="r" b="b"/>
              <a:pathLst>
                <a:path w="1954" h="1220" extrusionOk="0">
                  <a:moveTo>
                    <a:pt x="782" y="1"/>
                  </a:moveTo>
                  <a:lnTo>
                    <a:pt x="726" y="29"/>
                  </a:lnTo>
                  <a:cubicBezTo>
                    <a:pt x="363" y="85"/>
                    <a:pt x="84" y="308"/>
                    <a:pt x="29" y="894"/>
                  </a:cubicBezTo>
                  <a:cubicBezTo>
                    <a:pt x="1" y="1005"/>
                    <a:pt x="1" y="1117"/>
                    <a:pt x="29" y="1201"/>
                  </a:cubicBezTo>
                  <a:cubicBezTo>
                    <a:pt x="106" y="1214"/>
                    <a:pt x="172" y="1219"/>
                    <a:pt x="229" y="1219"/>
                  </a:cubicBezTo>
                  <a:cubicBezTo>
                    <a:pt x="539" y="1219"/>
                    <a:pt x="583" y="1052"/>
                    <a:pt x="866" y="1005"/>
                  </a:cubicBezTo>
                  <a:cubicBezTo>
                    <a:pt x="996" y="973"/>
                    <a:pt x="1223" y="959"/>
                    <a:pt x="1461" y="959"/>
                  </a:cubicBezTo>
                  <a:cubicBezTo>
                    <a:pt x="1629" y="959"/>
                    <a:pt x="1803" y="966"/>
                    <a:pt x="1954" y="977"/>
                  </a:cubicBezTo>
                  <a:cubicBezTo>
                    <a:pt x="1926" y="419"/>
                    <a:pt x="1535" y="57"/>
                    <a:pt x="1061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701838" y="4497641"/>
              <a:ext cx="111496" cy="19335"/>
            </a:xfrm>
            <a:custGeom>
              <a:avLst/>
              <a:gdLst/>
              <a:ahLst/>
              <a:cxnLst/>
              <a:rect l="l" t="t" r="r" b="b"/>
              <a:pathLst>
                <a:path w="1926" h="334" extrusionOk="0">
                  <a:moveTo>
                    <a:pt x="1301" y="1"/>
                  </a:moveTo>
                  <a:cubicBezTo>
                    <a:pt x="1103" y="1"/>
                    <a:pt x="921" y="8"/>
                    <a:pt x="810" y="36"/>
                  </a:cubicBezTo>
                  <a:cubicBezTo>
                    <a:pt x="516" y="109"/>
                    <a:pt x="458" y="269"/>
                    <a:pt x="146" y="269"/>
                  </a:cubicBezTo>
                  <a:cubicBezTo>
                    <a:pt x="103" y="269"/>
                    <a:pt x="55" y="266"/>
                    <a:pt x="1" y="259"/>
                  </a:cubicBezTo>
                  <a:lnTo>
                    <a:pt x="1" y="315"/>
                  </a:lnTo>
                  <a:cubicBezTo>
                    <a:pt x="78" y="328"/>
                    <a:pt x="144" y="333"/>
                    <a:pt x="201" y="333"/>
                  </a:cubicBezTo>
                  <a:cubicBezTo>
                    <a:pt x="511" y="333"/>
                    <a:pt x="555" y="166"/>
                    <a:pt x="838" y="119"/>
                  </a:cubicBezTo>
                  <a:cubicBezTo>
                    <a:pt x="968" y="87"/>
                    <a:pt x="1195" y="73"/>
                    <a:pt x="1433" y="73"/>
                  </a:cubicBezTo>
                  <a:cubicBezTo>
                    <a:pt x="1601" y="73"/>
                    <a:pt x="1775" y="80"/>
                    <a:pt x="1926" y="91"/>
                  </a:cubicBezTo>
                  <a:lnTo>
                    <a:pt x="1898" y="8"/>
                  </a:lnTo>
                  <a:cubicBezTo>
                    <a:pt x="1716" y="8"/>
                    <a:pt x="1500" y="1"/>
                    <a:pt x="1301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779352" y="4493242"/>
              <a:ext cx="56616" cy="12967"/>
            </a:xfrm>
            <a:custGeom>
              <a:avLst/>
              <a:gdLst/>
              <a:ahLst/>
              <a:cxnLst/>
              <a:rect l="l" t="t" r="r" b="b"/>
              <a:pathLst>
                <a:path w="978" h="224" extrusionOk="0">
                  <a:moveTo>
                    <a:pt x="559" y="0"/>
                  </a:moveTo>
                  <a:lnTo>
                    <a:pt x="1" y="140"/>
                  </a:lnTo>
                  <a:lnTo>
                    <a:pt x="419" y="195"/>
                  </a:lnTo>
                  <a:cubicBezTo>
                    <a:pt x="517" y="209"/>
                    <a:pt x="615" y="223"/>
                    <a:pt x="709" y="223"/>
                  </a:cubicBezTo>
                  <a:cubicBezTo>
                    <a:pt x="803" y="223"/>
                    <a:pt x="894" y="209"/>
                    <a:pt x="977" y="167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719610" y="4446351"/>
              <a:ext cx="25877" cy="64663"/>
            </a:xfrm>
            <a:custGeom>
              <a:avLst/>
              <a:gdLst/>
              <a:ahLst/>
              <a:cxnLst/>
              <a:rect l="l" t="t" r="r" b="b"/>
              <a:pathLst>
                <a:path w="447" h="1117" extrusionOk="0">
                  <a:moveTo>
                    <a:pt x="447" y="1"/>
                  </a:moveTo>
                  <a:lnTo>
                    <a:pt x="391" y="29"/>
                  </a:lnTo>
                  <a:cubicBezTo>
                    <a:pt x="1" y="531"/>
                    <a:pt x="140" y="1117"/>
                    <a:pt x="140" y="1117"/>
                  </a:cubicBezTo>
                  <a:lnTo>
                    <a:pt x="168" y="1117"/>
                  </a:lnTo>
                  <a:cubicBezTo>
                    <a:pt x="168" y="1089"/>
                    <a:pt x="28" y="531"/>
                    <a:pt x="44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747049" y="4446351"/>
              <a:ext cx="37223" cy="53375"/>
            </a:xfrm>
            <a:custGeom>
              <a:avLst/>
              <a:gdLst/>
              <a:ahLst/>
              <a:cxnLst/>
              <a:rect l="l" t="t" r="r" b="b"/>
              <a:pathLst>
                <a:path w="643" h="922" extrusionOk="0">
                  <a:moveTo>
                    <a:pt x="1" y="1"/>
                  </a:moveTo>
                  <a:cubicBezTo>
                    <a:pt x="615" y="336"/>
                    <a:pt x="587" y="894"/>
                    <a:pt x="587" y="922"/>
                  </a:cubicBezTo>
                  <a:lnTo>
                    <a:pt x="615" y="922"/>
                  </a:lnTo>
                  <a:cubicBezTo>
                    <a:pt x="615" y="894"/>
                    <a:pt x="642" y="336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737382" y="4444094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1"/>
                  </a:moveTo>
                  <a:cubicBezTo>
                    <a:pt x="173" y="1"/>
                    <a:pt x="156" y="4"/>
                    <a:pt x="140" y="12"/>
                  </a:cubicBezTo>
                  <a:cubicBezTo>
                    <a:pt x="56" y="12"/>
                    <a:pt x="0" y="40"/>
                    <a:pt x="0" y="68"/>
                  </a:cubicBezTo>
                  <a:cubicBezTo>
                    <a:pt x="28" y="96"/>
                    <a:pt x="84" y="96"/>
                    <a:pt x="140" y="96"/>
                  </a:cubicBezTo>
                  <a:cubicBezTo>
                    <a:pt x="196" y="68"/>
                    <a:pt x="251" y="40"/>
                    <a:pt x="251" y="40"/>
                  </a:cubicBezTo>
                  <a:cubicBezTo>
                    <a:pt x="251" y="20"/>
                    <a:pt x="224" y="1"/>
                    <a:pt x="18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049059" y="4502909"/>
              <a:ext cx="54995" cy="101829"/>
            </a:xfrm>
            <a:custGeom>
              <a:avLst/>
              <a:gdLst/>
              <a:ahLst/>
              <a:cxnLst/>
              <a:rect l="l" t="t" r="r" b="b"/>
              <a:pathLst>
                <a:path w="950" h="1759" extrusionOk="0">
                  <a:moveTo>
                    <a:pt x="57" y="0"/>
                  </a:moveTo>
                  <a:lnTo>
                    <a:pt x="57" y="0"/>
                  </a:lnTo>
                  <a:cubicBezTo>
                    <a:pt x="29" y="614"/>
                    <a:pt x="1" y="1256"/>
                    <a:pt x="364" y="1758"/>
                  </a:cubicBezTo>
                  <a:lnTo>
                    <a:pt x="949" y="156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653384" y="4562246"/>
              <a:ext cx="466825" cy="341262"/>
            </a:xfrm>
            <a:custGeom>
              <a:avLst/>
              <a:gdLst/>
              <a:ahLst/>
              <a:cxnLst/>
              <a:rect l="l" t="t" r="r" b="b"/>
              <a:pathLst>
                <a:path w="8064" h="5895" extrusionOk="0">
                  <a:moveTo>
                    <a:pt x="6179" y="1"/>
                  </a:moveTo>
                  <a:cubicBezTo>
                    <a:pt x="4484" y="1"/>
                    <a:pt x="2242" y="1164"/>
                    <a:pt x="1" y="2993"/>
                  </a:cubicBezTo>
                  <a:lnTo>
                    <a:pt x="3683" y="5894"/>
                  </a:lnTo>
                  <a:cubicBezTo>
                    <a:pt x="4241" y="4360"/>
                    <a:pt x="6194" y="3132"/>
                    <a:pt x="7059" y="2240"/>
                  </a:cubicBezTo>
                  <a:cubicBezTo>
                    <a:pt x="7478" y="1793"/>
                    <a:pt x="7561" y="1542"/>
                    <a:pt x="8063" y="1068"/>
                  </a:cubicBezTo>
                  <a:lnTo>
                    <a:pt x="7980" y="649"/>
                  </a:lnTo>
                  <a:cubicBezTo>
                    <a:pt x="7502" y="205"/>
                    <a:pt x="6888" y="1"/>
                    <a:pt x="61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990938" y="4709633"/>
              <a:ext cx="273009" cy="81972"/>
            </a:xfrm>
            <a:custGeom>
              <a:avLst/>
              <a:gdLst/>
              <a:ahLst/>
              <a:cxnLst/>
              <a:rect l="l" t="t" r="r" b="b"/>
              <a:pathLst>
                <a:path w="4716" h="1416" extrusionOk="0">
                  <a:moveTo>
                    <a:pt x="4576" y="1"/>
                  </a:moveTo>
                  <a:cubicBezTo>
                    <a:pt x="4576" y="307"/>
                    <a:pt x="4353" y="642"/>
                    <a:pt x="4018" y="810"/>
                  </a:cubicBezTo>
                  <a:lnTo>
                    <a:pt x="3237" y="503"/>
                  </a:lnTo>
                  <a:lnTo>
                    <a:pt x="3655" y="1200"/>
                  </a:lnTo>
                  <a:cubicBezTo>
                    <a:pt x="3655" y="1200"/>
                    <a:pt x="3647" y="1201"/>
                    <a:pt x="3633" y="1201"/>
                  </a:cubicBezTo>
                  <a:cubicBezTo>
                    <a:pt x="3548" y="1201"/>
                    <a:pt x="3237" y="1180"/>
                    <a:pt x="3069" y="893"/>
                  </a:cubicBezTo>
                  <a:lnTo>
                    <a:pt x="2818" y="475"/>
                  </a:lnTo>
                  <a:lnTo>
                    <a:pt x="1340" y="168"/>
                  </a:lnTo>
                  <a:cubicBezTo>
                    <a:pt x="1251" y="234"/>
                    <a:pt x="1057" y="512"/>
                    <a:pt x="507" y="512"/>
                  </a:cubicBezTo>
                  <a:cubicBezTo>
                    <a:pt x="363" y="512"/>
                    <a:pt x="196" y="493"/>
                    <a:pt x="1" y="447"/>
                  </a:cubicBezTo>
                  <a:lnTo>
                    <a:pt x="1" y="447"/>
                  </a:lnTo>
                  <a:cubicBezTo>
                    <a:pt x="196" y="586"/>
                    <a:pt x="412" y="635"/>
                    <a:pt x="614" y="635"/>
                  </a:cubicBezTo>
                  <a:cubicBezTo>
                    <a:pt x="817" y="635"/>
                    <a:pt x="1005" y="586"/>
                    <a:pt x="1144" y="531"/>
                  </a:cubicBezTo>
                  <a:cubicBezTo>
                    <a:pt x="1228" y="503"/>
                    <a:pt x="1312" y="447"/>
                    <a:pt x="1396" y="363"/>
                  </a:cubicBezTo>
                  <a:lnTo>
                    <a:pt x="2790" y="642"/>
                  </a:lnTo>
                  <a:lnTo>
                    <a:pt x="3125" y="1200"/>
                  </a:lnTo>
                  <a:cubicBezTo>
                    <a:pt x="3231" y="1342"/>
                    <a:pt x="3382" y="1416"/>
                    <a:pt x="3535" y="1416"/>
                  </a:cubicBezTo>
                  <a:cubicBezTo>
                    <a:pt x="3624" y="1416"/>
                    <a:pt x="3713" y="1391"/>
                    <a:pt x="3795" y="1340"/>
                  </a:cubicBezTo>
                  <a:lnTo>
                    <a:pt x="4018" y="1228"/>
                  </a:lnTo>
                  <a:lnTo>
                    <a:pt x="3432" y="642"/>
                  </a:lnTo>
                  <a:lnTo>
                    <a:pt x="4213" y="1033"/>
                  </a:lnTo>
                  <a:cubicBezTo>
                    <a:pt x="4604" y="670"/>
                    <a:pt x="4716" y="335"/>
                    <a:pt x="4576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24861" y="4498047"/>
              <a:ext cx="53375" cy="100208"/>
            </a:xfrm>
            <a:custGeom>
              <a:avLst/>
              <a:gdLst/>
              <a:ahLst/>
              <a:cxnLst/>
              <a:rect l="l" t="t" r="r" b="b"/>
              <a:pathLst>
                <a:path w="922" h="1731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642"/>
                    <a:pt x="56" y="1256"/>
                    <a:pt x="447" y="1730"/>
                  </a:cubicBezTo>
                  <a:lnTo>
                    <a:pt x="893" y="1396"/>
                  </a:lnTo>
                  <a:lnTo>
                    <a:pt x="921" y="1396"/>
                  </a:lnTo>
                  <a:lnTo>
                    <a:pt x="921" y="1368"/>
                  </a:lnTo>
                  <a:lnTo>
                    <a:pt x="84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965119" y="4659558"/>
              <a:ext cx="66284" cy="74562"/>
            </a:xfrm>
            <a:custGeom>
              <a:avLst/>
              <a:gdLst/>
              <a:ahLst/>
              <a:cxnLst/>
              <a:rect l="l" t="t" r="r" b="b"/>
              <a:pathLst>
                <a:path w="1145" h="1288" extrusionOk="0">
                  <a:moveTo>
                    <a:pt x="140" y="1"/>
                  </a:moveTo>
                  <a:lnTo>
                    <a:pt x="140" y="1"/>
                  </a:lnTo>
                  <a:cubicBezTo>
                    <a:pt x="28" y="224"/>
                    <a:pt x="0" y="503"/>
                    <a:pt x="112" y="782"/>
                  </a:cubicBezTo>
                  <a:cubicBezTo>
                    <a:pt x="248" y="1099"/>
                    <a:pt x="567" y="1287"/>
                    <a:pt x="907" y="1287"/>
                  </a:cubicBezTo>
                  <a:cubicBezTo>
                    <a:pt x="985" y="1287"/>
                    <a:pt x="1065" y="1277"/>
                    <a:pt x="1144" y="1256"/>
                  </a:cubicBezTo>
                  <a:cubicBezTo>
                    <a:pt x="753" y="1256"/>
                    <a:pt x="391" y="1005"/>
                    <a:pt x="223" y="614"/>
                  </a:cubicBezTo>
                  <a:cubicBezTo>
                    <a:pt x="140" y="419"/>
                    <a:pt x="112" y="196"/>
                    <a:pt x="14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008710" y="4627256"/>
              <a:ext cx="153466" cy="103449"/>
            </a:xfrm>
            <a:custGeom>
              <a:avLst/>
              <a:gdLst/>
              <a:ahLst/>
              <a:cxnLst/>
              <a:rect l="l" t="t" r="r" b="b"/>
              <a:pathLst>
                <a:path w="2651" h="1787" extrusionOk="0">
                  <a:moveTo>
                    <a:pt x="84" y="1"/>
                  </a:moveTo>
                  <a:lnTo>
                    <a:pt x="0" y="56"/>
                  </a:lnTo>
                  <a:cubicBezTo>
                    <a:pt x="1172" y="1340"/>
                    <a:pt x="2595" y="1758"/>
                    <a:pt x="2623" y="1786"/>
                  </a:cubicBezTo>
                  <a:lnTo>
                    <a:pt x="2651" y="1675"/>
                  </a:lnTo>
                  <a:cubicBezTo>
                    <a:pt x="2651" y="1675"/>
                    <a:pt x="1228" y="1256"/>
                    <a:pt x="84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008710" y="4578803"/>
              <a:ext cx="98587" cy="45270"/>
            </a:xfrm>
            <a:custGeom>
              <a:avLst/>
              <a:gdLst/>
              <a:ahLst/>
              <a:cxnLst/>
              <a:rect l="l" t="t" r="r" b="b"/>
              <a:pathLst>
                <a:path w="1703" h="782" extrusionOk="0">
                  <a:moveTo>
                    <a:pt x="1563" y="1"/>
                  </a:moveTo>
                  <a:cubicBezTo>
                    <a:pt x="1535" y="29"/>
                    <a:pt x="893" y="252"/>
                    <a:pt x="0" y="698"/>
                  </a:cubicBezTo>
                  <a:lnTo>
                    <a:pt x="84" y="782"/>
                  </a:lnTo>
                  <a:cubicBezTo>
                    <a:pt x="921" y="391"/>
                    <a:pt x="1674" y="140"/>
                    <a:pt x="1702" y="140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658247" y="4579555"/>
              <a:ext cx="402220" cy="199605"/>
            </a:xfrm>
            <a:custGeom>
              <a:avLst/>
              <a:gdLst/>
              <a:ahLst/>
              <a:cxnLst/>
              <a:rect l="l" t="t" r="r" b="b"/>
              <a:pathLst>
                <a:path w="6948" h="3448" extrusionOk="0">
                  <a:moveTo>
                    <a:pt x="6362" y="1"/>
                  </a:moveTo>
                  <a:cubicBezTo>
                    <a:pt x="4523" y="1"/>
                    <a:pt x="1755" y="1116"/>
                    <a:pt x="0" y="3447"/>
                  </a:cubicBezTo>
                  <a:cubicBezTo>
                    <a:pt x="2493" y="1503"/>
                    <a:pt x="4985" y="42"/>
                    <a:pt x="6844" y="42"/>
                  </a:cubicBezTo>
                  <a:cubicBezTo>
                    <a:pt x="6879" y="42"/>
                    <a:pt x="6913" y="42"/>
                    <a:pt x="6947" y="43"/>
                  </a:cubicBezTo>
                  <a:cubicBezTo>
                    <a:pt x="6766" y="15"/>
                    <a:pt x="6570" y="1"/>
                    <a:pt x="6362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74547" y="4654696"/>
              <a:ext cx="135694" cy="235902"/>
            </a:xfrm>
            <a:custGeom>
              <a:avLst/>
              <a:gdLst/>
              <a:ahLst/>
              <a:cxnLst/>
              <a:rect l="l" t="t" r="r" b="b"/>
              <a:pathLst>
                <a:path w="2344" h="4075" extrusionOk="0">
                  <a:moveTo>
                    <a:pt x="2344" y="1"/>
                  </a:moveTo>
                  <a:cubicBezTo>
                    <a:pt x="1897" y="168"/>
                    <a:pt x="1423" y="419"/>
                    <a:pt x="977" y="894"/>
                  </a:cubicBezTo>
                  <a:cubicBezTo>
                    <a:pt x="279" y="1619"/>
                    <a:pt x="0" y="2651"/>
                    <a:pt x="167" y="3628"/>
                  </a:cubicBezTo>
                  <a:lnTo>
                    <a:pt x="251" y="4074"/>
                  </a:lnTo>
                  <a:cubicBezTo>
                    <a:pt x="363" y="2344"/>
                    <a:pt x="1730" y="336"/>
                    <a:pt x="234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850440" y="4690240"/>
              <a:ext cx="163192" cy="284298"/>
            </a:xfrm>
            <a:custGeom>
              <a:avLst/>
              <a:gdLst/>
              <a:ahLst/>
              <a:cxnLst/>
              <a:rect l="l" t="t" r="r" b="b"/>
              <a:pathLst>
                <a:path w="2819" h="4911" extrusionOk="0">
                  <a:moveTo>
                    <a:pt x="1870" y="1"/>
                  </a:moveTo>
                  <a:cubicBezTo>
                    <a:pt x="1618" y="810"/>
                    <a:pt x="865" y="1870"/>
                    <a:pt x="419" y="2874"/>
                  </a:cubicBezTo>
                  <a:cubicBezTo>
                    <a:pt x="391" y="2958"/>
                    <a:pt x="335" y="3070"/>
                    <a:pt x="307" y="3153"/>
                  </a:cubicBezTo>
                  <a:cubicBezTo>
                    <a:pt x="56" y="3851"/>
                    <a:pt x="0" y="4437"/>
                    <a:pt x="56" y="4911"/>
                  </a:cubicBezTo>
                  <a:lnTo>
                    <a:pt x="614" y="3125"/>
                  </a:lnTo>
                  <a:lnTo>
                    <a:pt x="614" y="3098"/>
                  </a:lnTo>
                  <a:cubicBezTo>
                    <a:pt x="1061" y="2233"/>
                    <a:pt x="2093" y="1535"/>
                    <a:pt x="2818" y="866"/>
                  </a:cubicBezTo>
                  <a:cubicBezTo>
                    <a:pt x="2762" y="866"/>
                    <a:pt x="1925" y="866"/>
                    <a:pt x="1870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-301098" y="5026173"/>
              <a:ext cx="177722" cy="148662"/>
            </a:xfrm>
            <a:custGeom>
              <a:avLst/>
              <a:gdLst/>
              <a:ahLst/>
              <a:cxnLst/>
              <a:rect l="l" t="t" r="r" b="b"/>
              <a:pathLst>
                <a:path w="3070" h="2568" extrusionOk="0">
                  <a:moveTo>
                    <a:pt x="2707" y="1"/>
                  </a:moveTo>
                  <a:lnTo>
                    <a:pt x="140" y="1954"/>
                  </a:lnTo>
                  <a:cubicBezTo>
                    <a:pt x="0" y="2177"/>
                    <a:pt x="84" y="2372"/>
                    <a:pt x="168" y="2567"/>
                  </a:cubicBezTo>
                  <a:lnTo>
                    <a:pt x="3069" y="810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1007089" y="5021368"/>
              <a:ext cx="261721" cy="124406"/>
            </a:xfrm>
            <a:custGeom>
              <a:avLst/>
              <a:gdLst/>
              <a:ahLst/>
              <a:cxnLst/>
              <a:rect l="l" t="t" r="r" b="b"/>
              <a:pathLst>
                <a:path w="4521" h="2149" extrusionOk="0">
                  <a:moveTo>
                    <a:pt x="1" y="0"/>
                  </a:moveTo>
                  <a:lnTo>
                    <a:pt x="224" y="753"/>
                  </a:lnTo>
                  <a:cubicBezTo>
                    <a:pt x="1368" y="1088"/>
                    <a:pt x="2456" y="1590"/>
                    <a:pt x="3209" y="2148"/>
                  </a:cubicBezTo>
                  <a:lnTo>
                    <a:pt x="4213" y="1981"/>
                  </a:lnTo>
                  <a:lnTo>
                    <a:pt x="4520" y="17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958636" y="5014710"/>
              <a:ext cx="82435" cy="53722"/>
            </a:xfrm>
            <a:custGeom>
              <a:avLst/>
              <a:gdLst/>
              <a:ahLst/>
              <a:cxnLst/>
              <a:rect l="l" t="t" r="r" b="b"/>
              <a:pathLst>
                <a:path w="1424" h="928" extrusionOk="0">
                  <a:moveTo>
                    <a:pt x="675" y="0"/>
                  </a:moveTo>
                  <a:cubicBezTo>
                    <a:pt x="344" y="0"/>
                    <a:pt x="54" y="161"/>
                    <a:pt x="28" y="394"/>
                  </a:cubicBezTo>
                  <a:cubicBezTo>
                    <a:pt x="1" y="645"/>
                    <a:pt x="280" y="868"/>
                    <a:pt x="670" y="924"/>
                  </a:cubicBezTo>
                  <a:cubicBezTo>
                    <a:pt x="697" y="926"/>
                    <a:pt x="723" y="927"/>
                    <a:pt x="749" y="927"/>
                  </a:cubicBezTo>
                  <a:cubicBezTo>
                    <a:pt x="1080" y="927"/>
                    <a:pt x="1370" y="766"/>
                    <a:pt x="1396" y="534"/>
                  </a:cubicBezTo>
                  <a:cubicBezTo>
                    <a:pt x="1423" y="282"/>
                    <a:pt x="1144" y="59"/>
                    <a:pt x="754" y="3"/>
                  </a:cubicBezTo>
                  <a:cubicBezTo>
                    <a:pt x="727" y="1"/>
                    <a:pt x="701" y="0"/>
                    <a:pt x="675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-175130" y="5016389"/>
              <a:ext cx="72710" cy="53548"/>
            </a:xfrm>
            <a:custGeom>
              <a:avLst/>
              <a:gdLst/>
              <a:ahLst/>
              <a:cxnLst/>
              <a:rect l="l" t="t" r="r" b="b"/>
              <a:pathLst>
                <a:path w="1256" h="925" extrusionOk="0">
                  <a:moveTo>
                    <a:pt x="793" y="1"/>
                  </a:moveTo>
                  <a:cubicBezTo>
                    <a:pt x="681" y="1"/>
                    <a:pt x="559" y="30"/>
                    <a:pt x="447" y="86"/>
                  </a:cubicBezTo>
                  <a:cubicBezTo>
                    <a:pt x="168" y="253"/>
                    <a:pt x="0" y="532"/>
                    <a:pt x="112" y="728"/>
                  </a:cubicBezTo>
                  <a:cubicBezTo>
                    <a:pt x="179" y="861"/>
                    <a:pt x="315" y="925"/>
                    <a:pt x="479" y="925"/>
                  </a:cubicBezTo>
                  <a:cubicBezTo>
                    <a:pt x="590" y="925"/>
                    <a:pt x="714" y="896"/>
                    <a:pt x="837" y="839"/>
                  </a:cubicBezTo>
                  <a:cubicBezTo>
                    <a:pt x="1116" y="700"/>
                    <a:pt x="1256" y="393"/>
                    <a:pt x="1172" y="198"/>
                  </a:cubicBezTo>
                  <a:cubicBezTo>
                    <a:pt x="1106" y="64"/>
                    <a:pt x="959" y="1"/>
                    <a:pt x="793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961877" y="4561030"/>
              <a:ext cx="45270" cy="64663"/>
            </a:xfrm>
            <a:custGeom>
              <a:avLst/>
              <a:gdLst/>
              <a:ahLst/>
              <a:cxnLst/>
              <a:rect l="l" t="t" r="r" b="b"/>
              <a:pathLst>
                <a:path w="782" h="1117" extrusionOk="0">
                  <a:moveTo>
                    <a:pt x="112" y="1"/>
                  </a:moveTo>
                  <a:lnTo>
                    <a:pt x="0" y="57"/>
                  </a:lnTo>
                  <a:cubicBezTo>
                    <a:pt x="335" y="782"/>
                    <a:pt x="726" y="1117"/>
                    <a:pt x="726" y="1117"/>
                  </a:cubicBezTo>
                  <a:lnTo>
                    <a:pt x="782" y="1033"/>
                  </a:lnTo>
                  <a:cubicBezTo>
                    <a:pt x="782" y="1033"/>
                    <a:pt x="419" y="698"/>
                    <a:pt x="112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-368944" y="5127942"/>
              <a:ext cx="77573" cy="72710"/>
            </a:xfrm>
            <a:custGeom>
              <a:avLst/>
              <a:gdLst/>
              <a:ahLst/>
              <a:cxnLst/>
              <a:rect l="l" t="t" r="r" b="b"/>
              <a:pathLst>
                <a:path w="134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cubicBezTo>
                    <a:pt x="949" y="977"/>
                    <a:pt x="1172" y="893"/>
                    <a:pt x="1340" y="809"/>
                  </a:cubicBezTo>
                  <a:lnTo>
                    <a:pt x="1312" y="196"/>
                  </a:lnTo>
                  <a:cubicBezTo>
                    <a:pt x="1144" y="168"/>
                    <a:pt x="977" y="140"/>
                    <a:pt x="810" y="84"/>
                  </a:cubicBezTo>
                  <a:cubicBezTo>
                    <a:pt x="698" y="56"/>
                    <a:pt x="614" y="28"/>
                    <a:pt x="55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-312386" y="5124701"/>
              <a:ext cx="40407" cy="38844"/>
            </a:xfrm>
            <a:custGeom>
              <a:avLst/>
              <a:gdLst/>
              <a:ahLst/>
              <a:cxnLst/>
              <a:rect l="l" t="t" r="r" b="b"/>
              <a:pathLst>
                <a:path w="698" h="671" extrusionOk="0">
                  <a:moveTo>
                    <a:pt x="697" y="1"/>
                  </a:moveTo>
                  <a:cubicBezTo>
                    <a:pt x="670" y="1"/>
                    <a:pt x="474" y="28"/>
                    <a:pt x="335" y="56"/>
                  </a:cubicBezTo>
                  <a:cubicBezTo>
                    <a:pt x="279" y="56"/>
                    <a:pt x="223" y="69"/>
                    <a:pt x="176" y="69"/>
                  </a:cubicBezTo>
                  <a:cubicBezTo>
                    <a:pt x="152" y="69"/>
                    <a:pt x="130" y="66"/>
                    <a:pt x="112" y="56"/>
                  </a:cubicBezTo>
                  <a:cubicBezTo>
                    <a:pt x="28" y="28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56"/>
                    <a:pt x="28" y="140"/>
                  </a:cubicBezTo>
                  <a:cubicBezTo>
                    <a:pt x="56" y="196"/>
                    <a:pt x="112" y="280"/>
                    <a:pt x="167" y="363"/>
                  </a:cubicBezTo>
                  <a:cubicBezTo>
                    <a:pt x="335" y="531"/>
                    <a:pt x="474" y="670"/>
                    <a:pt x="474" y="670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-301098" y="5116654"/>
              <a:ext cx="37165" cy="38786"/>
            </a:xfrm>
            <a:custGeom>
              <a:avLst/>
              <a:gdLst/>
              <a:ahLst/>
              <a:cxnLst/>
              <a:rect l="l" t="t" r="r" b="b"/>
              <a:pathLst>
                <a:path w="642" h="670" extrusionOk="0">
                  <a:moveTo>
                    <a:pt x="642" y="0"/>
                  </a:moveTo>
                  <a:lnTo>
                    <a:pt x="0" y="140"/>
                  </a:lnTo>
                  <a:lnTo>
                    <a:pt x="363" y="67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-283326" y="5108549"/>
              <a:ext cx="22635" cy="38844"/>
            </a:xfrm>
            <a:custGeom>
              <a:avLst/>
              <a:gdLst/>
              <a:ahLst/>
              <a:cxnLst/>
              <a:rect l="l" t="t" r="r" b="b"/>
              <a:pathLst>
                <a:path w="391" h="671" extrusionOk="0">
                  <a:moveTo>
                    <a:pt x="391" y="1"/>
                  </a:moveTo>
                  <a:cubicBezTo>
                    <a:pt x="391" y="1"/>
                    <a:pt x="307" y="56"/>
                    <a:pt x="195" y="112"/>
                  </a:cubicBezTo>
                  <a:cubicBezTo>
                    <a:pt x="112" y="168"/>
                    <a:pt x="0" y="224"/>
                    <a:pt x="0" y="224"/>
                  </a:cubicBezTo>
                  <a:cubicBezTo>
                    <a:pt x="0" y="224"/>
                    <a:pt x="28" y="307"/>
                    <a:pt x="84" y="447"/>
                  </a:cubicBezTo>
                  <a:cubicBezTo>
                    <a:pt x="140" y="559"/>
                    <a:pt x="195" y="670"/>
                    <a:pt x="223" y="670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12738" y="4577182"/>
              <a:ext cx="106691" cy="64663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312" y="1"/>
                  </a:moveTo>
                  <a:cubicBezTo>
                    <a:pt x="391" y="140"/>
                    <a:pt x="84" y="503"/>
                    <a:pt x="1" y="949"/>
                  </a:cubicBezTo>
                  <a:lnTo>
                    <a:pt x="1842" y="1117"/>
                  </a:lnTo>
                  <a:cubicBezTo>
                    <a:pt x="1563" y="754"/>
                    <a:pt x="1340" y="363"/>
                    <a:pt x="131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885984" y="4567514"/>
              <a:ext cx="59800" cy="33981"/>
            </a:xfrm>
            <a:custGeom>
              <a:avLst/>
              <a:gdLst/>
              <a:ahLst/>
              <a:cxnLst/>
              <a:rect l="l" t="t" r="r" b="b"/>
              <a:pathLst>
                <a:path w="1033" h="587" extrusionOk="0">
                  <a:moveTo>
                    <a:pt x="865" y="0"/>
                  </a:moveTo>
                  <a:lnTo>
                    <a:pt x="195" y="279"/>
                  </a:lnTo>
                  <a:lnTo>
                    <a:pt x="0" y="586"/>
                  </a:lnTo>
                  <a:lnTo>
                    <a:pt x="865" y="391"/>
                  </a:lnTo>
                  <a:cubicBezTo>
                    <a:pt x="977" y="307"/>
                    <a:pt x="1032" y="196"/>
                    <a:pt x="865" y="0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881122" y="4565314"/>
              <a:ext cx="69526" cy="37802"/>
            </a:xfrm>
            <a:custGeom>
              <a:avLst/>
              <a:gdLst/>
              <a:ahLst/>
              <a:cxnLst/>
              <a:rect l="l" t="t" r="r" b="b"/>
              <a:pathLst>
                <a:path w="1201" h="653" extrusionOk="0">
                  <a:moveTo>
                    <a:pt x="875" y="0"/>
                  </a:moveTo>
                  <a:cubicBezTo>
                    <a:pt x="846" y="0"/>
                    <a:pt x="815" y="4"/>
                    <a:pt x="782" y="10"/>
                  </a:cubicBezTo>
                  <a:lnTo>
                    <a:pt x="112" y="206"/>
                  </a:lnTo>
                  <a:lnTo>
                    <a:pt x="0" y="652"/>
                  </a:lnTo>
                  <a:cubicBezTo>
                    <a:pt x="363" y="596"/>
                    <a:pt x="670" y="457"/>
                    <a:pt x="921" y="206"/>
                  </a:cubicBezTo>
                  <a:lnTo>
                    <a:pt x="1033" y="345"/>
                  </a:lnTo>
                  <a:lnTo>
                    <a:pt x="977" y="345"/>
                  </a:lnTo>
                  <a:lnTo>
                    <a:pt x="949" y="373"/>
                  </a:lnTo>
                  <a:lnTo>
                    <a:pt x="921" y="401"/>
                  </a:lnTo>
                  <a:lnTo>
                    <a:pt x="921" y="429"/>
                  </a:lnTo>
                  <a:lnTo>
                    <a:pt x="949" y="457"/>
                  </a:lnTo>
                  <a:lnTo>
                    <a:pt x="977" y="457"/>
                  </a:lnTo>
                  <a:lnTo>
                    <a:pt x="1116" y="429"/>
                  </a:lnTo>
                  <a:lnTo>
                    <a:pt x="1200" y="373"/>
                  </a:lnTo>
                  <a:lnTo>
                    <a:pt x="1200" y="289"/>
                  </a:lnTo>
                  <a:lnTo>
                    <a:pt x="1088" y="122"/>
                  </a:lnTo>
                  <a:cubicBezTo>
                    <a:pt x="1046" y="37"/>
                    <a:pt x="971" y="0"/>
                    <a:pt x="875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88928" y="4535212"/>
              <a:ext cx="46891" cy="48512"/>
            </a:xfrm>
            <a:custGeom>
              <a:avLst/>
              <a:gdLst/>
              <a:ahLst/>
              <a:cxnLst/>
              <a:rect l="l" t="t" r="r" b="b"/>
              <a:pathLst>
                <a:path w="810" h="838" extrusionOk="0">
                  <a:moveTo>
                    <a:pt x="307" y="0"/>
                  </a:moveTo>
                  <a:lnTo>
                    <a:pt x="0" y="140"/>
                  </a:lnTo>
                  <a:lnTo>
                    <a:pt x="558" y="782"/>
                  </a:lnTo>
                  <a:lnTo>
                    <a:pt x="810" y="83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661489" y="4559410"/>
              <a:ext cx="234223" cy="100208"/>
            </a:xfrm>
            <a:custGeom>
              <a:avLst/>
              <a:gdLst/>
              <a:ahLst/>
              <a:cxnLst/>
              <a:rect l="l" t="t" r="r" b="b"/>
              <a:pathLst>
                <a:path w="4046" h="1731" extrusionOk="0">
                  <a:moveTo>
                    <a:pt x="447" y="1"/>
                  </a:moveTo>
                  <a:cubicBezTo>
                    <a:pt x="195" y="1"/>
                    <a:pt x="0" y="196"/>
                    <a:pt x="0" y="447"/>
                  </a:cubicBezTo>
                  <a:cubicBezTo>
                    <a:pt x="0" y="698"/>
                    <a:pt x="195" y="894"/>
                    <a:pt x="447" y="894"/>
                  </a:cubicBezTo>
                  <a:lnTo>
                    <a:pt x="2176" y="1731"/>
                  </a:lnTo>
                  <a:lnTo>
                    <a:pt x="4046" y="698"/>
                  </a:lnTo>
                  <a:lnTo>
                    <a:pt x="3878" y="308"/>
                  </a:lnTo>
                  <a:lnTo>
                    <a:pt x="2232" y="866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926333" y="4576776"/>
              <a:ext cx="234223" cy="186232"/>
            </a:xfrm>
            <a:custGeom>
              <a:avLst/>
              <a:gdLst/>
              <a:ahLst/>
              <a:cxnLst/>
              <a:rect l="l" t="t" r="r" b="b"/>
              <a:pathLst>
                <a:path w="4046" h="3217" extrusionOk="0">
                  <a:moveTo>
                    <a:pt x="117" y="0"/>
                  </a:moveTo>
                  <a:cubicBezTo>
                    <a:pt x="106" y="0"/>
                    <a:pt x="95" y="3"/>
                    <a:pt x="84" y="8"/>
                  </a:cubicBezTo>
                  <a:cubicBezTo>
                    <a:pt x="28" y="8"/>
                    <a:pt x="1" y="64"/>
                    <a:pt x="1" y="147"/>
                  </a:cubicBezTo>
                  <a:lnTo>
                    <a:pt x="447" y="2017"/>
                  </a:lnTo>
                  <a:lnTo>
                    <a:pt x="503" y="2044"/>
                  </a:lnTo>
                  <a:cubicBezTo>
                    <a:pt x="1647" y="2937"/>
                    <a:pt x="3823" y="3216"/>
                    <a:pt x="3906" y="3216"/>
                  </a:cubicBezTo>
                  <a:lnTo>
                    <a:pt x="3934" y="3216"/>
                  </a:lnTo>
                  <a:cubicBezTo>
                    <a:pt x="3990" y="3216"/>
                    <a:pt x="4046" y="3188"/>
                    <a:pt x="4046" y="3105"/>
                  </a:cubicBezTo>
                  <a:cubicBezTo>
                    <a:pt x="4046" y="3049"/>
                    <a:pt x="3990" y="2993"/>
                    <a:pt x="3934" y="2993"/>
                  </a:cubicBezTo>
                  <a:cubicBezTo>
                    <a:pt x="3906" y="2993"/>
                    <a:pt x="1786" y="2714"/>
                    <a:pt x="670" y="1905"/>
                  </a:cubicBezTo>
                  <a:lnTo>
                    <a:pt x="224" y="91"/>
                  </a:lnTo>
                  <a:cubicBezTo>
                    <a:pt x="224" y="46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950589" y="4621351"/>
              <a:ext cx="63042" cy="75431"/>
            </a:xfrm>
            <a:custGeom>
              <a:avLst/>
              <a:gdLst/>
              <a:ahLst/>
              <a:cxnLst/>
              <a:rect l="l" t="t" r="r" b="b"/>
              <a:pathLst>
                <a:path w="1089" h="1303" extrusionOk="0">
                  <a:moveTo>
                    <a:pt x="949" y="1"/>
                  </a:moveTo>
                  <a:cubicBezTo>
                    <a:pt x="917" y="1"/>
                    <a:pt x="881" y="14"/>
                    <a:pt x="865" y="47"/>
                  </a:cubicBezTo>
                  <a:lnTo>
                    <a:pt x="56" y="1135"/>
                  </a:lnTo>
                  <a:cubicBezTo>
                    <a:pt x="0" y="1163"/>
                    <a:pt x="28" y="1247"/>
                    <a:pt x="84" y="1274"/>
                  </a:cubicBezTo>
                  <a:lnTo>
                    <a:pt x="140" y="1302"/>
                  </a:lnTo>
                  <a:lnTo>
                    <a:pt x="223" y="1274"/>
                  </a:lnTo>
                  <a:lnTo>
                    <a:pt x="1032" y="186"/>
                  </a:lnTo>
                  <a:cubicBezTo>
                    <a:pt x="1088" y="131"/>
                    <a:pt x="1060" y="75"/>
                    <a:pt x="1004" y="19"/>
                  </a:cubicBezTo>
                  <a:cubicBezTo>
                    <a:pt x="993" y="7"/>
                    <a:pt x="972" y="1"/>
                    <a:pt x="949" y="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995801" y="4616257"/>
              <a:ext cx="22635" cy="21361"/>
            </a:xfrm>
            <a:custGeom>
              <a:avLst/>
              <a:gdLst/>
              <a:ahLst/>
              <a:cxnLst/>
              <a:rect l="l" t="t" r="r" b="b"/>
              <a:pathLst>
                <a:path w="391" h="369" extrusionOk="0">
                  <a:moveTo>
                    <a:pt x="204" y="1"/>
                  </a:moveTo>
                  <a:cubicBezTo>
                    <a:pt x="174" y="1"/>
                    <a:pt x="143" y="8"/>
                    <a:pt x="112" y="23"/>
                  </a:cubicBezTo>
                  <a:cubicBezTo>
                    <a:pt x="28" y="51"/>
                    <a:pt x="0" y="163"/>
                    <a:pt x="28" y="246"/>
                  </a:cubicBezTo>
                  <a:cubicBezTo>
                    <a:pt x="49" y="332"/>
                    <a:pt x="120" y="368"/>
                    <a:pt x="201" y="368"/>
                  </a:cubicBezTo>
                  <a:cubicBezTo>
                    <a:pt x="227" y="368"/>
                    <a:pt x="253" y="365"/>
                    <a:pt x="279" y="358"/>
                  </a:cubicBezTo>
                  <a:cubicBezTo>
                    <a:pt x="363" y="302"/>
                    <a:pt x="391" y="191"/>
                    <a:pt x="363" y="107"/>
                  </a:cubicBezTo>
                  <a:cubicBezTo>
                    <a:pt x="343" y="47"/>
                    <a:pt x="279" y="1"/>
                    <a:pt x="204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27177" y="4745177"/>
              <a:ext cx="398978" cy="248753"/>
            </a:xfrm>
            <a:custGeom>
              <a:avLst/>
              <a:gdLst/>
              <a:ahLst/>
              <a:cxnLst/>
              <a:rect l="l" t="t" r="r" b="b"/>
              <a:pathLst>
                <a:path w="6892" h="4297" extrusionOk="0">
                  <a:moveTo>
                    <a:pt x="0" y="0"/>
                  </a:moveTo>
                  <a:lnTo>
                    <a:pt x="0" y="0"/>
                  </a:lnTo>
                  <a:cubicBezTo>
                    <a:pt x="112" y="391"/>
                    <a:pt x="391" y="1339"/>
                    <a:pt x="363" y="2372"/>
                  </a:cubicBezTo>
                  <a:cubicBezTo>
                    <a:pt x="307" y="3683"/>
                    <a:pt x="502" y="3962"/>
                    <a:pt x="1813" y="4101"/>
                  </a:cubicBezTo>
                  <a:lnTo>
                    <a:pt x="4771" y="4297"/>
                  </a:lnTo>
                  <a:cubicBezTo>
                    <a:pt x="6640" y="4297"/>
                    <a:pt x="6891" y="2595"/>
                    <a:pt x="6584" y="1842"/>
                  </a:cubicBezTo>
                  <a:cubicBezTo>
                    <a:pt x="6249" y="1060"/>
                    <a:pt x="5496" y="140"/>
                    <a:pt x="5496" y="140"/>
                  </a:cubicBezTo>
                  <a:lnTo>
                    <a:pt x="3655" y="56"/>
                  </a:lnTo>
                  <a:cubicBezTo>
                    <a:pt x="3215" y="89"/>
                    <a:pt x="2761" y="105"/>
                    <a:pt x="2292" y="105"/>
                  </a:cubicBezTo>
                  <a:cubicBezTo>
                    <a:pt x="1571" y="105"/>
                    <a:pt x="811" y="68"/>
                    <a:pt x="0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14507" y="4959947"/>
              <a:ext cx="58179" cy="88919"/>
            </a:xfrm>
            <a:custGeom>
              <a:avLst/>
              <a:gdLst/>
              <a:ahLst/>
              <a:cxnLst/>
              <a:rect l="l" t="t" r="r" b="b"/>
              <a:pathLst>
                <a:path w="1005" h="1536" extrusionOk="0">
                  <a:moveTo>
                    <a:pt x="84" y="1"/>
                  </a:moveTo>
                  <a:lnTo>
                    <a:pt x="0" y="1424"/>
                  </a:lnTo>
                  <a:cubicBezTo>
                    <a:pt x="279" y="1480"/>
                    <a:pt x="586" y="1507"/>
                    <a:pt x="921" y="1535"/>
                  </a:cubicBezTo>
                  <a:lnTo>
                    <a:pt x="1005" y="5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62721" y="4714206"/>
              <a:ext cx="292344" cy="95634"/>
            </a:xfrm>
            <a:custGeom>
              <a:avLst/>
              <a:gdLst/>
              <a:ahLst/>
              <a:cxnLst/>
              <a:rect l="l" t="t" r="r" b="b"/>
              <a:pathLst>
                <a:path w="5050" h="1652" extrusionOk="0">
                  <a:moveTo>
                    <a:pt x="322" y="0"/>
                  </a:moveTo>
                  <a:cubicBezTo>
                    <a:pt x="182" y="0"/>
                    <a:pt x="98" y="41"/>
                    <a:pt x="84" y="145"/>
                  </a:cubicBezTo>
                  <a:cubicBezTo>
                    <a:pt x="1" y="558"/>
                    <a:pt x="707" y="1652"/>
                    <a:pt x="2687" y="1652"/>
                  </a:cubicBezTo>
                  <a:cubicBezTo>
                    <a:pt x="2712" y="1652"/>
                    <a:pt x="2737" y="1652"/>
                    <a:pt x="2762" y="1651"/>
                  </a:cubicBezTo>
                  <a:cubicBezTo>
                    <a:pt x="4157" y="1651"/>
                    <a:pt x="5050" y="758"/>
                    <a:pt x="5022" y="396"/>
                  </a:cubicBezTo>
                  <a:cubicBezTo>
                    <a:pt x="5007" y="228"/>
                    <a:pt x="4930" y="169"/>
                    <a:pt x="4798" y="169"/>
                  </a:cubicBezTo>
                  <a:cubicBezTo>
                    <a:pt x="4481" y="169"/>
                    <a:pt x="3848" y="514"/>
                    <a:pt x="3017" y="514"/>
                  </a:cubicBezTo>
                  <a:cubicBezTo>
                    <a:pt x="2872" y="514"/>
                    <a:pt x="2722" y="504"/>
                    <a:pt x="2567" y="479"/>
                  </a:cubicBezTo>
                  <a:cubicBezTo>
                    <a:pt x="1541" y="315"/>
                    <a:pt x="711" y="0"/>
                    <a:pt x="322" y="0"/>
                  </a:cubicBezTo>
                  <a:close/>
                </a:path>
              </a:pathLst>
            </a:custGeom>
            <a:solidFill>
              <a:srgbClr val="18B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459570" y="4735452"/>
              <a:ext cx="261721" cy="243948"/>
            </a:xfrm>
            <a:custGeom>
              <a:avLst/>
              <a:gdLst/>
              <a:ahLst/>
              <a:cxnLst/>
              <a:rect l="l" t="t" r="r" b="b"/>
              <a:pathLst>
                <a:path w="4521" h="4214" extrusionOk="0">
                  <a:moveTo>
                    <a:pt x="224" y="1"/>
                  </a:moveTo>
                  <a:lnTo>
                    <a:pt x="29" y="2986"/>
                  </a:lnTo>
                  <a:cubicBezTo>
                    <a:pt x="1" y="3628"/>
                    <a:pt x="503" y="4186"/>
                    <a:pt x="1145" y="4214"/>
                  </a:cubicBezTo>
                  <a:cubicBezTo>
                    <a:pt x="1703" y="4214"/>
                    <a:pt x="2177" y="4158"/>
                    <a:pt x="2595" y="4046"/>
                  </a:cubicBezTo>
                  <a:cubicBezTo>
                    <a:pt x="4353" y="3544"/>
                    <a:pt x="4520" y="1954"/>
                    <a:pt x="2902" y="615"/>
                  </a:cubicBezTo>
                  <a:cubicBezTo>
                    <a:pt x="2791" y="559"/>
                    <a:pt x="2707" y="475"/>
                    <a:pt x="2623" y="419"/>
                  </a:cubicBezTo>
                  <a:lnTo>
                    <a:pt x="224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600068" y="4770996"/>
              <a:ext cx="121222" cy="198736"/>
            </a:xfrm>
            <a:custGeom>
              <a:avLst/>
              <a:gdLst/>
              <a:ahLst/>
              <a:cxnLst/>
              <a:rect l="l" t="t" r="r" b="b"/>
              <a:pathLst>
                <a:path w="2094" h="3433" extrusionOk="0">
                  <a:moveTo>
                    <a:pt x="475" y="1"/>
                  </a:moveTo>
                  <a:lnTo>
                    <a:pt x="1" y="84"/>
                  </a:lnTo>
                  <a:cubicBezTo>
                    <a:pt x="1" y="84"/>
                    <a:pt x="754" y="1814"/>
                    <a:pt x="196" y="3237"/>
                  </a:cubicBezTo>
                  <a:cubicBezTo>
                    <a:pt x="168" y="3321"/>
                    <a:pt x="168" y="3376"/>
                    <a:pt x="168" y="3432"/>
                  </a:cubicBezTo>
                  <a:cubicBezTo>
                    <a:pt x="1926" y="2930"/>
                    <a:pt x="2093" y="1340"/>
                    <a:pt x="4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82056" y="4680341"/>
              <a:ext cx="256858" cy="117632"/>
            </a:xfrm>
            <a:custGeom>
              <a:avLst/>
              <a:gdLst/>
              <a:ahLst/>
              <a:cxnLst/>
              <a:rect l="l" t="t" r="r" b="b"/>
              <a:pathLst>
                <a:path w="4437" h="2032" extrusionOk="0">
                  <a:moveTo>
                    <a:pt x="170" y="0"/>
                  </a:moveTo>
                  <a:cubicBezTo>
                    <a:pt x="130" y="0"/>
                    <a:pt x="89" y="16"/>
                    <a:pt x="56" y="32"/>
                  </a:cubicBezTo>
                  <a:cubicBezTo>
                    <a:pt x="29" y="88"/>
                    <a:pt x="1" y="116"/>
                    <a:pt x="1" y="172"/>
                  </a:cubicBezTo>
                  <a:lnTo>
                    <a:pt x="56" y="702"/>
                  </a:lnTo>
                  <a:cubicBezTo>
                    <a:pt x="84" y="1009"/>
                    <a:pt x="335" y="1260"/>
                    <a:pt x="642" y="1288"/>
                  </a:cubicBezTo>
                  <a:lnTo>
                    <a:pt x="1563" y="1371"/>
                  </a:lnTo>
                  <a:cubicBezTo>
                    <a:pt x="1730" y="1399"/>
                    <a:pt x="1898" y="1427"/>
                    <a:pt x="2037" y="1483"/>
                  </a:cubicBezTo>
                  <a:cubicBezTo>
                    <a:pt x="2205" y="1539"/>
                    <a:pt x="2372" y="1622"/>
                    <a:pt x="2539" y="1734"/>
                  </a:cubicBezTo>
                  <a:cubicBezTo>
                    <a:pt x="2797" y="1943"/>
                    <a:pt x="3082" y="2032"/>
                    <a:pt x="3390" y="2032"/>
                  </a:cubicBezTo>
                  <a:cubicBezTo>
                    <a:pt x="3616" y="2032"/>
                    <a:pt x="3854" y="1984"/>
                    <a:pt x="4102" y="1901"/>
                  </a:cubicBezTo>
                  <a:cubicBezTo>
                    <a:pt x="4437" y="1762"/>
                    <a:pt x="4409" y="1539"/>
                    <a:pt x="4297" y="1371"/>
                  </a:cubicBezTo>
                  <a:lnTo>
                    <a:pt x="4130" y="1148"/>
                  </a:lnTo>
                  <a:cubicBezTo>
                    <a:pt x="4046" y="1037"/>
                    <a:pt x="3906" y="925"/>
                    <a:pt x="3767" y="897"/>
                  </a:cubicBezTo>
                  <a:cubicBezTo>
                    <a:pt x="3711" y="883"/>
                    <a:pt x="3655" y="876"/>
                    <a:pt x="3600" y="876"/>
                  </a:cubicBezTo>
                  <a:cubicBezTo>
                    <a:pt x="3544" y="876"/>
                    <a:pt x="3488" y="883"/>
                    <a:pt x="3432" y="897"/>
                  </a:cubicBezTo>
                  <a:cubicBezTo>
                    <a:pt x="3265" y="925"/>
                    <a:pt x="3097" y="953"/>
                    <a:pt x="2930" y="953"/>
                  </a:cubicBezTo>
                  <a:cubicBezTo>
                    <a:pt x="2805" y="963"/>
                    <a:pt x="2680" y="968"/>
                    <a:pt x="2555" y="968"/>
                  </a:cubicBezTo>
                  <a:cubicBezTo>
                    <a:pt x="1653" y="968"/>
                    <a:pt x="791" y="694"/>
                    <a:pt x="252" y="32"/>
                  </a:cubicBezTo>
                  <a:cubicBezTo>
                    <a:pt x="228" y="9"/>
                    <a:pt x="200" y="0"/>
                    <a:pt x="170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82056" y="4679125"/>
              <a:ext cx="228434" cy="90366"/>
            </a:xfrm>
            <a:custGeom>
              <a:avLst/>
              <a:gdLst/>
              <a:ahLst/>
              <a:cxnLst/>
              <a:rect l="l" t="t" r="r" b="b"/>
              <a:pathLst>
                <a:path w="3946" h="1561" extrusionOk="0">
                  <a:moveTo>
                    <a:pt x="164" y="0"/>
                  </a:moveTo>
                  <a:cubicBezTo>
                    <a:pt x="126" y="0"/>
                    <a:pt x="87" y="23"/>
                    <a:pt x="56" y="53"/>
                  </a:cubicBezTo>
                  <a:cubicBezTo>
                    <a:pt x="29" y="109"/>
                    <a:pt x="1" y="137"/>
                    <a:pt x="1" y="193"/>
                  </a:cubicBezTo>
                  <a:lnTo>
                    <a:pt x="56" y="723"/>
                  </a:lnTo>
                  <a:cubicBezTo>
                    <a:pt x="84" y="1030"/>
                    <a:pt x="335" y="1281"/>
                    <a:pt x="642" y="1309"/>
                  </a:cubicBezTo>
                  <a:lnTo>
                    <a:pt x="1563" y="1392"/>
                  </a:lnTo>
                  <a:cubicBezTo>
                    <a:pt x="1730" y="1420"/>
                    <a:pt x="1898" y="1448"/>
                    <a:pt x="2037" y="1504"/>
                  </a:cubicBezTo>
                  <a:cubicBezTo>
                    <a:pt x="2205" y="1543"/>
                    <a:pt x="2383" y="1561"/>
                    <a:pt x="2560" y="1561"/>
                  </a:cubicBezTo>
                  <a:cubicBezTo>
                    <a:pt x="3267" y="1561"/>
                    <a:pt x="3946" y="1275"/>
                    <a:pt x="3767" y="918"/>
                  </a:cubicBezTo>
                  <a:cubicBezTo>
                    <a:pt x="3711" y="904"/>
                    <a:pt x="3655" y="897"/>
                    <a:pt x="3600" y="897"/>
                  </a:cubicBezTo>
                  <a:cubicBezTo>
                    <a:pt x="3544" y="897"/>
                    <a:pt x="3488" y="904"/>
                    <a:pt x="3432" y="918"/>
                  </a:cubicBezTo>
                  <a:cubicBezTo>
                    <a:pt x="3265" y="946"/>
                    <a:pt x="3097" y="946"/>
                    <a:pt x="2930" y="974"/>
                  </a:cubicBezTo>
                  <a:cubicBezTo>
                    <a:pt x="2805" y="984"/>
                    <a:pt x="2680" y="989"/>
                    <a:pt x="2555" y="989"/>
                  </a:cubicBezTo>
                  <a:cubicBezTo>
                    <a:pt x="1653" y="989"/>
                    <a:pt x="791" y="71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09496" y="4601437"/>
              <a:ext cx="198736" cy="180906"/>
            </a:xfrm>
            <a:custGeom>
              <a:avLst/>
              <a:gdLst/>
              <a:ahLst/>
              <a:cxnLst/>
              <a:rect l="l" t="t" r="r" b="b"/>
              <a:pathLst>
                <a:path w="3433" h="3125" extrusionOk="0">
                  <a:moveTo>
                    <a:pt x="782" y="0"/>
                  </a:moveTo>
                  <a:cubicBezTo>
                    <a:pt x="391" y="0"/>
                    <a:pt x="1" y="307"/>
                    <a:pt x="57" y="698"/>
                  </a:cubicBezTo>
                  <a:cubicBezTo>
                    <a:pt x="140" y="1172"/>
                    <a:pt x="2010" y="2651"/>
                    <a:pt x="2010" y="2651"/>
                  </a:cubicBezTo>
                  <a:lnTo>
                    <a:pt x="3153" y="3125"/>
                  </a:lnTo>
                  <a:lnTo>
                    <a:pt x="3293" y="2902"/>
                  </a:lnTo>
                  <a:cubicBezTo>
                    <a:pt x="3432" y="2651"/>
                    <a:pt x="3405" y="2372"/>
                    <a:pt x="3209" y="2149"/>
                  </a:cubicBezTo>
                  <a:lnTo>
                    <a:pt x="1563" y="335"/>
                  </a:lnTo>
                  <a:cubicBezTo>
                    <a:pt x="1507" y="251"/>
                    <a:pt x="1452" y="196"/>
                    <a:pt x="1368" y="140"/>
                  </a:cubicBezTo>
                  <a:lnTo>
                    <a:pt x="1340" y="112"/>
                  </a:lnTo>
                  <a:cubicBezTo>
                    <a:pt x="1228" y="28"/>
                    <a:pt x="1089" y="0"/>
                    <a:pt x="92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61191" y="4754555"/>
              <a:ext cx="142178" cy="163481"/>
            </a:xfrm>
            <a:custGeom>
              <a:avLst/>
              <a:gdLst/>
              <a:ahLst/>
              <a:cxnLst/>
              <a:rect l="l" t="t" r="r" b="b"/>
              <a:pathLst>
                <a:path w="2456" h="2824" extrusionOk="0">
                  <a:moveTo>
                    <a:pt x="1332" y="0"/>
                  </a:moveTo>
                  <a:cubicBezTo>
                    <a:pt x="1263" y="0"/>
                    <a:pt x="1191" y="2"/>
                    <a:pt x="1117" y="6"/>
                  </a:cubicBezTo>
                  <a:cubicBezTo>
                    <a:pt x="587" y="898"/>
                    <a:pt x="280" y="1763"/>
                    <a:pt x="1" y="2684"/>
                  </a:cubicBezTo>
                  <a:lnTo>
                    <a:pt x="642" y="2823"/>
                  </a:lnTo>
                  <a:lnTo>
                    <a:pt x="2456" y="229"/>
                  </a:lnTo>
                  <a:cubicBezTo>
                    <a:pt x="2164" y="83"/>
                    <a:pt x="1807" y="0"/>
                    <a:pt x="133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48282" y="4906689"/>
              <a:ext cx="96966" cy="56559"/>
            </a:xfrm>
            <a:custGeom>
              <a:avLst/>
              <a:gdLst/>
              <a:ahLst/>
              <a:cxnLst/>
              <a:rect l="l" t="t" r="r" b="b"/>
              <a:pathLst>
                <a:path w="1675" h="977" extrusionOk="0">
                  <a:moveTo>
                    <a:pt x="252" y="0"/>
                  </a:moveTo>
                  <a:cubicBezTo>
                    <a:pt x="84" y="195"/>
                    <a:pt x="0" y="474"/>
                    <a:pt x="28" y="614"/>
                  </a:cubicBezTo>
                  <a:lnTo>
                    <a:pt x="475" y="698"/>
                  </a:lnTo>
                  <a:lnTo>
                    <a:pt x="503" y="614"/>
                  </a:lnTo>
                  <a:lnTo>
                    <a:pt x="921" y="809"/>
                  </a:lnTo>
                  <a:lnTo>
                    <a:pt x="1619" y="977"/>
                  </a:lnTo>
                  <a:cubicBezTo>
                    <a:pt x="1674" y="865"/>
                    <a:pt x="1619" y="698"/>
                    <a:pt x="1479" y="614"/>
                  </a:cubicBezTo>
                  <a:lnTo>
                    <a:pt x="865" y="195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93493" y="4893316"/>
              <a:ext cx="53375" cy="79657"/>
            </a:xfrm>
            <a:custGeom>
              <a:avLst/>
              <a:gdLst/>
              <a:ahLst/>
              <a:cxnLst/>
              <a:rect l="l" t="t" r="r" b="b"/>
              <a:pathLst>
                <a:path w="922" h="1376" extrusionOk="0">
                  <a:moveTo>
                    <a:pt x="562" y="83"/>
                  </a:moveTo>
                  <a:cubicBezTo>
                    <a:pt x="580" y="83"/>
                    <a:pt x="597" y="86"/>
                    <a:pt x="614" y="92"/>
                  </a:cubicBezTo>
                  <a:cubicBezTo>
                    <a:pt x="810" y="148"/>
                    <a:pt x="893" y="426"/>
                    <a:pt x="810" y="761"/>
                  </a:cubicBezTo>
                  <a:lnTo>
                    <a:pt x="698" y="1208"/>
                  </a:lnTo>
                  <a:lnTo>
                    <a:pt x="56" y="1040"/>
                  </a:lnTo>
                  <a:lnTo>
                    <a:pt x="168" y="594"/>
                  </a:lnTo>
                  <a:cubicBezTo>
                    <a:pt x="243" y="294"/>
                    <a:pt x="408" y="83"/>
                    <a:pt x="562" y="83"/>
                  </a:cubicBezTo>
                  <a:close/>
                  <a:moveTo>
                    <a:pt x="587" y="0"/>
                  </a:moveTo>
                  <a:cubicBezTo>
                    <a:pt x="406" y="0"/>
                    <a:pt x="216" y="237"/>
                    <a:pt x="140" y="566"/>
                  </a:cubicBezTo>
                  <a:lnTo>
                    <a:pt x="29" y="1012"/>
                  </a:lnTo>
                  <a:lnTo>
                    <a:pt x="1" y="1180"/>
                  </a:lnTo>
                  <a:lnTo>
                    <a:pt x="698" y="1375"/>
                  </a:lnTo>
                  <a:lnTo>
                    <a:pt x="754" y="1208"/>
                  </a:lnTo>
                  <a:lnTo>
                    <a:pt x="838" y="761"/>
                  </a:lnTo>
                  <a:cubicBezTo>
                    <a:pt x="921" y="399"/>
                    <a:pt x="838" y="64"/>
                    <a:pt x="642" y="8"/>
                  </a:cubicBezTo>
                  <a:cubicBezTo>
                    <a:pt x="624" y="3"/>
                    <a:pt x="605" y="0"/>
                    <a:pt x="58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29038" y="4888917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28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29038" y="4811403"/>
              <a:ext cx="22693" cy="80814"/>
            </a:xfrm>
            <a:custGeom>
              <a:avLst/>
              <a:gdLst/>
              <a:ahLst/>
              <a:cxnLst/>
              <a:rect l="l" t="t" r="r" b="b"/>
              <a:pathLst>
                <a:path w="392" h="1396" extrusionOk="0">
                  <a:moveTo>
                    <a:pt x="307" y="0"/>
                  </a:moveTo>
                  <a:lnTo>
                    <a:pt x="0" y="1367"/>
                  </a:lnTo>
                  <a:lnTo>
                    <a:pt x="84" y="1395"/>
                  </a:lnTo>
                  <a:lnTo>
                    <a:pt x="391" y="28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1598" y="4927645"/>
              <a:ext cx="43649" cy="35602"/>
            </a:xfrm>
            <a:custGeom>
              <a:avLst/>
              <a:gdLst/>
              <a:ahLst/>
              <a:cxnLst/>
              <a:rect l="l" t="t" r="r" b="b"/>
              <a:pathLst>
                <a:path w="754" h="615" extrusionOk="0">
                  <a:moveTo>
                    <a:pt x="168" y="1"/>
                  </a:moveTo>
                  <a:cubicBezTo>
                    <a:pt x="112" y="140"/>
                    <a:pt x="56" y="308"/>
                    <a:pt x="0" y="447"/>
                  </a:cubicBezTo>
                  <a:lnTo>
                    <a:pt x="698" y="615"/>
                  </a:lnTo>
                  <a:cubicBezTo>
                    <a:pt x="753" y="503"/>
                    <a:pt x="698" y="336"/>
                    <a:pt x="558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85298" y="4806540"/>
              <a:ext cx="48512" cy="103392"/>
            </a:xfrm>
            <a:custGeom>
              <a:avLst/>
              <a:gdLst/>
              <a:ahLst/>
              <a:cxnLst/>
              <a:rect l="l" t="t" r="r" b="b"/>
              <a:pathLst>
                <a:path w="838" h="1786" extrusionOk="0">
                  <a:moveTo>
                    <a:pt x="56" y="0"/>
                  </a:moveTo>
                  <a:lnTo>
                    <a:pt x="0" y="1005"/>
                  </a:lnTo>
                  <a:lnTo>
                    <a:pt x="279" y="1005"/>
                  </a:lnTo>
                  <a:lnTo>
                    <a:pt x="279" y="949"/>
                  </a:lnTo>
                  <a:cubicBezTo>
                    <a:pt x="279" y="837"/>
                    <a:pt x="335" y="782"/>
                    <a:pt x="419" y="782"/>
                  </a:cubicBezTo>
                  <a:cubicBezTo>
                    <a:pt x="503" y="782"/>
                    <a:pt x="558" y="837"/>
                    <a:pt x="558" y="949"/>
                  </a:cubicBezTo>
                  <a:lnTo>
                    <a:pt x="558" y="1340"/>
                  </a:lnTo>
                  <a:cubicBezTo>
                    <a:pt x="558" y="1479"/>
                    <a:pt x="503" y="1507"/>
                    <a:pt x="419" y="1507"/>
                  </a:cubicBezTo>
                  <a:cubicBezTo>
                    <a:pt x="335" y="1507"/>
                    <a:pt x="279" y="1479"/>
                    <a:pt x="279" y="1340"/>
                  </a:cubicBezTo>
                  <a:lnTo>
                    <a:pt x="279" y="1172"/>
                  </a:lnTo>
                  <a:lnTo>
                    <a:pt x="0" y="1172"/>
                  </a:lnTo>
                  <a:lnTo>
                    <a:pt x="0" y="1340"/>
                  </a:lnTo>
                  <a:cubicBezTo>
                    <a:pt x="0" y="1619"/>
                    <a:pt x="140" y="1786"/>
                    <a:pt x="419" y="1786"/>
                  </a:cubicBezTo>
                  <a:cubicBezTo>
                    <a:pt x="698" y="1786"/>
                    <a:pt x="837" y="1619"/>
                    <a:pt x="837" y="1340"/>
                  </a:cubicBezTo>
                  <a:lnTo>
                    <a:pt x="837" y="949"/>
                  </a:lnTo>
                  <a:cubicBezTo>
                    <a:pt x="837" y="670"/>
                    <a:pt x="726" y="531"/>
                    <a:pt x="530" y="531"/>
                  </a:cubicBezTo>
                  <a:cubicBezTo>
                    <a:pt x="419" y="531"/>
                    <a:pt x="335" y="586"/>
                    <a:pt x="279" y="670"/>
                  </a:cubicBezTo>
                  <a:lnTo>
                    <a:pt x="307" y="252"/>
                  </a:lnTo>
                  <a:lnTo>
                    <a:pt x="782" y="25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-368944" y="5127942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0"/>
                  </a:moveTo>
                  <a:lnTo>
                    <a:pt x="1" y="1256"/>
                  </a:lnTo>
                  <a:cubicBezTo>
                    <a:pt x="196" y="1228"/>
                    <a:pt x="447" y="1144"/>
                    <a:pt x="698" y="1061"/>
                  </a:cubicBezTo>
                  <a:lnTo>
                    <a:pt x="810" y="84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-18481" y="4766133"/>
              <a:ext cx="311796" cy="384447"/>
            </a:xfrm>
            <a:custGeom>
              <a:avLst/>
              <a:gdLst/>
              <a:ahLst/>
              <a:cxnLst/>
              <a:rect l="l" t="t" r="r" b="b"/>
              <a:pathLst>
                <a:path w="5386" h="6641" extrusionOk="0">
                  <a:moveTo>
                    <a:pt x="2316" y="1"/>
                  </a:moveTo>
                  <a:cubicBezTo>
                    <a:pt x="1256" y="866"/>
                    <a:pt x="893" y="1926"/>
                    <a:pt x="1061" y="3014"/>
                  </a:cubicBezTo>
                  <a:cubicBezTo>
                    <a:pt x="1144" y="3600"/>
                    <a:pt x="1423" y="4130"/>
                    <a:pt x="977" y="4576"/>
                  </a:cubicBezTo>
                  <a:lnTo>
                    <a:pt x="1" y="5720"/>
                  </a:lnTo>
                  <a:lnTo>
                    <a:pt x="614" y="6641"/>
                  </a:lnTo>
                  <a:cubicBezTo>
                    <a:pt x="614" y="6641"/>
                    <a:pt x="4967" y="5051"/>
                    <a:pt x="5385" y="2651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-49163" y="5091530"/>
              <a:ext cx="61421" cy="63158"/>
            </a:xfrm>
            <a:custGeom>
              <a:avLst/>
              <a:gdLst/>
              <a:ahLst/>
              <a:cxnLst/>
              <a:rect l="l" t="t" r="r" b="b"/>
              <a:pathLst>
                <a:path w="1061" h="1091" extrusionOk="0">
                  <a:moveTo>
                    <a:pt x="696" y="1"/>
                  </a:moveTo>
                  <a:cubicBezTo>
                    <a:pt x="519" y="1"/>
                    <a:pt x="313" y="116"/>
                    <a:pt x="168" y="322"/>
                  </a:cubicBezTo>
                  <a:cubicBezTo>
                    <a:pt x="1" y="601"/>
                    <a:pt x="1" y="908"/>
                    <a:pt x="196" y="1048"/>
                  </a:cubicBezTo>
                  <a:cubicBezTo>
                    <a:pt x="246" y="1077"/>
                    <a:pt x="304" y="1091"/>
                    <a:pt x="366" y="1091"/>
                  </a:cubicBezTo>
                  <a:cubicBezTo>
                    <a:pt x="542" y="1091"/>
                    <a:pt x="748" y="976"/>
                    <a:pt x="893" y="769"/>
                  </a:cubicBezTo>
                  <a:cubicBezTo>
                    <a:pt x="1061" y="518"/>
                    <a:pt x="1061" y="183"/>
                    <a:pt x="865" y="43"/>
                  </a:cubicBezTo>
                  <a:cubicBezTo>
                    <a:pt x="815" y="15"/>
                    <a:pt x="757" y="1"/>
                    <a:pt x="6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2274" y="4787147"/>
              <a:ext cx="79194" cy="200357"/>
            </a:xfrm>
            <a:custGeom>
              <a:avLst/>
              <a:gdLst/>
              <a:ahLst/>
              <a:cxnLst/>
              <a:rect l="l" t="t" r="r" b="b"/>
              <a:pathLst>
                <a:path w="1368" h="3461" extrusionOk="0">
                  <a:moveTo>
                    <a:pt x="1368" y="1"/>
                  </a:moveTo>
                  <a:cubicBezTo>
                    <a:pt x="1368" y="1"/>
                    <a:pt x="1340" y="29"/>
                    <a:pt x="1256" y="84"/>
                  </a:cubicBezTo>
                  <a:cubicBezTo>
                    <a:pt x="1172" y="140"/>
                    <a:pt x="1033" y="196"/>
                    <a:pt x="893" y="308"/>
                  </a:cubicBezTo>
                  <a:cubicBezTo>
                    <a:pt x="614" y="559"/>
                    <a:pt x="280" y="977"/>
                    <a:pt x="140" y="1535"/>
                  </a:cubicBezTo>
                  <a:cubicBezTo>
                    <a:pt x="1" y="2093"/>
                    <a:pt x="112" y="2623"/>
                    <a:pt x="252" y="2958"/>
                  </a:cubicBezTo>
                  <a:cubicBezTo>
                    <a:pt x="335" y="3125"/>
                    <a:pt x="419" y="3237"/>
                    <a:pt x="475" y="3321"/>
                  </a:cubicBezTo>
                  <a:cubicBezTo>
                    <a:pt x="531" y="3404"/>
                    <a:pt x="559" y="3460"/>
                    <a:pt x="559" y="3460"/>
                  </a:cubicBezTo>
                  <a:cubicBezTo>
                    <a:pt x="559" y="3460"/>
                    <a:pt x="559" y="3237"/>
                    <a:pt x="531" y="2902"/>
                  </a:cubicBezTo>
                  <a:cubicBezTo>
                    <a:pt x="559" y="2567"/>
                    <a:pt x="586" y="2121"/>
                    <a:pt x="698" y="1675"/>
                  </a:cubicBezTo>
                  <a:cubicBezTo>
                    <a:pt x="810" y="1200"/>
                    <a:pt x="977" y="810"/>
                    <a:pt x="1117" y="503"/>
                  </a:cubicBezTo>
                  <a:cubicBezTo>
                    <a:pt x="1284" y="196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153" y="5024552"/>
              <a:ext cx="75952" cy="69526"/>
            </a:xfrm>
            <a:custGeom>
              <a:avLst/>
              <a:gdLst/>
              <a:ahLst/>
              <a:cxnLst/>
              <a:rect l="l" t="t" r="r" b="b"/>
              <a:pathLst>
                <a:path w="1312" h="1201" extrusionOk="0">
                  <a:moveTo>
                    <a:pt x="1311" y="1"/>
                  </a:moveTo>
                  <a:lnTo>
                    <a:pt x="1311" y="1"/>
                  </a:lnTo>
                  <a:cubicBezTo>
                    <a:pt x="1311" y="1"/>
                    <a:pt x="921" y="168"/>
                    <a:pt x="558" y="503"/>
                  </a:cubicBezTo>
                  <a:cubicBezTo>
                    <a:pt x="196" y="810"/>
                    <a:pt x="0" y="1200"/>
                    <a:pt x="0" y="1200"/>
                  </a:cubicBezTo>
                  <a:cubicBezTo>
                    <a:pt x="0" y="1200"/>
                    <a:pt x="391" y="1033"/>
                    <a:pt x="753" y="698"/>
                  </a:cubicBezTo>
                  <a:cubicBezTo>
                    <a:pt x="1116" y="391"/>
                    <a:pt x="1311" y="1"/>
                    <a:pt x="1311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-215537" y="5237759"/>
              <a:ext cx="77630" cy="64663"/>
            </a:xfrm>
            <a:custGeom>
              <a:avLst/>
              <a:gdLst/>
              <a:ahLst/>
              <a:cxnLst/>
              <a:rect l="l" t="t" r="r" b="b"/>
              <a:pathLst>
                <a:path w="1341" h="1117" extrusionOk="0">
                  <a:moveTo>
                    <a:pt x="615" y="1"/>
                  </a:moveTo>
                  <a:lnTo>
                    <a:pt x="643" y="112"/>
                  </a:lnTo>
                  <a:lnTo>
                    <a:pt x="447" y="196"/>
                  </a:lnTo>
                  <a:lnTo>
                    <a:pt x="308" y="335"/>
                  </a:lnTo>
                  <a:lnTo>
                    <a:pt x="1" y="1116"/>
                  </a:lnTo>
                  <a:cubicBezTo>
                    <a:pt x="131" y="1116"/>
                    <a:pt x="140" y="946"/>
                    <a:pt x="231" y="946"/>
                  </a:cubicBezTo>
                  <a:cubicBezTo>
                    <a:pt x="238" y="946"/>
                    <a:pt x="245" y="947"/>
                    <a:pt x="252" y="949"/>
                  </a:cubicBezTo>
                  <a:cubicBezTo>
                    <a:pt x="308" y="949"/>
                    <a:pt x="447" y="1061"/>
                    <a:pt x="559" y="1061"/>
                  </a:cubicBezTo>
                  <a:cubicBezTo>
                    <a:pt x="922" y="949"/>
                    <a:pt x="1061" y="949"/>
                    <a:pt x="1340" y="810"/>
                  </a:cubicBezTo>
                  <a:lnTo>
                    <a:pt x="1173" y="280"/>
                  </a:lnTo>
                  <a:cubicBezTo>
                    <a:pt x="977" y="224"/>
                    <a:pt x="782" y="112"/>
                    <a:pt x="615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-157358" y="5092398"/>
              <a:ext cx="200299" cy="192253"/>
            </a:xfrm>
            <a:custGeom>
              <a:avLst/>
              <a:gdLst/>
              <a:ahLst/>
              <a:cxnLst/>
              <a:rect l="l" t="t" r="r" b="b"/>
              <a:pathLst>
                <a:path w="3460" h="3321" extrusionOk="0">
                  <a:moveTo>
                    <a:pt x="2483" y="1"/>
                  </a:moveTo>
                  <a:lnTo>
                    <a:pt x="0" y="2763"/>
                  </a:lnTo>
                  <a:lnTo>
                    <a:pt x="335" y="3321"/>
                  </a:lnTo>
                  <a:cubicBezTo>
                    <a:pt x="1172" y="2456"/>
                    <a:pt x="2623" y="1089"/>
                    <a:pt x="3460" y="754"/>
                  </a:cubicBezTo>
                  <a:lnTo>
                    <a:pt x="248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-155737" y="5236138"/>
              <a:ext cx="33981" cy="51754"/>
            </a:xfrm>
            <a:custGeom>
              <a:avLst/>
              <a:gdLst/>
              <a:ahLst/>
              <a:cxnLst/>
              <a:rect l="l" t="t" r="r" b="b"/>
              <a:pathLst>
                <a:path w="587" h="894" extrusionOk="0">
                  <a:moveTo>
                    <a:pt x="140" y="1"/>
                  </a:moveTo>
                  <a:cubicBezTo>
                    <a:pt x="140" y="1"/>
                    <a:pt x="28" y="140"/>
                    <a:pt x="0" y="391"/>
                  </a:cubicBezTo>
                  <a:cubicBezTo>
                    <a:pt x="0" y="447"/>
                    <a:pt x="0" y="503"/>
                    <a:pt x="0" y="559"/>
                  </a:cubicBezTo>
                  <a:cubicBezTo>
                    <a:pt x="0" y="614"/>
                    <a:pt x="28" y="670"/>
                    <a:pt x="56" y="698"/>
                  </a:cubicBezTo>
                  <a:cubicBezTo>
                    <a:pt x="84" y="810"/>
                    <a:pt x="112" y="865"/>
                    <a:pt x="112" y="893"/>
                  </a:cubicBezTo>
                  <a:lnTo>
                    <a:pt x="586" y="335"/>
                  </a:lnTo>
                  <a:lnTo>
                    <a:pt x="502" y="335"/>
                  </a:lnTo>
                  <a:lnTo>
                    <a:pt x="419" y="308"/>
                  </a:lnTo>
                  <a:lnTo>
                    <a:pt x="335" y="280"/>
                  </a:lnTo>
                  <a:cubicBezTo>
                    <a:pt x="196" y="196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-171889" y="5224849"/>
              <a:ext cx="38786" cy="53317"/>
            </a:xfrm>
            <a:custGeom>
              <a:avLst/>
              <a:gdLst/>
              <a:ahLst/>
              <a:cxnLst/>
              <a:rect l="l" t="t" r="r" b="b"/>
              <a:pathLst>
                <a:path w="670" h="921" extrusionOk="0">
                  <a:moveTo>
                    <a:pt x="223" y="0"/>
                  </a:moveTo>
                  <a:cubicBezTo>
                    <a:pt x="223" y="0"/>
                    <a:pt x="196" y="28"/>
                    <a:pt x="168" y="112"/>
                  </a:cubicBezTo>
                  <a:cubicBezTo>
                    <a:pt x="112" y="168"/>
                    <a:pt x="84" y="279"/>
                    <a:pt x="56" y="391"/>
                  </a:cubicBezTo>
                  <a:cubicBezTo>
                    <a:pt x="28" y="503"/>
                    <a:pt x="0" y="642"/>
                    <a:pt x="28" y="754"/>
                  </a:cubicBezTo>
                  <a:cubicBezTo>
                    <a:pt x="56" y="837"/>
                    <a:pt x="56" y="921"/>
                    <a:pt x="56" y="921"/>
                  </a:cubicBezTo>
                  <a:lnTo>
                    <a:pt x="670" y="530"/>
                  </a:lnTo>
                  <a:cubicBezTo>
                    <a:pt x="642" y="530"/>
                    <a:pt x="502" y="475"/>
                    <a:pt x="391" y="335"/>
                  </a:cubicBezTo>
                  <a:cubicBezTo>
                    <a:pt x="335" y="279"/>
                    <a:pt x="279" y="196"/>
                    <a:pt x="279" y="112"/>
                  </a:cubicBezTo>
                  <a:cubicBezTo>
                    <a:pt x="251" y="28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-147691" y="5237759"/>
              <a:ext cx="35602" cy="40407"/>
            </a:xfrm>
            <a:custGeom>
              <a:avLst/>
              <a:gdLst/>
              <a:ahLst/>
              <a:cxnLst/>
              <a:rect l="l" t="t" r="r" b="b"/>
              <a:pathLst>
                <a:path w="615" h="698" extrusionOk="0">
                  <a:moveTo>
                    <a:pt x="196" y="1"/>
                  </a:moveTo>
                  <a:cubicBezTo>
                    <a:pt x="196" y="1"/>
                    <a:pt x="168" y="56"/>
                    <a:pt x="140" y="84"/>
                  </a:cubicBezTo>
                  <a:cubicBezTo>
                    <a:pt x="112" y="140"/>
                    <a:pt x="84" y="224"/>
                    <a:pt x="57" y="307"/>
                  </a:cubicBezTo>
                  <a:cubicBezTo>
                    <a:pt x="1" y="475"/>
                    <a:pt x="29" y="670"/>
                    <a:pt x="29" y="698"/>
                  </a:cubicBezTo>
                  <a:lnTo>
                    <a:pt x="614" y="280"/>
                  </a:lnTo>
                  <a:lnTo>
                    <a:pt x="559" y="280"/>
                  </a:lnTo>
                  <a:cubicBezTo>
                    <a:pt x="503" y="280"/>
                    <a:pt x="447" y="252"/>
                    <a:pt x="391" y="196"/>
                  </a:cubicBezTo>
                  <a:cubicBezTo>
                    <a:pt x="280" y="140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-28149" y="5093498"/>
              <a:ext cx="42028" cy="37744"/>
            </a:xfrm>
            <a:custGeom>
              <a:avLst/>
              <a:gdLst/>
              <a:ahLst/>
              <a:cxnLst/>
              <a:rect l="l" t="t" r="r" b="b"/>
              <a:pathLst>
                <a:path w="726" h="652" extrusionOk="0">
                  <a:moveTo>
                    <a:pt x="384" y="1"/>
                  </a:moveTo>
                  <a:cubicBezTo>
                    <a:pt x="314" y="1"/>
                    <a:pt x="238" y="18"/>
                    <a:pt x="168" y="65"/>
                  </a:cubicBezTo>
                  <a:cubicBezTo>
                    <a:pt x="0" y="205"/>
                    <a:pt x="0" y="400"/>
                    <a:pt x="56" y="512"/>
                  </a:cubicBezTo>
                  <a:cubicBezTo>
                    <a:pt x="84" y="567"/>
                    <a:pt x="140" y="595"/>
                    <a:pt x="140" y="623"/>
                  </a:cubicBezTo>
                  <a:lnTo>
                    <a:pt x="196" y="651"/>
                  </a:lnTo>
                  <a:cubicBezTo>
                    <a:pt x="251" y="372"/>
                    <a:pt x="419" y="233"/>
                    <a:pt x="726" y="233"/>
                  </a:cubicBezTo>
                  <a:lnTo>
                    <a:pt x="698" y="205"/>
                  </a:lnTo>
                  <a:cubicBezTo>
                    <a:pt x="698" y="177"/>
                    <a:pt x="670" y="121"/>
                    <a:pt x="614" y="65"/>
                  </a:cubicBezTo>
                  <a:cubicBezTo>
                    <a:pt x="566" y="33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-152496" y="5140852"/>
              <a:ext cx="117922" cy="137315"/>
            </a:xfrm>
            <a:custGeom>
              <a:avLst/>
              <a:gdLst/>
              <a:ahLst/>
              <a:cxnLst/>
              <a:rect l="l" t="t" r="r" b="b"/>
              <a:pathLst>
                <a:path w="2037" h="2372" extrusionOk="0">
                  <a:moveTo>
                    <a:pt x="2037" y="1"/>
                  </a:moveTo>
                  <a:cubicBezTo>
                    <a:pt x="2037" y="1"/>
                    <a:pt x="1479" y="447"/>
                    <a:pt x="921" y="1089"/>
                  </a:cubicBezTo>
                  <a:cubicBezTo>
                    <a:pt x="335" y="1730"/>
                    <a:pt x="0" y="2372"/>
                    <a:pt x="0" y="2372"/>
                  </a:cubicBezTo>
                  <a:cubicBezTo>
                    <a:pt x="0" y="2372"/>
                    <a:pt x="558" y="1926"/>
                    <a:pt x="1116" y="1284"/>
                  </a:cubicBezTo>
                  <a:cubicBezTo>
                    <a:pt x="1702" y="614"/>
                    <a:pt x="2037" y="1"/>
                    <a:pt x="2037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98596" y="4913114"/>
              <a:ext cx="434522" cy="423234"/>
            </a:xfrm>
            <a:custGeom>
              <a:avLst/>
              <a:gdLst/>
              <a:ahLst/>
              <a:cxnLst/>
              <a:rect l="l" t="t" r="r" b="b"/>
              <a:pathLst>
                <a:path w="7506" h="7311" extrusionOk="0">
                  <a:moveTo>
                    <a:pt x="2595" y="1"/>
                  </a:moveTo>
                  <a:lnTo>
                    <a:pt x="252" y="57"/>
                  </a:lnTo>
                  <a:cubicBezTo>
                    <a:pt x="1" y="810"/>
                    <a:pt x="280" y="1507"/>
                    <a:pt x="866" y="2233"/>
                  </a:cubicBezTo>
                  <a:cubicBezTo>
                    <a:pt x="977" y="2372"/>
                    <a:pt x="1117" y="2484"/>
                    <a:pt x="1284" y="2540"/>
                  </a:cubicBezTo>
                  <a:lnTo>
                    <a:pt x="4772" y="4018"/>
                  </a:lnTo>
                  <a:cubicBezTo>
                    <a:pt x="5581" y="4995"/>
                    <a:pt x="6418" y="6166"/>
                    <a:pt x="6725" y="7143"/>
                  </a:cubicBezTo>
                  <a:lnTo>
                    <a:pt x="7506" y="7310"/>
                  </a:lnTo>
                  <a:lnTo>
                    <a:pt x="7255" y="6613"/>
                  </a:lnTo>
                  <a:lnTo>
                    <a:pt x="5218" y="3488"/>
                  </a:lnTo>
                  <a:lnTo>
                    <a:pt x="3628" y="2484"/>
                  </a:lnTo>
                  <a:cubicBezTo>
                    <a:pt x="3098" y="2149"/>
                    <a:pt x="2763" y="1619"/>
                    <a:pt x="2707" y="1033"/>
                  </a:cubicBezTo>
                  <a:lnTo>
                    <a:pt x="2595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939243" y="5096277"/>
              <a:ext cx="80814" cy="65995"/>
            </a:xfrm>
            <a:custGeom>
              <a:avLst/>
              <a:gdLst/>
              <a:ahLst/>
              <a:cxnLst/>
              <a:rect l="l" t="t" r="r" b="b"/>
              <a:pathLst>
                <a:path w="1396" h="1140" extrusionOk="0">
                  <a:moveTo>
                    <a:pt x="479" y="1"/>
                  </a:moveTo>
                  <a:cubicBezTo>
                    <a:pt x="352" y="1"/>
                    <a:pt x="241" y="43"/>
                    <a:pt x="168" y="129"/>
                  </a:cubicBezTo>
                  <a:cubicBezTo>
                    <a:pt x="1" y="324"/>
                    <a:pt x="112" y="659"/>
                    <a:pt x="391" y="910"/>
                  </a:cubicBezTo>
                  <a:cubicBezTo>
                    <a:pt x="573" y="1059"/>
                    <a:pt x="775" y="1139"/>
                    <a:pt x="944" y="1139"/>
                  </a:cubicBezTo>
                  <a:cubicBezTo>
                    <a:pt x="1060" y="1139"/>
                    <a:pt x="1160" y="1101"/>
                    <a:pt x="1228" y="1022"/>
                  </a:cubicBezTo>
                  <a:cubicBezTo>
                    <a:pt x="1396" y="826"/>
                    <a:pt x="1284" y="464"/>
                    <a:pt x="1005" y="213"/>
                  </a:cubicBezTo>
                  <a:cubicBezTo>
                    <a:pt x="833" y="71"/>
                    <a:pt x="642" y="1"/>
                    <a:pt x="479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1094329" y="5313652"/>
              <a:ext cx="51696" cy="93724"/>
            </a:xfrm>
            <a:custGeom>
              <a:avLst/>
              <a:gdLst/>
              <a:ahLst/>
              <a:cxnLst/>
              <a:rect l="l" t="t" r="r" b="b"/>
              <a:pathLst>
                <a:path w="893" h="1619" extrusionOk="0">
                  <a:moveTo>
                    <a:pt x="251" y="1"/>
                  </a:moveTo>
                  <a:lnTo>
                    <a:pt x="167" y="308"/>
                  </a:lnTo>
                  <a:lnTo>
                    <a:pt x="112" y="559"/>
                  </a:lnTo>
                  <a:lnTo>
                    <a:pt x="0" y="894"/>
                  </a:lnTo>
                  <a:lnTo>
                    <a:pt x="809" y="1619"/>
                  </a:lnTo>
                  <a:cubicBezTo>
                    <a:pt x="893" y="1396"/>
                    <a:pt x="865" y="1117"/>
                    <a:pt x="809" y="866"/>
                  </a:cubicBezTo>
                  <a:cubicBezTo>
                    <a:pt x="781" y="670"/>
                    <a:pt x="725" y="475"/>
                    <a:pt x="670" y="391"/>
                  </a:cubicBezTo>
                  <a:lnTo>
                    <a:pt x="502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082982" y="5308847"/>
              <a:ext cx="48512" cy="37165"/>
            </a:xfrm>
            <a:custGeom>
              <a:avLst/>
              <a:gdLst/>
              <a:ahLst/>
              <a:cxnLst/>
              <a:rect l="l" t="t" r="r" b="b"/>
              <a:pathLst>
                <a:path w="838" h="642" extrusionOk="0">
                  <a:moveTo>
                    <a:pt x="587" y="0"/>
                  </a:moveTo>
                  <a:cubicBezTo>
                    <a:pt x="559" y="0"/>
                    <a:pt x="503" y="112"/>
                    <a:pt x="363" y="223"/>
                  </a:cubicBezTo>
                  <a:cubicBezTo>
                    <a:pt x="280" y="251"/>
                    <a:pt x="196" y="307"/>
                    <a:pt x="112" y="335"/>
                  </a:cubicBezTo>
                  <a:cubicBezTo>
                    <a:pt x="57" y="363"/>
                    <a:pt x="1" y="363"/>
                    <a:pt x="1" y="363"/>
                  </a:cubicBezTo>
                  <a:cubicBezTo>
                    <a:pt x="1" y="363"/>
                    <a:pt x="57" y="391"/>
                    <a:pt x="112" y="419"/>
                  </a:cubicBezTo>
                  <a:cubicBezTo>
                    <a:pt x="168" y="474"/>
                    <a:pt x="252" y="530"/>
                    <a:pt x="363" y="558"/>
                  </a:cubicBezTo>
                  <a:cubicBezTo>
                    <a:pt x="559" y="642"/>
                    <a:pt x="810" y="642"/>
                    <a:pt x="838" y="642"/>
                  </a:cubicBezTo>
                  <a:lnTo>
                    <a:pt x="587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1076557" y="5300743"/>
              <a:ext cx="29119" cy="37223"/>
            </a:xfrm>
            <a:custGeom>
              <a:avLst/>
              <a:gdLst/>
              <a:ahLst/>
              <a:cxnLst/>
              <a:rect l="l" t="t" r="r" b="b"/>
              <a:pathLst>
                <a:path w="503" h="643" extrusionOk="0">
                  <a:moveTo>
                    <a:pt x="196" y="1"/>
                  </a:moveTo>
                  <a:cubicBezTo>
                    <a:pt x="196" y="1"/>
                    <a:pt x="223" y="84"/>
                    <a:pt x="168" y="196"/>
                  </a:cubicBezTo>
                  <a:cubicBezTo>
                    <a:pt x="112" y="280"/>
                    <a:pt x="0" y="363"/>
                    <a:pt x="0" y="363"/>
                  </a:cubicBezTo>
                  <a:lnTo>
                    <a:pt x="56" y="419"/>
                  </a:lnTo>
                  <a:cubicBezTo>
                    <a:pt x="84" y="447"/>
                    <a:pt x="140" y="503"/>
                    <a:pt x="196" y="531"/>
                  </a:cubicBezTo>
                  <a:cubicBezTo>
                    <a:pt x="307" y="614"/>
                    <a:pt x="502" y="642"/>
                    <a:pt x="502" y="642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1066831" y="5291075"/>
              <a:ext cx="32361" cy="40407"/>
            </a:xfrm>
            <a:custGeom>
              <a:avLst/>
              <a:gdLst/>
              <a:ahLst/>
              <a:cxnLst/>
              <a:rect l="l" t="t" r="r" b="b"/>
              <a:pathLst>
                <a:path w="559" h="698" extrusionOk="0">
                  <a:moveTo>
                    <a:pt x="503" y="0"/>
                  </a:moveTo>
                  <a:lnTo>
                    <a:pt x="1" y="419"/>
                  </a:lnTo>
                  <a:lnTo>
                    <a:pt x="559" y="69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1094329" y="5345954"/>
              <a:ext cx="51696" cy="61421"/>
            </a:xfrm>
            <a:custGeom>
              <a:avLst/>
              <a:gdLst/>
              <a:ahLst/>
              <a:cxnLst/>
              <a:rect l="l" t="t" r="r" b="b"/>
              <a:pathLst>
                <a:path w="893" h="1061" extrusionOk="0">
                  <a:moveTo>
                    <a:pt x="112" y="1"/>
                  </a:moveTo>
                  <a:lnTo>
                    <a:pt x="0" y="336"/>
                  </a:lnTo>
                  <a:lnTo>
                    <a:pt x="809" y="1061"/>
                  </a:lnTo>
                  <a:cubicBezTo>
                    <a:pt x="893" y="838"/>
                    <a:pt x="865" y="559"/>
                    <a:pt x="809" y="308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734140" y="4972914"/>
              <a:ext cx="111496" cy="95345"/>
            </a:xfrm>
            <a:custGeom>
              <a:avLst/>
              <a:gdLst/>
              <a:ahLst/>
              <a:cxnLst/>
              <a:rect l="l" t="t" r="r" b="b"/>
              <a:pathLst>
                <a:path w="1926" h="1647" extrusionOk="0">
                  <a:moveTo>
                    <a:pt x="29" y="0"/>
                  </a:moveTo>
                  <a:cubicBezTo>
                    <a:pt x="29" y="0"/>
                    <a:pt x="1" y="56"/>
                    <a:pt x="1" y="112"/>
                  </a:cubicBezTo>
                  <a:cubicBezTo>
                    <a:pt x="1" y="195"/>
                    <a:pt x="29" y="279"/>
                    <a:pt x="56" y="419"/>
                  </a:cubicBezTo>
                  <a:cubicBezTo>
                    <a:pt x="84" y="530"/>
                    <a:pt x="140" y="670"/>
                    <a:pt x="252" y="837"/>
                  </a:cubicBezTo>
                  <a:cubicBezTo>
                    <a:pt x="335" y="977"/>
                    <a:pt x="475" y="1116"/>
                    <a:pt x="642" y="1228"/>
                  </a:cubicBezTo>
                  <a:cubicBezTo>
                    <a:pt x="949" y="1451"/>
                    <a:pt x="1284" y="1535"/>
                    <a:pt x="1535" y="1590"/>
                  </a:cubicBezTo>
                  <a:cubicBezTo>
                    <a:pt x="1786" y="1646"/>
                    <a:pt x="1926" y="1646"/>
                    <a:pt x="1926" y="1646"/>
                  </a:cubicBezTo>
                  <a:cubicBezTo>
                    <a:pt x="1926" y="1646"/>
                    <a:pt x="1786" y="1562"/>
                    <a:pt x="1591" y="1451"/>
                  </a:cubicBezTo>
                  <a:cubicBezTo>
                    <a:pt x="1368" y="1339"/>
                    <a:pt x="1089" y="1172"/>
                    <a:pt x="782" y="977"/>
                  </a:cubicBezTo>
                  <a:cubicBezTo>
                    <a:pt x="503" y="781"/>
                    <a:pt x="307" y="558"/>
                    <a:pt x="168" y="363"/>
                  </a:cubicBezTo>
                  <a:cubicBezTo>
                    <a:pt x="112" y="251"/>
                    <a:pt x="84" y="167"/>
                    <a:pt x="56" y="112"/>
                  </a:cubicBezTo>
                  <a:cubicBezTo>
                    <a:pt x="29" y="5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000605" y="5160245"/>
              <a:ext cx="93782" cy="148662"/>
            </a:xfrm>
            <a:custGeom>
              <a:avLst/>
              <a:gdLst/>
              <a:ahLst/>
              <a:cxnLst/>
              <a:rect l="l" t="t" r="r" b="b"/>
              <a:pathLst>
                <a:path w="1620" h="2568" extrusionOk="0">
                  <a:moveTo>
                    <a:pt x="1" y="0"/>
                  </a:moveTo>
                  <a:cubicBezTo>
                    <a:pt x="1" y="0"/>
                    <a:pt x="85" y="168"/>
                    <a:pt x="224" y="391"/>
                  </a:cubicBezTo>
                  <a:cubicBezTo>
                    <a:pt x="364" y="614"/>
                    <a:pt x="531" y="949"/>
                    <a:pt x="782" y="1312"/>
                  </a:cubicBezTo>
                  <a:cubicBezTo>
                    <a:pt x="977" y="1674"/>
                    <a:pt x="1201" y="1953"/>
                    <a:pt x="1340" y="2204"/>
                  </a:cubicBezTo>
                  <a:cubicBezTo>
                    <a:pt x="1508" y="2428"/>
                    <a:pt x="1619" y="2567"/>
                    <a:pt x="1619" y="2567"/>
                  </a:cubicBezTo>
                  <a:cubicBezTo>
                    <a:pt x="1619" y="2567"/>
                    <a:pt x="1563" y="2400"/>
                    <a:pt x="1480" y="2149"/>
                  </a:cubicBezTo>
                  <a:cubicBezTo>
                    <a:pt x="1396" y="1870"/>
                    <a:pt x="1229" y="1535"/>
                    <a:pt x="1005" y="1144"/>
                  </a:cubicBezTo>
                  <a:cubicBezTo>
                    <a:pt x="782" y="809"/>
                    <a:pt x="531" y="503"/>
                    <a:pt x="336" y="307"/>
                  </a:cubicBezTo>
                  <a:cubicBezTo>
                    <a:pt x="140" y="1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115285" y="4615968"/>
              <a:ext cx="43707" cy="43649"/>
            </a:xfrm>
            <a:custGeom>
              <a:avLst/>
              <a:gdLst/>
              <a:ahLst/>
              <a:cxnLst/>
              <a:rect l="l" t="t" r="r" b="b"/>
              <a:pathLst>
                <a:path w="755" h="754" extrusionOk="0">
                  <a:moveTo>
                    <a:pt x="1" y="0"/>
                  </a:moveTo>
                  <a:lnTo>
                    <a:pt x="754" y="754"/>
                  </a:lnTo>
                  <a:lnTo>
                    <a:pt x="698" y="5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071694" y="4620715"/>
              <a:ext cx="27498" cy="21188"/>
            </a:xfrm>
            <a:custGeom>
              <a:avLst/>
              <a:gdLst/>
              <a:ahLst/>
              <a:cxnLst/>
              <a:rect l="l" t="t" r="r" b="b"/>
              <a:pathLst>
                <a:path w="475" h="366" extrusionOk="0">
                  <a:moveTo>
                    <a:pt x="284" y="1"/>
                  </a:moveTo>
                  <a:cubicBezTo>
                    <a:pt x="247" y="1"/>
                    <a:pt x="207" y="10"/>
                    <a:pt x="168" y="30"/>
                  </a:cubicBezTo>
                  <a:cubicBezTo>
                    <a:pt x="56" y="58"/>
                    <a:pt x="1" y="197"/>
                    <a:pt x="28" y="281"/>
                  </a:cubicBezTo>
                  <a:cubicBezTo>
                    <a:pt x="46" y="335"/>
                    <a:pt x="111" y="366"/>
                    <a:pt x="185" y="366"/>
                  </a:cubicBezTo>
                  <a:cubicBezTo>
                    <a:pt x="225" y="366"/>
                    <a:pt x="268" y="357"/>
                    <a:pt x="307" y="337"/>
                  </a:cubicBezTo>
                  <a:cubicBezTo>
                    <a:pt x="419" y="309"/>
                    <a:pt x="475" y="197"/>
                    <a:pt x="447" y="86"/>
                  </a:cubicBezTo>
                  <a:cubicBezTo>
                    <a:pt x="411" y="32"/>
                    <a:pt x="352" y="1"/>
                    <a:pt x="284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073315" y="4620715"/>
              <a:ext cx="22635" cy="18004"/>
            </a:xfrm>
            <a:custGeom>
              <a:avLst/>
              <a:gdLst/>
              <a:ahLst/>
              <a:cxnLst/>
              <a:rect l="l" t="t" r="r" b="b"/>
              <a:pathLst>
                <a:path w="391" h="311" extrusionOk="0">
                  <a:moveTo>
                    <a:pt x="234" y="1"/>
                  </a:moveTo>
                  <a:cubicBezTo>
                    <a:pt x="203" y="1"/>
                    <a:pt x="170" y="10"/>
                    <a:pt x="140" y="30"/>
                  </a:cubicBezTo>
                  <a:cubicBezTo>
                    <a:pt x="28" y="58"/>
                    <a:pt x="0" y="142"/>
                    <a:pt x="28" y="225"/>
                  </a:cubicBezTo>
                  <a:cubicBezTo>
                    <a:pt x="46" y="279"/>
                    <a:pt x="99" y="310"/>
                    <a:pt x="157" y="310"/>
                  </a:cubicBezTo>
                  <a:cubicBezTo>
                    <a:pt x="189" y="310"/>
                    <a:pt x="222" y="301"/>
                    <a:pt x="252" y="281"/>
                  </a:cubicBezTo>
                  <a:cubicBezTo>
                    <a:pt x="335" y="253"/>
                    <a:pt x="391" y="142"/>
                    <a:pt x="363" y="86"/>
                  </a:cubicBezTo>
                  <a:cubicBezTo>
                    <a:pt x="345" y="32"/>
                    <a:pt x="292" y="1"/>
                    <a:pt x="23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060405" y="4612726"/>
              <a:ext cx="38786" cy="25877"/>
            </a:xfrm>
            <a:custGeom>
              <a:avLst/>
              <a:gdLst/>
              <a:ahLst/>
              <a:cxnLst/>
              <a:rect l="l" t="t" r="r" b="b"/>
              <a:pathLst>
                <a:path w="670" h="447" extrusionOk="0">
                  <a:moveTo>
                    <a:pt x="558" y="1"/>
                  </a:moveTo>
                  <a:cubicBezTo>
                    <a:pt x="279" y="56"/>
                    <a:pt x="112" y="196"/>
                    <a:pt x="0" y="447"/>
                  </a:cubicBezTo>
                  <a:cubicBezTo>
                    <a:pt x="196" y="252"/>
                    <a:pt x="419" y="140"/>
                    <a:pt x="670" y="140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055543" y="4628877"/>
              <a:ext cx="119601" cy="96966"/>
            </a:xfrm>
            <a:custGeom>
              <a:avLst/>
              <a:gdLst/>
              <a:ahLst/>
              <a:cxnLst/>
              <a:rect l="l" t="t" r="r" b="b"/>
              <a:pathLst>
                <a:path w="2066" h="1675" extrusionOk="0">
                  <a:moveTo>
                    <a:pt x="1089" y="1"/>
                  </a:moveTo>
                  <a:lnTo>
                    <a:pt x="1089" y="1"/>
                  </a:lnTo>
                  <a:cubicBezTo>
                    <a:pt x="1042" y="298"/>
                    <a:pt x="872" y="481"/>
                    <a:pt x="638" y="481"/>
                  </a:cubicBezTo>
                  <a:cubicBezTo>
                    <a:pt x="455" y="481"/>
                    <a:pt x="233" y="369"/>
                    <a:pt x="1" y="112"/>
                  </a:cubicBezTo>
                  <a:lnTo>
                    <a:pt x="1" y="112"/>
                  </a:lnTo>
                  <a:cubicBezTo>
                    <a:pt x="196" y="614"/>
                    <a:pt x="810" y="1089"/>
                    <a:pt x="2065" y="1675"/>
                  </a:cubicBezTo>
                  <a:cubicBezTo>
                    <a:pt x="1005" y="949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662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147587" y="4717332"/>
              <a:ext cx="33981" cy="46717"/>
            </a:xfrm>
            <a:custGeom>
              <a:avLst/>
              <a:gdLst/>
              <a:ahLst/>
              <a:cxnLst/>
              <a:rect l="l" t="t" r="r" b="b"/>
              <a:pathLst>
                <a:path w="587" h="807" extrusionOk="0">
                  <a:moveTo>
                    <a:pt x="350" y="0"/>
                  </a:moveTo>
                  <a:cubicBezTo>
                    <a:pt x="308" y="0"/>
                    <a:pt x="266" y="21"/>
                    <a:pt x="224" y="63"/>
                  </a:cubicBezTo>
                  <a:lnTo>
                    <a:pt x="196" y="63"/>
                  </a:lnTo>
                  <a:cubicBezTo>
                    <a:pt x="140" y="147"/>
                    <a:pt x="140" y="230"/>
                    <a:pt x="196" y="286"/>
                  </a:cubicBezTo>
                  <a:lnTo>
                    <a:pt x="252" y="342"/>
                  </a:lnTo>
                  <a:cubicBezTo>
                    <a:pt x="140" y="453"/>
                    <a:pt x="57" y="565"/>
                    <a:pt x="1" y="704"/>
                  </a:cubicBezTo>
                  <a:lnTo>
                    <a:pt x="57" y="788"/>
                  </a:lnTo>
                  <a:cubicBezTo>
                    <a:pt x="68" y="800"/>
                    <a:pt x="89" y="807"/>
                    <a:pt x="110" y="807"/>
                  </a:cubicBezTo>
                  <a:cubicBezTo>
                    <a:pt x="139" y="807"/>
                    <a:pt x="168" y="793"/>
                    <a:pt x="168" y="760"/>
                  </a:cubicBezTo>
                  <a:cubicBezTo>
                    <a:pt x="252" y="537"/>
                    <a:pt x="363" y="425"/>
                    <a:pt x="503" y="314"/>
                  </a:cubicBezTo>
                  <a:cubicBezTo>
                    <a:pt x="587" y="258"/>
                    <a:pt x="587" y="174"/>
                    <a:pt x="531" y="119"/>
                  </a:cubicBezTo>
                  <a:lnTo>
                    <a:pt x="475" y="63"/>
                  </a:lnTo>
                  <a:cubicBezTo>
                    <a:pt x="433" y="21"/>
                    <a:pt x="391" y="0"/>
                    <a:pt x="350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160496" y="4722542"/>
              <a:ext cx="14646" cy="12967"/>
            </a:xfrm>
            <a:custGeom>
              <a:avLst/>
              <a:gdLst/>
              <a:ahLst/>
              <a:cxnLst/>
              <a:rect l="l" t="t" r="r" b="b"/>
              <a:pathLst>
                <a:path w="253" h="224" extrusionOk="0">
                  <a:moveTo>
                    <a:pt x="113" y="1"/>
                  </a:moveTo>
                  <a:cubicBezTo>
                    <a:pt x="57" y="1"/>
                    <a:pt x="1" y="57"/>
                    <a:pt x="29" y="140"/>
                  </a:cubicBezTo>
                  <a:cubicBezTo>
                    <a:pt x="29" y="196"/>
                    <a:pt x="85" y="224"/>
                    <a:pt x="168" y="224"/>
                  </a:cubicBezTo>
                  <a:cubicBezTo>
                    <a:pt x="224" y="196"/>
                    <a:pt x="252" y="140"/>
                    <a:pt x="252" y="84"/>
                  </a:cubicBezTo>
                  <a:cubicBezTo>
                    <a:pt x="224" y="29"/>
                    <a:pt x="168" y="1"/>
                    <a:pt x="113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087845" y="4622393"/>
              <a:ext cx="3300" cy="6542"/>
            </a:xfrm>
            <a:custGeom>
              <a:avLst/>
              <a:gdLst/>
              <a:ahLst/>
              <a:cxnLst/>
              <a:rect l="l" t="t" r="r" b="b"/>
              <a:pathLst>
                <a:path w="57" h="113" extrusionOk="0">
                  <a:moveTo>
                    <a:pt x="1" y="1"/>
                  </a:moveTo>
                  <a:lnTo>
                    <a:pt x="1" y="85"/>
                  </a:lnTo>
                  <a:lnTo>
                    <a:pt x="56" y="113"/>
                  </a:lnTo>
                  <a:lnTo>
                    <a:pt x="56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-225205" y="5237759"/>
              <a:ext cx="46891" cy="72710"/>
            </a:xfrm>
            <a:custGeom>
              <a:avLst/>
              <a:gdLst/>
              <a:ahLst/>
              <a:cxnLst/>
              <a:rect l="l" t="t" r="r" b="b"/>
              <a:pathLst>
                <a:path w="810" h="1256" extrusionOk="0">
                  <a:moveTo>
                    <a:pt x="559" y="1"/>
                  </a:moveTo>
                  <a:lnTo>
                    <a:pt x="447" y="252"/>
                  </a:lnTo>
                  <a:lnTo>
                    <a:pt x="84" y="1033"/>
                  </a:lnTo>
                  <a:lnTo>
                    <a:pt x="1" y="1256"/>
                  </a:lnTo>
                  <a:cubicBezTo>
                    <a:pt x="196" y="1228"/>
                    <a:pt x="447" y="1172"/>
                    <a:pt x="670" y="1061"/>
                  </a:cubicBezTo>
                  <a:lnTo>
                    <a:pt x="726" y="1061"/>
                  </a:lnTo>
                  <a:lnTo>
                    <a:pt x="810" y="112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642" y="28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87B04F-2C4D-90EF-678D-97D5D8D9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39" y="919168"/>
            <a:ext cx="6522149" cy="42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2754" name="Google Shape;2754;p40"/>
          <p:cNvGrpSpPr/>
          <p:nvPr/>
        </p:nvGrpSpPr>
        <p:grpSpPr>
          <a:xfrm flipH="1">
            <a:off x="492235" y="1419068"/>
            <a:ext cx="7646910" cy="3748467"/>
            <a:chOff x="-1761825" y="1282725"/>
            <a:chExt cx="8135876" cy="3988155"/>
          </a:xfrm>
        </p:grpSpPr>
        <p:cxnSp>
          <p:nvCxnSpPr>
            <p:cNvPr id="2755" name="Google Shape;2755;p40"/>
            <p:cNvCxnSpPr>
              <a:endCxn id="2756" idx="2"/>
            </p:cNvCxnSpPr>
            <p:nvPr/>
          </p:nvCxnSpPr>
          <p:spPr>
            <a:xfrm rot="10800000">
              <a:off x="6373297" y="1702680"/>
              <a:ext cx="0" cy="356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6" name="Google Shape;2756;p40"/>
            <p:cNvSpPr/>
            <p:nvPr/>
          </p:nvSpPr>
          <p:spPr>
            <a:xfrm>
              <a:off x="5582951" y="1282725"/>
              <a:ext cx="791100" cy="791100"/>
            </a:xfrm>
            <a:prstGeom prst="arc">
              <a:avLst>
                <a:gd name="adj1" fmla="val 16186740"/>
                <a:gd name="adj2" fmla="val 21223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7" name="Google Shape;2757;p40"/>
            <p:cNvCxnSpPr>
              <a:stCxn id="2756" idx="0"/>
            </p:cNvCxnSpPr>
            <p:nvPr/>
          </p:nvCxnSpPr>
          <p:spPr>
            <a:xfrm rot="10800000">
              <a:off x="-1761825" y="1282728"/>
              <a:ext cx="7738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758" name="Google Shape;2758;p40"/>
          <p:cNvSpPr/>
          <p:nvPr/>
        </p:nvSpPr>
        <p:spPr>
          <a:xfrm>
            <a:off x="1282175" y="1216175"/>
            <a:ext cx="2137800" cy="40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Potential Applications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59" name="Google Shape;2759;p40"/>
          <p:cNvGrpSpPr/>
          <p:nvPr/>
        </p:nvGrpSpPr>
        <p:grpSpPr>
          <a:xfrm>
            <a:off x="3988917" y="2007190"/>
            <a:ext cx="1248317" cy="2159613"/>
            <a:chOff x="3732625" y="2065538"/>
            <a:chExt cx="1378899" cy="2385522"/>
          </a:xfrm>
        </p:grpSpPr>
        <p:sp>
          <p:nvSpPr>
            <p:cNvPr id="2760" name="Google Shape;2760;p40"/>
            <p:cNvSpPr/>
            <p:nvPr/>
          </p:nvSpPr>
          <p:spPr>
            <a:xfrm>
              <a:off x="3858814" y="4192210"/>
              <a:ext cx="1236350" cy="258850"/>
            </a:xfrm>
            <a:custGeom>
              <a:avLst/>
              <a:gdLst/>
              <a:ahLst/>
              <a:cxnLst/>
              <a:rect l="l" t="t" r="r" b="b"/>
              <a:pathLst>
                <a:path w="49454" h="10354" extrusionOk="0">
                  <a:moveTo>
                    <a:pt x="3314" y="1276"/>
                  </a:moveTo>
                  <a:cubicBezTo>
                    <a:pt x="10556" y="345"/>
                    <a:pt x="43972" y="-638"/>
                    <a:pt x="48627" y="655"/>
                  </a:cubicBezTo>
                  <a:cubicBezTo>
                    <a:pt x="53283" y="1948"/>
                    <a:pt x="36368" y="7483"/>
                    <a:pt x="31247" y="9035"/>
                  </a:cubicBezTo>
                  <a:cubicBezTo>
                    <a:pt x="26126" y="10587"/>
                    <a:pt x="22246" y="10432"/>
                    <a:pt x="17901" y="9966"/>
                  </a:cubicBezTo>
                  <a:cubicBezTo>
                    <a:pt x="13556" y="9501"/>
                    <a:pt x="7607" y="7690"/>
                    <a:pt x="5176" y="6242"/>
                  </a:cubicBezTo>
                  <a:cubicBezTo>
                    <a:pt x="2745" y="4794"/>
                    <a:pt x="-3928" y="2207"/>
                    <a:pt x="3314" y="1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2761" name="Google Shape;2761;p40"/>
            <p:cNvGrpSpPr/>
            <p:nvPr/>
          </p:nvGrpSpPr>
          <p:grpSpPr>
            <a:xfrm>
              <a:off x="3732625" y="2065538"/>
              <a:ext cx="1378899" cy="2181675"/>
              <a:chOff x="5755451" y="838887"/>
              <a:chExt cx="2190467" cy="3465726"/>
            </a:xfrm>
          </p:grpSpPr>
          <p:sp>
            <p:nvSpPr>
              <p:cNvPr id="2762" name="Google Shape;2762;p40"/>
              <p:cNvSpPr/>
              <p:nvPr/>
            </p:nvSpPr>
            <p:spPr>
              <a:xfrm>
                <a:off x="6355525" y="2172550"/>
                <a:ext cx="118300" cy="330475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13219" extrusionOk="0">
                    <a:moveTo>
                      <a:pt x="0" y="11867"/>
                    </a:moveTo>
                    <a:lnTo>
                      <a:pt x="2704" y="3380"/>
                    </a:lnTo>
                    <a:lnTo>
                      <a:pt x="3530" y="0"/>
                    </a:lnTo>
                    <a:lnTo>
                      <a:pt x="4732" y="2028"/>
                    </a:lnTo>
                    <a:lnTo>
                      <a:pt x="2028" y="13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grpSp>
            <p:nvGrpSpPr>
              <p:cNvPr id="2763" name="Google Shape;2763;p40"/>
              <p:cNvGrpSpPr/>
              <p:nvPr/>
            </p:nvGrpSpPr>
            <p:grpSpPr>
              <a:xfrm>
                <a:off x="5755451" y="838887"/>
                <a:ext cx="2190467" cy="3465726"/>
                <a:chOff x="5755400" y="910775"/>
                <a:chExt cx="1953507" cy="3090811"/>
              </a:xfrm>
            </p:grpSpPr>
            <p:sp>
              <p:nvSpPr>
                <p:cNvPr id="2764" name="Google Shape;2764;p40"/>
                <p:cNvSpPr/>
                <p:nvPr/>
              </p:nvSpPr>
              <p:spPr>
                <a:xfrm>
                  <a:off x="5755400" y="1359567"/>
                  <a:ext cx="971070" cy="2642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19056" extrusionOk="0">
                      <a:moveTo>
                        <a:pt x="6166" y="0"/>
                      </a:moveTo>
                      <a:lnTo>
                        <a:pt x="6166" y="0"/>
                      </a:lnTo>
                      <a:cubicBezTo>
                        <a:pt x="6166" y="0"/>
                        <a:pt x="6162" y="2"/>
                        <a:pt x="6155" y="6"/>
                      </a:cubicBezTo>
                      <a:lnTo>
                        <a:pt x="6155" y="6"/>
                      </a:lnTo>
                      <a:cubicBezTo>
                        <a:pt x="6162" y="6"/>
                        <a:pt x="6166" y="4"/>
                        <a:pt x="6166" y="0"/>
                      </a:cubicBezTo>
                      <a:close/>
                      <a:moveTo>
                        <a:pt x="4092" y="9747"/>
                      </a:moveTo>
                      <a:cubicBezTo>
                        <a:pt x="4011" y="9899"/>
                        <a:pt x="3857" y="10188"/>
                        <a:pt x="3655" y="10574"/>
                      </a:cubicBezTo>
                      <a:cubicBezTo>
                        <a:pt x="3599" y="10658"/>
                        <a:pt x="3544" y="10769"/>
                        <a:pt x="3488" y="10853"/>
                      </a:cubicBezTo>
                      <a:cubicBezTo>
                        <a:pt x="3432" y="10881"/>
                        <a:pt x="3404" y="10937"/>
                        <a:pt x="3348" y="10965"/>
                      </a:cubicBezTo>
                      <a:cubicBezTo>
                        <a:pt x="3432" y="10769"/>
                        <a:pt x="3516" y="10602"/>
                        <a:pt x="3571" y="10434"/>
                      </a:cubicBezTo>
                      <a:cubicBezTo>
                        <a:pt x="3759" y="10200"/>
                        <a:pt x="3927" y="9965"/>
                        <a:pt x="4092" y="9747"/>
                      </a:cubicBezTo>
                      <a:close/>
                      <a:moveTo>
                        <a:pt x="6045" y="3"/>
                      </a:moveTo>
                      <a:cubicBezTo>
                        <a:pt x="5948" y="3"/>
                        <a:pt x="5795" y="18"/>
                        <a:pt x="5608" y="112"/>
                      </a:cubicBezTo>
                      <a:cubicBezTo>
                        <a:pt x="5441" y="195"/>
                        <a:pt x="5273" y="335"/>
                        <a:pt x="5106" y="474"/>
                      </a:cubicBezTo>
                      <a:cubicBezTo>
                        <a:pt x="4939" y="642"/>
                        <a:pt x="4799" y="809"/>
                        <a:pt x="4632" y="977"/>
                      </a:cubicBezTo>
                      <a:cubicBezTo>
                        <a:pt x="4325" y="1284"/>
                        <a:pt x="3990" y="1507"/>
                        <a:pt x="3711" y="1674"/>
                      </a:cubicBezTo>
                      <a:cubicBezTo>
                        <a:pt x="3571" y="1758"/>
                        <a:pt x="3460" y="1814"/>
                        <a:pt x="3376" y="1842"/>
                      </a:cubicBezTo>
                      <a:cubicBezTo>
                        <a:pt x="3292" y="1869"/>
                        <a:pt x="3237" y="1897"/>
                        <a:pt x="3237" y="1897"/>
                      </a:cubicBezTo>
                      <a:cubicBezTo>
                        <a:pt x="3237" y="1897"/>
                        <a:pt x="3292" y="1925"/>
                        <a:pt x="3376" y="1925"/>
                      </a:cubicBezTo>
                      <a:cubicBezTo>
                        <a:pt x="3460" y="1953"/>
                        <a:pt x="3599" y="1953"/>
                        <a:pt x="3795" y="1953"/>
                      </a:cubicBezTo>
                      <a:cubicBezTo>
                        <a:pt x="3878" y="1953"/>
                        <a:pt x="3962" y="1925"/>
                        <a:pt x="4074" y="1925"/>
                      </a:cubicBezTo>
                      <a:cubicBezTo>
                        <a:pt x="3460" y="2511"/>
                        <a:pt x="3125" y="3153"/>
                        <a:pt x="3125" y="3153"/>
                      </a:cubicBezTo>
                      <a:cubicBezTo>
                        <a:pt x="3125" y="3153"/>
                        <a:pt x="3348" y="3069"/>
                        <a:pt x="3683" y="2902"/>
                      </a:cubicBezTo>
                      <a:lnTo>
                        <a:pt x="3683" y="2902"/>
                      </a:lnTo>
                      <a:lnTo>
                        <a:pt x="3571" y="3013"/>
                      </a:lnTo>
                      <a:cubicBezTo>
                        <a:pt x="3292" y="3236"/>
                        <a:pt x="3013" y="3432"/>
                        <a:pt x="2762" y="3543"/>
                      </a:cubicBezTo>
                      <a:cubicBezTo>
                        <a:pt x="2651" y="3599"/>
                        <a:pt x="2539" y="3655"/>
                        <a:pt x="2428" y="3683"/>
                      </a:cubicBezTo>
                      <a:cubicBezTo>
                        <a:pt x="2316" y="3711"/>
                        <a:pt x="2232" y="3739"/>
                        <a:pt x="2149" y="3739"/>
                      </a:cubicBezTo>
                      <a:cubicBezTo>
                        <a:pt x="1981" y="3767"/>
                        <a:pt x="1898" y="3767"/>
                        <a:pt x="1898" y="3767"/>
                      </a:cubicBezTo>
                      <a:cubicBezTo>
                        <a:pt x="1898" y="3767"/>
                        <a:pt x="1981" y="3794"/>
                        <a:pt x="2149" y="3850"/>
                      </a:cubicBezTo>
                      <a:cubicBezTo>
                        <a:pt x="2232" y="3850"/>
                        <a:pt x="2316" y="3850"/>
                        <a:pt x="2455" y="3878"/>
                      </a:cubicBezTo>
                      <a:cubicBezTo>
                        <a:pt x="2567" y="3850"/>
                        <a:pt x="2707" y="3850"/>
                        <a:pt x="2874" y="3822"/>
                      </a:cubicBezTo>
                      <a:cubicBezTo>
                        <a:pt x="3125" y="3767"/>
                        <a:pt x="3404" y="3683"/>
                        <a:pt x="3683" y="3488"/>
                      </a:cubicBezTo>
                      <a:lnTo>
                        <a:pt x="3683" y="3488"/>
                      </a:lnTo>
                      <a:cubicBezTo>
                        <a:pt x="3376" y="3767"/>
                        <a:pt x="3041" y="4018"/>
                        <a:pt x="2762" y="4297"/>
                      </a:cubicBezTo>
                      <a:cubicBezTo>
                        <a:pt x="2455" y="4548"/>
                        <a:pt x="2232" y="4799"/>
                        <a:pt x="2037" y="5022"/>
                      </a:cubicBezTo>
                      <a:cubicBezTo>
                        <a:pt x="2009" y="5106"/>
                        <a:pt x="1953" y="5162"/>
                        <a:pt x="1925" y="5217"/>
                      </a:cubicBezTo>
                      <a:cubicBezTo>
                        <a:pt x="1870" y="5273"/>
                        <a:pt x="1842" y="5329"/>
                        <a:pt x="1814" y="5357"/>
                      </a:cubicBezTo>
                      <a:cubicBezTo>
                        <a:pt x="1758" y="5468"/>
                        <a:pt x="1702" y="5552"/>
                        <a:pt x="1674" y="5636"/>
                      </a:cubicBezTo>
                      <a:cubicBezTo>
                        <a:pt x="1619" y="5775"/>
                        <a:pt x="1591" y="5859"/>
                        <a:pt x="1563" y="5859"/>
                      </a:cubicBezTo>
                      <a:cubicBezTo>
                        <a:pt x="1591" y="5859"/>
                        <a:pt x="1646" y="5775"/>
                        <a:pt x="1758" y="5692"/>
                      </a:cubicBezTo>
                      <a:cubicBezTo>
                        <a:pt x="1786" y="5636"/>
                        <a:pt x="1870" y="5552"/>
                        <a:pt x="1953" y="5496"/>
                      </a:cubicBezTo>
                      <a:cubicBezTo>
                        <a:pt x="2009" y="5441"/>
                        <a:pt x="2037" y="5413"/>
                        <a:pt x="2093" y="5357"/>
                      </a:cubicBezTo>
                      <a:cubicBezTo>
                        <a:pt x="2149" y="5329"/>
                        <a:pt x="2204" y="5301"/>
                        <a:pt x="2260" y="5245"/>
                      </a:cubicBezTo>
                      <a:cubicBezTo>
                        <a:pt x="2455" y="5078"/>
                        <a:pt x="2734" y="4883"/>
                        <a:pt x="3069" y="4687"/>
                      </a:cubicBezTo>
                      <a:cubicBezTo>
                        <a:pt x="3209" y="4576"/>
                        <a:pt x="3376" y="4464"/>
                        <a:pt x="3544" y="4352"/>
                      </a:cubicBezTo>
                      <a:lnTo>
                        <a:pt x="3544" y="4352"/>
                      </a:lnTo>
                      <a:cubicBezTo>
                        <a:pt x="3292" y="4576"/>
                        <a:pt x="3069" y="4799"/>
                        <a:pt x="2874" y="5022"/>
                      </a:cubicBezTo>
                      <a:cubicBezTo>
                        <a:pt x="2734" y="5217"/>
                        <a:pt x="2623" y="5385"/>
                        <a:pt x="2511" y="5552"/>
                      </a:cubicBezTo>
                      <a:cubicBezTo>
                        <a:pt x="2455" y="5636"/>
                        <a:pt x="2400" y="5719"/>
                        <a:pt x="2372" y="5803"/>
                      </a:cubicBezTo>
                      <a:cubicBezTo>
                        <a:pt x="2316" y="5887"/>
                        <a:pt x="2288" y="5971"/>
                        <a:pt x="2260" y="6054"/>
                      </a:cubicBezTo>
                      <a:cubicBezTo>
                        <a:pt x="2177" y="6194"/>
                        <a:pt x="2149" y="6361"/>
                        <a:pt x="2121" y="6501"/>
                      </a:cubicBezTo>
                      <a:cubicBezTo>
                        <a:pt x="2093" y="6556"/>
                        <a:pt x="2065" y="6612"/>
                        <a:pt x="2065" y="6668"/>
                      </a:cubicBezTo>
                      <a:cubicBezTo>
                        <a:pt x="2065" y="6724"/>
                        <a:pt x="2065" y="6780"/>
                        <a:pt x="2065" y="6835"/>
                      </a:cubicBezTo>
                      <a:cubicBezTo>
                        <a:pt x="2037" y="7031"/>
                        <a:pt x="2037" y="7114"/>
                        <a:pt x="2037" y="7114"/>
                      </a:cubicBezTo>
                      <a:cubicBezTo>
                        <a:pt x="2037" y="7114"/>
                        <a:pt x="2093" y="7031"/>
                        <a:pt x="2149" y="6863"/>
                      </a:cubicBezTo>
                      <a:cubicBezTo>
                        <a:pt x="2177" y="6808"/>
                        <a:pt x="2177" y="6780"/>
                        <a:pt x="2204" y="6724"/>
                      </a:cubicBezTo>
                      <a:cubicBezTo>
                        <a:pt x="2232" y="6668"/>
                        <a:pt x="2260" y="6612"/>
                        <a:pt x="2288" y="6556"/>
                      </a:cubicBezTo>
                      <a:cubicBezTo>
                        <a:pt x="2344" y="6445"/>
                        <a:pt x="2400" y="6305"/>
                        <a:pt x="2511" y="6194"/>
                      </a:cubicBezTo>
                      <a:cubicBezTo>
                        <a:pt x="2567" y="6138"/>
                        <a:pt x="2595" y="6054"/>
                        <a:pt x="2651" y="5998"/>
                      </a:cubicBezTo>
                      <a:cubicBezTo>
                        <a:pt x="2707" y="5943"/>
                        <a:pt x="2762" y="5859"/>
                        <a:pt x="2846" y="5803"/>
                      </a:cubicBezTo>
                      <a:cubicBezTo>
                        <a:pt x="2930" y="5664"/>
                        <a:pt x="3069" y="5552"/>
                        <a:pt x="3209" y="5413"/>
                      </a:cubicBezTo>
                      <a:lnTo>
                        <a:pt x="3209" y="5413"/>
                      </a:lnTo>
                      <a:cubicBezTo>
                        <a:pt x="2483" y="6808"/>
                        <a:pt x="2093" y="8007"/>
                        <a:pt x="2093" y="8007"/>
                      </a:cubicBezTo>
                      <a:cubicBezTo>
                        <a:pt x="2093" y="8007"/>
                        <a:pt x="2344" y="7756"/>
                        <a:pt x="2679" y="7282"/>
                      </a:cubicBezTo>
                      <a:lnTo>
                        <a:pt x="2679" y="7282"/>
                      </a:lnTo>
                      <a:cubicBezTo>
                        <a:pt x="2455" y="7896"/>
                        <a:pt x="2372" y="8342"/>
                        <a:pt x="2372" y="8342"/>
                      </a:cubicBezTo>
                      <a:cubicBezTo>
                        <a:pt x="2372" y="8342"/>
                        <a:pt x="2595" y="8119"/>
                        <a:pt x="2874" y="7700"/>
                      </a:cubicBezTo>
                      <a:lnTo>
                        <a:pt x="2874" y="7700"/>
                      </a:lnTo>
                      <a:cubicBezTo>
                        <a:pt x="2846" y="7756"/>
                        <a:pt x="2846" y="7784"/>
                        <a:pt x="2818" y="7840"/>
                      </a:cubicBezTo>
                      <a:cubicBezTo>
                        <a:pt x="2595" y="8203"/>
                        <a:pt x="2372" y="8509"/>
                        <a:pt x="2177" y="8760"/>
                      </a:cubicBezTo>
                      <a:cubicBezTo>
                        <a:pt x="1981" y="9012"/>
                        <a:pt x="1786" y="9179"/>
                        <a:pt x="1646" y="9291"/>
                      </a:cubicBezTo>
                      <a:cubicBezTo>
                        <a:pt x="1535" y="9374"/>
                        <a:pt x="1451" y="9458"/>
                        <a:pt x="1423" y="9458"/>
                      </a:cubicBezTo>
                      <a:cubicBezTo>
                        <a:pt x="1451" y="9458"/>
                        <a:pt x="1535" y="9430"/>
                        <a:pt x="1674" y="9374"/>
                      </a:cubicBezTo>
                      <a:cubicBezTo>
                        <a:pt x="1870" y="9291"/>
                        <a:pt x="2093" y="9179"/>
                        <a:pt x="2372" y="8956"/>
                      </a:cubicBezTo>
                      <a:cubicBezTo>
                        <a:pt x="2483" y="8900"/>
                        <a:pt x="2567" y="8816"/>
                        <a:pt x="2651" y="8733"/>
                      </a:cubicBezTo>
                      <a:lnTo>
                        <a:pt x="2651" y="8733"/>
                      </a:lnTo>
                      <a:cubicBezTo>
                        <a:pt x="2595" y="8872"/>
                        <a:pt x="2539" y="9012"/>
                        <a:pt x="2483" y="9123"/>
                      </a:cubicBezTo>
                      <a:cubicBezTo>
                        <a:pt x="2260" y="9570"/>
                        <a:pt x="2149" y="9849"/>
                        <a:pt x="2149" y="9849"/>
                      </a:cubicBezTo>
                      <a:cubicBezTo>
                        <a:pt x="2149" y="9849"/>
                        <a:pt x="2372" y="9653"/>
                        <a:pt x="2707" y="9291"/>
                      </a:cubicBezTo>
                      <a:cubicBezTo>
                        <a:pt x="2790" y="9207"/>
                        <a:pt x="2846" y="9151"/>
                        <a:pt x="2930" y="9067"/>
                      </a:cubicBezTo>
                      <a:lnTo>
                        <a:pt x="2930" y="9067"/>
                      </a:lnTo>
                      <a:cubicBezTo>
                        <a:pt x="2539" y="9597"/>
                        <a:pt x="2204" y="10100"/>
                        <a:pt x="1925" y="10490"/>
                      </a:cubicBezTo>
                      <a:cubicBezTo>
                        <a:pt x="1730" y="10741"/>
                        <a:pt x="1563" y="10937"/>
                        <a:pt x="1479" y="11076"/>
                      </a:cubicBezTo>
                      <a:cubicBezTo>
                        <a:pt x="1367" y="11216"/>
                        <a:pt x="1312" y="11299"/>
                        <a:pt x="1312" y="11327"/>
                      </a:cubicBezTo>
                      <a:cubicBezTo>
                        <a:pt x="1340" y="11299"/>
                        <a:pt x="1395" y="11244"/>
                        <a:pt x="1535" y="11160"/>
                      </a:cubicBezTo>
                      <a:cubicBezTo>
                        <a:pt x="1619" y="11104"/>
                        <a:pt x="1730" y="11020"/>
                        <a:pt x="1842" y="10909"/>
                      </a:cubicBezTo>
                      <a:lnTo>
                        <a:pt x="1842" y="10909"/>
                      </a:lnTo>
                      <a:cubicBezTo>
                        <a:pt x="1758" y="11048"/>
                        <a:pt x="1674" y="11188"/>
                        <a:pt x="1591" y="11299"/>
                      </a:cubicBezTo>
                      <a:cubicBezTo>
                        <a:pt x="1395" y="11634"/>
                        <a:pt x="1256" y="11913"/>
                        <a:pt x="1200" y="12192"/>
                      </a:cubicBezTo>
                      <a:cubicBezTo>
                        <a:pt x="1144" y="12332"/>
                        <a:pt x="1116" y="12443"/>
                        <a:pt x="1116" y="12555"/>
                      </a:cubicBezTo>
                      <a:cubicBezTo>
                        <a:pt x="1088" y="12666"/>
                        <a:pt x="1088" y="12750"/>
                        <a:pt x="1088" y="12834"/>
                      </a:cubicBezTo>
                      <a:cubicBezTo>
                        <a:pt x="1088" y="13001"/>
                        <a:pt x="1088" y="13085"/>
                        <a:pt x="1088" y="13085"/>
                      </a:cubicBezTo>
                      <a:cubicBezTo>
                        <a:pt x="1088" y="13085"/>
                        <a:pt x="1116" y="13001"/>
                        <a:pt x="1172" y="12862"/>
                      </a:cubicBezTo>
                      <a:cubicBezTo>
                        <a:pt x="1200" y="12778"/>
                        <a:pt x="1228" y="12694"/>
                        <a:pt x="1284" y="12611"/>
                      </a:cubicBezTo>
                      <a:cubicBezTo>
                        <a:pt x="1340" y="12527"/>
                        <a:pt x="1395" y="12415"/>
                        <a:pt x="1451" y="12304"/>
                      </a:cubicBezTo>
                      <a:cubicBezTo>
                        <a:pt x="1591" y="12108"/>
                        <a:pt x="1786" y="11857"/>
                        <a:pt x="1981" y="11606"/>
                      </a:cubicBezTo>
                      <a:cubicBezTo>
                        <a:pt x="2037" y="11523"/>
                        <a:pt x="2121" y="11439"/>
                        <a:pt x="2177" y="11355"/>
                      </a:cubicBezTo>
                      <a:lnTo>
                        <a:pt x="2177" y="11355"/>
                      </a:lnTo>
                      <a:cubicBezTo>
                        <a:pt x="2093" y="11523"/>
                        <a:pt x="2037" y="11690"/>
                        <a:pt x="1981" y="11829"/>
                      </a:cubicBezTo>
                      <a:cubicBezTo>
                        <a:pt x="1953" y="11913"/>
                        <a:pt x="1925" y="11997"/>
                        <a:pt x="1898" y="12080"/>
                      </a:cubicBezTo>
                      <a:cubicBezTo>
                        <a:pt x="1870" y="12136"/>
                        <a:pt x="1870" y="12192"/>
                        <a:pt x="1870" y="12248"/>
                      </a:cubicBezTo>
                      <a:cubicBezTo>
                        <a:pt x="1061" y="13392"/>
                        <a:pt x="586" y="14424"/>
                        <a:pt x="558" y="14508"/>
                      </a:cubicBezTo>
                      <a:cubicBezTo>
                        <a:pt x="586" y="14452"/>
                        <a:pt x="1005" y="14089"/>
                        <a:pt x="1535" y="13503"/>
                      </a:cubicBezTo>
                      <a:lnTo>
                        <a:pt x="1535" y="13503"/>
                      </a:lnTo>
                      <a:cubicBezTo>
                        <a:pt x="1479" y="13643"/>
                        <a:pt x="1423" y="13810"/>
                        <a:pt x="1395" y="13978"/>
                      </a:cubicBezTo>
                      <a:cubicBezTo>
                        <a:pt x="1172" y="14312"/>
                        <a:pt x="1005" y="14647"/>
                        <a:pt x="921" y="14954"/>
                      </a:cubicBezTo>
                      <a:cubicBezTo>
                        <a:pt x="921" y="15038"/>
                        <a:pt x="893" y="15121"/>
                        <a:pt x="893" y="15205"/>
                      </a:cubicBezTo>
                      <a:cubicBezTo>
                        <a:pt x="726" y="15456"/>
                        <a:pt x="586" y="15679"/>
                        <a:pt x="447" y="15875"/>
                      </a:cubicBezTo>
                      <a:cubicBezTo>
                        <a:pt x="251" y="16210"/>
                        <a:pt x="112" y="16433"/>
                        <a:pt x="112" y="16433"/>
                      </a:cubicBezTo>
                      <a:cubicBezTo>
                        <a:pt x="112" y="16433"/>
                        <a:pt x="251" y="16377"/>
                        <a:pt x="447" y="16237"/>
                      </a:cubicBezTo>
                      <a:lnTo>
                        <a:pt x="447" y="16237"/>
                      </a:lnTo>
                      <a:lnTo>
                        <a:pt x="419" y="16265"/>
                      </a:lnTo>
                      <a:cubicBezTo>
                        <a:pt x="363" y="16461"/>
                        <a:pt x="335" y="16600"/>
                        <a:pt x="307" y="16712"/>
                      </a:cubicBezTo>
                      <a:cubicBezTo>
                        <a:pt x="279" y="16823"/>
                        <a:pt x="279" y="16879"/>
                        <a:pt x="279" y="16879"/>
                      </a:cubicBezTo>
                      <a:cubicBezTo>
                        <a:pt x="279" y="16879"/>
                        <a:pt x="307" y="16823"/>
                        <a:pt x="391" y="16768"/>
                      </a:cubicBezTo>
                      <a:cubicBezTo>
                        <a:pt x="447" y="16684"/>
                        <a:pt x="558" y="16572"/>
                        <a:pt x="670" y="16433"/>
                      </a:cubicBezTo>
                      <a:lnTo>
                        <a:pt x="698" y="16405"/>
                      </a:lnTo>
                      <a:lnTo>
                        <a:pt x="698" y="16405"/>
                      </a:lnTo>
                      <a:cubicBezTo>
                        <a:pt x="670" y="16461"/>
                        <a:pt x="642" y="16516"/>
                        <a:pt x="614" y="16600"/>
                      </a:cubicBezTo>
                      <a:cubicBezTo>
                        <a:pt x="586" y="16684"/>
                        <a:pt x="558" y="16768"/>
                        <a:pt x="558" y="16851"/>
                      </a:cubicBezTo>
                      <a:cubicBezTo>
                        <a:pt x="558" y="16935"/>
                        <a:pt x="530" y="16991"/>
                        <a:pt x="558" y="17047"/>
                      </a:cubicBezTo>
                      <a:cubicBezTo>
                        <a:pt x="558" y="17158"/>
                        <a:pt x="558" y="17214"/>
                        <a:pt x="558" y="17214"/>
                      </a:cubicBezTo>
                      <a:cubicBezTo>
                        <a:pt x="558" y="17214"/>
                        <a:pt x="586" y="17158"/>
                        <a:pt x="642" y="17074"/>
                      </a:cubicBezTo>
                      <a:cubicBezTo>
                        <a:pt x="642" y="17019"/>
                        <a:pt x="698" y="16963"/>
                        <a:pt x="726" y="16907"/>
                      </a:cubicBezTo>
                      <a:lnTo>
                        <a:pt x="782" y="16823"/>
                      </a:lnTo>
                      <a:lnTo>
                        <a:pt x="782" y="16823"/>
                      </a:lnTo>
                      <a:cubicBezTo>
                        <a:pt x="782" y="16879"/>
                        <a:pt x="782" y="16907"/>
                        <a:pt x="754" y="16963"/>
                      </a:cubicBezTo>
                      <a:cubicBezTo>
                        <a:pt x="754" y="17047"/>
                        <a:pt x="754" y="17074"/>
                        <a:pt x="754" y="17074"/>
                      </a:cubicBezTo>
                      <a:cubicBezTo>
                        <a:pt x="754" y="17074"/>
                        <a:pt x="782" y="17047"/>
                        <a:pt x="837" y="16991"/>
                      </a:cubicBezTo>
                      <a:cubicBezTo>
                        <a:pt x="865" y="16963"/>
                        <a:pt x="921" y="16935"/>
                        <a:pt x="949" y="16907"/>
                      </a:cubicBezTo>
                      <a:cubicBezTo>
                        <a:pt x="1005" y="16879"/>
                        <a:pt x="1033" y="16851"/>
                        <a:pt x="1116" y="16795"/>
                      </a:cubicBezTo>
                      <a:lnTo>
                        <a:pt x="1144" y="16795"/>
                      </a:lnTo>
                      <a:lnTo>
                        <a:pt x="1116" y="16879"/>
                      </a:lnTo>
                      <a:cubicBezTo>
                        <a:pt x="865" y="17102"/>
                        <a:pt x="642" y="17270"/>
                        <a:pt x="447" y="17437"/>
                      </a:cubicBezTo>
                      <a:cubicBezTo>
                        <a:pt x="335" y="17549"/>
                        <a:pt x="168" y="17688"/>
                        <a:pt x="0" y="17828"/>
                      </a:cubicBezTo>
                      <a:lnTo>
                        <a:pt x="140" y="17911"/>
                      </a:lnTo>
                      <a:cubicBezTo>
                        <a:pt x="307" y="17828"/>
                        <a:pt x="475" y="17744"/>
                        <a:pt x="614" y="17688"/>
                      </a:cubicBezTo>
                      <a:cubicBezTo>
                        <a:pt x="698" y="17660"/>
                        <a:pt x="782" y="17632"/>
                        <a:pt x="865" y="17605"/>
                      </a:cubicBezTo>
                      <a:lnTo>
                        <a:pt x="865" y="17605"/>
                      </a:lnTo>
                      <a:lnTo>
                        <a:pt x="782" y="17688"/>
                      </a:lnTo>
                      <a:cubicBezTo>
                        <a:pt x="670" y="17800"/>
                        <a:pt x="586" y="17911"/>
                        <a:pt x="530" y="17995"/>
                      </a:cubicBezTo>
                      <a:cubicBezTo>
                        <a:pt x="475" y="18051"/>
                        <a:pt x="447" y="18079"/>
                        <a:pt x="419" y="18135"/>
                      </a:cubicBezTo>
                      <a:cubicBezTo>
                        <a:pt x="530" y="18218"/>
                        <a:pt x="196" y="18720"/>
                        <a:pt x="56" y="19055"/>
                      </a:cubicBezTo>
                      <a:lnTo>
                        <a:pt x="475" y="19055"/>
                      </a:lnTo>
                      <a:lnTo>
                        <a:pt x="558" y="18999"/>
                      </a:lnTo>
                      <a:cubicBezTo>
                        <a:pt x="614" y="18972"/>
                        <a:pt x="670" y="18916"/>
                        <a:pt x="754" y="18832"/>
                      </a:cubicBezTo>
                      <a:lnTo>
                        <a:pt x="754" y="18832"/>
                      </a:lnTo>
                      <a:cubicBezTo>
                        <a:pt x="754" y="18832"/>
                        <a:pt x="698" y="18916"/>
                        <a:pt x="642" y="19055"/>
                      </a:cubicBezTo>
                      <a:lnTo>
                        <a:pt x="2846" y="19055"/>
                      </a:lnTo>
                      <a:cubicBezTo>
                        <a:pt x="2930" y="18609"/>
                        <a:pt x="3013" y="18051"/>
                        <a:pt x="3041" y="17995"/>
                      </a:cubicBezTo>
                      <a:cubicBezTo>
                        <a:pt x="3655" y="17270"/>
                        <a:pt x="3934" y="16517"/>
                        <a:pt x="3934" y="16516"/>
                      </a:cubicBezTo>
                      <a:lnTo>
                        <a:pt x="3934" y="16516"/>
                      </a:lnTo>
                      <a:cubicBezTo>
                        <a:pt x="3934" y="16517"/>
                        <a:pt x="3237" y="16879"/>
                        <a:pt x="2651" y="17577"/>
                      </a:cubicBezTo>
                      <a:lnTo>
                        <a:pt x="2651" y="17521"/>
                      </a:lnTo>
                      <a:lnTo>
                        <a:pt x="2679" y="17493"/>
                      </a:lnTo>
                      <a:cubicBezTo>
                        <a:pt x="3013" y="17074"/>
                        <a:pt x="3265" y="16684"/>
                        <a:pt x="3376" y="16349"/>
                      </a:cubicBezTo>
                      <a:cubicBezTo>
                        <a:pt x="3488" y="16014"/>
                        <a:pt x="3544" y="15819"/>
                        <a:pt x="3544" y="15819"/>
                      </a:cubicBezTo>
                      <a:lnTo>
                        <a:pt x="3544" y="15819"/>
                      </a:lnTo>
                      <a:cubicBezTo>
                        <a:pt x="3543" y="15819"/>
                        <a:pt x="3376" y="15959"/>
                        <a:pt x="3125" y="16182"/>
                      </a:cubicBezTo>
                      <a:lnTo>
                        <a:pt x="3013" y="16293"/>
                      </a:lnTo>
                      <a:cubicBezTo>
                        <a:pt x="3041" y="15959"/>
                        <a:pt x="3041" y="15735"/>
                        <a:pt x="3041" y="15735"/>
                      </a:cubicBezTo>
                      <a:lnTo>
                        <a:pt x="3041" y="15735"/>
                      </a:lnTo>
                      <a:cubicBezTo>
                        <a:pt x="3041" y="15735"/>
                        <a:pt x="2902" y="15903"/>
                        <a:pt x="2734" y="16182"/>
                      </a:cubicBezTo>
                      <a:cubicBezTo>
                        <a:pt x="2790" y="16070"/>
                        <a:pt x="2818" y="15986"/>
                        <a:pt x="2818" y="15931"/>
                      </a:cubicBezTo>
                      <a:cubicBezTo>
                        <a:pt x="2902" y="15735"/>
                        <a:pt x="2930" y="15596"/>
                        <a:pt x="2930" y="15568"/>
                      </a:cubicBezTo>
                      <a:lnTo>
                        <a:pt x="2930" y="15568"/>
                      </a:lnTo>
                      <a:lnTo>
                        <a:pt x="2874" y="15624"/>
                      </a:lnTo>
                      <a:lnTo>
                        <a:pt x="2874" y="15540"/>
                      </a:lnTo>
                      <a:cubicBezTo>
                        <a:pt x="3069" y="15373"/>
                        <a:pt x="3153" y="15233"/>
                        <a:pt x="3153" y="15233"/>
                      </a:cubicBezTo>
                      <a:lnTo>
                        <a:pt x="3153" y="15233"/>
                      </a:lnTo>
                      <a:cubicBezTo>
                        <a:pt x="3153" y="15233"/>
                        <a:pt x="3069" y="15233"/>
                        <a:pt x="2958" y="15261"/>
                      </a:cubicBezTo>
                      <a:lnTo>
                        <a:pt x="2958" y="15205"/>
                      </a:lnTo>
                      <a:cubicBezTo>
                        <a:pt x="2986" y="15122"/>
                        <a:pt x="2986" y="15038"/>
                        <a:pt x="2986" y="15038"/>
                      </a:cubicBezTo>
                      <a:lnTo>
                        <a:pt x="2986" y="15038"/>
                      </a:lnTo>
                      <a:cubicBezTo>
                        <a:pt x="2986" y="15038"/>
                        <a:pt x="2958" y="15094"/>
                        <a:pt x="2874" y="15177"/>
                      </a:cubicBezTo>
                      <a:cubicBezTo>
                        <a:pt x="2846" y="15233"/>
                        <a:pt x="2790" y="15261"/>
                        <a:pt x="2762" y="15317"/>
                      </a:cubicBezTo>
                      <a:cubicBezTo>
                        <a:pt x="2707" y="15345"/>
                        <a:pt x="2651" y="15373"/>
                        <a:pt x="2595" y="15373"/>
                      </a:cubicBezTo>
                      <a:lnTo>
                        <a:pt x="2623" y="15317"/>
                      </a:lnTo>
                      <a:cubicBezTo>
                        <a:pt x="2762" y="14898"/>
                        <a:pt x="2846" y="14508"/>
                        <a:pt x="2874" y="14145"/>
                      </a:cubicBezTo>
                      <a:lnTo>
                        <a:pt x="2930" y="14089"/>
                      </a:lnTo>
                      <a:cubicBezTo>
                        <a:pt x="3013" y="14006"/>
                        <a:pt x="3069" y="13978"/>
                        <a:pt x="3069" y="13978"/>
                      </a:cubicBezTo>
                      <a:lnTo>
                        <a:pt x="3069" y="13978"/>
                      </a:lnTo>
                      <a:cubicBezTo>
                        <a:pt x="3069" y="13978"/>
                        <a:pt x="3013" y="13978"/>
                        <a:pt x="2902" y="14006"/>
                      </a:cubicBezTo>
                      <a:cubicBezTo>
                        <a:pt x="2930" y="13810"/>
                        <a:pt x="2930" y="13615"/>
                        <a:pt x="2930" y="13448"/>
                      </a:cubicBezTo>
                      <a:cubicBezTo>
                        <a:pt x="2930" y="13224"/>
                        <a:pt x="2930" y="13057"/>
                        <a:pt x="2930" y="12917"/>
                      </a:cubicBezTo>
                      <a:cubicBezTo>
                        <a:pt x="2958" y="12862"/>
                        <a:pt x="2986" y="12778"/>
                        <a:pt x="2986" y="12722"/>
                      </a:cubicBezTo>
                      <a:cubicBezTo>
                        <a:pt x="3041" y="12638"/>
                        <a:pt x="3097" y="12527"/>
                        <a:pt x="3181" y="12415"/>
                      </a:cubicBezTo>
                      <a:cubicBezTo>
                        <a:pt x="3292" y="12220"/>
                        <a:pt x="3404" y="11997"/>
                        <a:pt x="3516" y="11801"/>
                      </a:cubicBezTo>
                      <a:cubicBezTo>
                        <a:pt x="3683" y="11383"/>
                        <a:pt x="3823" y="11020"/>
                        <a:pt x="3934" y="10686"/>
                      </a:cubicBezTo>
                      <a:cubicBezTo>
                        <a:pt x="4070" y="10167"/>
                        <a:pt x="4132" y="9794"/>
                        <a:pt x="4151" y="9670"/>
                      </a:cubicBezTo>
                      <a:lnTo>
                        <a:pt x="4151" y="9670"/>
                      </a:lnTo>
                      <a:cubicBezTo>
                        <a:pt x="4162" y="9655"/>
                        <a:pt x="4174" y="9640"/>
                        <a:pt x="4185" y="9625"/>
                      </a:cubicBezTo>
                      <a:cubicBezTo>
                        <a:pt x="4381" y="9291"/>
                        <a:pt x="4576" y="8956"/>
                        <a:pt x="4660" y="8677"/>
                      </a:cubicBezTo>
                      <a:cubicBezTo>
                        <a:pt x="4743" y="8537"/>
                        <a:pt x="4771" y="8398"/>
                        <a:pt x="4799" y="8286"/>
                      </a:cubicBezTo>
                      <a:cubicBezTo>
                        <a:pt x="4827" y="8175"/>
                        <a:pt x="4855" y="8063"/>
                        <a:pt x="4855" y="7979"/>
                      </a:cubicBezTo>
                      <a:cubicBezTo>
                        <a:pt x="4883" y="7812"/>
                        <a:pt x="4883" y="7728"/>
                        <a:pt x="4883" y="7728"/>
                      </a:cubicBezTo>
                      <a:lnTo>
                        <a:pt x="4883" y="7728"/>
                      </a:lnTo>
                      <a:cubicBezTo>
                        <a:pt x="4883" y="7728"/>
                        <a:pt x="4827" y="7812"/>
                        <a:pt x="4771" y="7951"/>
                      </a:cubicBezTo>
                      <a:cubicBezTo>
                        <a:pt x="4743" y="8035"/>
                        <a:pt x="4687" y="8119"/>
                        <a:pt x="4632" y="8230"/>
                      </a:cubicBezTo>
                      <a:cubicBezTo>
                        <a:pt x="4548" y="8314"/>
                        <a:pt x="4492" y="8426"/>
                        <a:pt x="4408" y="8537"/>
                      </a:cubicBezTo>
                      <a:cubicBezTo>
                        <a:pt x="4269" y="8760"/>
                        <a:pt x="4074" y="8984"/>
                        <a:pt x="3823" y="9263"/>
                      </a:cubicBezTo>
                      <a:cubicBezTo>
                        <a:pt x="3878" y="9179"/>
                        <a:pt x="3906" y="9123"/>
                        <a:pt x="3934" y="9039"/>
                      </a:cubicBezTo>
                      <a:cubicBezTo>
                        <a:pt x="3990" y="8928"/>
                        <a:pt x="4046" y="8816"/>
                        <a:pt x="4074" y="8705"/>
                      </a:cubicBezTo>
                      <a:cubicBezTo>
                        <a:pt x="4102" y="8593"/>
                        <a:pt x="4129" y="8509"/>
                        <a:pt x="4129" y="8426"/>
                      </a:cubicBezTo>
                      <a:cubicBezTo>
                        <a:pt x="4185" y="8286"/>
                        <a:pt x="4185" y="8203"/>
                        <a:pt x="4185" y="8203"/>
                      </a:cubicBezTo>
                      <a:lnTo>
                        <a:pt x="4185" y="8203"/>
                      </a:lnTo>
                      <a:cubicBezTo>
                        <a:pt x="4185" y="8203"/>
                        <a:pt x="4129" y="8286"/>
                        <a:pt x="4046" y="8398"/>
                      </a:cubicBezTo>
                      <a:cubicBezTo>
                        <a:pt x="4018" y="8454"/>
                        <a:pt x="3962" y="8537"/>
                        <a:pt x="3906" y="8593"/>
                      </a:cubicBezTo>
                      <a:cubicBezTo>
                        <a:pt x="4408" y="7812"/>
                        <a:pt x="4715" y="7003"/>
                        <a:pt x="4883" y="6417"/>
                      </a:cubicBezTo>
                      <a:cubicBezTo>
                        <a:pt x="4994" y="6082"/>
                        <a:pt x="5022" y="5831"/>
                        <a:pt x="5078" y="5664"/>
                      </a:cubicBezTo>
                      <a:cubicBezTo>
                        <a:pt x="5106" y="5468"/>
                        <a:pt x="5134" y="5385"/>
                        <a:pt x="5134" y="5385"/>
                      </a:cubicBezTo>
                      <a:lnTo>
                        <a:pt x="5134" y="5385"/>
                      </a:lnTo>
                      <a:cubicBezTo>
                        <a:pt x="5134" y="5385"/>
                        <a:pt x="5078" y="5468"/>
                        <a:pt x="4994" y="5636"/>
                      </a:cubicBezTo>
                      <a:cubicBezTo>
                        <a:pt x="4883" y="5775"/>
                        <a:pt x="4771" y="6026"/>
                        <a:pt x="4632" y="6305"/>
                      </a:cubicBezTo>
                      <a:cubicBezTo>
                        <a:pt x="4492" y="6529"/>
                        <a:pt x="4325" y="6808"/>
                        <a:pt x="4157" y="7114"/>
                      </a:cubicBezTo>
                      <a:lnTo>
                        <a:pt x="4129" y="7142"/>
                      </a:lnTo>
                      <a:lnTo>
                        <a:pt x="4157" y="7087"/>
                      </a:lnTo>
                      <a:cubicBezTo>
                        <a:pt x="4353" y="6668"/>
                        <a:pt x="4492" y="6277"/>
                        <a:pt x="4548" y="5943"/>
                      </a:cubicBezTo>
                      <a:cubicBezTo>
                        <a:pt x="4687" y="5468"/>
                        <a:pt x="4743" y="5162"/>
                        <a:pt x="4743" y="5162"/>
                      </a:cubicBezTo>
                      <a:lnTo>
                        <a:pt x="4743" y="5162"/>
                      </a:lnTo>
                      <a:cubicBezTo>
                        <a:pt x="4743" y="5162"/>
                        <a:pt x="4604" y="5357"/>
                        <a:pt x="4408" y="5664"/>
                      </a:cubicBezTo>
                      <a:lnTo>
                        <a:pt x="4353" y="5719"/>
                      </a:lnTo>
                      <a:cubicBezTo>
                        <a:pt x="4381" y="5636"/>
                        <a:pt x="4408" y="5552"/>
                        <a:pt x="4436" y="5468"/>
                      </a:cubicBezTo>
                      <a:cubicBezTo>
                        <a:pt x="4576" y="5078"/>
                        <a:pt x="4660" y="4715"/>
                        <a:pt x="4771" y="4380"/>
                      </a:cubicBezTo>
                      <a:cubicBezTo>
                        <a:pt x="4799" y="4241"/>
                        <a:pt x="4827" y="4101"/>
                        <a:pt x="4855" y="3962"/>
                      </a:cubicBezTo>
                      <a:cubicBezTo>
                        <a:pt x="4966" y="3878"/>
                        <a:pt x="5050" y="3794"/>
                        <a:pt x="5106" y="3711"/>
                      </a:cubicBezTo>
                      <a:cubicBezTo>
                        <a:pt x="5301" y="3599"/>
                        <a:pt x="5441" y="3515"/>
                        <a:pt x="5580" y="3488"/>
                      </a:cubicBezTo>
                      <a:cubicBezTo>
                        <a:pt x="5664" y="3460"/>
                        <a:pt x="5720" y="3460"/>
                        <a:pt x="5748" y="3432"/>
                      </a:cubicBezTo>
                      <a:lnTo>
                        <a:pt x="5803" y="3432"/>
                      </a:lnTo>
                      <a:lnTo>
                        <a:pt x="5748" y="3404"/>
                      </a:lnTo>
                      <a:cubicBezTo>
                        <a:pt x="5729" y="3404"/>
                        <a:pt x="5686" y="3391"/>
                        <a:pt x="5634" y="3391"/>
                      </a:cubicBezTo>
                      <a:cubicBezTo>
                        <a:pt x="5608" y="3391"/>
                        <a:pt x="5580" y="3395"/>
                        <a:pt x="5552" y="3404"/>
                      </a:cubicBezTo>
                      <a:cubicBezTo>
                        <a:pt x="5538" y="3390"/>
                        <a:pt x="5517" y="3383"/>
                        <a:pt x="5490" y="3383"/>
                      </a:cubicBezTo>
                      <a:cubicBezTo>
                        <a:pt x="5462" y="3383"/>
                        <a:pt x="5427" y="3390"/>
                        <a:pt x="5385" y="3404"/>
                      </a:cubicBezTo>
                      <a:cubicBezTo>
                        <a:pt x="5524" y="3236"/>
                        <a:pt x="5636" y="3097"/>
                        <a:pt x="5720" y="2957"/>
                      </a:cubicBezTo>
                      <a:cubicBezTo>
                        <a:pt x="5775" y="2874"/>
                        <a:pt x="5831" y="2790"/>
                        <a:pt x="5859" y="2706"/>
                      </a:cubicBezTo>
                      <a:cubicBezTo>
                        <a:pt x="5915" y="2623"/>
                        <a:pt x="5943" y="2539"/>
                        <a:pt x="5971" y="2455"/>
                      </a:cubicBezTo>
                      <a:cubicBezTo>
                        <a:pt x="6054" y="2288"/>
                        <a:pt x="6082" y="2148"/>
                        <a:pt x="6138" y="2009"/>
                      </a:cubicBezTo>
                      <a:cubicBezTo>
                        <a:pt x="6138" y="1953"/>
                        <a:pt x="6166" y="1897"/>
                        <a:pt x="6166" y="1842"/>
                      </a:cubicBezTo>
                      <a:lnTo>
                        <a:pt x="6194" y="1758"/>
                      </a:lnTo>
                      <a:lnTo>
                        <a:pt x="6194" y="1674"/>
                      </a:lnTo>
                      <a:cubicBezTo>
                        <a:pt x="6194" y="1479"/>
                        <a:pt x="6222" y="1367"/>
                        <a:pt x="6222" y="1367"/>
                      </a:cubicBezTo>
                      <a:lnTo>
                        <a:pt x="6222" y="1367"/>
                      </a:lnTo>
                      <a:cubicBezTo>
                        <a:pt x="6222" y="1367"/>
                        <a:pt x="6166" y="1479"/>
                        <a:pt x="6110" y="1646"/>
                      </a:cubicBezTo>
                      <a:lnTo>
                        <a:pt x="6054" y="1758"/>
                      </a:lnTo>
                      <a:lnTo>
                        <a:pt x="6054" y="1786"/>
                      </a:lnTo>
                      <a:cubicBezTo>
                        <a:pt x="6027" y="1842"/>
                        <a:pt x="5999" y="1897"/>
                        <a:pt x="5971" y="1953"/>
                      </a:cubicBezTo>
                      <a:cubicBezTo>
                        <a:pt x="5887" y="2065"/>
                        <a:pt x="5831" y="2176"/>
                        <a:pt x="5720" y="2316"/>
                      </a:cubicBezTo>
                      <a:cubicBezTo>
                        <a:pt x="5692" y="2372"/>
                        <a:pt x="5636" y="2427"/>
                        <a:pt x="5580" y="2511"/>
                      </a:cubicBezTo>
                      <a:cubicBezTo>
                        <a:pt x="5524" y="2567"/>
                        <a:pt x="5469" y="2651"/>
                        <a:pt x="5385" y="2706"/>
                      </a:cubicBezTo>
                      <a:cubicBezTo>
                        <a:pt x="5273" y="2846"/>
                        <a:pt x="5134" y="2985"/>
                        <a:pt x="4966" y="3125"/>
                      </a:cubicBezTo>
                      <a:cubicBezTo>
                        <a:pt x="4883" y="3209"/>
                        <a:pt x="4799" y="3292"/>
                        <a:pt x="4687" y="3376"/>
                      </a:cubicBezTo>
                      <a:cubicBezTo>
                        <a:pt x="4799" y="3264"/>
                        <a:pt x="4883" y="3153"/>
                        <a:pt x="4966" y="3069"/>
                      </a:cubicBezTo>
                      <a:cubicBezTo>
                        <a:pt x="5106" y="2930"/>
                        <a:pt x="5218" y="2762"/>
                        <a:pt x="5301" y="2623"/>
                      </a:cubicBezTo>
                      <a:cubicBezTo>
                        <a:pt x="5413" y="2483"/>
                        <a:pt x="5496" y="2344"/>
                        <a:pt x="5580" y="2232"/>
                      </a:cubicBezTo>
                      <a:cubicBezTo>
                        <a:pt x="5692" y="2065"/>
                        <a:pt x="5775" y="1897"/>
                        <a:pt x="5831" y="1786"/>
                      </a:cubicBezTo>
                      <a:cubicBezTo>
                        <a:pt x="5859" y="1730"/>
                        <a:pt x="5887" y="1674"/>
                        <a:pt x="5915" y="1618"/>
                      </a:cubicBezTo>
                      <a:cubicBezTo>
                        <a:pt x="5971" y="1507"/>
                        <a:pt x="6027" y="1423"/>
                        <a:pt x="6027" y="1395"/>
                      </a:cubicBezTo>
                      <a:lnTo>
                        <a:pt x="6027" y="1395"/>
                      </a:lnTo>
                      <a:cubicBezTo>
                        <a:pt x="5999" y="1423"/>
                        <a:pt x="5943" y="1479"/>
                        <a:pt x="5831" y="1563"/>
                      </a:cubicBezTo>
                      <a:cubicBezTo>
                        <a:pt x="5775" y="1646"/>
                        <a:pt x="5692" y="1702"/>
                        <a:pt x="5608" y="1786"/>
                      </a:cubicBezTo>
                      <a:cubicBezTo>
                        <a:pt x="5524" y="1869"/>
                        <a:pt x="5441" y="1953"/>
                        <a:pt x="5357" y="2037"/>
                      </a:cubicBezTo>
                      <a:cubicBezTo>
                        <a:pt x="5245" y="2148"/>
                        <a:pt x="5134" y="2260"/>
                        <a:pt x="5022" y="2372"/>
                      </a:cubicBezTo>
                      <a:cubicBezTo>
                        <a:pt x="4939" y="2427"/>
                        <a:pt x="4855" y="2511"/>
                        <a:pt x="4743" y="2595"/>
                      </a:cubicBezTo>
                      <a:lnTo>
                        <a:pt x="4660" y="2678"/>
                      </a:lnTo>
                      <a:lnTo>
                        <a:pt x="4743" y="2567"/>
                      </a:lnTo>
                      <a:lnTo>
                        <a:pt x="4827" y="2511"/>
                      </a:lnTo>
                      <a:cubicBezTo>
                        <a:pt x="5022" y="2260"/>
                        <a:pt x="5190" y="2037"/>
                        <a:pt x="5357" y="1814"/>
                      </a:cubicBezTo>
                      <a:cubicBezTo>
                        <a:pt x="5441" y="1730"/>
                        <a:pt x="5496" y="1618"/>
                        <a:pt x="5580" y="1535"/>
                      </a:cubicBezTo>
                      <a:cubicBezTo>
                        <a:pt x="5803" y="1256"/>
                        <a:pt x="6027" y="1005"/>
                        <a:pt x="6250" y="809"/>
                      </a:cubicBezTo>
                      <a:cubicBezTo>
                        <a:pt x="6333" y="726"/>
                        <a:pt x="6445" y="642"/>
                        <a:pt x="6529" y="586"/>
                      </a:cubicBezTo>
                      <a:cubicBezTo>
                        <a:pt x="6612" y="502"/>
                        <a:pt x="6696" y="474"/>
                        <a:pt x="6780" y="419"/>
                      </a:cubicBezTo>
                      <a:cubicBezTo>
                        <a:pt x="6919" y="335"/>
                        <a:pt x="7003" y="307"/>
                        <a:pt x="7003" y="307"/>
                      </a:cubicBezTo>
                      <a:lnTo>
                        <a:pt x="7003" y="307"/>
                      </a:lnTo>
                      <a:cubicBezTo>
                        <a:pt x="7003" y="307"/>
                        <a:pt x="6919" y="307"/>
                        <a:pt x="6752" y="335"/>
                      </a:cubicBezTo>
                      <a:cubicBezTo>
                        <a:pt x="6668" y="335"/>
                        <a:pt x="6557" y="363"/>
                        <a:pt x="6445" y="419"/>
                      </a:cubicBezTo>
                      <a:cubicBezTo>
                        <a:pt x="6333" y="447"/>
                        <a:pt x="6194" y="502"/>
                        <a:pt x="6082" y="586"/>
                      </a:cubicBezTo>
                      <a:cubicBezTo>
                        <a:pt x="5831" y="698"/>
                        <a:pt x="5580" y="865"/>
                        <a:pt x="5329" y="1088"/>
                      </a:cubicBezTo>
                      <a:lnTo>
                        <a:pt x="5357" y="1005"/>
                      </a:lnTo>
                      <a:cubicBezTo>
                        <a:pt x="5524" y="753"/>
                        <a:pt x="5636" y="502"/>
                        <a:pt x="5775" y="335"/>
                      </a:cubicBezTo>
                      <a:cubicBezTo>
                        <a:pt x="5831" y="279"/>
                        <a:pt x="5887" y="251"/>
                        <a:pt x="5915" y="195"/>
                      </a:cubicBezTo>
                      <a:lnTo>
                        <a:pt x="5971" y="140"/>
                      </a:lnTo>
                      <a:lnTo>
                        <a:pt x="6054" y="84"/>
                      </a:lnTo>
                      <a:cubicBezTo>
                        <a:pt x="6095" y="43"/>
                        <a:pt x="6136" y="17"/>
                        <a:pt x="6155" y="6"/>
                      </a:cubicBezTo>
                      <a:lnTo>
                        <a:pt x="6155" y="6"/>
                      </a:lnTo>
                      <a:cubicBezTo>
                        <a:pt x="6153" y="6"/>
                        <a:pt x="6150" y="7"/>
                        <a:pt x="6146" y="7"/>
                      </a:cubicBezTo>
                      <a:cubicBezTo>
                        <a:pt x="6126" y="7"/>
                        <a:pt x="6092" y="3"/>
                        <a:pt x="604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40"/>
                <p:cNvSpPr/>
                <p:nvPr/>
              </p:nvSpPr>
              <p:spPr>
                <a:xfrm>
                  <a:off x="6022291" y="1583894"/>
                  <a:ext cx="1686616" cy="2417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5" h="17438" extrusionOk="0">
                      <a:moveTo>
                        <a:pt x="5915" y="0"/>
                      </a:moveTo>
                      <a:lnTo>
                        <a:pt x="4269" y="140"/>
                      </a:lnTo>
                      <a:lnTo>
                        <a:pt x="4129" y="140"/>
                      </a:lnTo>
                      <a:lnTo>
                        <a:pt x="3906" y="168"/>
                      </a:lnTo>
                      <a:lnTo>
                        <a:pt x="3683" y="168"/>
                      </a:lnTo>
                      <a:lnTo>
                        <a:pt x="3432" y="196"/>
                      </a:lnTo>
                      <a:lnTo>
                        <a:pt x="2874" y="251"/>
                      </a:lnTo>
                      <a:cubicBezTo>
                        <a:pt x="2846" y="503"/>
                        <a:pt x="2846" y="726"/>
                        <a:pt x="2818" y="949"/>
                      </a:cubicBezTo>
                      <a:lnTo>
                        <a:pt x="2818" y="977"/>
                      </a:lnTo>
                      <a:cubicBezTo>
                        <a:pt x="2818" y="1256"/>
                        <a:pt x="2790" y="1507"/>
                        <a:pt x="2762" y="1758"/>
                      </a:cubicBezTo>
                      <a:cubicBezTo>
                        <a:pt x="2707" y="2511"/>
                        <a:pt x="2623" y="3209"/>
                        <a:pt x="2511" y="3850"/>
                      </a:cubicBezTo>
                      <a:cubicBezTo>
                        <a:pt x="2511" y="3906"/>
                        <a:pt x="2511" y="3962"/>
                        <a:pt x="2483" y="4046"/>
                      </a:cubicBezTo>
                      <a:cubicBezTo>
                        <a:pt x="2400" y="4520"/>
                        <a:pt x="2316" y="5022"/>
                        <a:pt x="2232" y="5469"/>
                      </a:cubicBezTo>
                      <a:lnTo>
                        <a:pt x="2232" y="5496"/>
                      </a:lnTo>
                      <a:cubicBezTo>
                        <a:pt x="1367" y="9598"/>
                        <a:pt x="0" y="12220"/>
                        <a:pt x="196" y="16600"/>
                      </a:cubicBezTo>
                      <a:lnTo>
                        <a:pt x="196" y="17437"/>
                      </a:lnTo>
                      <a:lnTo>
                        <a:pt x="11802" y="17437"/>
                      </a:lnTo>
                      <a:lnTo>
                        <a:pt x="11774" y="16600"/>
                      </a:lnTo>
                      <a:cubicBezTo>
                        <a:pt x="12164" y="10658"/>
                        <a:pt x="9291" y="7952"/>
                        <a:pt x="8984" y="251"/>
                      </a:cubicBezTo>
                      <a:lnTo>
                        <a:pt x="591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40"/>
                <p:cNvSpPr/>
                <p:nvPr/>
              </p:nvSpPr>
              <p:spPr>
                <a:xfrm>
                  <a:off x="6517390" y="3073073"/>
                  <a:ext cx="348276" cy="92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6697" extrusionOk="0">
                      <a:moveTo>
                        <a:pt x="224" y="0"/>
                      </a:moveTo>
                      <a:cubicBezTo>
                        <a:pt x="0" y="1228"/>
                        <a:pt x="168" y="2149"/>
                        <a:pt x="475" y="3348"/>
                      </a:cubicBezTo>
                      <a:cubicBezTo>
                        <a:pt x="614" y="3823"/>
                        <a:pt x="949" y="4269"/>
                        <a:pt x="1284" y="4743"/>
                      </a:cubicBezTo>
                      <a:cubicBezTo>
                        <a:pt x="1507" y="5050"/>
                        <a:pt x="1898" y="5413"/>
                        <a:pt x="2093" y="5748"/>
                      </a:cubicBezTo>
                      <a:cubicBezTo>
                        <a:pt x="2093" y="5776"/>
                        <a:pt x="2149" y="6194"/>
                        <a:pt x="2205" y="6696"/>
                      </a:cubicBezTo>
                      <a:lnTo>
                        <a:pt x="2511" y="6696"/>
                      </a:lnTo>
                      <a:cubicBezTo>
                        <a:pt x="2428" y="6166"/>
                        <a:pt x="2372" y="5720"/>
                        <a:pt x="2344" y="5692"/>
                      </a:cubicBezTo>
                      <a:lnTo>
                        <a:pt x="2316" y="5608"/>
                      </a:lnTo>
                      <a:cubicBezTo>
                        <a:pt x="2093" y="5273"/>
                        <a:pt x="1702" y="4911"/>
                        <a:pt x="1479" y="4604"/>
                      </a:cubicBezTo>
                      <a:cubicBezTo>
                        <a:pt x="1144" y="4130"/>
                        <a:pt x="837" y="3711"/>
                        <a:pt x="698" y="3293"/>
                      </a:cubicBezTo>
                      <a:cubicBezTo>
                        <a:pt x="391" y="2121"/>
                        <a:pt x="252" y="1200"/>
                        <a:pt x="447" y="56"/>
                      </a:cubicBez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40"/>
                <p:cNvSpPr/>
                <p:nvPr/>
              </p:nvSpPr>
              <p:spPr>
                <a:xfrm>
                  <a:off x="6830726" y="3073073"/>
                  <a:ext cx="336630" cy="92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6697" extrusionOk="0">
                      <a:moveTo>
                        <a:pt x="2232" y="0"/>
                      </a:moveTo>
                      <a:lnTo>
                        <a:pt x="2009" y="56"/>
                      </a:lnTo>
                      <a:cubicBezTo>
                        <a:pt x="2204" y="1200"/>
                        <a:pt x="2065" y="2121"/>
                        <a:pt x="1730" y="3293"/>
                      </a:cubicBezTo>
                      <a:cubicBezTo>
                        <a:pt x="1618" y="3711"/>
                        <a:pt x="1312" y="4130"/>
                        <a:pt x="977" y="4604"/>
                      </a:cubicBezTo>
                      <a:cubicBezTo>
                        <a:pt x="726" y="4911"/>
                        <a:pt x="279" y="5246"/>
                        <a:pt x="56" y="5608"/>
                      </a:cubicBezTo>
                      <a:lnTo>
                        <a:pt x="0" y="5692"/>
                      </a:lnTo>
                      <a:cubicBezTo>
                        <a:pt x="0" y="5720"/>
                        <a:pt x="28" y="6166"/>
                        <a:pt x="56" y="6696"/>
                      </a:cubicBezTo>
                      <a:lnTo>
                        <a:pt x="335" y="6696"/>
                      </a:lnTo>
                      <a:cubicBezTo>
                        <a:pt x="279" y="6194"/>
                        <a:pt x="251" y="5748"/>
                        <a:pt x="251" y="5748"/>
                      </a:cubicBezTo>
                      <a:cubicBezTo>
                        <a:pt x="447" y="5385"/>
                        <a:pt x="949" y="5050"/>
                        <a:pt x="1172" y="4743"/>
                      </a:cubicBezTo>
                      <a:cubicBezTo>
                        <a:pt x="1507" y="4269"/>
                        <a:pt x="1842" y="3823"/>
                        <a:pt x="1953" y="3348"/>
                      </a:cubicBezTo>
                      <a:cubicBezTo>
                        <a:pt x="2288" y="2149"/>
                        <a:pt x="2428" y="1228"/>
                        <a:pt x="22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40"/>
                <p:cNvSpPr/>
                <p:nvPr/>
              </p:nvSpPr>
              <p:spPr>
                <a:xfrm>
                  <a:off x="6331745" y="1742503"/>
                  <a:ext cx="239994" cy="130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9431" extrusionOk="0">
                      <a:moveTo>
                        <a:pt x="224" y="0"/>
                      </a:moveTo>
                      <a:cubicBezTo>
                        <a:pt x="224" y="56"/>
                        <a:pt x="0" y="3376"/>
                        <a:pt x="754" y="5692"/>
                      </a:cubicBezTo>
                      <a:cubicBezTo>
                        <a:pt x="1367" y="7533"/>
                        <a:pt x="1479" y="9402"/>
                        <a:pt x="1479" y="9430"/>
                      </a:cubicBezTo>
                      <a:lnTo>
                        <a:pt x="1730" y="9402"/>
                      </a:lnTo>
                      <a:cubicBezTo>
                        <a:pt x="1730" y="9374"/>
                        <a:pt x="1591" y="7505"/>
                        <a:pt x="977" y="5636"/>
                      </a:cubicBezTo>
                      <a:cubicBezTo>
                        <a:pt x="251" y="3348"/>
                        <a:pt x="447" y="56"/>
                        <a:pt x="447" y="28"/>
                      </a:cubicBez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40"/>
                <p:cNvSpPr/>
                <p:nvPr/>
              </p:nvSpPr>
              <p:spPr>
                <a:xfrm>
                  <a:off x="7116888" y="1742503"/>
                  <a:ext cx="239994" cy="130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9431" extrusionOk="0">
                      <a:moveTo>
                        <a:pt x="1507" y="0"/>
                      </a:moveTo>
                      <a:lnTo>
                        <a:pt x="1256" y="28"/>
                      </a:lnTo>
                      <a:cubicBezTo>
                        <a:pt x="1256" y="56"/>
                        <a:pt x="1480" y="3348"/>
                        <a:pt x="726" y="5636"/>
                      </a:cubicBezTo>
                      <a:cubicBezTo>
                        <a:pt x="112" y="7505"/>
                        <a:pt x="1" y="9374"/>
                        <a:pt x="1" y="9402"/>
                      </a:cubicBezTo>
                      <a:lnTo>
                        <a:pt x="224" y="9430"/>
                      </a:lnTo>
                      <a:cubicBezTo>
                        <a:pt x="252" y="9402"/>
                        <a:pt x="364" y="7533"/>
                        <a:pt x="949" y="5692"/>
                      </a:cubicBezTo>
                      <a:cubicBezTo>
                        <a:pt x="1731" y="3376"/>
                        <a:pt x="1507" y="56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40"/>
                <p:cNvSpPr/>
                <p:nvPr/>
              </p:nvSpPr>
              <p:spPr>
                <a:xfrm>
                  <a:off x="6610282" y="3572055"/>
                  <a:ext cx="468066" cy="150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6" h="1089" extrusionOk="0">
                      <a:moveTo>
                        <a:pt x="0" y="0"/>
                      </a:moveTo>
                      <a:lnTo>
                        <a:pt x="0" y="252"/>
                      </a:lnTo>
                      <a:cubicBezTo>
                        <a:pt x="0" y="698"/>
                        <a:pt x="446" y="1089"/>
                        <a:pt x="1004" y="1089"/>
                      </a:cubicBezTo>
                      <a:lnTo>
                        <a:pt x="2371" y="1089"/>
                      </a:lnTo>
                      <a:cubicBezTo>
                        <a:pt x="2929" y="1089"/>
                        <a:pt x="3376" y="698"/>
                        <a:pt x="3376" y="252"/>
                      </a:cubicBezTo>
                      <a:lnTo>
                        <a:pt x="3376" y="0"/>
                      </a:ln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40"/>
                <p:cNvSpPr/>
                <p:nvPr/>
              </p:nvSpPr>
              <p:spPr>
                <a:xfrm>
                  <a:off x="6378191" y="1819866"/>
                  <a:ext cx="932249" cy="141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10212" extrusionOk="0">
                      <a:moveTo>
                        <a:pt x="28" y="0"/>
                      </a:moveTo>
                      <a:cubicBezTo>
                        <a:pt x="28" y="251"/>
                        <a:pt x="0" y="502"/>
                        <a:pt x="0" y="726"/>
                      </a:cubicBezTo>
                      <a:cubicBezTo>
                        <a:pt x="0" y="1479"/>
                        <a:pt x="56" y="2121"/>
                        <a:pt x="140" y="2678"/>
                      </a:cubicBezTo>
                      <a:cubicBezTo>
                        <a:pt x="474" y="4883"/>
                        <a:pt x="1256" y="6277"/>
                        <a:pt x="1283" y="9291"/>
                      </a:cubicBezTo>
                      <a:cubicBezTo>
                        <a:pt x="1283" y="9542"/>
                        <a:pt x="1283" y="9821"/>
                        <a:pt x="1283" y="10100"/>
                      </a:cubicBezTo>
                      <a:lnTo>
                        <a:pt x="3348" y="10211"/>
                      </a:lnTo>
                      <a:lnTo>
                        <a:pt x="5440" y="10100"/>
                      </a:lnTo>
                      <a:cubicBezTo>
                        <a:pt x="5440" y="9821"/>
                        <a:pt x="5440" y="9542"/>
                        <a:pt x="5440" y="9291"/>
                      </a:cubicBezTo>
                      <a:cubicBezTo>
                        <a:pt x="5440" y="6277"/>
                        <a:pt x="6250" y="4883"/>
                        <a:pt x="6584" y="2678"/>
                      </a:cubicBezTo>
                      <a:cubicBezTo>
                        <a:pt x="6668" y="2121"/>
                        <a:pt x="6724" y="1479"/>
                        <a:pt x="6696" y="726"/>
                      </a:cubicBezTo>
                      <a:cubicBezTo>
                        <a:pt x="6696" y="502"/>
                        <a:pt x="6696" y="251"/>
                        <a:pt x="66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40"/>
                <p:cNvSpPr/>
                <p:nvPr/>
              </p:nvSpPr>
              <p:spPr>
                <a:xfrm>
                  <a:off x="6505744" y="3115637"/>
                  <a:ext cx="677142" cy="53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823" extrusionOk="0">
                      <a:moveTo>
                        <a:pt x="419" y="0"/>
                      </a:moveTo>
                      <a:cubicBezTo>
                        <a:pt x="1" y="1088"/>
                        <a:pt x="112" y="2316"/>
                        <a:pt x="615" y="3404"/>
                      </a:cubicBezTo>
                      <a:cubicBezTo>
                        <a:pt x="1200" y="3823"/>
                        <a:pt x="1758" y="3823"/>
                        <a:pt x="2344" y="3823"/>
                      </a:cubicBezTo>
                      <a:lnTo>
                        <a:pt x="2540" y="3823"/>
                      </a:lnTo>
                      <a:cubicBezTo>
                        <a:pt x="3098" y="3823"/>
                        <a:pt x="3683" y="3823"/>
                        <a:pt x="4241" y="3404"/>
                      </a:cubicBezTo>
                      <a:cubicBezTo>
                        <a:pt x="4772" y="2316"/>
                        <a:pt x="4883" y="1088"/>
                        <a:pt x="44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40"/>
                <p:cNvSpPr/>
                <p:nvPr/>
              </p:nvSpPr>
              <p:spPr>
                <a:xfrm>
                  <a:off x="6382073" y="1251286"/>
                  <a:ext cx="924485" cy="56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8" h="4102" extrusionOk="0">
                      <a:moveTo>
                        <a:pt x="3320" y="0"/>
                      </a:moveTo>
                      <a:cubicBezTo>
                        <a:pt x="2483" y="0"/>
                        <a:pt x="1618" y="112"/>
                        <a:pt x="670" y="474"/>
                      </a:cubicBezTo>
                      <a:lnTo>
                        <a:pt x="363" y="2148"/>
                      </a:lnTo>
                      <a:lnTo>
                        <a:pt x="0" y="4101"/>
                      </a:lnTo>
                      <a:lnTo>
                        <a:pt x="6668" y="4101"/>
                      </a:lnTo>
                      <a:lnTo>
                        <a:pt x="6305" y="2148"/>
                      </a:lnTo>
                      <a:lnTo>
                        <a:pt x="5998" y="474"/>
                      </a:lnTo>
                      <a:cubicBezTo>
                        <a:pt x="5050" y="112"/>
                        <a:pt x="4157" y="0"/>
                        <a:pt x="33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40"/>
                <p:cNvSpPr/>
                <p:nvPr/>
              </p:nvSpPr>
              <p:spPr>
                <a:xfrm>
                  <a:off x="6215700" y="910775"/>
                  <a:ext cx="352158" cy="684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494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68" y="2093"/>
                        <a:pt x="168" y="3628"/>
                        <a:pt x="1674" y="4939"/>
                      </a:cubicBezTo>
                      <a:lnTo>
                        <a:pt x="2539" y="2847"/>
                      </a:lnTo>
                      <a:cubicBezTo>
                        <a:pt x="1898" y="2121"/>
                        <a:pt x="1005" y="114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40"/>
                <p:cNvSpPr/>
                <p:nvPr/>
              </p:nvSpPr>
              <p:spPr>
                <a:xfrm>
                  <a:off x="7120770" y="910775"/>
                  <a:ext cx="352158" cy="684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4940" extrusionOk="0">
                      <a:moveTo>
                        <a:pt x="2540" y="1"/>
                      </a:moveTo>
                      <a:lnTo>
                        <a:pt x="2540" y="1"/>
                      </a:lnTo>
                      <a:cubicBezTo>
                        <a:pt x="1507" y="1145"/>
                        <a:pt x="642" y="2121"/>
                        <a:pt x="1" y="2847"/>
                      </a:cubicBezTo>
                      <a:lnTo>
                        <a:pt x="866" y="4939"/>
                      </a:lnTo>
                      <a:cubicBezTo>
                        <a:pt x="2344" y="3628"/>
                        <a:pt x="2372" y="2093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40"/>
                <p:cNvSpPr/>
                <p:nvPr/>
              </p:nvSpPr>
              <p:spPr>
                <a:xfrm>
                  <a:off x="6215700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40" y="2037"/>
                        <a:pt x="196" y="3544"/>
                        <a:pt x="1646" y="4827"/>
                      </a:cubicBezTo>
                      <a:lnTo>
                        <a:pt x="1981" y="4018"/>
                      </a:lnTo>
                      <a:cubicBezTo>
                        <a:pt x="837" y="2986"/>
                        <a:pt x="391" y="1647"/>
                        <a:pt x="0" y="0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0"/>
                <p:cNvSpPr/>
                <p:nvPr/>
              </p:nvSpPr>
              <p:spPr>
                <a:xfrm>
                  <a:off x="6215700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40" y="2037"/>
                        <a:pt x="196" y="3544"/>
                        <a:pt x="1646" y="4827"/>
                      </a:cubicBezTo>
                      <a:lnTo>
                        <a:pt x="1981" y="4018"/>
                      </a:lnTo>
                      <a:cubicBezTo>
                        <a:pt x="837" y="2986"/>
                        <a:pt x="391" y="1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40"/>
                <p:cNvSpPr/>
                <p:nvPr/>
              </p:nvSpPr>
              <p:spPr>
                <a:xfrm>
                  <a:off x="7198134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1982" y="0"/>
                      </a:moveTo>
                      <a:lnTo>
                        <a:pt x="1982" y="0"/>
                      </a:lnTo>
                      <a:cubicBezTo>
                        <a:pt x="1591" y="1647"/>
                        <a:pt x="1145" y="2986"/>
                        <a:pt x="1" y="4018"/>
                      </a:cubicBezTo>
                      <a:lnTo>
                        <a:pt x="308" y="4827"/>
                      </a:lnTo>
                      <a:cubicBezTo>
                        <a:pt x="1786" y="3544"/>
                        <a:pt x="1814" y="2037"/>
                        <a:pt x="1982" y="0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40"/>
                <p:cNvSpPr/>
                <p:nvPr/>
              </p:nvSpPr>
              <p:spPr>
                <a:xfrm>
                  <a:off x="7198134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1982" y="0"/>
                      </a:moveTo>
                      <a:lnTo>
                        <a:pt x="1982" y="0"/>
                      </a:lnTo>
                      <a:cubicBezTo>
                        <a:pt x="1591" y="1647"/>
                        <a:pt x="1145" y="2986"/>
                        <a:pt x="1" y="4018"/>
                      </a:cubicBezTo>
                      <a:lnTo>
                        <a:pt x="308" y="4827"/>
                      </a:lnTo>
                      <a:cubicBezTo>
                        <a:pt x="1786" y="3544"/>
                        <a:pt x="1814" y="2037"/>
                        <a:pt x="19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0"/>
                <p:cNvSpPr/>
                <p:nvPr/>
              </p:nvSpPr>
              <p:spPr>
                <a:xfrm>
                  <a:off x="6351016" y="1953797"/>
                  <a:ext cx="201313" cy="18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1324" extrusionOk="0">
                      <a:moveTo>
                        <a:pt x="543" y="0"/>
                      </a:moveTo>
                      <a:cubicBezTo>
                        <a:pt x="365" y="0"/>
                        <a:pt x="185" y="88"/>
                        <a:pt x="1" y="262"/>
                      </a:cubicBezTo>
                      <a:cubicBezTo>
                        <a:pt x="204" y="1045"/>
                        <a:pt x="535" y="1323"/>
                        <a:pt x="834" y="1323"/>
                      </a:cubicBezTo>
                      <a:cubicBezTo>
                        <a:pt x="1110" y="1323"/>
                        <a:pt x="1358" y="1086"/>
                        <a:pt x="1452" y="792"/>
                      </a:cubicBezTo>
                      <a:cubicBezTo>
                        <a:pt x="1151" y="262"/>
                        <a:pt x="851" y="0"/>
                        <a:pt x="543" y="0"/>
                      </a:cubicBezTo>
                      <a:close/>
                    </a:path>
                  </a:pathLst>
                </a:custGeom>
                <a:solidFill>
                  <a:srgbClr val="6626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40"/>
                <p:cNvSpPr/>
                <p:nvPr/>
              </p:nvSpPr>
              <p:spPr>
                <a:xfrm>
                  <a:off x="7132416" y="1953797"/>
                  <a:ext cx="205195" cy="18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1324" extrusionOk="0">
                      <a:moveTo>
                        <a:pt x="928" y="0"/>
                      </a:moveTo>
                      <a:cubicBezTo>
                        <a:pt x="612" y="0"/>
                        <a:pt x="301" y="262"/>
                        <a:pt x="0" y="792"/>
                      </a:cubicBezTo>
                      <a:cubicBezTo>
                        <a:pt x="108" y="1086"/>
                        <a:pt x="356" y="1323"/>
                        <a:pt x="632" y="1323"/>
                      </a:cubicBezTo>
                      <a:cubicBezTo>
                        <a:pt x="931" y="1323"/>
                        <a:pt x="1261" y="1045"/>
                        <a:pt x="1479" y="262"/>
                      </a:cubicBezTo>
                      <a:cubicBezTo>
                        <a:pt x="1295" y="88"/>
                        <a:pt x="1111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6626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40"/>
                <p:cNvSpPr/>
                <p:nvPr/>
              </p:nvSpPr>
              <p:spPr>
                <a:xfrm>
                  <a:off x="6370427" y="1934525"/>
                  <a:ext cx="166374" cy="17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36" extrusionOk="0">
                      <a:moveTo>
                        <a:pt x="461" y="0"/>
                      </a:moveTo>
                      <a:cubicBezTo>
                        <a:pt x="398" y="0"/>
                        <a:pt x="337" y="13"/>
                        <a:pt x="279" y="38"/>
                      </a:cubicBezTo>
                      <a:cubicBezTo>
                        <a:pt x="56" y="178"/>
                        <a:pt x="0" y="540"/>
                        <a:pt x="168" y="847"/>
                      </a:cubicBezTo>
                      <a:cubicBezTo>
                        <a:pt x="292" y="1095"/>
                        <a:pt x="492" y="1236"/>
                        <a:pt x="689" y="1236"/>
                      </a:cubicBezTo>
                      <a:cubicBezTo>
                        <a:pt x="759" y="1236"/>
                        <a:pt x="828" y="1218"/>
                        <a:pt x="893" y="1182"/>
                      </a:cubicBezTo>
                      <a:cubicBezTo>
                        <a:pt x="1144" y="1070"/>
                        <a:pt x="1200" y="708"/>
                        <a:pt x="1033" y="401"/>
                      </a:cubicBezTo>
                      <a:cubicBezTo>
                        <a:pt x="903" y="142"/>
                        <a:pt x="67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40"/>
                <p:cNvSpPr/>
                <p:nvPr/>
              </p:nvSpPr>
              <p:spPr>
                <a:xfrm>
                  <a:off x="7151688" y="1934525"/>
                  <a:ext cx="166513" cy="17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" h="1236" extrusionOk="0">
                      <a:moveTo>
                        <a:pt x="727" y="0"/>
                      </a:moveTo>
                      <a:cubicBezTo>
                        <a:pt x="527" y="0"/>
                        <a:pt x="298" y="142"/>
                        <a:pt x="168" y="401"/>
                      </a:cubicBezTo>
                      <a:cubicBezTo>
                        <a:pt x="1" y="708"/>
                        <a:pt x="57" y="1070"/>
                        <a:pt x="308" y="1182"/>
                      </a:cubicBezTo>
                      <a:cubicBezTo>
                        <a:pt x="366" y="1218"/>
                        <a:pt x="432" y="1236"/>
                        <a:pt x="500" y="1236"/>
                      </a:cubicBezTo>
                      <a:cubicBezTo>
                        <a:pt x="694" y="1236"/>
                        <a:pt x="909" y="1095"/>
                        <a:pt x="1033" y="847"/>
                      </a:cubicBezTo>
                      <a:cubicBezTo>
                        <a:pt x="1201" y="540"/>
                        <a:pt x="1145" y="178"/>
                        <a:pt x="894" y="38"/>
                      </a:cubicBezTo>
                      <a:cubicBezTo>
                        <a:pt x="843" y="13"/>
                        <a:pt x="786" y="0"/>
                        <a:pt x="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40"/>
                <p:cNvSpPr/>
                <p:nvPr/>
              </p:nvSpPr>
              <p:spPr>
                <a:xfrm>
                  <a:off x="6351016" y="1881702"/>
                  <a:ext cx="228348" cy="2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536" extrusionOk="0">
                      <a:moveTo>
                        <a:pt x="252" y="1"/>
                      </a:moveTo>
                      <a:lnTo>
                        <a:pt x="1" y="782"/>
                      </a:lnTo>
                      <a:cubicBezTo>
                        <a:pt x="145" y="653"/>
                        <a:pt x="292" y="594"/>
                        <a:pt x="439" y="594"/>
                      </a:cubicBezTo>
                      <a:cubicBezTo>
                        <a:pt x="803" y="594"/>
                        <a:pt x="1169" y="958"/>
                        <a:pt x="1507" y="1535"/>
                      </a:cubicBezTo>
                      <a:lnTo>
                        <a:pt x="16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40"/>
                <p:cNvSpPr/>
                <p:nvPr/>
              </p:nvSpPr>
              <p:spPr>
                <a:xfrm>
                  <a:off x="7109263" y="1881702"/>
                  <a:ext cx="228348" cy="2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536" extrusionOk="0">
                      <a:moveTo>
                        <a:pt x="0" y="1"/>
                      </a:moveTo>
                      <a:lnTo>
                        <a:pt x="112" y="1535"/>
                      </a:lnTo>
                      <a:cubicBezTo>
                        <a:pt x="470" y="958"/>
                        <a:pt x="827" y="594"/>
                        <a:pt x="1195" y="594"/>
                      </a:cubicBezTo>
                      <a:cubicBezTo>
                        <a:pt x="1344" y="594"/>
                        <a:pt x="1494" y="653"/>
                        <a:pt x="1646" y="782"/>
                      </a:cubicBezTo>
                      <a:lnTo>
                        <a:pt x="139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0"/>
                <p:cNvSpPr/>
                <p:nvPr/>
              </p:nvSpPr>
              <p:spPr>
                <a:xfrm>
                  <a:off x="6389698" y="1974594"/>
                  <a:ext cx="27313" cy="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447" extrusionOk="0">
                      <a:moveTo>
                        <a:pt x="112" y="0"/>
                      </a:moveTo>
                      <a:cubicBezTo>
                        <a:pt x="57" y="0"/>
                        <a:pt x="1" y="112"/>
                        <a:pt x="1" y="223"/>
                      </a:cubicBezTo>
                      <a:cubicBezTo>
                        <a:pt x="1" y="363"/>
                        <a:pt x="57" y="447"/>
                        <a:pt x="112" y="447"/>
                      </a:cubicBezTo>
                      <a:cubicBezTo>
                        <a:pt x="196" y="447"/>
                        <a:pt x="168" y="363"/>
                        <a:pt x="168" y="223"/>
                      </a:cubicBezTo>
                      <a:cubicBezTo>
                        <a:pt x="168" y="112"/>
                        <a:pt x="196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40"/>
                <p:cNvSpPr/>
                <p:nvPr/>
              </p:nvSpPr>
              <p:spPr>
                <a:xfrm>
                  <a:off x="7271615" y="1974594"/>
                  <a:ext cx="23431" cy="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447" extrusionOk="0">
                      <a:moveTo>
                        <a:pt x="57" y="0"/>
                      </a:moveTo>
                      <a:cubicBezTo>
                        <a:pt x="1" y="0"/>
                        <a:pt x="1" y="112"/>
                        <a:pt x="1" y="223"/>
                      </a:cubicBezTo>
                      <a:cubicBezTo>
                        <a:pt x="1" y="363"/>
                        <a:pt x="1" y="447"/>
                        <a:pt x="57" y="447"/>
                      </a:cubicBezTo>
                      <a:cubicBezTo>
                        <a:pt x="140" y="447"/>
                        <a:pt x="168" y="363"/>
                        <a:pt x="168" y="223"/>
                      </a:cubicBezTo>
                      <a:cubicBezTo>
                        <a:pt x="168" y="112"/>
                        <a:pt x="140" y="0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40"/>
                <p:cNvSpPr/>
                <p:nvPr/>
              </p:nvSpPr>
              <p:spPr>
                <a:xfrm>
                  <a:off x="6733952" y="1545212"/>
                  <a:ext cx="216841" cy="1373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" h="9905" extrusionOk="0">
                      <a:moveTo>
                        <a:pt x="782" y="0"/>
                      </a:moveTo>
                      <a:lnTo>
                        <a:pt x="615" y="307"/>
                      </a:lnTo>
                      <a:cubicBezTo>
                        <a:pt x="196" y="1033"/>
                        <a:pt x="1" y="1870"/>
                        <a:pt x="85" y="2707"/>
                      </a:cubicBezTo>
                      <a:lnTo>
                        <a:pt x="782" y="9905"/>
                      </a:lnTo>
                      <a:lnTo>
                        <a:pt x="1479" y="2707"/>
                      </a:lnTo>
                      <a:cubicBezTo>
                        <a:pt x="1563" y="1870"/>
                        <a:pt x="1396" y="1033"/>
                        <a:pt x="977" y="307"/>
                      </a:cubicBez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40"/>
                <p:cNvSpPr/>
                <p:nvPr/>
              </p:nvSpPr>
              <p:spPr>
                <a:xfrm>
                  <a:off x="6397462" y="2071229"/>
                  <a:ext cx="255384" cy="1036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7478" extrusionOk="0">
                      <a:moveTo>
                        <a:pt x="1507" y="1"/>
                      </a:moveTo>
                      <a:cubicBezTo>
                        <a:pt x="1288" y="637"/>
                        <a:pt x="826" y="928"/>
                        <a:pt x="368" y="928"/>
                      </a:cubicBezTo>
                      <a:cubicBezTo>
                        <a:pt x="243" y="928"/>
                        <a:pt x="120" y="907"/>
                        <a:pt x="1" y="865"/>
                      </a:cubicBezTo>
                      <a:lnTo>
                        <a:pt x="1" y="865"/>
                      </a:lnTo>
                      <a:cubicBezTo>
                        <a:pt x="335" y="3070"/>
                        <a:pt x="1117" y="4464"/>
                        <a:pt x="1144" y="7478"/>
                      </a:cubicBezTo>
                      <a:cubicBezTo>
                        <a:pt x="1758" y="5078"/>
                        <a:pt x="1842" y="2484"/>
                        <a:pt x="15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40"/>
                <p:cNvSpPr/>
                <p:nvPr/>
              </p:nvSpPr>
              <p:spPr>
                <a:xfrm>
                  <a:off x="7035643" y="2071229"/>
                  <a:ext cx="255523" cy="1036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7478" extrusionOk="0">
                      <a:moveTo>
                        <a:pt x="336" y="1"/>
                      </a:moveTo>
                      <a:cubicBezTo>
                        <a:pt x="1" y="2484"/>
                        <a:pt x="85" y="5078"/>
                        <a:pt x="698" y="7478"/>
                      </a:cubicBezTo>
                      <a:cubicBezTo>
                        <a:pt x="698" y="4464"/>
                        <a:pt x="1508" y="3070"/>
                        <a:pt x="1842" y="865"/>
                      </a:cubicBezTo>
                      <a:lnTo>
                        <a:pt x="1842" y="865"/>
                      </a:lnTo>
                      <a:cubicBezTo>
                        <a:pt x="1723" y="907"/>
                        <a:pt x="1599" y="928"/>
                        <a:pt x="1475" y="928"/>
                      </a:cubicBezTo>
                      <a:cubicBezTo>
                        <a:pt x="1017" y="928"/>
                        <a:pt x="555" y="637"/>
                        <a:pt x="3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40"/>
                <p:cNvSpPr/>
                <p:nvPr/>
              </p:nvSpPr>
              <p:spPr>
                <a:xfrm>
                  <a:off x="6378191" y="1476444"/>
                  <a:ext cx="197292" cy="4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3594" extrusionOk="0">
                      <a:moveTo>
                        <a:pt x="800" y="0"/>
                      </a:moveTo>
                      <a:cubicBezTo>
                        <a:pt x="755" y="0"/>
                        <a:pt x="590" y="236"/>
                        <a:pt x="391" y="524"/>
                      </a:cubicBezTo>
                      <a:lnTo>
                        <a:pt x="28" y="2477"/>
                      </a:lnTo>
                      <a:cubicBezTo>
                        <a:pt x="28" y="2728"/>
                        <a:pt x="0" y="2979"/>
                        <a:pt x="0" y="3203"/>
                      </a:cubicBezTo>
                      <a:cubicBezTo>
                        <a:pt x="47" y="3200"/>
                        <a:pt x="93" y="3198"/>
                        <a:pt x="140" y="3198"/>
                      </a:cubicBezTo>
                      <a:cubicBezTo>
                        <a:pt x="567" y="3198"/>
                        <a:pt x="995" y="3316"/>
                        <a:pt x="1423" y="3593"/>
                      </a:cubicBezTo>
                      <a:cubicBezTo>
                        <a:pt x="1367" y="3537"/>
                        <a:pt x="1004" y="3203"/>
                        <a:pt x="809" y="2477"/>
                      </a:cubicBezTo>
                      <a:cubicBezTo>
                        <a:pt x="642" y="1919"/>
                        <a:pt x="586" y="1138"/>
                        <a:pt x="809" y="50"/>
                      </a:cubicBezTo>
                      <a:cubicBezTo>
                        <a:pt x="815" y="16"/>
                        <a:pt x="811" y="0"/>
                        <a:pt x="8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40"/>
                <p:cNvSpPr/>
                <p:nvPr/>
              </p:nvSpPr>
              <p:spPr>
                <a:xfrm>
                  <a:off x="7109263" y="1476444"/>
                  <a:ext cx="197292" cy="4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3594" extrusionOk="0">
                      <a:moveTo>
                        <a:pt x="640" y="0"/>
                      </a:moveTo>
                      <a:cubicBezTo>
                        <a:pt x="631" y="0"/>
                        <a:pt x="630" y="16"/>
                        <a:pt x="642" y="50"/>
                      </a:cubicBezTo>
                      <a:cubicBezTo>
                        <a:pt x="865" y="1138"/>
                        <a:pt x="781" y="1919"/>
                        <a:pt x="642" y="2477"/>
                      </a:cubicBezTo>
                      <a:cubicBezTo>
                        <a:pt x="446" y="3203"/>
                        <a:pt x="56" y="3537"/>
                        <a:pt x="0" y="3593"/>
                      </a:cubicBezTo>
                      <a:cubicBezTo>
                        <a:pt x="428" y="3316"/>
                        <a:pt x="856" y="3198"/>
                        <a:pt x="1283" y="3198"/>
                      </a:cubicBezTo>
                      <a:cubicBezTo>
                        <a:pt x="1330" y="3198"/>
                        <a:pt x="1376" y="3200"/>
                        <a:pt x="1423" y="3203"/>
                      </a:cubicBezTo>
                      <a:cubicBezTo>
                        <a:pt x="1423" y="2979"/>
                        <a:pt x="1423" y="2728"/>
                        <a:pt x="1423" y="2477"/>
                      </a:cubicBezTo>
                      <a:lnTo>
                        <a:pt x="1060" y="524"/>
                      </a:lnTo>
                      <a:cubicBezTo>
                        <a:pt x="860" y="236"/>
                        <a:pt x="678" y="0"/>
                        <a:pt x="6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40"/>
                <p:cNvSpPr/>
                <p:nvPr/>
              </p:nvSpPr>
              <p:spPr>
                <a:xfrm>
                  <a:off x="6556072" y="2918346"/>
                  <a:ext cx="239994" cy="21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1563" extrusionOk="0">
                      <a:moveTo>
                        <a:pt x="279" y="1"/>
                      </a:moveTo>
                      <a:lnTo>
                        <a:pt x="279" y="1"/>
                      </a:lnTo>
                      <a:cubicBezTo>
                        <a:pt x="112" y="503"/>
                        <a:pt x="0" y="1005"/>
                        <a:pt x="0" y="1563"/>
                      </a:cubicBezTo>
                      <a:cubicBezTo>
                        <a:pt x="410" y="1201"/>
                        <a:pt x="841" y="1110"/>
                        <a:pt x="1436" y="1110"/>
                      </a:cubicBezTo>
                      <a:cubicBezTo>
                        <a:pt x="1530" y="1110"/>
                        <a:pt x="1628" y="1113"/>
                        <a:pt x="1730" y="1116"/>
                      </a:cubicBezTo>
                      <a:cubicBezTo>
                        <a:pt x="698" y="977"/>
                        <a:pt x="224" y="865"/>
                        <a:pt x="279" y="1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40"/>
                <p:cNvSpPr/>
                <p:nvPr/>
              </p:nvSpPr>
              <p:spPr>
                <a:xfrm>
                  <a:off x="6888680" y="2918346"/>
                  <a:ext cx="243877" cy="21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" h="1563" extrusionOk="0">
                      <a:moveTo>
                        <a:pt x="1452" y="1"/>
                      </a:moveTo>
                      <a:lnTo>
                        <a:pt x="1452" y="1"/>
                      </a:lnTo>
                      <a:cubicBezTo>
                        <a:pt x="1535" y="865"/>
                        <a:pt x="1061" y="977"/>
                        <a:pt x="1" y="1116"/>
                      </a:cubicBezTo>
                      <a:cubicBezTo>
                        <a:pt x="107" y="1113"/>
                        <a:pt x="208" y="1110"/>
                        <a:pt x="304" y="1110"/>
                      </a:cubicBezTo>
                      <a:cubicBezTo>
                        <a:pt x="918" y="1110"/>
                        <a:pt x="1349" y="1201"/>
                        <a:pt x="1758" y="1563"/>
                      </a:cubicBezTo>
                      <a:cubicBezTo>
                        <a:pt x="1731" y="1005"/>
                        <a:pt x="1647" y="503"/>
                        <a:pt x="1452" y="1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0"/>
                <p:cNvSpPr/>
                <p:nvPr/>
              </p:nvSpPr>
              <p:spPr>
                <a:xfrm>
                  <a:off x="6532918" y="2940252"/>
                  <a:ext cx="618911" cy="171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238" extrusionOk="0">
                      <a:moveTo>
                        <a:pt x="1357" y="0"/>
                      </a:moveTo>
                      <a:cubicBezTo>
                        <a:pt x="946" y="0"/>
                        <a:pt x="527" y="78"/>
                        <a:pt x="0" y="456"/>
                      </a:cubicBezTo>
                      <a:lnTo>
                        <a:pt x="84" y="1237"/>
                      </a:lnTo>
                      <a:cubicBezTo>
                        <a:pt x="781" y="735"/>
                        <a:pt x="1562" y="735"/>
                        <a:pt x="2232" y="735"/>
                      </a:cubicBezTo>
                      <a:cubicBezTo>
                        <a:pt x="2929" y="735"/>
                        <a:pt x="3711" y="735"/>
                        <a:pt x="4408" y="1237"/>
                      </a:cubicBezTo>
                      <a:lnTo>
                        <a:pt x="4464" y="456"/>
                      </a:lnTo>
                      <a:cubicBezTo>
                        <a:pt x="3954" y="78"/>
                        <a:pt x="3541" y="0"/>
                        <a:pt x="3128" y="0"/>
                      </a:cubicBezTo>
                      <a:cubicBezTo>
                        <a:pt x="2840" y="0"/>
                        <a:pt x="2553" y="38"/>
                        <a:pt x="2232" y="38"/>
                      </a:cubicBezTo>
                      <a:cubicBezTo>
                        <a:pt x="1923" y="38"/>
                        <a:pt x="1642" y="0"/>
                        <a:pt x="13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40"/>
                <p:cNvSpPr/>
                <p:nvPr/>
              </p:nvSpPr>
              <p:spPr>
                <a:xfrm>
                  <a:off x="6358781" y="1610097"/>
                  <a:ext cx="971070" cy="2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1569" extrusionOk="0">
                      <a:moveTo>
                        <a:pt x="3108" y="1"/>
                      </a:moveTo>
                      <a:cubicBezTo>
                        <a:pt x="740" y="1"/>
                        <a:pt x="83" y="735"/>
                        <a:pt x="56" y="788"/>
                      </a:cubicBezTo>
                      <a:lnTo>
                        <a:pt x="1" y="1569"/>
                      </a:lnTo>
                      <a:cubicBezTo>
                        <a:pt x="27" y="1569"/>
                        <a:pt x="973" y="727"/>
                        <a:pt x="3179" y="727"/>
                      </a:cubicBezTo>
                      <a:cubicBezTo>
                        <a:pt x="3280" y="727"/>
                        <a:pt x="3382" y="728"/>
                        <a:pt x="3488" y="732"/>
                      </a:cubicBezTo>
                      <a:lnTo>
                        <a:pt x="3516" y="732"/>
                      </a:lnTo>
                      <a:cubicBezTo>
                        <a:pt x="3621" y="728"/>
                        <a:pt x="3724" y="727"/>
                        <a:pt x="3825" y="727"/>
                      </a:cubicBezTo>
                      <a:cubicBezTo>
                        <a:pt x="6031" y="727"/>
                        <a:pt x="6977" y="1569"/>
                        <a:pt x="7003" y="1569"/>
                      </a:cubicBezTo>
                      <a:lnTo>
                        <a:pt x="6948" y="788"/>
                      </a:lnTo>
                      <a:cubicBezTo>
                        <a:pt x="6894" y="735"/>
                        <a:pt x="6261" y="1"/>
                        <a:pt x="3872" y="1"/>
                      </a:cubicBezTo>
                      <a:cubicBezTo>
                        <a:pt x="3749" y="1"/>
                        <a:pt x="3621" y="3"/>
                        <a:pt x="3488" y="7"/>
                      </a:cubicBezTo>
                      <a:cubicBezTo>
                        <a:pt x="3357" y="3"/>
                        <a:pt x="3230" y="1"/>
                        <a:pt x="3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40"/>
                <p:cNvSpPr/>
                <p:nvPr/>
              </p:nvSpPr>
              <p:spPr>
                <a:xfrm>
                  <a:off x="6556072" y="3169708"/>
                  <a:ext cx="154866" cy="24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787" extrusionOk="0">
                      <a:moveTo>
                        <a:pt x="614" y="1"/>
                      </a:moveTo>
                      <a:cubicBezTo>
                        <a:pt x="307" y="1"/>
                        <a:pt x="56" y="419"/>
                        <a:pt x="56" y="894"/>
                      </a:cubicBezTo>
                      <a:cubicBezTo>
                        <a:pt x="56" y="1396"/>
                        <a:pt x="307" y="1786"/>
                        <a:pt x="614" y="1786"/>
                      </a:cubicBezTo>
                      <a:cubicBezTo>
                        <a:pt x="921" y="1786"/>
                        <a:pt x="0" y="838"/>
                        <a:pt x="614" y="698"/>
                      </a:cubicBezTo>
                      <a:cubicBezTo>
                        <a:pt x="1116" y="587"/>
                        <a:pt x="921" y="1"/>
                        <a:pt x="6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40"/>
                <p:cNvSpPr/>
                <p:nvPr/>
              </p:nvSpPr>
              <p:spPr>
                <a:xfrm>
                  <a:off x="6973807" y="3169708"/>
                  <a:ext cx="154866" cy="24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787" extrusionOk="0">
                      <a:moveTo>
                        <a:pt x="531" y="1"/>
                      </a:moveTo>
                      <a:cubicBezTo>
                        <a:pt x="196" y="1"/>
                        <a:pt x="1" y="587"/>
                        <a:pt x="531" y="698"/>
                      </a:cubicBezTo>
                      <a:cubicBezTo>
                        <a:pt x="1117" y="838"/>
                        <a:pt x="196" y="1786"/>
                        <a:pt x="531" y="1786"/>
                      </a:cubicBezTo>
                      <a:cubicBezTo>
                        <a:pt x="838" y="1786"/>
                        <a:pt x="1089" y="1396"/>
                        <a:pt x="1089" y="894"/>
                      </a:cubicBezTo>
                      <a:cubicBezTo>
                        <a:pt x="1089" y="419"/>
                        <a:pt x="83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40"/>
                <p:cNvSpPr/>
                <p:nvPr/>
              </p:nvSpPr>
              <p:spPr>
                <a:xfrm>
                  <a:off x="6409108" y="1181548"/>
                  <a:ext cx="777660" cy="4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293" extrusionOk="0">
                      <a:moveTo>
                        <a:pt x="2553" y="1"/>
                      </a:moveTo>
                      <a:cubicBezTo>
                        <a:pt x="2448" y="1"/>
                        <a:pt x="2358" y="15"/>
                        <a:pt x="2288" y="29"/>
                      </a:cubicBezTo>
                      <a:cubicBezTo>
                        <a:pt x="2204" y="57"/>
                        <a:pt x="2121" y="57"/>
                        <a:pt x="2065" y="85"/>
                      </a:cubicBezTo>
                      <a:cubicBezTo>
                        <a:pt x="1998" y="77"/>
                        <a:pt x="1932" y="74"/>
                        <a:pt x="1870" y="74"/>
                      </a:cubicBezTo>
                      <a:cubicBezTo>
                        <a:pt x="1700" y="74"/>
                        <a:pt x="1553" y="99"/>
                        <a:pt x="1451" y="140"/>
                      </a:cubicBezTo>
                      <a:cubicBezTo>
                        <a:pt x="1256" y="224"/>
                        <a:pt x="1116" y="308"/>
                        <a:pt x="1033" y="364"/>
                      </a:cubicBezTo>
                      <a:lnTo>
                        <a:pt x="977" y="391"/>
                      </a:lnTo>
                      <a:lnTo>
                        <a:pt x="921" y="419"/>
                      </a:lnTo>
                      <a:cubicBezTo>
                        <a:pt x="893" y="419"/>
                        <a:pt x="837" y="475"/>
                        <a:pt x="809" y="531"/>
                      </a:cubicBezTo>
                      <a:cubicBezTo>
                        <a:pt x="837" y="615"/>
                        <a:pt x="977" y="698"/>
                        <a:pt x="977" y="810"/>
                      </a:cubicBezTo>
                      <a:cubicBezTo>
                        <a:pt x="949" y="1061"/>
                        <a:pt x="865" y="1368"/>
                        <a:pt x="698" y="1647"/>
                      </a:cubicBezTo>
                      <a:lnTo>
                        <a:pt x="642" y="1731"/>
                      </a:lnTo>
                      <a:lnTo>
                        <a:pt x="558" y="1842"/>
                      </a:lnTo>
                      <a:cubicBezTo>
                        <a:pt x="503" y="1898"/>
                        <a:pt x="475" y="1982"/>
                        <a:pt x="391" y="2037"/>
                      </a:cubicBezTo>
                      <a:cubicBezTo>
                        <a:pt x="335" y="2121"/>
                        <a:pt x="279" y="2205"/>
                        <a:pt x="224" y="2261"/>
                      </a:cubicBezTo>
                      <a:cubicBezTo>
                        <a:pt x="196" y="2344"/>
                        <a:pt x="140" y="2400"/>
                        <a:pt x="112" y="2484"/>
                      </a:cubicBezTo>
                      <a:cubicBezTo>
                        <a:pt x="0" y="2791"/>
                        <a:pt x="84" y="2986"/>
                        <a:pt x="84" y="2986"/>
                      </a:cubicBezTo>
                      <a:cubicBezTo>
                        <a:pt x="84" y="2986"/>
                        <a:pt x="112" y="2930"/>
                        <a:pt x="140" y="2874"/>
                      </a:cubicBezTo>
                      <a:lnTo>
                        <a:pt x="224" y="2763"/>
                      </a:lnTo>
                      <a:cubicBezTo>
                        <a:pt x="251" y="2735"/>
                        <a:pt x="307" y="2707"/>
                        <a:pt x="363" y="2651"/>
                      </a:cubicBezTo>
                      <a:cubicBezTo>
                        <a:pt x="447" y="2595"/>
                        <a:pt x="558" y="2540"/>
                        <a:pt x="698" y="2428"/>
                      </a:cubicBezTo>
                      <a:lnTo>
                        <a:pt x="698" y="2428"/>
                      </a:lnTo>
                      <a:cubicBezTo>
                        <a:pt x="586" y="2930"/>
                        <a:pt x="586" y="3293"/>
                        <a:pt x="586" y="3293"/>
                      </a:cubicBezTo>
                      <a:cubicBezTo>
                        <a:pt x="586" y="3293"/>
                        <a:pt x="809" y="3042"/>
                        <a:pt x="1060" y="2679"/>
                      </a:cubicBezTo>
                      <a:cubicBezTo>
                        <a:pt x="1060" y="2819"/>
                        <a:pt x="1088" y="2930"/>
                        <a:pt x="1116" y="2986"/>
                      </a:cubicBezTo>
                      <a:cubicBezTo>
                        <a:pt x="1172" y="3070"/>
                        <a:pt x="1200" y="3126"/>
                        <a:pt x="1200" y="3126"/>
                      </a:cubicBezTo>
                      <a:cubicBezTo>
                        <a:pt x="1200" y="3126"/>
                        <a:pt x="1200" y="3070"/>
                        <a:pt x="1228" y="2986"/>
                      </a:cubicBezTo>
                      <a:cubicBezTo>
                        <a:pt x="1228" y="2902"/>
                        <a:pt x="1256" y="2791"/>
                        <a:pt x="1339" y="2651"/>
                      </a:cubicBezTo>
                      <a:cubicBezTo>
                        <a:pt x="1423" y="2540"/>
                        <a:pt x="1535" y="2400"/>
                        <a:pt x="1646" y="2233"/>
                      </a:cubicBezTo>
                      <a:lnTo>
                        <a:pt x="1674" y="2205"/>
                      </a:lnTo>
                      <a:lnTo>
                        <a:pt x="1674" y="2316"/>
                      </a:lnTo>
                      <a:cubicBezTo>
                        <a:pt x="1674" y="2568"/>
                        <a:pt x="1702" y="2735"/>
                        <a:pt x="1702" y="2735"/>
                      </a:cubicBezTo>
                      <a:cubicBezTo>
                        <a:pt x="1702" y="2735"/>
                        <a:pt x="1814" y="2623"/>
                        <a:pt x="1953" y="2400"/>
                      </a:cubicBezTo>
                      <a:cubicBezTo>
                        <a:pt x="2093" y="2177"/>
                        <a:pt x="2260" y="1898"/>
                        <a:pt x="2316" y="1479"/>
                      </a:cubicBezTo>
                      <a:cubicBezTo>
                        <a:pt x="2344" y="1256"/>
                        <a:pt x="2316" y="1033"/>
                        <a:pt x="2232" y="866"/>
                      </a:cubicBezTo>
                      <a:cubicBezTo>
                        <a:pt x="2204" y="782"/>
                        <a:pt x="2176" y="698"/>
                        <a:pt x="2121" y="643"/>
                      </a:cubicBezTo>
                      <a:lnTo>
                        <a:pt x="2121" y="643"/>
                      </a:lnTo>
                      <a:cubicBezTo>
                        <a:pt x="2204" y="726"/>
                        <a:pt x="2288" y="838"/>
                        <a:pt x="2344" y="977"/>
                      </a:cubicBezTo>
                      <a:cubicBezTo>
                        <a:pt x="2400" y="1145"/>
                        <a:pt x="2428" y="1368"/>
                        <a:pt x="2400" y="1563"/>
                      </a:cubicBezTo>
                      <a:cubicBezTo>
                        <a:pt x="2372" y="1647"/>
                        <a:pt x="2344" y="1758"/>
                        <a:pt x="2316" y="1842"/>
                      </a:cubicBezTo>
                      <a:cubicBezTo>
                        <a:pt x="2288" y="1954"/>
                        <a:pt x="2260" y="2037"/>
                        <a:pt x="2232" y="2121"/>
                      </a:cubicBezTo>
                      <a:cubicBezTo>
                        <a:pt x="2176" y="2289"/>
                        <a:pt x="2121" y="2428"/>
                        <a:pt x="2093" y="2512"/>
                      </a:cubicBezTo>
                      <a:cubicBezTo>
                        <a:pt x="2037" y="2623"/>
                        <a:pt x="2037" y="2679"/>
                        <a:pt x="2037" y="2679"/>
                      </a:cubicBezTo>
                      <a:cubicBezTo>
                        <a:pt x="2037" y="2679"/>
                        <a:pt x="2065" y="2623"/>
                        <a:pt x="2149" y="2568"/>
                      </a:cubicBezTo>
                      <a:cubicBezTo>
                        <a:pt x="2232" y="2512"/>
                        <a:pt x="2344" y="2400"/>
                        <a:pt x="2483" y="2261"/>
                      </a:cubicBezTo>
                      <a:cubicBezTo>
                        <a:pt x="2567" y="2205"/>
                        <a:pt x="2623" y="2121"/>
                        <a:pt x="2679" y="2037"/>
                      </a:cubicBezTo>
                      <a:cubicBezTo>
                        <a:pt x="2762" y="1926"/>
                        <a:pt x="2818" y="1814"/>
                        <a:pt x="2874" y="1703"/>
                      </a:cubicBezTo>
                      <a:cubicBezTo>
                        <a:pt x="2930" y="1535"/>
                        <a:pt x="2958" y="1368"/>
                        <a:pt x="2958" y="1200"/>
                      </a:cubicBezTo>
                      <a:cubicBezTo>
                        <a:pt x="3013" y="1284"/>
                        <a:pt x="3041" y="1396"/>
                        <a:pt x="3097" y="1479"/>
                      </a:cubicBezTo>
                      <a:cubicBezTo>
                        <a:pt x="3153" y="1563"/>
                        <a:pt x="3209" y="1647"/>
                        <a:pt x="3265" y="1703"/>
                      </a:cubicBezTo>
                      <a:cubicBezTo>
                        <a:pt x="3320" y="1786"/>
                        <a:pt x="3376" y="1842"/>
                        <a:pt x="3432" y="1898"/>
                      </a:cubicBezTo>
                      <a:cubicBezTo>
                        <a:pt x="3544" y="2010"/>
                        <a:pt x="3683" y="2065"/>
                        <a:pt x="3739" y="2121"/>
                      </a:cubicBezTo>
                      <a:cubicBezTo>
                        <a:pt x="3822" y="2149"/>
                        <a:pt x="3850" y="2177"/>
                        <a:pt x="3850" y="2177"/>
                      </a:cubicBezTo>
                      <a:cubicBezTo>
                        <a:pt x="3990" y="2316"/>
                        <a:pt x="4129" y="2400"/>
                        <a:pt x="4269" y="2456"/>
                      </a:cubicBezTo>
                      <a:cubicBezTo>
                        <a:pt x="4325" y="2484"/>
                        <a:pt x="4380" y="2512"/>
                        <a:pt x="4436" y="2512"/>
                      </a:cubicBezTo>
                      <a:cubicBezTo>
                        <a:pt x="4492" y="2540"/>
                        <a:pt x="4548" y="2540"/>
                        <a:pt x="4576" y="2540"/>
                      </a:cubicBezTo>
                      <a:cubicBezTo>
                        <a:pt x="4659" y="2540"/>
                        <a:pt x="4715" y="2512"/>
                        <a:pt x="4715" y="2512"/>
                      </a:cubicBezTo>
                      <a:cubicBezTo>
                        <a:pt x="4715" y="2512"/>
                        <a:pt x="4659" y="2484"/>
                        <a:pt x="4632" y="2456"/>
                      </a:cubicBezTo>
                      <a:lnTo>
                        <a:pt x="4548" y="2344"/>
                      </a:lnTo>
                      <a:cubicBezTo>
                        <a:pt x="4492" y="2316"/>
                        <a:pt x="4464" y="2289"/>
                        <a:pt x="4436" y="2233"/>
                      </a:cubicBezTo>
                      <a:cubicBezTo>
                        <a:pt x="4325" y="2037"/>
                        <a:pt x="4213" y="1758"/>
                        <a:pt x="4074" y="1452"/>
                      </a:cubicBezTo>
                      <a:cubicBezTo>
                        <a:pt x="4018" y="1312"/>
                        <a:pt x="3962" y="1200"/>
                        <a:pt x="3906" y="1061"/>
                      </a:cubicBezTo>
                      <a:lnTo>
                        <a:pt x="3906" y="1061"/>
                      </a:lnTo>
                      <a:cubicBezTo>
                        <a:pt x="4129" y="1284"/>
                        <a:pt x="4325" y="1479"/>
                        <a:pt x="4492" y="1647"/>
                      </a:cubicBezTo>
                      <a:cubicBezTo>
                        <a:pt x="4576" y="1731"/>
                        <a:pt x="4632" y="1814"/>
                        <a:pt x="4659" y="1870"/>
                      </a:cubicBezTo>
                      <a:cubicBezTo>
                        <a:pt x="4715" y="1926"/>
                        <a:pt x="4743" y="1954"/>
                        <a:pt x="4743" y="1954"/>
                      </a:cubicBezTo>
                      <a:cubicBezTo>
                        <a:pt x="4743" y="1954"/>
                        <a:pt x="4743" y="1926"/>
                        <a:pt x="4771" y="1842"/>
                      </a:cubicBezTo>
                      <a:cubicBezTo>
                        <a:pt x="4771" y="1786"/>
                        <a:pt x="4771" y="1675"/>
                        <a:pt x="4771" y="1535"/>
                      </a:cubicBezTo>
                      <a:cubicBezTo>
                        <a:pt x="4883" y="1731"/>
                        <a:pt x="5022" y="1954"/>
                        <a:pt x="5134" y="2121"/>
                      </a:cubicBezTo>
                      <a:cubicBezTo>
                        <a:pt x="5301" y="2400"/>
                        <a:pt x="5413" y="2568"/>
                        <a:pt x="5413" y="2568"/>
                      </a:cubicBezTo>
                      <a:cubicBezTo>
                        <a:pt x="5413" y="2568"/>
                        <a:pt x="5441" y="2344"/>
                        <a:pt x="5413" y="2010"/>
                      </a:cubicBezTo>
                      <a:cubicBezTo>
                        <a:pt x="5385" y="1870"/>
                        <a:pt x="5357" y="1675"/>
                        <a:pt x="5301" y="1479"/>
                      </a:cubicBezTo>
                      <a:lnTo>
                        <a:pt x="5301" y="1479"/>
                      </a:lnTo>
                      <a:lnTo>
                        <a:pt x="5329" y="1507"/>
                      </a:lnTo>
                      <a:cubicBezTo>
                        <a:pt x="5385" y="1591"/>
                        <a:pt x="5441" y="1647"/>
                        <a:pt x="5496" y="1703"/>
                      </a:cubicBezTo>
                      <a:cubicBezTo>
                        <a:pt x="5524" y="1758"/>
                        <a:pt x="5552" y="1786"/>
                        <a:pt x="5552" y="1786"/>
                      </a:cubicBezTo>
                      <a:cubicBezTo>
                        <a:pt x="5552" y="1786"/>
                        <a:pt x="5580" y="1758"/>
                        <a:pt x="5580" y="1675"/>
                      </a:cubicBezTo>
                      <a:cubicBezTo>
                        <a:pt x="5580" y="1619"/>
                        <a:pt x="5608" y="1507"/>
                        <a:pt x="5580" y="1396"/>
                      </a:cubicBezTo>
                      <a:cubicBezTo>
                        <a:pt x="5580" y="1173"/>
                        <a:pt x="5469" y="838"/>
                        <a:pt x="5217" y="587"/>
                      </a:cubicBezTo>
                      <a:cubicBezTo>
                        <a:pt x="4938" y="336"/>
                        <a:pt x="4604" y="252"/>
                        <a:pt x="4380" y="224"/>
                      </a:cubicBezTo>
                      <a:lnTo>
                        <a:pt x="4269" y="252"/>
                      </a:lnTo>
                      <a:cubicBezTo>
                        <a:pt x="4046" y="140"/>
                        <a:pt x="3850" y="112"/>
                        <a:pt x="3683" y="112"/>
                      </a:cubicBezTo>
                      <a:cubicBezTo>
                        <a:pt x="3488" y="112"/>
                        <a:pt x="3348" y="168"/>
                        <a:pt x="3237" y="196"/>
                      </a:cubicBezTo>
                      <a:cubicBezTo>
                        <a:pt x="3209" y="196"/>
                        <a:pt x="3153" y="196"/>
                        <a:pt x="3125" y="224"/>
                      </a:cubicBezTo>
                      <a:lnTo>
                        <a:pt x="3069" y="168"/>
                      </a:lnTo>
                      <a:cubicBezTo>
                        <a:pt x="3013" y="140"/>
                        <a:pt x="2958" y="85"/>
                        <a:pt x="2902" y="57"/>
                      </a:cubicBezTo>
                      <a:cubicBezTo>
                        <a:pt x="2776" y="15"/>
                        <a:pt x="2658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00" name="Google Shape;2800;p40"/>
          <p:cNvSpPr/>
          <p:nvPr/>
        </p:nvSpPr>
        <p:spPr>
          <a:xfrm>
            <a:off x="3381651" y="1734046"/>
            <a:ext cx="2469900" cy="2529000"/>
          </a:xfrm>
          <a:prstGeom prst="blockArc">
            <a:avLst>
              <a:gd name="adj1" fmla="val 14336674"/>
              <a:gd name="adj2" fmla="val 18387020"/>
              <a:gd name="adj3" fmla="val 744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40"/>
          <p:cNvSpPr/>
          <p:nvPr/>
        </p:nvSpPr>
        <p:spPr>
          <a:xfrm>
            <a:off x="3381651" y="1734046"/>
            <a:ext cx="2469900" cy="2529000"/>
          </a:xfrm>
          <a:prstGeom prst="blockArc">
            <a:avLst>
              <a:gd name="adj1" fmla="val 19085162"/>
              <a:gd name="adj2" fmla="val 21472028"/>
              <a:gd name="adj3" fmla="val 768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40"/>
          <p:cNvSpPr/>
          <p:nvPr/>
        </p:nvSpPr>
        <p:spPr>
          <a:xfrm>
            <a:off x="3381651" y="1734046"/>
            <a:ext cx="2469900" cy="2529000"/>
          </a:xfrm>
          <a:prstGeom prst="blockArc">
            <a:avLst>
              <a:gd name="adj1" fmla="val 391007"/>
              <a:gd name="adj2" fmla="val 2856423"/>
              <a:gd name="adj3" fmla="val 74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40"/>
          <p:cNvSpPr/>
          <p:nvPr/>
        </p:nvSpPr>
        <p:spPr>
          <a:xfrm>
            <a:off x="3381651" y="1734046"/>
            <a:ext cx="2469900" cy="2529000"/>
          </a:xfrm>
          <a:prstGeom prst="blockArc">
            <a:avLst>
              <a:gd name="adj1" fmla="val 3364478"/>
              <a:gd name="adj2" fmla="val 7736101"/>
              <a:gd name="adj3" fmla="val 83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40"/>
          <p:cNvSpPr/>
          <p:nvPr/>
        </p:nvSpPr>
        <p:spPr>
          <a:xfrm flipH="1">
            <a:off x="3381926" y="1734046"/>
            <a:ext cx="2469900" cy="2529000"/>
          </a:xfrm>
          <a:prstGeom prst="blockArc">
            <a:avLst>
              <a:gd name="adj1" fmla="val 18695560"/>
              <a:gd name="adj2" fmla="val 21472028"/>
              <a:gd name="adj3" fmla="val 768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40"/>
          <p:cNvSpPr/>
          <p:nvPr/>
        </p:nvSpPr>
        <p:spPr>
          <a:xfrm flipH="1">
            <a:off x="3381926" y="1734046"/>
            <a:ext cx="2469900" cy="2529000"/>
          </a:xfrm>
          <a:prstGeom prst="blockArc">
            <a:avLst>
              <a:gd name="adj1" fmla="val 391007"/>
              <a:gd name="adj2" fmla="val 2705693"/>
              <a:gd name="adj3" fmla="val 77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6" name="Google Shape;2806;p40"/>
          <p:cNvCxnSpPr/>
          <p:nvPr/>
        </p:nvCxnSpPr>
        <p:spPr>
          <a:xfrm>
            <a:off x="5672220" y="2954426"/>
            <a:ext cx="2306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7" name="Google Shape;2807;p40"/>
          <p:cNvCxnSpPr/>
          <p:nvPr/>
        </p:nvCxnSpPr>
        <p:spPr>
          <a:xfrm>
            <a:off x="1180325" y="2954475"/>
            <a:ext cx="237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8" name="Google Shape;2808;p40"/>
          <p:cNvSpPr/>
          <p:nvPr/>
        </p:nvSpPr>
        <p:spPr>
          <a:xfrm>
            <a:off x="5339956" y="3790100"/>
            <a:ext cx="2649050" cy="332400"/>
          </a:xfrm>
          <a:custGeom>
            <a:avLst/>
            <a:gdLst/>
            <a:ahLst/>
            <a:cxnLst/>
            <a:rect l="l" t="t" r="r" b="b"/>
            <a:pathLst>
              <a:path w="105962" h="13296" extrusionOk="0">
                <a:moveTo>
                  <a:pt x="0" y="0"/>
                </a:moveTo>
                <a:lnTo>
                  <a:pt x="12888" y="12888"/>
                </a:lnTo>
                <a:lnTo>
                  <a:pt x="105962" y="1329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9" name="Google Shape;2809;p40"/>
          <p:cNvSpPr/>
          <p:nvPr/>
        </p:nvSpPr>
        <p:spPr>
          <a:xfrm>
            <a:off x="5249356" y="1785550"/>
            <a:ext cx="2728875" cy="343275"/>
          </a:xfrm>
          <a:custGeom>
            <a:avLst/>
            <a:gdLst/>
            <a:ahLst/>
            <a:cxnLst/>
            <a:rect l="l" t="t" r="r" b="b"/>
            <a:pathLst>
              <a:path w="109155" h="13731" extrusionOk="0">
                <a:moveTo>
                  <a:pt x="0" y="13731"/>
                </a:moveTo>
                <a:lnTo>
                  <a:pt x="12485" y="37"/>
                </a:lnTo>
                <a:lnTo>
                  <a:pt x="109155" y="0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0" name="Google Shape;2810;p40"/>
          <p:cNvSpPr/>
          <p:nvPr/>
        </p:nvSpPr>
        <p:spPr>
          <a:xfrm>
            <a:off x="1187950" y="3812400"/>
            <a:ext cx="2790800" cy="322200"/>
          </a:xfrm>
          <a:custGeom>
            <a:avLst/>
            <a:gdLst/>
            <a:ahLst/>
            <a:cxnLst/>
            <a:rect l="l" t="t" r="r" b="b"/>
            <a:pathLst>
              <a:path w="111632" h="12888" extrusionOk="0">
                <a:moveTo>
                  <a:pt x="111632" y="0"/>
                </a:moveTo>
                <a:lnTo>
                  <a:pt x="98744" y="12888"/>
                </a:lnTo>
                <a:lnTo>
                  <a:pt x="0" y="12703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11" name="Google Shape;2811;p40"/>
          <p:cNvGrpSpPr/>
          <p:nvPr/>
        </p:nvGrpSpPr>
        <p:grpSpPr>
          <a:xfrm flipH="1">
            <a:off x="6014466" y="1588866"/>
            <a:ext cx="2044006" cy="647646"/>
            <a:chOff x="5504800" y="1271455"/>
            <a:chExt cx="3205781" cy="715395"/>
          </a:xfrm>
        </p:grpSpPr>
        <p:sp>
          <p:nvSpPr>
            <p:cNvPr id="2812" name="Google Shape;2812;p40"/>
            <p:cNvSpPr txBox="1"/>
            <p:nvPr/>
          </p:nvSpPr>
          <p:spPr>
            <a:xfrm>
              <a:off x="5504800" y="1271455"/>
              <a:ext cx="2924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US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Instruction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13" name="Google Shape;2813;p40"/>
            <p:cNvSpPr txBox="1"/>
            <p:nvPr/>
          </p:nvSpPr>
          <p:spPr>
            <a:xfrm>
              <a:off x="5504800" y="1440850"/>
              <a:ext cx="3205781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NYRA and NYTHA – Training guide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4" name="Google Shape;2814;p40"/>
          <p:cNvGrpSpPr/>
          <p:nvPr/>
        </p:nvGrpSpPr>
        <p:grpSpPr>
          <a:xfrm flipH="1">
            <a:off x="5928186" y="2626794"/>
            <a:ext cx="2130286" cy="787611"/>
            <a:chOff x="5504800" y="1116850"/>
            <a:chExt cx="3341101" cy="870000"/>
          </a:xfrm>
        </p:grpSpPr>
        <p:sp>
          <p:nvSpPr>
            <p:cNvPr id="2815" name="Google Shape;2815;p40"/>
            <p:cNvSpPr txBox="1"/>
            <p:nvPr/>
          </p:nvSpPr>
          <p:spPr>
            <a:xfrm>
              <a:off x="5504800" y="1116850"/>
              <a:ext cx="3341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Protection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16" name="Google Shape;2816;p40"/>
            <p:cNvSpPr txBox="1"/>
            <p:nvPr/>
          </p:nvSpPr>
          <p:spPr>
            <a:xfrm>
              <a:off x="5504800" y="1440850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Protect horses from being injured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7" name="Google Shape;2817;p40"/>
          <p:cNvGrpSpPr/>
          <p:nvPr/>
        </p:nvGrpSpPr>
        <p:grpSpPr>
          <a:xfrm flipH="1">
            <a:off x="6194066" y="3780043"/>
            <a:ext cx="1864406" cy="787610"/>
            <a:chOff x="5504800" y="1116850"/>
            <a:chExt cx="2924100" cy="869998"/>
          </a:xfrm>
        </p:grpSpPr>
        <p:sp>
          <p:nvSpPr>
            <p:cNvPr id="2818" name="Google Shape;2818;p40"/>
            <p:cNvSpPr txBox="1"/>
            <p:nvPr/>
          </p:nvSpPr>
          <p:spPr>
            <a:xfrm>
              <a:off x="5504800" y="1116850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Betting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19" name="Google Shape;2819;p40"/>
            <p:cNvSpPr txBox="1"/>
            <p:nvPr/>
          </p:nvSpPr>
          <p:spPr>
            <a:xfrm>
              <a:off x="5504800" y="1440848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Yes I am the gambler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0" name="Google Shape;2820;p40"/>
          <p:cNvGrpSpPr/>
          <p:nvPr/>
        </p:nvGrpSpPr>
        <p:grpSpPr>
          <a:xfrm flipH="1">
            <a:off x="1085529" y="2626801"/>
            <a:ext cx="1998373" cy="787604"/>
            <a:chOff x="5294687" y="1235884"/>
            <a:chExt cx="3134213" cy="869992"/>
          </a:xfrm>
        </p:grpSpPr>
        <p:sp>
          <p:nvSpPr>
            <p:cNvPr id="2821" name="Google Shape;2821;p40"/>
            <p:cNvSpPr txBox="1"/>
            <p:nvPr/>
          </p:nvSpPr>
          <p:spPr>
            <a:xfrm>
              <a:off x="5504800" y="1235884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2" name="Google Shape;2822;p40"/>
            <p:cNvSpPr txBox="1"/>
            <p:nvPr/>
          </p:nvSpPr>
          <p:spPr>
            <a:xfrm>
              <a:off x="5294687" y="1559876"/>
              <a:ext cx="3110152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Horse racing results in future race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3" name="Google Shape;2823;p40"/>
          <p:cNvGrpSpPr/>
          <p:nvPr/>
        </p:nvGrpSpPr>
        <p:grpSpPr>
          <a:xfrm flipH="1">
            <a:off x="1085524" y="3801215"/>
            <a:ext cx="2544064" cy="787611"/>
            <a:chOff x="4438843" y="1116850"/>
            <a:chExt cx="3990063" cy="870000"/>
          </a:xfrm>
        </p:grpSpPr>
        <p:sp>
          <p:nvSpPr>
            <p:cNvPr id="2824" name="Google Shape;2824;p40"/>
            <p:cNvSpPr txBox="1"/>
            <p:nvPr/>
          </p:nvSpPr>
          <p:spPr>
            <a:xfrm>
              <a:off x="5504800" y="1116850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Strategy</a:t>
              </a:r>
            </a:p>
          </p:txBody>
        </p:sp>
        <p:sp>
          <p:nvSpPr>
            <p:cNvPr id="2825" name="Google Shape;2825;p40"/>
            <p:cNvSpPr txBox="1"/>
            <p:nvPr/>
          </p:nvSpPr>
          <p:spPr>
            <a:xfrm>
              <a:off x="4438843" y="1440850"/>
              <a:ext cx="3990063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Racing tactics and path efficiency</a:t>
              </a:r>
              <a:r>
                <a:rPr lang="zh-CN" alt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lang="zh-CN" alt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coach and jockey</a:t>
              </a:r>
              <a:endPara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0" name="Google Shape;960;p31"/>
          <p:cNvSpPr txBox="1"/>
          <p:nvPr/>
        </p:nvSpPr>
        <p:spPr>
          <a:xfrm>
            <a:off x="590200" y="2688571"/>
            <a:ext cx="222397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Huge amount of data: more than </a:t>
            </a:r>
            <a:r>
              <a:rPr lang="en-US" altLang="zh-C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550,000 rows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1"/>
          <p:cNvSpPr txBox="1"/>
          <p:nvPr/>
        </p:nvSpPr>
        <p:spPr>
          <a:xfrm>
            <a:off x="682070" y="3228126"/>
            <a:ext cx="2132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zh-CN" alt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NYRA and NYTHA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1"/>
          <p:cNvSpPr txBox="1"/>
          <p:nvPr/>
        </p:nvSpPr>
        <p:spPr>
          <a:xfrm>
            <a:off x="404846" y="3724023"/>
            <a:ext cx="2409324" cy="4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Comprehensive</a:t>
            </a:r>
            <a:r>
              <a:rPr lang="zh-CN" alt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csv files without NA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1"/>
          <p:cNvSpPr txBox="1"/>
          <p:nvPr/>
        </p:nvSpPr>
        <p:spPr>
          <a:xfrm>
            <a:off x="6027730" y="1553560"/>
            <a:ext cx="2434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 LARGE!!!!!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31"/>
          <p:cNvSpPr txBox="1"/>
          <p:nvPr/>
        </p:nvSpPr>
        <p:spPr>
          <a:xfrm>
            <a:off x="6027730" y="2092927"/>
            <a:ext cx="2434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Duplicate data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31"/>
          <p:cNvSpPr txBox="1"/>
          <p:nvPr/>
        </p:nvSpPr>
        <p:spPr>
          <a:xfrm>
            <a:off x="6027730" y="2632294"/>
            <a:ext cx="2434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Less related to business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6" name="Google Shape;966;p31"/>
          <p:cNvGrpSpPr/>
          <p:nvPr/>
        </p:nvGrpSpPr>
        <p:grpSpPr>
          <a:xfrm>
            <a:off x="3018564" y="1443044"/>
            <a:ext cx="2434187" cy="2776738"/>
            <a:chOff x="3118265" y="1504429"/>
            <a:chExt cx="2264360" cy="2583012"/>
          </a:xfrm>
        </p:grpSpPr>
        <p:grpSp>
          <p:nvGrpSpPr>
            <p:cNvPr id="967" name="Google Shape;967;p31"/>
            <p:cNvGrpSpPr/>
            <p:nvPr/>
          </p:nvGrpSpPr>
          <p:grpSpPr>
            <a:xfrm>
              <a:off x="3118265" y="1504429"/>
              <a:ext cx="2264360" cy="2583012"/>
              <a:chOff x="2232075" y="1755075"/>
              <a:chExt cx="1365800" cy="1558096"/>
            </a:xfrm>
          </p:grpSpPr>
          <p:sp>
            <p:nvSpPr>
              <p:cNvPr id="968" name="Google Shape;968;p31"/>
              <p:cNvSpPr/>
              <p:nvPr/>
            </p:nvSpPr>
            <p:spPr>
              <a:xfrm>
                <a:off x="2391929" y="3037821"/>
                <a:ext cx="1163575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11014" extrusionOk="0">
                    <a:moveTo>
                      <a:pt x="14946" y="1705"/>
                    </a:moveTo>
                    <a:cubicBezTo>
                      <a:pt x="13579" y="1419"/>
                      <a:pt x="11641" y="624"/>
                      <a:pt x="9927" y="359"/>
                    </a:cubicBezTo>
                    <a:cubicBezTo>
                      <a:pt x="8213" y="94"/>
                      <a:pt x="6050" y="-151"/>
                      <a:pt x="4663" y="114"/>
                    </a:cubicBezTo>
                    <a:cubicBezTo>
                      <a:pt x="3276" y="379"/>
                      <a:pt x="2378" y="1277"/>
                      <a:pt x="1603" y="1950"/>
                    </a:cubicBezTo>
                    <a:cubicBezTo>
                      <a:pt x="828" y="2623"/>
                      <a:pt x="-111" y="3256"/>
                      <a:pt x="11" y="4154"/>
                    </a:cubicBezTo>
                    <a:cubicBezTo>
                      <a:pt x="133" y="5052"/>
                      <a:pt x="929" y="6744"/>
                      <a:pt x="2337" y="7336"/>
                    </a:cubicBezTo>
                    <a:cubicBezTo>
                      <a:pt x="3745" y="7928"/>
                      <a:pt x="7050" y="7398"/>
                      <a:pt x="8458" y="7704"/>
                    </a:cubicBezTo>
                    <a:cubicBezTo>
                      <a:pt x="9866" y="8010"/>
                      <a:pt x="9723" y="8683"/>
                      <a:pt x="10784" y="9173"/>
                    </a:cubicBezTo>
                    <a:cubicBezTo>
                      <a:pt x="11845" y="9663"/>
                      <a:pt x="13437" y="10356"/>
                      <a:pt x="14824" y="10642"/>
                    </a:cubicBezTo>
                    <a:cubicBezTo>
                      <a:pt x="16211" y="10928"/>
                      <a:pt x="17598" y="11173"/>
                      <a:pt x="19108" y="10887"/>
                    </a:cubicBezTo>
                    <a:cubicBezTo>
                      <a:pt x="20618" y="10601"/>
                      <a:pt x="22066" y="9295"/>
                      <a:pt x="23882" y="8928"/>
                    </a:cubicBezTo>
                    <a:cubicBezTo>
                      <a:pt x="25698" y="8561"/>
                      <a:pt x="27861" y="8683"/>
                      <a:pt x="30003" y="8683"/>
                    </a:cubicBezTo>
                    <a:cubicBezTo>
                      <a:pt x="32145" y="8683"/>
                      <a:pt x="34533" y="9132"/>
                      <a:pt x="36736" y="8928"/>
                    </a:cubicBezTo>
                    <a:cubicBezTo>
                      <a:pt x="38940" y="8724"/>
                      <a:pt x="41633" y="8092"/>
                      <a:pt x="43224" y="7459"/>
                    </a:cubicBezTo>
                    <a:cubicBezTo>
                      <a:pt x="44816" y="6827"/>
                      <a:pt x="45816" y="5786"/>
                      <a:pt x="46285" y="5133"/>
                    </a:cubicBezTo>
                    <a:cubicBezTo>
                      <a:pt x="46754" y="4480"/>
                      <a:pt x="46530" y="4093"/>
                      <a:pt x="46040" y="3542"/>
                    </a:cubicBezTo>
                    <a:cubicBezTo>
                      <a:pt x="45550" y="2991"/>
                      <a:pt x="44510" y="2277"/>
                      <a:pt x="43347" y="1828"/>
                    </a:cubicBezTo>
                    <a:cubicBezTo>
                      <a:pt x="42184" y="1379"/>
                      <a:pt x="40490" y="1011"/>
                      <a:pt x="39062" y="848"/>
                    </a:cubicBezTo>
                    <a:cubicBezTo>
                      <a:pt x="37634" y="685"/>
                      <a:pt x="36022" y="848"/>
                      <a:pt x="34777" y="848"/>
                    </a:cubicBezTo>
                    <a:cubicBezTo>
                      <a:pt x="33533" y="848"/>
                      <a:pt x="33309" y="807"/>
                      <a:pt x="31595" y="848"/>
                    </a:cubicBezTo>
                    <a:cubicBezTo>
                      <a:pt x="29881" y="889"/>
                      <a:pt x="26739" y="889"/>
                      <a:pt x="24495" y="1093"/>
                    </a:cubicBezTo>
                    <a:cubicBezTo>
                      <a:pt x="22251" y="1297"/>
                      <a:pt x="19721" y="1971"/>
                      <a:pt x="18129" y="2073"/>
                    </a:cubicBezTo>
                    <a:cubicBezTo>
                      <a:pt x="16538" y="2175"/>
                      <a:pt x="16313" y="1991"/>
                      <a:pt x="14946" y="17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969" name="Google Shape;969;p31"/>
              <p:cNvSpPr/>
              <p:nvPr/>
            </p:nvSpPr>
            <p:spPr>
              <a:xfrm>
                <a:off x="3450350" y="2799175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0"/>
                    </a:moveTo>
                    <a:lnTo>
                      <a:pt x="1" y="1360"/>
                    </a:lnTo>
                    <a:lnTo>
                      <a:pt x="3369" y="1360"/>
                    </a:lnTo>
                    <a:lnTo>
                      <a:pt x="3369" y="0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3404850" y="2758350"/>
                <a:ext cx="842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1382" extrusionOk="0">
                    <a:moveTo>
                      <a:pt x="0" y="1"/>
                    </a:moveTo>
                    <a:lnTo>
                      <a:pt x="0" y="1382"/>
                    </a:lnTo>
                    <a:lnTo>
                      <a:pt x="3369" y="1382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3450350" y="2718075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1"/>
                    </a:moveTo>
                    <a:lnTo>
                      <a:pt x="1" y="1361"/>
                    </a:lnTo>
                    <a:lnTo>
                      <a:pt x="3369" y="1361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3404850" y="2677275"/>
                <a:ext cx="842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1382" extrusionOk="0">
                    <a:moveTo>
                      <a:pt x="0" y="1"/>
                    </a:moveTo>
                    <a:lnTo>
                      <a:pt x="0" y="1382"/>
                    </a:lnTo>
                    <a:lnTo>
                      <a:pt x="3369" y="1382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3359325" y="2637000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1"/>
                    </a:moveTo>
                    <a:lnTo>
                      <a:pt x="1" y="1361"/>
                    </a:lnTo>
                    <a:lnTo>
                      <a:pt x="3370" y="1361"/>
                    </a:lnTo>
                    <a:lnTo>
                      <a:pt x="3370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3450350" y="2637000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1"/>
                    </a:moveTo>
                    <a:lnTo>
                      <a:pt x="1" y="1361"/>
                    </a:lnTo>
                    <a:lnTo>
                      <a:pt x="3369" y="1361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3313825" y="2596200"/>
                <a:ext cx="842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82" extrusionOk="0">
                    <a:moveTo>
                      <a:pt x="0" y="1"/>
                    </a:moveTo>
                    <a:lnTo>
                      <a:pt x="0" y="1382"/>
                    </a:lnTo>
                    <a:lnTo>
                      <a:pt x="3369" y="1382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404850" y="2596200"/>
                <a:ext cx="842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1382" extrusionOk="0">
                    <a:moveTo>
                      <a:pt x="0" y="1"/>
                    </a:moveTo>
                    <a:lnTo>
                      <a:pt x="0" y="1382"/>
                    </a:lnTo>
                    <a:lnTo>
                      <a:pt x="3369" y="1382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359325" y="2555925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1"/>
                    </a:moveTo>
                    <a:lnTo>
                      <a:pt x="1" y="1361"/>
                    </a:lnTo>
                    <a:lnTo>
                      <a:pt x="3370" y="1361"/>
                    </a:lnTo>
                    <a:lnTo>
                      <a:pt x="3370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3450350" y="2555925"/>
                <a:ext cx="842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61" extrusionOk="0">
                    <a:moveTo>
                      <a:pt x="1" y="1"/>
                    </a:moveTo>
                    <a:lnTo>
                      <a:pt x="1" y="1361"/>
                    </a:lnTo>
                    <a:lnTo>
                      <a:pt x="3369" y="1361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rgbClr val="B4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2386375" y="1849225"/>
                <a:ext cx="1143500" cy="1369500"/>
              </a:xfrm>
              <a:custGeom>
                <a:avLst/>
                <a:gdLst/>
                <a:ahLst/>
                <a:cxnLst/>
                <a:rect l="l" t="t" r="r" b="b"/>
                <a:pathLst>
                  <a:path w="45740" h="54780" extrusionOk="0">
                    <a:moveTo>
                      <a:pt x="231" y="1"/>
                    </a:moveTo>
                    <a:cubicBezTo>
                      <a:pt x="231" y="43"/>
                      <a:pt x="231" y="84"/>
                      <a:pt x="231" y="126"/>
                    </a:cubicBezTo>
                    <a:cubicBezTo>
                      <a:pt x="252" y="1068"/>
                      <a:pt x="817" y="2030"/>
                      <a:pt x="901" y="2658"/>
                    </a:cubicBezTo>
                    <a:cubicBezTo>
                      <a:pt x="922" y="2930"/>
                      <a:pt x="838" y="3286"/>
                      <a:pt x="922" y="3537"/>
                    </a:cubicBezTo>
                    <a:cubicBezTo>
                      <a:pt x="1005" y="3683"/>
                      <a:pt x="1152" y="3767"/>
                      <a:pt x="1215" y="3913"/>
                    </a:cubicBezTo>
                    <a:cubicBezTo>
                      <a:pt x="1256" y="4039"/>
                      <a:pt x="1194" y="4185"/>
                      <a:pt x="1256" y="4311"/>
                    </a:cubicBezTo>
                    <a:cubicBezTo>
                      <a:pt x="1298" y="4457"/>
                      <a:pt x="1633" y="4834"/>
                      <a:pt x="1591" y="4960"/>
                    </a:cubicBezTo>
                    <a:cubicBezTo>
                      <a:pt x="1556" y="5043"/>
                      <a:pt x="1500" y="5065"/>
                      <a:pt x="1431" y="5065"/>
                    </a:cubicBezTo>
                    <a:cubicBezTo>
                      <a:pt x="1379" y="5065"/>
                      <a:pt x="1320" y="5052"/>
                      <a:pt x="1256" y="5043"/>
                    </a:cubicBezTo>
                    <a:cubicBezTo>
                      <a:pt x="1194" y="5022"/>
                      <a:pt x="1110" y="5001"/>
                      <a:pt x="1047" y="5001"/>
                    </a:cubicBezTo>
                    <a:cubicBezTo>
                      <a:pt x="1026" y="5253"/>
                      <a:pt x="963" y="5462"/>
                      <a:pt x="775" y="5608"/>
                    </a:cubicBezTo>
                    <a:cubicBezTo>
                      <a:pt x="775" y="6048"/>
                      <a:pt x="859" y="6613"/>
                      <a:pt x="859" y="6864"/>
                    </a:cubicBezTo>
                    <a:cubicBezTo>
                      <a:pt x="838" y="7491"/>
                      <a:pt x="671" y="8098"/>
                      <a:pt x="461" y="8663"/>
                    </a:cubicBezTo>
                    <a:cubicBezTo>
                      <a:pt x="378" y="8935"/>
                      <a:pt x="189" y="9144"/>
                      <a:pt x="1" y="9375"/>
                    </a:cubicBezTo>
                    <a:cubicBezTo>
                      <a:pt x="1110" y="11739"/>
                      <a:pt x="3684" y="16572"/>
                      <a:pt x="3349" y="20506"/>
                    </a:cubicBezTo>
                    <a:cubicBezTo>
                      <a:pt x="3349" y="20506"/>
                      <a:pt x="2993" y="22933"/>
                      <a:pt x="3893" y="23749"/>
                    </a:cubicBezTo>
                    <a:cubicBezTo>
                      <a:pt x="4813" y="24565"/>
                      <a:pt x="3600" y="26302"/>
                      <a:pt x="4228" y="27976"/>
                    </a:cubicBezTo>
                    <a:cubicBezTo>
                      <a:pt x="5127" y="30298"/>
                      <a:pt x="6885" y="31156"/>
                      <a:pt x="6885" y="31156"/>
                    </a:cubicBezTo>
                    <a:cubicBezTo>
                      <a:pt x="6885" y="31156"/>
                      <a:pt x="9249" y="39170"/>
                      <a:pt x="9479" y="40069"/>
                    </a:cubicBezTo>
                    <a:cubicBezTo>
                      <a:pt x="9730" y="40990"/>
                      <a:pt x="9061" y="40760"/>
                      <a:pt x="9982" y="43020"/>
                    </a:cubicBezTo>
                    <a:cubicBezTo>
                      <a:pt x="10881" y="45259"/>
                      <a:pt x="9919" y="49108"/>
                      <a:pt x="9793" y="49778"/>
                    </a:cubicBezTo>
                    <a:cubicBezTo>
                      <a:pt x="9668" y="50448"/>
                      <a:pt x="7533" y="52226"/>
                      <a:pt x="7785" y="53356"/>
                    </a:cubicBezTo>
                    <a:cubicBezTo>
                      <a:pt x="7861" y="53733"/>
                      <a:pt x="8361" y="53858"/>
                      <a:pt x="8993" y="53858"/>
                    </a:cubicBezTo>
                    <a:cubicBezTo>
                      <a:pt x="10258" y="53858"/>
                      <a:pt x="12053" y="53356"/>
                      <a:pt x="12053" y="53356"/>
                    </a:cubicBezTo>
                    <a:cubicBezTo>
                      <a:pt x="12053" y="53356"/>
                      <a:pt x="11969" y="53021"/>
                      <a:pt x="11886" y="52540"/>
                    </a:cubicBezTo>
                    <a:cubicBezTo>
                      <a:pt x="11781" y="51975"/>
                      <a:pt x="11676" y="51243"/>
                      <a:pt x="11739" y="50699"/>
                    </a:cubicBezTo>
                    <a:cubicBezTo>
                      <a:pt x="11865" y="49715"/>
                      <a:pt x="12723" y="49778"/>
                      <a:pt x="12723" y="48753"/>
                    </a:cubicBezTo>
                    <a:cubicBezTo>
                      <a:pt x="12723" y="47707"/>
                      <a:pt x="12325" y="44233"/>
                      <a:pt x="12430" y="43020"/>
                    </a:cubicBezTo>
                    <a:cubicBezTo>
                      <a:pt x="12471" y="42455"/>
                      <a:pt x="12639" y="41994"/>
                      <a:pt x="12743" y="41513"/>
                    </a:cubicBezTo>
                    <a:cubicBezTo>
                      <a:pt x="12890" y="40969"/>
                      <a:pt x="12953" y="40362"/>
                      <a:pt x="12723" y="39463"/>
                    </a:cubicBezTo>
                    <a:cubicBezTo>
                      <a:pt x="12346" y="38040"/>
                      <a:pt x="11907" y="35571"/>
                      <a:pt x="12430" y="33060"/>
                    </a:cubicBezTo>
                    <a:cubicBezTo>
                      <a:pt x="12430" y="32642"/>
                      <a:pt x="12534" y="32265"/>
                      <a:pt x="12723" y="31972"/>
                    </a:cubicBezTo>
                    <a:cubicBezTo>
                      <a:pt x="13492" y="30744"/>
                      <a:pt x="15599" y="30494"/>
                      <a:pt x="17575" y="30494"/>
                    </a:cubicBezTo>
                    <a:cubicBezTo>
                      <a:pt x="18933" y="30494"/>
                      <a:pt x="20229" y="30612"/>
                      <a:pt x="20987" y="30612"/>
                    </a:cubicBezTo>
                    <a:cubicBezTo>
                      <a:pt x="23038" y="30612"/>
                      <a:pt x="24733" y="30340"/>
                      <a:pt x="26616" y="29482"/>
                    </a:cubicBezTo>
                    <a:cubicBezTo>
                      <a:pt x="27808" y="28917"/>
                      <a:pt x="28855" y="28143"/>
                      <a:pt x="30173" y="27787"/>
                    </a:cubicBezTo>
                    <a:cubicBezTo>
                      <a:pt x="30480" y="27698"/>
                      <a:pt x="30947" y="27548"/>
                      <a:pt x="31564" y="27548"/>
                    </a:cubicBezTo>
                    <a:cubicBezTo>
                      <a:pt x="32251" y="27548"/>
                      <a:pt x="33123" y="27733"/>
                      <a:pt x="34169" y="28394"/>
                    </a:cubicBezTo>
                    <a:cubicBezTo>
                      <a:pt x="34274" y="28457"/>
                      <a:pt x="34378" y="28541"/>
                      <a:pt x="34483" y="28603"/>
                    </a:cubicBezTo>
                    <a:cubicBezTo>
                      <a:pt x="35278" y="29210"/>
                      <a:pt x="35969" y="29880"/>
                      <a:pt x="36534" y="30800"/>
                    </a:cubicBezTo>
                    <a:cubicBezTo>
                      <a:pt x="37224" y="31888"/>
                      <a:pt x="37496" y="33081"/>
                      <a:pt x="38103" y="34190"/>
                    </a:cubicBezTo>
                    <a:cubicBezTo>
                      <a:pt x="38438" y="34859"/>
                      <a:pt x="38856" y="35466"/>
                      <a:pt x="39316" y="36052"/>
                    </a:cubicBezTo>
                    <a:cubicBezTo>
                      <a:pt x="39609" y="36429"/>
                      <a:pt x="39923" y="36805"/>
                      <a:pt x="40216" y="37161"/>
                    </a:cubicBezTo>
                    <a:cubicBezTo>
                      <a:pt x="40551" y="37642"/>
                      <a:pt x="40823" y="38082"/>
                      <a:pt x="41032" y="38542"/>
                    </a:cubicBezTo>
                    <a:cubicBezTo>
                      <a:pt x="41848" y="40781"/>
                      <a:pt x="41890" y="43250"/>
                      <a:pt x="41618" y="45635"/>
                    </a:cubicBezTo>
                    <a:cubicBezTo>
                      <a:pt x="41534" y="46681"/>
                      <a:pt x="41576" y="47790"/>
                      <a:pt x="41346" y="48836"/>
                    </a:cubicBezTo>
                    <a:cubicBezTo>
                      <a:pt x="41220" y="49715"/>
                      <a:pt x="41220" y="50845"/>
                      <a:pt x="40886" y="51682"/>
                    </a:cubicBezTo>
                    <a:cubicBezTo>
                      <a:pt x="40446" y="52833"/>
                      <a:pt x="39023" y="52979"/>
                      <a:pt x="38584" y="54046"/>
                    </a:cubicBezTo>
                    <a:cubicBezTo>
                      <a:pt x="39228" y="54561"/>
                      <a:pt x="39992" y="54779"/>
                      <a:pt x="40779" y="54779"/>
                    </a:cubicBezTo>
                    <a:cubicBezTo>
                      <a:pt x="41527" y="54779"/>
                      <a:pt x="42295" y="54582"/>
                      <a:pt x="42999" y="54256"/>
                    </a:cubicBezTo>
                    <a:cubicBezTo>
                      <a:pt x="42999" y="53691"/>
                      <a:pt x="43020" y="53084"/>
                      <a:pt x="43124" y="52519"/>
                    </a:cubicBezTo>
                    <a:cubicBezTo>
                      <a:pt x="42790" y="52163"/>
                      <a:pt x="42371" y="51682"/>
                      <a:pt x="42685" y="51180"/>
                    </a:cubicBezTo>
                    <a:cubicBezTo>
                      <a:pt x="43041" y="50489"/>
                      <a:pt x="43648" y="50720"/>
                      <a:pt x="43689" y="49757"/>
                    </a:cubicBezTo>
                    <a:cubicBezTo>
                      <a:pt x="43731" y="48564"/>
                      <a:pt x="43501" y="47330"/>
                      <a:pt x="43501" y="46137"/>
                    </a:cubicBezTo>
                    <a:cubicBezTo>
                      <a:pt x="43501" y="44589"/>
                      <a:pt x="43334" y="42894"/>
                      <a:pt x="43564" y="41325"/>
                    </a:cubicBezTo>
                    <a:cubicBezTo>
                      <a:pt x="43710" y="40404"/>
                      <a:pt x="43982" y="39525"/>
                      <a:pt x="44505" y="38772"/>
                    </a:cubicBezTo>
                    <a:cubicBezTo>
                      <a:pt x="45280" y="37621"/>
                      <a:pt x="44275" y="37349"/>
                      <a:pt x="43585" y="36429"/>
                    </a:cubicBezTo>
                    <a:cubicBezTo>
                      <a:pt x="43062" y="35717"/>
                      <a:pt x="42727" y="34839"/>
                      <a:pt x="42392" y="33960"/>
                    </a:cubicBezTo>
                    <a:lnTo>
                      <a:pt x="42392" y="33939"/>
                    </a:lnTo>
                    <a:cubicBezTo>
                      <a:pt x="42288" y="33730"/>
                      <a:pt x="42225" y="33520"/>
                      <a:pt x="42162" y="33332"/>
                    </a:cubicBezTo>
                    <a:cubicBezTo>
                      <a:pt x="41597" y="31533"/>
                      <a:pt x="42413" y="30235"/>
                      <a:pt x="44150" y="26406"/>
                    </a:cubicBezTo>
                    <a:cubicBezTo>
                      <a:pt x="45740" y="22870"/>
                      <a:pt x="45719" y="21175"/>
                      <a:pt x="44233" y="18853"/>
                    </a:cubicBezTo>
                    <a:cubicBezTo>
                      <a:pt x="43941" y="18393"/>
                      <a:pt x="43564" y="17890"/>
                      <a:pt x="43145" y="17346"/>
                    </a:cubicBezTo>
                    <a:cubicBezTo>
                      <a:pt x="41426" y="15158"/>
                      <a:pt x="38490" y="14224"/>
                      <a:pt x="35517" y="14224"/>
                    </a:cubicBezTo>
                    <a:cubicBezTo>
                      <a:pt x="34114" y="14224"/>
                      <a:pt x="32702" y="14432"/>
                      <a:pt x="31407" y="14815"/>
                    </a:cubicBezTo>
                    <a:cubicBezTo>
                      <a:pt x="29149" y="15485"/>
                      <a:pt x="26164" y="15653"/>
                      <a:pt x="23738" y="15653"/>
                    </a:cubicBezTo>
                    <a:cubicBezTo>
                      <a:pt x="21847" y="15653"/>
                      <a:pt x="20295" y="15551"/>
                      <a:pt x="19690" y="15505"/>
                    </a:cubicBezTo>
                    <a:cubicBezTo>
                      <a:pt x="18330" y="15421"/>
                      <a:pt x="16531" y="13957"/>
                      <a:pt x="15673" y="13810"/>
                    </a:cubicBezTo>
                    <a:cubicBezTo>
                      <a:pt x="15212" y="13748"/>
                      <a:pt x="14355" y="13224"/>
                      <a:pt x="13643" y="12722"/>
                    </a:cubicBezTo>
                    <a:cubicBezTo>
                      <a:pt x="10295" y="7847"/>
                      <a:pt x="3181" y="1737"/>
                      <a:pt x="2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2678275" y="2887050"/>
                <a:ext cx="71675" cy="275675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1027" extrusionOk="0">
                    <a:moveTo>
                      <a:pt x="1067" y="0"/>
                    </a:moveTo>
                    <a:cubicBezTo>
                      <a:pt x="963" y="481"/>
                      <a:pt x="795" y="942"/>
                      <a:pt x="754" y="1507"/>
                    </a:cubicBezTo>
                    <a:cubicBezTo>
                      <a:pt x="649" y="2720"/>
                      <a:pt x="1047" y="6194"/>
                      <a:pt x="1047" y="7240"/>
                    </a:cubicBezTo>
                    <a:cubicBezTo>
                      <a:pt x="1047" y="8265"/>
                      <a:pt x="189" y="8202"/>
                      <a:pt x="63" y="9186"/>
                    </a:cubicBezTo>
                    <a:cubicBezTo>
                      <a:pt x="0" y="9730"/>
                      <a:pt x="105" y="10462"/>
                      <a:pt x="210" y="11027"/>
                    </a:cubicBezTo>
                    <a:cubicBezTo>
                      <a:pt x="1821" y="10880"/>
                      <a:pt x="1988" y="10232"/>
                      <a:pt x="1967" y="9667"/>
                    </a:cubicBezTo>
                    <a:cubicBezTo>
                      <a:pt x="1946" y="9039"/>
                      <a:pt x="1360" y="8767"/>
                      <a:pt x="1486" y="7407"/>
                    </a:cubicBezTo>
                    <a:cubicBezTo>
                      <a:pt x="1611" y="6068"/>
                      <a:pt x="2867" y="5106"/>
                      <a:pt x="2197" y="3808"/>
                    </a:cubicBezTo>
                    <a:cubicBezTo>
                      <a:pt x="1800" y="3055"/>
                      <a:pt x="1360" y="1297"/>
                      <a:pt x="1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3426300" y="2320525"/>
                <a:ext cx="171575" cy="667500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26700" extrusionOk="0">
                    <a:moveTo>
                      <a:pt x="2636" y="1"/>
                    </a:moveTo>
                    <a:lnTo>
                      <a:pt x="2636" y="1"/>
                    </a:lnTo>
                    <a:cubicBezTo>
                      <a:pt x="4122" y="2323"/>
                      <a:pt x="4143" y="4018"/>
                      <a:pt x="2553" y="7554"/>
                    </a:cubicBezTo>
                    <a:cubicBezTo>
                      <a:pt x="816" y="11383"/>
                      <a:pt x="0" y="12681"/>
                      <a:pt x="565" y="14480"/>
                    </a:cubicBezTo>
                    <a:cubicBezTo>
                      <a:pt x="649" y="14689"/>
                      <a:pt x="711" y="14878"/>
                      <a:pt x="795" y="15087"/>
                    </a:cubicBezTo>
                    <a:lnTo>
                      <a:pt x="795" y="15108"/>
                    </a:lnTo>
                    <a:cubicBezTo>
                      <a:pt x="1130" y="15987"/>
                      <a:pt x="1465" y="16865"/>
                      <a:pt x="1988" y="17577"/>
                    </a:cubicBezTo>
                    <a:cubicBezTo>
                      <a:pt x="2678" y="18497"/>
                      <a:pt x="3683" y="18769"/>
                      <a:pt x="2908" y="19920"/>
                    </a:cubicBezTo>
                    <a:cubicBezTo>
                      <a:pt x="2385" y="20673"/>
                      <a:pt x="2113" y="21552"/>
                      <a:pt x="1967" y="22473"/>
                    </a:cubicBezTo>
                    <a:cubicBezTo>
                      <a:pt x="2051" y="22598"/>
                      <a:pt x="2113" y="22703"/>
                      <a:pt x="2176" y="22850"/>
                    </a:cubicBezTo>
                    <a:cubicBezTo>
                      <a:pt x="2636" y="23854"/>
                      <a:pt x="2176" y="25046"/>
                      <a:pt x="2553" y="26051"/>
                    </a:cubicBezTo>
                    <a:cubicBezTo>
                      <a:pt x="2553" y="25863"/>
                      <a:pt x="2741" y="25590"/>
                      <a:pt x="2741" y="25402"/>
                    </a:cubicBezTo>
                    <a:cubicBezTo>
                      <a:pt x="2859" y="25919"/>
                      <a:pt x="3079" y="26145"/>
                      <a:pt x="3297" y="26145"/>
                    </a:cubicBezTo>
                    <a:cubicBezTo>
                      <a:pt x="3583" y="26145"/>
                      <a:pt x="3865" y="25759"/>
                      <a:pt x="3913" y="25130"/>
                    </a:cubicBezTo>
                    <a:cubicBezTo>
                      <a:pt x="3913" y="25779"/>
                      <a:pt x="4101" y="26323"/>
                      <a:pt x="4478" y="26699"/>
                    </a:cubicBezTo>
                    <a:cubicBezTo>
                      <a:pt x="4289" y="24398"/>
                      <a:pt x="5377" y="22745"/>
                      <a:pt x="5838" y="20653"/>
                    </a:cubicBezTo>
                    <a:cubicBezTo>
                      <a:pt x="6403" y="17891"/>
                      <a:pt x="5022" y="15694"/>
                      <a:pt x="4373" y="13141"/>
                    </a:cubicBezTo>
                    <a:cubicBezTo>
                      <a:pt x="3745" y="10065"/>
                      <a:pt x="6863" y="1382"/>
                      <a:pt x="26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2392675" y="1839300"/>
                <a:ext cx="331650" cy="325900"/>
              </a:xfrm>
              <a:custGeom>
                <a:avLst/>
                <a:gdLst/>
                <a:ahLst/>
                <a:cxnLst/>
                <a:rect l="l" t="t" r="r" b="b"/>
                <a:pathLst>
                  <a:path w="13266" h="13036" extrusionOk="0">
                    <a:moveTo>
                      <a:pt x="293" y="0"/>
                    </a:moveTo>
                    <a:cubicBezTo>
                      <a:pt x="209" y="42"/>
                      <a:pt x="126" y="84"/>
                      <a:pt x="42" y="126"/>
                    </a:cubicBezTo>
                    <a:cubicBezTo>
                      <a:pt x="21" y="209"/>
                      <a:pt x="21" y="314"/>
                      <a:pt x="21" y="398"/>
                    </a:cubicBezTo>
                    <a:cubicBezTo>
                      <a:pt x="0" y="440"/>
                      <a:pt x="0" y="481"/>
                      <a:pt x="0" y="523"/>
                    </a:cubicBezTo>
                    <a:cubicBezTo>
                      <a:pt x="21" y="984"/>
                      <a:pt x="167" y="1444"/>
                      <a:pt x="314" y="1862"/>
                    </a:cubicBezTo>
                    <a:cubicBezTo>
                      <a:pt x="544" y="2009"/>
                      <a:pt x="816" y="2134"/>
                      <a:pt x="1046" y="2176"/>
                    </a:cubicBezTo>
                    <a:cubicBezTo>
                      <a:pt x="1235" y="2218"/>
                      <a:pt x="1486" y="2155"/>
                      <a:pt x="1569" y="2302"/>
                    </a:cubicBezTo>
                    <a:cubicBezTo>
                      <a:pt x="1632" y="2448"/>
                      <a:pt x="1486" y="2762"/>
                      <a:pt x="1569" y="2950"/>
                    </a:cubicBezTo>
                    <a:cubicBezTo>
                      <a:pt x="1653" y="3160"/>
                      <a:pt x="1883" y="3243"/>
                      <a:pt x="2051" y="3369"/>
                    </a:cubicBezTo>
                    <a:cubicBezTo>
                      <a:pt x="2030" y="3264"/>
                      <a:pt x="2113" y="3118"/>
                      <a:pt x="2197" y="3076"/>
                    </a:cubicBezTo>
                    <a:cubicBezTo>
                      <a:pt x="2574" y="3306"/>
                      <a:pt x="2950" y="4101"/>
                      <a:pt x="2992" y="4520"/>
                    </a:cubicBezTo>
                    <a:cubicBezTo>
                      <a:pt x="3034" y="4792"/>
                      <a:pt x="2825" y="5524"/>
                      <a:pt x="3139" y="5670"/>
                    </a:cubicBezTo>
                    <a:cubicBezTo>
                      <a:pt x="3285" y="5336"/>
                      <a:pt x="3620" y="5210"/>
                      <a:pt x="3787" y="4896"/>
                    </a:cubicBezTo>
                    <a:cubicBezTo>
                      <a:pt x="3892" y="4687"/>
                      <a:pt x="3913" y="4499"/>
                      <a:pt x="3913" y="4290"/>
                    </a:cubicBezTo>
                    <a:cubicBezTo>
                      <a:pt x="4248" y="4834"/>
                      <a:pt x="4687" y="5461"/>
                      <a:pt x="4750" y="6110"/>
                    </a:cubicBezTo>
                    <a:cubicBezTo>
                      <a:pt x="4792" y="6361"/>
                      <a:pt x="4666" y="6779"/>
                      <a:pt x="4812" y="6968"/>
                    </a:cubicBezTo>
                    <a:cubicBezTo>
                      <a:pt x="4938" y="6905"/>
                      <a:pt x="5670" y="6717"/>
                      <a:pt x="5796" y="6507"/>
                    </a:cubicBezTo>
                    <a:cubicBezTo>
                      <a:pt x="5796" y="6466"/>
                      <a:pt x="5775" y="6403"/>
                      <a:pt x="5775" y="6361"/>
                    </a:cubicBezTo>
                    <a:lnTo>
                      <a:pt x="5775" y="6361"/>
                    </a:lnTo>
                    <a:cubicBezTo>
                      <a:pt x="5817" y="6424"/>
                      <a:pt x="5817" y="6466"/>
                      <a:pt x="5796" y="6507"/>
                    </a:cubicBezTo>
                    <a:cubicBezTo>
                      <a:pt x="5859" y="6884"/>
                      <a:pt x="6131" y="7428"/>
                      <a:pt x="6403" y="7637"/>
                    </a:cubicBezTo>
                    <a:cubicBezTo>
                      <a:pt x="6537" y="7537"/>
                      <a:pt x="6623" y="7472"/>
                      <a:pt x="6707" y="7472"/>
                    </a:cubicBezTo>
                    <a:cubicBezTo>
                      <a:pt x="6779" y="7472"/>
                      <a:pt x="6849" y="7521"/>
                      <a:pt x="6947" y="7637"/>
                    </a:cubicBezTo>
                    <a:cubicBezTo>
                      <a:pt x="7135" y="7888"/>
                      <a:pt x="7365" y="8202"/>
                      <a:pt x="7679" y="8244"/>
                    </a:cubicBezTo>
                    <a:cubicBezTo>
                      <a:pt x="7679" y="8139"/>
                      <a:pt x="7658" y="7951"/>
                      <a:pt x="7700" y="7826"/>
                    </a:cubicBezTo>
                    <a:cubicBezTo>
                      <a:pt x="7972" y="8077"/>
                      <a:pt x="8160" y="8286"/>
                      <a:pt x="8244" y="8725"/>
                    </a:cubicBezTo>
                    <a:cubicBezTo>
                      <a:pt x="8328" y="9186"/>
                      <a:pt x="8265" y="9688"/>
                      <a:pt x="8432" y="10106"/>
                    </a:cubicBezTo>
                    <a:cubicBezTo>
                      <a:pt x="8516" y="9792"/>
                      <a:pt x="8662" y="9437"/>
                      <a:pt x="8976" y="9353"/>
                    </a:cubicBezTo>
                    <a:cubicBezTo>
                      <a:pt x="9165" y="9646"/>
                      <a:pt x="9269" y="10002"/>
                      <a:pt x="9458" y="10336"/>
                    </a:cubicBezTo>
                    <a:cubicBezTo>
                      <a:pt x="9562" y="10525"/>
                      <a:pt x="9771" y="10734"/>
                      <a:pt x="9897" y="10943"/>
                    </a:cubicBezTo>
                    <a:cubicBezTo>
                      <a:pt x="9876" y="10797"/>
                      <a:pt x="9939" y="10588"/>
                      <a:pt x="10106" y="10525"/>
                    </a:cubicBezTo>
                    <a:cubicBezTo>
                      <a:pt x="10123" y="10518"/>
                      <a:pt x="10140" y="10515"/>
                      <a:pt x="10156" y="10515"/>
                    </a:cubicBezTo>
                    <a:cubicBezTo>
                      <a:pt x="10402" y="10515"/>
                      <a:pt x="10574" y="11209"/>
                      <a:pt x="10692" y="11424"/>
                    </a:cubicBezTo>
                    <a:cubicBezTo>
                      <a:pt x="10838" y="11717"/>
                      <a:pt x="11090" y="12031"/>
                      <a:pt x="11152" y="12324"/>
                    </a:cubicBezTo>
                    <a:cubicBezTo>
                      <a:pt x="11215" y="12554"/>
                      <a:pt x="11152" y="12805"/>
                      <a:pt x="11173" y="13036"/>
                    </a:cubicBezTo>
                    <a:cubicBezTo>
                      <a:pt x="11382" y="12638"/>
                      <a:pt x="11801" y="12199"/>
                      <a:pt x="11445" y="11801"/>
                    </a:cubicBezTo>
                    <a:lnTo>
                      <a:pt x="11445" y="11801"/>
                    </a:lnTo>
                    <a:cubicBezTo>
                      <a:pt x="11655" y="11822"/>
                      <a:pt x="11864" y="12073"/>
                      <a:pt x="11968" y="12241"/>
                    </a:cubicBezTo>
                    <a:cubicBezTo>
                      <a:pt x="12031" y="12073"/>
                      <a:pt x="12094" y="11885"/>
                      <a:pt x="12199" y="11738"/>
                    </a:cubicBezTo>
                    <a:cubicBezTo>
                      <a:pt x="12471" y="11927"/>
                      <a:pt x="12763" y="12261"/>
                      <a:pt x="12952" y="12533"/>
                    </a:cubicBezTo>
                    <a:lnTo>
                      <a:pt x="12973" y="12492"/>
                    </a:lnTo>
                    <a:cubicBezTo>
                      <a:pt x="13015" y="12366"/>
                      <a:pt x="13119" y="12178"/>
                      <a:pt x="13119" y="12052"/>
                    </a:cubicBezTo>
                    <a:cubicBezTo>
                      <a:pt x="13098" y="11843"/>
                      <a:pt x="12889" y="11487"/>
                      <a:pt x="12805" y="11257"/>
                    </a:cubicBezTo>
                    <a:lnTo>
                      <a:pt x="12805" y="11257"/>
                    </a:lnTo>
                    <a:cubicBezTo>
                      <a:pt x="12952" y="11362"/>
                      <a:pt x="13098" y="11445"/>
                      <a:pt x="13266" y="11550"/>
                    </a:cubicBezTo>
                    <a:cubicBezTo>
                      <a:pt x="12889" y="10818"/>
                      <a:pt x="12575" y="10023"/>
                      <a:pt x="11885" y="9541"/>
                    </a:cubicBezTo>
                    <a:cubicBezTo>
                      <a:pt x="11822" y="9500"/>
                      <a:pt x="11780" y="9479"/>
                      <a:pt x="11717" y="9437"/>
                    </a:cubicBezTo>
                    <a:cubicBezTo>
                      <a:pt x="11634" y="9207"/>
                      <a:pt x="11550" y="8955"/>
                      <a:pt x="11362" y="8746"/>
                    </a:cubicBezTo>
                    <a:cubicBezTo>
                      <a:pt x="10964" y="8349"/>
                      <a:pt x="10357" y="7826"/>
                      <a:pt x="9792" y="7575"/>
                    </a:cubicBezTo>
                    <a:cubicBezTo>
                      <a:pt x="9583" y="7240"/>
                      <a:pt x="9311" y="7051"/>
                      <a:pt x="9018" y="6800"/>
                    </a:cubicBezTo>
                    <a:cubicBezTo>
                      <a:pt x="9037" y="6798"/>
                      <a:pt x="9056" y="6796"/>
                      <a:pt x="9075" y="6796"/>
                    </a:cubicBezTo>
                    <a:cubicBezTo>
                      <a:pt x="9202" y="6796"/>
                      <a:pt x="9327" y="6856"/>
                      <a:pt x="9437" y="6947"/>
                    </a:cubicBezTo>
                    <a:cubicBezTo>
                      <a:pt x="9374" y="6089"/>
                      <a:pt x="8077" y="5482"/>
                      <a:pt x="7428" y="5168"/>
                    </a:cubicBezTo>
                    <a:lnTo>
                      <a:pt x="7428" y="5168"/>
                    </a:lnTo>
                    <a:cubicBezTo>
                      <a:pt x="7533" y="5273"/>
                      <a:pt x="7679" y="5336"/>
                      <a:pt x="7805" y="5419"/>
                    </a:cubicBezTo>
                    <a:cubicBezTo>
                      <a:pt x="7574" y="5357"/>
                      <a:pt x="7344" y="5147"/>
                      <a:pt x="7093" y="5022"/>
                    </a:cubicBezTo>
                    <a:cubicBezTo>
                      <a:pt x="6926" y="4792"/>
                      <a:pt x="6758" y="4562"/>
                      <a:pt x="6549" y="4394"/>
                    </a:cubicBezTo>
                    <a:cubicBezTo>
                      <a:pt x="6235" y="4122"/>
                      <a:pt x="5712" y="3997"/>
                      <a:pt x="5419" y="3704"/>
                    </a:cubicBezTo>
                    <a:cubicBezTo>
                      <a:pt x="5501" y="3646"/>
                      <a:pt x="5595" y="3633"/>
                      <a:pt x="5695" y="3633"/>
                    </a:cubicBezTo>
                    <a:cubicBezTo>
                      <a:pt x="5775" y="3633"/>
                      <a:pt x="5859" y="3641"/>
                      <a:pt x="5942" y="3641"/>
                    </a:cubicBezTo>
                    <a:cubicBezTo>
                      <a:pt x="5398" y="3055"/>
                      <a:pt x="4352" y="2992"/>
                      <a:pt x="3913" y="2365"/>
                    </a:cubicBezTo>
                    <a:cubicBezTo>
                      <a:pt x="4017" y="2323"/>
                      <a:pt x="4122" y="2260"/>
                      <a:pt x="4248" y="2260"/>
                    </a:cubicBezTo>
                    <a:cubicBezTo>
                      <a:pt x="3934" y="2030"/>
                      <a:pt x="3557" y="1800"/>
                      <a:pt x="3160" y="1653"/>
                    </a:cubicBezTo>
                    <a:cubicBezTo>
                      <a:pt x="2867" y="733"/>
                      <a:pt x="1130" y="461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2232075" y="1755075"/>
                <a:ext cx="208750" cy="509875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20395" extrusionOk="0">
                    <a:moveTo>
                      <a:pt x="8077" y="0"/>
                    </a:moveTo>
                    <a:cubicBezTo>
                      <a:pt x="7428" y="126"/>
                      <a:pt x="6696" y="503"/>
                      <a:pt x="6529" y="1172"/>
                    </a:cubicBezTo>
                    <a:cubicBezTo>
                      <a:pt x="6445" y="1570"/>
                      <a:pt x="6508" y="1946"/>
                      <a:pt x="6340" y="2344"/>
                    </a:cubicBezTo>
                    <a:cubicBezTo>
                      <a:pt x="6236" y="2553"/>
                      <a:pt x="6110" y="2679"/>
                      <a:pt x="5964" y="2762"/>
                    </a:cubicBezTo>
                    <a:cubicBezTo>
                      <a:pt x="5901" y="2804"/>
                      <a:pt x="5838" y="2846"/>
                      <a:pt x="5755" y="2867"/>
                    </a:cubicBezTo>
                    <a:cubicBezTo>
                      <a:pt x="5713" y="2846"/>
                      <a:pt x="5671" y="2825"/>
                      <a:pt x="5629" y="2804"/>
                    </a:cubicBezTo>
                    <a:cubicBezTo>
                      <a:pt x="5210" y="2574"/>
                      <a:pt x="4771" y="2407"/>
                      <a:pt x="4332" y="2365"/>
                    </a:cubicBezTo>
                    <a:cubicBezTo>
                      <a:pt x="4265" y="2357"/>
                      <a:pt x="4199" y="2353"/>
                      <a:pt x="4132" y="2353"/>
                    </a:cubicBezTo>
                    <a:cubicBezTo>
                      <a:pt x="3505" y="2353"/>
                      <a:pt x="2867" y="2688"/>
                      <a:pt x="2281" y="2972"/>
                    </a:cubicBezTo>
                    <a:cubicBezTo>
                      <a:pt x="2260" y="2951"/>
                      <a:pt x="2239" y="2909"/>
                      <a:pt x="2198" y="2888"/>
                    </a:cubicBezTo>
                    <a:lnTo>
                      <a:pt x="2198" y="2867"/>
                    </a:lnTo>
                    <a:cubicBezTo>
                      <a:pt x="1946" y="2490"/>
                      <a:pt x="1946" y="1863"/>
                      <a:pt x="1570" y="1214"/>
                    </a:cubicBezTo>
                    <a:cubicBezTo>
                      <a:pt x="1329" y="773"/>
                      <a:pt x="666" y="543"/>
                      <a:pt x="77" y="543"/>
                    </a:cubicBezTo>
                    <a:cubicBezTo>
                      <a:pt x="51" y="543"/>
                      <a:pt x="26" y="544"/>
                      <a:pt x="1" y="545"/>
                    </a:cubicBezTo>
                    <a:cubicBezTo>
                      <a:pt x="314" y="1109"/>
                      <a:pt x="377" y="1758"/>
                      <a:pt x="482" y="2365"/>
                    </a:cubicBezTo>
                    <a:cubicBezTo>
                      <a:pt x="545" y="2867"/>
                      <a:pt x="942" y="3871"/>
                      <a:pt x="1528" y="3997"/>
                    </a:cubicBezTo>
                    <a:lnTo>
                      <a:pt x="1549" y="3976"/>
                    </a:lnTo>
                    <a:lnTo>
                      <a:pt x="1549" y="3976"/>
                    </a:lnTo>
                    <a:cubicBezTo>
                      <a:pt x="1381" y="4855"/>
                      <a:pt x="1507" y="5859"/>
                      <a:pt x="1298" y="6738"/>
                    </a:cubicBezTo>
                    <a:cubicBezTo>
                      <a:pt x="1109" y="7428"/>
                      <a:pt x="628" y="7972"/>
                      <a:pt x="837" y="8747"/>
                    </a:cubicBezTo>
                    <a:cubicBezTo>
                      <a:pt x="712" y="8809"/>
                      <a:pt x="628" y="8914"/>
                      <a:pt x="545" y="8977"/>
                    </a:cubicBezTo>
                    <a:cubicBezTo>
                      <a:pt x="597" y="9010"/>
                      <a:pt x="648" y="9022"/>
                      <a:pt x="697" y="9022"/>
                    </a:cubicBezTo>
                    <a:cubicBezTo>
                      <a:pt x="804" y="9022"/>
                      <a:pt x="904" y="8964"/>
                      <a:pt x="1005" y="8935"/>
                    </a:cubicBezTo>
                    <a:cubicBezTo>
                      <a:pt x="1064" y="8920"/>
                      <a:pt x="1113" y="8905"/>
                      <a:pt x="1166" y="8905"/>
                    </a:cubicBezTo>
                    <a:cubicBezTo>
                      <a:pt x="1188" y="8905"/>
                      <a:pt x="1211" y="8908"/>
                      <a:pt x="1235" y="8914"/>
                    </a:cubicBezTo>
                    <a:cubicBezTo>
                      <a:pt x="1507" y="9039"/>
                      <a:pt x="1507" y="9291"/>
                      <a:pt x="1549" y="9521"/>
                    </a:cubicBezTo>
                    <a:lnTo>
                      <a:pt x="1570" y="9542"/>
                    </a:lnTo>
                    <a:lnTo>
                      <a:pt x="1570" y="9646"/>
                    </a:lnTo>
                    <a:lnTo>
                      <a:pt x="1591" y="9730"/>
                    </a:lnTo>
                    <a:cubicBezTo>
                      <a:pt x="1758" y="10734"/>
                      <a:pt x="1507" y="11655"/>
                      <a:pt x="1925" y="12617"/>
                    </a:cubicBezTo>
                    <a:cubicBezTo>
                      <a:pt x="2114" y="13099"/>
                      <a:pt x="2407" y="13559"/>
                      <a:pt x="2553" y="14061"/>
                    </a:cubicBezTo>
                    <a:cubicBezTo>
                      <a:pt x="2762" y="14731"/>
                      <a:pt x="2700" y="15526"/>
                      <a:pt x="2700" y="16258"/>
                    </a:cubicBezTo>
                    <a:cubicBezTo>
                      <a:pt x="2700" y="16865"/>
                      <a:pt x="2281" y="17200"/>
                      <a:pt x="2260" y="17786"/>
                    </a:cubicBezTo>
                    <a:cubicBezTo>
                      <a:pt x="2239" y="18476"/>
                      <a:pt x="2532" y="18957"/>
                      <a:pt x="2867" y="19522"/>
                    </a:cubicBezTo>
                    <a:cubicBezTo>
                      <a:pt x="2993" y="19690"/>
                      <a:pt x="3160" y="20213"/>
                      <a:pt x="3306" y="20296"/>
                    </a:cubicBezTo>
                    <a:cubicBezTo>
                      <a:pt x="3364" y="20341"/>
                      <a:pt x="3425" y="20356"/>
                      <a:pt x="3489" y="20356"/>
                    </a:cubicBezTo>
                    <a:cubicBezTo>
                      <a:pt x="3635" y="20356"/>
                      <a:pt x="3795" y="20275"/>
                      <a:pt x="3955" y="20275"/>
                    </a:cubicBezTo>
                    <a:cubicBezTo>
                      <a:pt x="4001" y="20273"/>
                      <a:pt x="4048" y="20271"/>
                      <a:pt x="4096" y="20271"/>
                    </a:cubicBezTo>
                    <a:cubicBezTo>
                      <a:pt x="4397" y="20271"/>
                      <a:pt x="4733" y="20323"/>
                      <a:pt x="5022" y="20359"/>
                    </a:cubicBezTo>
                    <a:cubicBezTo>
                      <a:pt x="5133" y="20382"/>
                      <a:pt x="5226" y="20394"/>
                      <a:pt x="5306" y="20394"/>
                    </a:cubicBezTo>
                    <a:cubicBezTo>
                      <a:pt x="5588" y="20394"/>
                      <a:pt x="5699" y="20246"/>
                      <a:pt x="5796" y="19920"/>
                    </a:cubicBezTo>
                    <a:cubicBezTo>
                      <a:pt x="6089" y="19376"/>
                      <a:pt x="6173" y="19397"/>
                      <a:pt x="6508" y="18874"/>
                    </a:cubicBezTo>
                    <a:cubicBezTo>
                      <a:pt x="6717" y="18476"/>
                      <a:pt x="6822" y="17932"/>
                      <a:pt x="6759" y="17639"/>
                    </a:cubicBezTo>
                    <a:cubicBezTo>
                      <a:pt x="6675" y="17304"/>
                      <a:pt x="6550" y="17116"/>
                      <a:pt x="6487" y="16802"/>
                    </a:cubicBezTo>
                    <a:cubicBezTo>
                      <a:pt x="6278" y="15840"/>
                      <a:pt x="6466" y="14731"/>
                      <a:pt x="6529" y="13685"/>
                    </a:cubicBezTo>
                    <a:cubicBezTo>
                      <a:pt x="6550" y="13664"/>
                      <a:pt x="6591" y="13622"/>
                      <a:pt x="6612" y="13580"/>
                    </a:cubicBezTo>
                    <a:cubicBezTo>
                      <a:pt x="6822" y="13350"/>
                      <a:pt x="7010" y="13120"/>
                      <a:pt x="7115" y="12827"/>
                    </a:cubicBezTo>
                    <a:cubicBezTo>
                      <a:pt x="7324" y="12220"/>
                      <a:pt x="7491" y="11571"/>
                      <a:pt x="7533" y="10923"/>
                    </a:cubicBezTo>
                    <a:cubicBezTo>
                      <a:pt x="7533" y="10651"/>
                      <a:pt x="7428" y="10044"/>
                      <a:pt x="7449" y="9584"/>
                    </a:cubicBezTo>
                    <a:cubicBezTo>
                      <a:pt x="7449" y="9332"/>
                      <a:pt x="7491" y="9123"/>
                      <a:pt x="7575" y="9019"/>
                    </a:cubicBezTo>
                    <a:cubicBezTo>
                      <a:pt x="7617" y="8977"/>
                      <a:pt x="7659" y="8956"/>
                      <a:pt x="7721" y="8935"/>
                    </a:cubicBezTo>
                    <a:cubicBezTo>
                      <a:pt x="7784" y="8935"/>
                      <a:pt x="7868" y="8956"/>
                      <a:pt x="7951" y="8977"/>
                    </a:cubicBezTo>
                    <a:cubicBezTo>
                      <a:pt x="8015" y="8986"/>
                      <a:pt x="8078" y="8999"/>
                      <a:pt x="8133" y="8999"/>
                    </a:cubicBezTo>
                    <a:cubicBezTo>
                      <a:pt x="8205" y="8999"/>
                      <a:pt x="8262" y="8976"/>
                      <a:pt x="8286" y="8893"/>
                    </a:cubicBezTo>
                    <a:cubicBezTo>
                      <a:pt x="8349" y="8747"/>
                      <a:pt x="7972" y="8370"/>
                      <a:pt x="7931" y="8203"/>
                    </a:cubicBezTo>
                    <a:cubicBezTo>
                      <a:pt x="7889" y="8077"/>
                      <a:pt x="7951" y="7910"/>
                      <a:pt x="7910" y="7784"/>
                    </a:cubicBezTo>
                    <a:cubicBezTo>
                      <a:pt x="7826" y="7617"/>
                      <a:pt x="7659" y="7554"/>
                      <a:pt x="7596" y="7387"/>
                    </a:cubicBezTo>
                    <a:cubicBezTo>
                      <a:pt x="7491" y="7115"/>
                      <a:pt x="7596" y="6738"/>
                      <a:pt x="7575" y="6445"/>
                    </a:cubicBezTo>
                    <a:cubicBezTo>
                      <a:pt x="7491" y="5775"/>
                      <a:pt x="6884" y="4750"/>
                      <a:pt x="6863" y="3746"/>
                    </a:cubicBezTo>
                    <a:cubicBezTo>
                      <a:pt x="6863" y="3704"/>
                      <a:pt x="6863" y="3662"/>
                      <a:pt x="6863" y="3620"/>
                    </a:cubicBezTo>
                    <a:cubicBezTo>
                      <a:pt x="6863" y="3516"/>
                      <a:pt x="6863" y="3411"/>
                      <a:pt x="6884" y="3327"/>
                    </a:cubicBezTo>
                    <a:cubicBezTo>
                      <a:pt x="7428" y="3076"/>
                      <a:pt x="7700" y="3013"/>
                      <a:pt x="7931" y="2302"/>
                    </a:cubicBezTo>
                    <a:cubicBezTo>
                      <a:pt x="8056" y="1905"/>
                      <a:pt x="8056" y="1507"/>
                      <a:pt x="8014" y="1109"/>
                    </a:cubicBezTo>
                    <a:cubicBezTo>
                      <a:pt x="7951" y="712"/>
                      <a:pt x="8098" y="356"/>
                      <a:pt x="80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2360750" y="2208600"/>
                <a:ext cx="324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86" extrusionOk="0">
                    <a:moveTo>
                      <a:pt x="649" y="0"/>
                    </a:moveTo>
                    <a:lnTo>
                      <a:pt x="1" y="1486"/>
                    </a:lnTo>
                    <a:lnTo>
                      <a:pt x="43" y="1465"/>
                    </a:lnTo>
                    <a:cubicBezTo>
                      <a:pt x="356" y="1277"/>
                      <a:pt x="754" y="1193"/>
                      <a:pt x="963" y="900"/>
                    </a:cubicBezTo>
                    <a:cubicBezTo>
                      <a:pt x="1298" y="544"/>
                      <a:pt x="1172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298500" y="2204400"/>
                <a:ext cx="26175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92" extrusionOk="0">
                    <a:moveTo>
                      <a:pt x="419" y="1"/>
                    </a:moveTo>
                    <a:cubicBezTo>
                      <a:pt x="85" y="126"/>
                      <a:pt x="1" y="587"/>
                      <a:pt x="147" y="880"/>
                    </a:cubicBezTo>
                    <a:cubicBezTo>
                      <a:pt x="315" y="1173"/>
                      <a:pt x="691" y="1298"/>
                      <a:pt x="942" y="1507"/>
                    </a:cubicBezTo>
                    <a:lnTo>
                      <a:pt x="963" y="1507"/>
                    </a:lnTo>
                    <a:cubicBezTo>
                      <a:pt x="984" y="1528"/>
                      <a:pt x="1026" y="1549"/>
                      <a:pt x="1047" y="1591"/>
                    </a:cubicBezTo>
                    <a:lnTo>
                      <a:pt x="4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396850" y="1975825"/>
                <a:ext cx="282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984" extrusionOk="0">
                    <a:moveTo>
                      <a:pt x="894" y="1"/>
                    </a:moveTo>
                    <a:cubicBezTo>
                      <a:pt x="674" y="1"/>
                      <a:pt x="440" y="93"/>
                      <a:pt x="272" y="230"/>
                    </a:cubicBezTo>
                    <a:cubicBezTo>
                      <a:pt x="63" y="419"/>
                      <a:pt x="0" y="712"/>
                      <a:pt x="0" y="984"/>
                    </a:cubicBezTo>
                    <a:cubicBezTo>
                      <a:pt x="252" y="984"/>
                      <a:pt x="524" y="942"/>
                      <a:pt x="733" y="837"/>
                    </a:cubicBezTo>
                    <a:cubicBezTo>
                      <a:pt x="775" y="816"/>
                      <a:pt x="816" y="774"/>
                      <a:pt x="858" y="754"/>
                    </a:cubicBezTo>
                    <a:cubicBezTo>
                      <a:pt x="1047" y="586"/>
                      <a:pt x="1109" y="356"/>
                      <a:pt x="1130" y="105"/>
                    </a:cubicBezTo>
                    <a:lnTo>
                      <a:pt x="1130" y="42"/>
                    </a:lnTo>
                    <a:cubicBezTo>
                      <a:pt x="1056" y="14"/>
                      <a:pt x="976" y="1"/>
                      <a:pt x="894" y="1"/>
                    </a:cubicBezTo>
                    <a:close/>
                  </a:path>
                </a:pathLst>
              </a:custGeom>
              <a:solidFill>
                <a:srgbClr val="3C24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257175" y="1975825"/>
                <a:ext cx="28800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984" extrusionOk="0">
                    <a:moveTo>
                      <a:pt x="250" y="1"/>
                    </a:moveTo>
                    <a:cubicBezTo>
                      <a:pt x="165" y="1"/>
                      <a:pt x="81" y="14"/>
                      <a:pt x="1" y="42"/>
                    </a:cubicBezTo>
                    <a:cubicBezTo>
                      <a:pt x="22" y="377"/>
                      <a:pt x="105" y="670"/>
                      <a:pt x="398" y="837"/>
                    </a:cubicBezTo>
                    <a:cubicBezTo>
                      <a:pt x="608" y="942"/>
                      <a:pt x="880" y="984"/>
                      <a:pt x="1152" y="984"/>
                    </a:cubicBezTo>
                    <a:cubicBezTo>
                      <a:pt x="1131" y="712"/>
                      <a:pt x="1089" y="419"/>
                      <a:pt x="859" y="230"/>
                    </a:cubicBezTo>
                    <a:cubicBezTo>
                      <a:pt x="706" y="93"/>
                      <a:pt x="477" y="1"/>
                      <a:pt x="250" y="1"/>
                    </a:cubicBezTo>
                    <a:close/>
                  </a:path>
                </a:pathLst>
              </a:custGeom>
              <a:solidFill>
                <a:srgbClr val="3C24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2287000" y="1805650"/>
                <a:ext cx="11720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87" extrusionOk="0">
                    <a:moveTo>
                      <a:pt x="1893" y="1"/>
                    </a:moveTo>
                    <a:cubicBezTo>
                      <a:pt x="980" y="1"/>
                      <a:pt x="355" y="529"/>
                      <a:pt x="1" y="844"/>
                    </a:cubicBezTo>
                    <a:lnTo>
                      <a:pt x="21" y="865"/>
                    </a:lnTo>
                    <a:cubicBezTo>
                      <a:pt x="21" y="1158"/>
                      <a:pt x="147" y="1451"/>
                      <a:pt x="314" y="1723"/>
                    </a:cubicBezTo>
                    <a:cubicBezTo>
                      <a:pt x="565" y="1911"/>
                      <a:pt x="879" y="2079"/>
                      <a:pt x="1109" y="2183"/>
                    </a:cubicBezTo>
                    <a:cubicBezTo>
                      <a:pt x="1612" y="2410"/>
                      <a:pt x="2240" y="2587"/>
                      <a:pt x="2828" y="2587"/>
                    </a:cubicBezTo>
                    <a:cubicBezTo>
                      <a:pt x="2999" y="2587"/>
                      <a:pt x="3167" y="2572"/>
                      <a:pt x="3327" y="2539"/>
                    </a:cubicBezTo>
                    <a:cubicBezTo>
                      <a:pt x="3076" y="2371"/>
                      <a:pt x="2825" y="2141"/>
                      <a:pt x="2700" y="1869"/>
                    </a:cubicBezTo>
                    <a:lnTo>
                      <a:pt x="2700" y="1869"/>
                    </a:lnTo>
                    <a:cubicBezTo>
                      <a:pt x="2867" y="1932"/>
                      <a:pt x="3034" y="2016"/>
                      <a:pt x="3223" y="2079"/>
                    </a:cubicBezTo>
                    <a:cubicBezTo>
                      <a:pt x="3704" y="2225"/>
                      <a:pt x="4185" y="2330"/>
                      <a:pt x="4687" y="2330"/>
                    </a:cubicBezTo>
                    <a:cubicBezTo>
                      <a:pt x="4039" y="2037"/>
                      <a:pt x="3934" y="1242"/>
                      <a:pt x="3432" y="781"/>
                    </a:cubicBezTo>
                    <a:lnTo>
                      <a:pt x="3432" y="781"/>
                    </a:lnTo>
                    <a:cubicBezTo>
                      <a:pt x="3474" y="802"/>
                      <a:pt x="3516" y="823"/>
                      <a:pt x="3558" y="844"/>
                    </a:cubicBezTo>
                    <a:cubicBezTo>
                      <a:pt x="3662" y="802"/>
                      <a:pt x="3746" y="760"/>
                      <a:pt x="3830" y="718"/>
                    </a:cubicBezTo>
                    <a:cubicBezTo>
                      <a:pt x="3080" y="188"/>
                      <a:pt x="2436" y="1"/>
                      <a:pt x="1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292225" y="1912425"/>
                <a:ext cx="89475" cy="3416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667" extrusionOk="0">
                    <a:moveTo>
                      <a:pt x="1884" y="0"/>
                    </a:moveTo>
                    <a:cubicBezTo>
                      <a:pt x="1727" y="0"/>
                      <a:pt x="1581" y="131"/>
                      <a:pt x="1553" y="131"/>
                    </a:cubicBezTo>
                    <a:cubicBezTo>
                      <a:pt x="1551" y="131"/>
                      <a:pt x="1550" y="131"/>
                      <a:pt x="1549" y="130"/>
                    </a:cubicBezTo>
                    <a:cubicBezTo>
                      <a:pt x="1172" y="402"/>
                      <a:pt x="1172" y="402"/>
                      <a:pt x="545" y="1072"/>
                    </a:cubicBezTo>
                    <a:cubicBezTo>
                      <a:pt x="1" y="1678"/>
                      <a:pt x="1403" y="2976"/>
                      <a:pt x="1696" y="3708"/>
                    </a:cubicBezTo>
                    <a:cubicBezTo>
                      <a:pt x="1988" y="4378"/>
                      <a:pt x="1549" y="5235"/>
                      <a:pt x="1591" y="5947"/>
                    </a:cubicBezTo>
                    <a:cubicBezTo>
                      <a:pt x="1612" y="6805"/>
                      <a:pt x="1424" y="7265"/>
                      <a:pt x="1654" y="7976"/>
                    </a:cubicBezTo>
                    <a:cubicBezTo>
                      <a:pt x="2051" y="8960"/>
                      <a:pt x="1800" y="9860"/>
                      <a:pt x="1612" y="10487"/>
                    </a:cubicBezTo>
                    <a:cubicBezTo>
                      <a:pt x="1465" y="11052"/>
                      <a:pt x="963" y="11282"/>
                      <a:pt x="1068" y="11847"/>
                    </a:cubicBezTo>
                    <a:cubicBezTo>
                      <a:pt x="1110" y="12119"/>
                      <a:pt x="1235" y="12391"/>
                      <a:pt x="1298" y="12705"/>
                    </a:cubicBezTo>
                    <a:cubicBezTo>
                      <a:pt x="1400" y="13268"/>
                      <a:pt x="1667" y="13667"/>
                      <a:pt x="1983" y="13667"/>
                    </a:cubicBezTo>
                    <a:cubicBezTo>
                      <a:pt x="2184" y="13667"/>
                      <a:pt x="2405" y="13506"/>
                      <a:pt x="2616" y="13124"/>
                    </a:cubicBezTo>
                    <a:cubicBezTo>
                      <a:pt x="3056" y="12391"/>
                      <a:pt x="3516" y="11743"/>
                      <a:pt x="2930" y="11115"/>
                    </a:cubicBezTo>
                    <a:cubicBezTo>
                      <a:pt x="2491" y="10592"/>
                      <a:pt x="2281" y="9692"/>
                      <a:pt x="2428" y="8960"/>
                    </a:cubicBezTo>
                    <a:cubicBezTo>
                      <a:pt x="2491" y="8583"/>
                      <a:pt x="2721" y="8248"/>
                      <a:pt x="2784" y="7893"/>
                    </a:cubicBezTo>
                    <a:cubicBezTo>
                      <a:pt x="2867" y="7307"/>
                      <a:pt x="2846" y="6721"/>
                      <a:pt x="2804" y="6135"/>
                    </a:cubicBezTo>
                    <a:cubicBezTo>
                      <a:pt x="2784" y="5340"/>
                      <a:pt x="2491" y="4440"/>
                      <a:pt x="2532" y="3645"/>
                    </a:cubicBezTo>
                    <a:cubicBezTo>
                      <a:pt x="2553" y="3248"/>
                      <a:pt x="2742" y="2913"/>
                      <a:pt x="2909" y="2536"/>
                    </a:cubicBezTo>
                    <a:cubicBezTo>
                      <a:pt x="3014" y="2243"/>
                      <a:pt x="3390" y="1867"/>
                      <a:pt x="3474" y="1595"/>
                    </a:cubicBezTo>
                    <a:cubicBezTo>
                      <a:pt x="3579" y="1218"/>
                      <a:pt x="3056" y="800"/>
                      <a:pt x="2742" y="465"/>
                    </a:cubicBezTo>
                    <a:cubicBezTo>
                      <a:pt x="2512" y="214"/>
                      <a:pt x="2302" y="109"/>
                      <a:pt x="2051" y="46"/>
                    </a:cubicBezTo>
                    <a:lnTo>
                      <a:pt x="2030" y="46"/>
                    </a:lnTo>
                    <a:cubicBezTo>
                      <a:pt x="1983" y="13"/>
                      <a:pt x="1933" y="0"/>
                      <a:pt x="18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2394750" y="1841375"/>
                <a:ext cx="31425" cy="29662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865" extrusionOk="0">
                    <a:moveTo>
                      <a:pt x="356" y="1"/>
                    </a:moveTo>
                    <a:cubicBezTo>
                      <a:pt x="608" y="126"/>
                      <a:pt x="921" y="231"/>
                      <a:pt x="1256" y="357"/>
                    </a:cubicBezTo>
                    <a:cubicBezTo>
                      <a:pt x="1256" y="336"/>
                      <a:pt x="1235" y="336"/>
                      <a:pt x="1235" y="336"/>
                    </a:cubicBezTo>
                    <a:cubicBezTo>
                      <a:pt x="921" y="231"/>
                      <a:pt x="608" y="106"/>
                      <a:pt x="356" y="1"/>
                    </a:cubicBezTo>
                    <a:close/>
                    <a:moveTo>
                      <a:pt x="1" y="10400"/>
                    </a:moveTo>
                    <a:cubicBezTo>
                      <a:pt x="1" y="10400"/>
                      <a:pt x="1" y="10400"/>
                      <a:pt x="1" y="10421"/>
                    </a:cubicBezTo>
                    <a:cubicBezTo>
                      <a:pt x="210" y="10839"/>
                      <a:pt x="461" y="11341"/>
                      <a:pt x="691" y="11865"/>
                    </a:cubicBezTo>
                    <a:cubicBezTo>
                      <a:pt x="461" y="11321"/>
                      <a:pt x="210" y="10839"/>
                      <a:pt x="1" y="10400"/>
                    </a:cubicBezTo>
                    <a:close/>
                  </a:path>
                </a:pathLst>
              </a:custGeom>
              <a:solidFill>
                <a:srgbClr val="CBB8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2394750" y="1892650"/>
                <a:ext cx="63325" cy="24535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9814" extrusionOk="0">
                    <a:moveTo>
                      <a:pt x="775" y="0"/>
                    </a:moveTo>
                    <a:lnTo>
                      <a:pt x="775" y="0"/>
                    </a:lnTo>
                    <a:cubicBezTo>
                      <a:pt x="921" y="356"/>
                      <a:pt x="1026" y="670"/>
                      <a:pt x="1068" y="942"/>
                    </a:cubicBezTo>
                    <a:cubicBezTo>
                      <a:pt x="1089" y="1235"/>
                      <a:pt x="984" y="1612"/>
                      <a:pt x="1089" y="1884"/>
                    </a:cubicBezTo>
                    <a:cubicBezTo>
                      <a:pt x="1110" y="1925"/>
                      <a:pt x="1152" y="1967"/>
                      <a:pt x="1172" y="2009"/>
                    </a:cubicBezTo>
                    <a:cubicBezTo>
                      <a:pt x="1214" y="2051"/>
                      <a:pt x="1256" y="2093"/>
                      <a:pt x="1298" y="2135"/>
                    </a:cubicBezTo>
                    <a:cubicBezTo>
                      <a:pt x="1340" y="2176"/>
                      <a:pt x="1382" y="2239"/>
                      <a:pt x="1403" y="2281"/>
                    </a:cubicBezTo>
                    <a:cubicBezTo>
                      <a:pt x="1444" y="2407"/>
                      <a:pt x="1382" y="2574"/>
                      <a:pt x="1424" y="2700"/>
                    </a:cubicBezTo>
                    <a:cubicBezTo>
                      <a:pt x="1465" y="2867"/>
                      <a:pt x="1842" y="3244"/>
                      <a:pt x="1779" y="3390"/>
                    </a:cubicBezTo>
                    <a:cubicBezTo>
                      <a:pt x="1758" y="3474"/>
                      <a:pt x="1696" y="3495"/>
                      <a:pt x="1633" y="3495"/>
                    </a:cubicBezTo>
                    <a:cubicBezTo>
                      <a:pt x="1570" y="3495"/>
                      <a:pt x="1507" y="3474"/>
                      <a:pt x="1444" y="3474"/>
                    </a:cubicBezTo>
                    <a:cubicBezTo>
                      <a:pt x="1382" y="3453"/>
                      <a:pt x="1319" y="3432"/>
                      <a:pt x="1256" y="3432"/>
                    </a:cubicBezTo>
                    <a:lnTo>
                      <a:pt x="1214" y="3432"/>
                    </a:lnTo>
                    <a:cubicBezTo>
                      <a:pt x="1193" y="3683"/>
                      <a:pt x="1131" y="3913"/>
                      <a:pt x="942" y="4081"/>
                    </a:cubicBezTo>
                    <a:cubicBezTo>
                      <a:pt x="921" y="4541"/>
                      <a:pt x="1026" y="5148"/>
                      <a:pt x="1026" y="5420"/>
                    </a:cubicBezTo>
                    <a:cubicBezTo>
                      <a:pt x="984" y="6068"/>
                      <a:pt x="817" y="6717"/>
                      <a:pt x="608" y="7324"/>
                    </a:cubicBezTo>
                    <a:cubicBezTo>
                      <a:pt x="503" y="7617"/>
                      <a:pt x="315" y="7847"/>
                      <a:pt x="105" y="8077"/>
                    </a:cubicBezTo>
                    <a:cubicBezTo>
                      <a:pt x="84" y="8119"/>
                      <a:pt x="43" y="8161"/>
                      <a:pt x="22" y="8182"/>
                    </a:cubicBezTo>
                    <a:cubicBezTo>
                      <a:pt x="22" y="8244"/>
                      <a:pt x="22" y="8286"/>
                      <a:pt x="1" y="8349"/>
                    </a:cubicBezTo>
                    <a:cubicBezTo>
                      <a:pt x="210" y="8788"/>
                      <a:pt x="461" y="9270"/>
                      <a:pt x="691" y="9814"/>
                    </a:cubicBezTo>
                    <a:cubicBezTo>
                      <a:pt x="900" y="9583"/>
                      <a:pt x="1089" y="9311"/>
                      <a:pt x="1235" y="9102"/>
                    </a:cubicBezTo>
                    <a:cubicBezTo>
                      <a:pt x="2030" y="7826"/>
                      <a:pt x="1591" y="6319"/>
                      <a:pt x="1633" y="4917"/>
                    </a:cubicBezTo>
                    <a:cubicBezTo>
                      <a:pt x="1633" y="4771"/>
                      <a:pt x="1591" y="4436"/>
                      <a:pt x="1696" y="4311"/>
                    </a:cubicBezTo>
                    <a:cubicBezTo>
                      <a:pt x="1842" y="4122"/>
                      <a:pt x="2177" y="4227"/>
                      <a:pt x="2323" y="4060"/>
                    </a:cubicBezTo>
                    <a:cubicBezTo>
                      <a:pt x="2533" y="3829"/>
                      <a:pt x="2365" y="3432"/>
                      <a:pt x="2261" y="3055"/>
                    </a:cubicBezTo>
                    <a:cubicBezTo>
                      <a:pt x="2198" y="2700"/>
                      <a:pt x="2135" y="2302"/>
                      <a:pt x="2051" y="1925"/>
                    </a:cubicBezTo>
                    <a:cubicBezTo>
                      <a:pt x="1989" y="1632"/>
                      <a:pt x="1842" y="1360"/>
                      <a:pt x="1737" y="1088"/>
                    </a:cubicBezTo>
                    <a:cubicBezTo>
                      <a:pt x="1633" y="1005"/>
                      <a:pt x="1528" y="942"/>
                      <a:pt x="1486" y="816"/>
                    </a:cubicBezTo>
                    <a:cubicBezTo>
                      <a:pt x="1403" y="628"/>
                      <a:pt x="1549" y="314"/>
                      <a:pt x="1486" y="168"/>
                    </a:cubicBezTo>
                    <a:cubicBezTo>
                      <a:pt x="1403" y="21"/>
                      <a:pt x="1152" y="84"/>
                      <a:pt x="963" y="42"/>
                    </a:cubicBezTo>
                    <a:cubicBezTo>
                      <a:pt x="900" y="42"/>
                      <a:pt x="838" y="21"/>
                      <a:pt x="7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2403650" y="1841375"/>
                <a:ext cx="34550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40" extrusionOk="0">
                    <a:moveTo>
                      <a:pt x="0" y="1"/>
                    </a:moveTo>
                    <a:cubicBezTo>
                      <a:pt x="0" y="64"/>
                      <a:pt x="0" y="106"/>
                      <a:pt x="0" y="168"/>
                    </a:cubicBezTo>
                    <a:cubicBezTo>
                      <a:pt x="0" y="210"/>
                      <a:pt x="0" y="252"/>
                      <a:pt x="0" y="294"/>
                    </a:cubicBezTo>
                    <a:cubicBezTo>
                      <a:pt x="0" y="901"/>
                      <a:pt x="231" y="1507"/>
                      <a:pt x="419" y="2051"/>
                    </a:cubicBezTo>
                    <a:cubicBezTo>
                      <a:pt x="482" y="2072"/>
                      <a:pt x="544" y="2093"/>
                      <a:pt x="607" y="2093"/>
                    </a:cubicBezTo>
                    <a:cubicBezTo>
                      <a:pt x="796" y="2135"/>
                      <a:pt x="1047" y="2072"/>
                      <a:pt x="1130" y="2219"/>
                    </a:cubicBezTo>
                    <a:cubicBezTo>
                      <a:pt x="1193" y="2365"/>
                      <a:pt x="1047" y="2679"/>
                      <a:pt x="1130" y="2867"/>
                    </a:cubicBezTo>
                    <a:cubicBezTo>
                      <a:pt x="1172" y="2993"/>
                      <a:pt x="1277" y="3056"/>
                      <a:pt x="1381" y="3139"/>
                    </a:cubicBezTo>
                    <a:cubicBezTo>
                      <a:pt x="1381" y="3139"/>
                      <a:pt x="1381" y="3119"/>
                      <a:pt x="1381" y="3119"/>
                    </a:cubicBezTo>
                    <a:cubicBezTo>
                      <a:pt x="1340" y="3014"/>
                      <a:pt x="1298" y="2909"/>
                      <a:pt x="1277" y="2784"/>
                    </a:cubicBezTo>
                    <a:cubicBezTo>
                      <a:pt x="1193" y="2386"/>
                      <a:pt x="1214" y="1884"/>
                      <a:pt x="1172" y="1403"/>
                    </a:cubicBezTo>
                    <a:cubicBezTo>
                      <a:pt x="1151" y="1026"/>
                      <a:pt x="1088" y="650"/>
                      <a:pt x="900" y="357"/>
                    </a:cubicBezTo>
                    <a:cubicBezTo>
                      <a:pt x="565" y="231"/>
                      <a:pt x="252" y="126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2417775" y="1977900"/>
                <a:ext cx="73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671" extrusionOk="0">
                    <a:moveTo>
                      <a:pt x="272" y="1"/>
                    </a:moveTo>
                    <a:cubicBezTo>
                      <a:pt x="251" y="273"/>
                      <a:pt x="189" y="482"/>
                      <a:pt x="0" y="650"/>
                    </a:cubicBezTo>
                    <a:cubicBezTo>
                      <a:pt x="0" y="650"/>
                      <a:pt x="0" y="671"/>
                      <a:pt x="0" y="671"/>
                    </a:cubicBezTo>
                    <a:lnTo>
                      <a:pt x="21" y="671"/>
                    </a:lnTo>
                    <a:cubicBezTo>
                      <a:pt x="210" y="503"/>
                      <a:pt x="272" y="273"/>
                      <a:pt x="293" y="22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rgbClr val="301C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2292225" y="2146350"/>
                <a:ext cx="1046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754" extrusionOk="0">
                    <a:moveTo>
                      <a:pt x="1" y="0"/>
                    </a:moveTo>
                    <a:lnTo>
                      <a:pt x="1" y="754"/>
                    </a:lnTo>
                    <a:lnTo>
                      <a:pt x="4185" y="754"/>
                    </a:lnTo>
                    <a:lnTo>
                      <a:pt x="41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2257175" y="1906775"/>
                <a:ext cx="16795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110" extrusionOk="0">
                    <a:moveTo>
                      <a:pt x="1" y="0"/>
                    </a:moveTo>
                    <a:lnTo>
                      <a:pt x="1" y="1109"/>
                    </a:lnTo>
                    <a:lnTo>
                      <a:pt x="6717" y="1109"/>
                    </a:lnTo>
                    <a:lnTo>
                      <a:pt x="67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3109300" y="2551750"/>
                <a:ext cx="94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" extrusionOk="0">
                    <a:moveTo>
                      <a:pt x="0" y="168"/>
                    </a:moveTo>
                    <a:lnTo>
                      <a:pt x="0" y="168"/>
                    </a:lnTo>
                    <a:cubicBezTo>
                      <a:pt x="126" y="105"/>
                      <a:pt x="251" y="42"/>
                      <a:pt x="377" y="0"/>
                    </a:cubicBezTo>
                    <a:cubicBezTo>
                      <a:pt x="377" y="0"/>
                      <a:pt x="377" y="0"/>
                      <a:pt x="377" y="0"/>
                    </a:cubicBezTo>
                    <a:cubicBezTo>
                      <a:pt x="251" y="42"/>
                      <a:pt x="126" y="105"/>
                      <a:pt x="0" y="168"/>
                    </a:cubicBezTo>
                    <a:close/>
                  </a:path>
                </a:pathLst>
              </a:custGeom>
              <a:solidFill>
                <a:srgbClr val="CBB8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3176250" y="2564300"/>
                <a:ext cx="216575" cy="618925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24757" extrusionOk="0">
                    <a:moveTo>
                      <a:pt x="2888" y="0"/>
                    </a:moveTo>
                    <a:lnTo>
                      <a:pt x="2888" y="0"/>
                    </a:lnTo>
                    <a:cubicBezTo>
                      <a:pt x="3139" y="1026"/>
                      <a:pt x="3181" y="2093"/>
                      <a:pt x="3432" y="3118"/>
                    </a:cubicBezTo>
                    <a:cubicBezTo>
                      <a:pt x="3809" y="4624"/>
                      <a:pt x="4269" y="6089"/>
                      <a:pt x="4667" y="7554"/>
                    </a:cubicBezTo>
                    <a:cubicBezTo>
                      <a:pt x="5462" y="10211"/>
                      <a:pt x="5734" y="13371"/>
                      <a:pt x="4729" y="16070"/>
                    </a:cubicBezTo>
                    <a:cubicBezTo>
                      <a:pt x="4206" y="17451"/>
                      <a:pt x="3474" y="18727"/>
                      <a:pt x="2700" y="20003"/>
                    </a:cubicBezTo>
                    <a:cubicBezTo>
                      <a:pt x="1863" y="21510"/>
                      <a:pt x="1382" y="22995"/>
                      <a:pt x="1" y="24083"/>
                    </a:cubicBezTo>
                    <a:cubicBezTo>
                      <a:pt x="581" y="24536"/>
                      <a:pt x="1379" y="24757"/>
                      <a:pt x="2176" y="24757"/>
                    </a:cubicBezTo>
                    <a:cubicBezTo>
                      <a:pt x="2816" y="24757"/>
                      <a:pt x="3454" y="24614"/>
                      <a:pt x="3976" y="24334"/>
                    </a:cubicBezTo>
                    <a:cubicBezTo>
                      <a:pt x="3913" y="23916"/>
                      <a:pt x="3830" y="23330"/>
                      <a:pt x="3746" y="23100"/>
                    </a:cubicBezTo>
                    <a:cubicBezTo>
                      <a:pt x="3599" y="22723"/>
                      <a:pt x="3579" y="21761"/>
                      <a:pt x="4541" y="21635"/>
                    </a:cubicBezTo>
                    <a:cubicBezTo>
                      <a:pt x="5503" y="21489"/>
                      <a:pt x="5587" y="19961"/>
                      <a:pt x="5629" y="19083"/>
                    </a:cubicBezTo>
                    <a:cubicBezTo>
                      <a:pt x="5692" y="18225"/>
                      <a:pt x="7052" y="13831"/>
                      <a:pt x="7596" y="12638"/>
                    </a:cubicBezTo>
                    <a:cubicBezTo>
                      <a:pt x="8161" y="11446"/>
                      <a:pt x="8663" y="10797"/>
                      <a:pt x="8286" y="10211"/>
                    </a:cubicBezTo>
                    <a:cubicBezTo>
                      <a:pt x="8056" y="9834"/>
                      <a:pt x="7847" y="8433"/>
                      <a:pt x="7721" y="7449"/>
                    </a:cubicBezTo>
                    <a:cubicBezTo>
                      <a:pt x="7261" y="6863"/>
                      <a:pt x="6843" y="6256"/>
                      <a:pt x="6508" y="5587"/>
                    </a:cubicBezTo>
                    <a:cubicBezTo>
                      <a:pt x="5901" y="4478"/>
                      <a:pt x="5629" y="3285"/>
                      <a:pt x="4939" y="2197"/>
                    </a:cubicBezTo>
                    <a:cubicBezTo>
                      <a:pt x="4374" y="1277"/>
                      <a:pt x="3683" y="607"/>
                      <a:pt x="28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8" name="Google Shape;998;p31"/>
            <p:cNvSpPr/>
            <p:nvPr/>
          </p:nvSpPr>
          <p:spPr>
            <a:xfrm>
              <a:off x="4507135" y="2454172"/>
              <a:ext cx="341177" cy="351732"/>
            </a:xfrm>
            <a:custGeom>
              <a:avLst/>
              <a:gdLst/>
              <a:ahLst/>
              <a:cxnLst/>
              <a:rect l="l" t="t" r="r" b="b"/>
              <a:pathLst>
                <a:path w="11896" h="12264" extrusionOk="0">
                  <a:moveTo>
                    <a:pt x="55" y="12142"/>
                  </a:moveTo>
                  <a:cubicBezTo>
                    <a:pt x="277" y="11847"/>
                    <a:pt x="2442" y="10838"/>
                    <a:pt x="3599" y="9337"/>
                  </a:cubicBezTo>
                  <a:cubicBezTo>
                    <a:pt x="4756" y="7836"/>
                    <a:pt x="6158" y="4661"/>
                    <a:pt x="6995" y="3135"/>
                  </a:cubicBezTo>
                  <a:cubicBezTo>
                    <a:pt x="7832" y="1609"/>
                    <a:pt x="7807" y="551"/>
                    <a:pt x="8619" y="182"/>
                  </a:cubicBezTo>
                  <a:cubicBezTo>
                    <a:pt x="9431" y="-187"/>
                    <a:pt x="12090" y="34"/>
                    <a:pt x="11868" y="920"/>
                  </a:cubicBezTo>
                  <a:cubicBezTo>
                    <a:pt x="11647" y="1806"/>
                    <a:pt x="8890" y="3799"/>
                    <a:pt x="7290" y="5497"/>
                  </a:cubicBezTo>
                  <a:cubicBezTo>
                    <a:pt x="5690" y="7195"/>
                    <a:pt x="3476" y="10001"/>
                    <a:pt x="2270" y="11108"/>
                  </a:cubicBezTo>
                  <a:cubicBezTo>
                    <a:pt x="1064" y="12216"/>
                    <a:pt x="-166" y="12437"/>
                    <a:pt x="55" y="12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cxnSp>
        <p:nvCxnSpPr>
          <p:cNvPr id="1000" name="Google Shape;1000;p31"/>
          <p:cNvCxnSpPr>
            <a:cxnSpLocks/>
            <a:endCxn id="1001" idx="2"/>
          </p:cNvCxnSpPr>
          <p:nvPr/>
        </p:nvCxnSpPr>
        <p:spPr>
          <a:xfrm>
            <a:off x="3164358" y="2597014"/>
            <a:ext cx="6000" cy="141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31"/>
          <p:cNvCxnSpPr/>
          <p:nvPr/>
        </p:nvCxnSpPr>
        <p:spPr>
          <a:xfrm flipH="1">
            <a:off x="2842188" y="2877504"/>
            <a:ext cx="3288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3" name="Google Shape;1003;p31"/>
          <p:cNvCxnSpPr>
            <a:endCxn id="961" idx="3"/>
          </p:cNvCxnSpPr>
          <p:nvPr/>
        </p:nvCxnSpPr>
        <p:spPr>
          <a:xfrm rot="10800000">
            <a:off x="2814170" y="3421626"/>
            <a:ext cx="356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4" name="Google Shape;1004;p31"/>
          <p:cNvCxnSpPr/>
          <p:nvPr/>
        </p:nvCxnSpPr>
        <p:spPr>
          <a:xfrm rot="10800000">
            <a:off x="2836188" y="3964505"/>
            <a:ext cx="33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5" name="Google Shape;1005;p31"/>
          <p:cNvSpPr/>
          <p:nvPr/>
        </p:nvSpPr>
        <p:spPr>
          <a:xfrm>
            <a:off x="682070" y="2022054"/>
            <a:ext cx="2361900" cy="45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Pros</a:t>
            </a:r>
            <a:endParaRPr sz="24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8" name="Google Shape;1008;p31"/>
          <p:cNvSpPr/>
          <p:nvPr/>
        </p:nvSpPr>
        <p:spPr>
          <a:xfrm>
            <a:off x="5606175" y="3321884"/>
            <a:ext cx="2881200" cy="5370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Cons</a:t>
            </a:r>
            <a:endParaRPr sz="24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9" name="Google Shape;1009;p31"/>
          <p:cNvSpPr/>
          <p:nvPr/>
        </p:nvSpPr>
        <p:spPr>
          <a:xfrm flipH="1">
            <a:off x="5382624" y="3724023"/>
            <a:ext cx="562500" cy="565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10" name="Google Shape;1010;p31"/>
          <p:cNvSpPr/>
          <p:nvPr/>
        </p:nvSpPr>
        <p:spPr>
          <a:xfrm flipH="1">
            <a:off x="5600006" y="3646324"/>
            <a:ext cx="127857" cy="5658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3"/>
                </a:solidFill>
                <a:latin typeface="Fira Sans Extra Condensed;600"/>
              </a:rPr>
              <a:t>!</a:t>
            </a:r>
          </a:p>
        </p:txBody>
      </p:sp>
      <p:cxnSp>
        <p:nvCxnSpPr>
          <p:cNvPr id="1011" name="Google Shape;1011;p31"/>
          <p:cNvCxnSpPr>
            <a:stCxn id="1012" idx="2"/>
          </p:cNvCxnSpPr>
          <p:nvPr/>
        </p:nvCxnSpPr>
        <p:spPr>
          <a:xfrm>
            <a:off x="5687479" y="1665255"/>
            <a:ext cx="6000" cy="164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1"/>
          <p:cNvCxnSpPr/>
          <p:nvPr/>
        </p:nvCxnSpPr>
        <p:spPr>
          <a:xfrm>
            <a:off x="5686713" y="1755579"/>
            <a:ext cx="3288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4" name="Google Shape;1014;p31"/>
          <p:cNvCxnSpPr>
            <a:endCxn id="964" idx="1"/>
          </p:cNvCxnSpPr>
          <p:nvPr/>
        </p:nvCxnSpPr>
        <p:spPr>
          <a:xfrm>
            <a:off x="5684830" y="2286427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5" name="Google Shape;1015;p31"/>
          <p:cNvCxnSpPr/>
          <p:nvPr/>
        </p:nvCxnSpPr>
        <p:spPr>
          <a:xfrm>
            <a:off x="5686713" y="2842580"/>
            <a:ext cx="33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12" name="Google Shape;1012;p31"/>
          <p:cNvSpPr/>
          <p:nvPr/>
        </p:nvSpPr>
        <p:spPr>
          <a:xfrm flipH="1">
            <a:off x="5686725" y="1245300"/>
            <a:ext cx="791100" cy="791100"/>
          </a:xfrm>
          <a:prstGeom prst="arc">
            <a:avLst>
              <a:gd name="adj1" fmla="val 16186740"/>
              <a:gd name="adj2" fmla="val 21223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6" name="Google Shape;1016;p31"/>
          <p:cNvCxnSpPr>
            <a:stCxn id="1012" idx="0"/>
          </p:cNvCxnSpPr>
          <p:nvPr/>
        </p:nvCxnSpPr>
        <p:spPr>
          <a:xfrm>
            <a:off x="6083801" y="1245303"/>
            <a:ext cx="2589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1" name="Google Shape;1001;p31"/>
          <p:cNvSpPr/>
          <p:nvPr/>
        </p:nvSpPr>
        <p:spPr>
          <a:xfrm rot="10800000" flipH="1">
            <a:off x="2379901" y="3644413"/>
            <a:ext cx="791100" cy="791100"/>
          </a:xfrm>
          <a:prstGeom prst="arc">
            <a:avLst>
              <a:gd name="adj1" fmla="val 16186740"/>
              <a:gd name="adj2" fmla="val 21223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7" name="Google Shape;1017;p31"/>
          <p:cNvCxnSpPr>
            <a:stCxn id="1001" idx="0"/>
          </p:cNvCxnSpPr>
          <p:nvPr/>
        </p:nvCxnSpPr>
        <p:spPr>
          <a:xfrm rot="10800000">
            <a:off x="455825" y="4435510"/>
            <a:ext cx="2318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45"/>
          <p:cNvSpPr/>
          <p:nvPr/>
        </p:nvSpPr>
        <p:spPr>
          <a:xfrm flipH="1">
            <a:off x="3232051" y="3835379"/>
            <a:ext cx="3220194" cy="668467"/>
          </a:xfrm>
          <a:custGeom>
            <a:avLst/>
            <a:gdLst/>
            <a:ahLst/>
            <a:cxnLst/>
            <a:rect l="l" t="t" r="r" b="b"/>
            <a:pathLst>
              <a:path w="46543" h="11014" extrusionOk="0">
                <a:moveTo>
                  <a:pt x="14946" y="1705"/>
                </a:moveTo>
                <a:cubicBezTo>
                  <a:pt x="13579" y="1419"/>
                  <a:pt x="11641" y="624"/>
                  <a:pt x="9927" y="359"/>
                </a:cubicBezTo>
                <a:cubicBezTo>
                  <a:pt x="8213" y="94"/>
                  <a:pt x="6050" y="-151"/>
                  <a:pt x="4663" y="114"/>
                </a:cubicBezTo>
                <a:cubicBezTo>
                  <a:pt x="3276" y="379"/>
                  <a:pt x="2378" y="1277"/>
                  <a:pt x="1603" y="1950"/>
                </a:cubicBezTo>
                <a:cubicBezTo>
                  <a:pt x="828" y="2623"/>
                  <a:pt x="-111" y="3256"/>
                  <a:pt x="11" y="4154"/>
                </a:cubicBezTo>
                <a:cubicBezTo>
                  <a:pt x="133" y="5052"/>
                  <a:pt x="929" y="6744"/>
                  <a:pt x="2337" y="7336"/>
                </a:cubicBezTo>
                <a:cubicBezTo>
                  <a:pt x="3745" y="7928"/>
                  <a:pt x="7050" y="7398"/>
                  <a:pt x="8458" y="7704"/>
                </a:cubicBezTo>
                <a:cubicBezTo>
                  <a:pt x="9866" y="8010"/>
                  <a:pt x="9723" y="8683"/>
                  <a:pt x="10784" y="9173"/>
                </a:cubicBezTo>
                <a:cubicBezTo>
                  <a:pt x="11845" y="9663"/>
                  <a:pt x="13437" y="10356"/>
                  <a:pt x="14824" y="10642"/>
                </a:cubicBezTo>
                <a:cubicBezTo>
                  <a:pt x="16211" y="10928"/>
                  <a:pt x="17598" y="11173"/>
                  <a:pt x="19108" y="10887"/>
                </a:cubicBezTo>
                <a:cubicBezTo>
                  <a:pt x="20618" y="10601"/>
                  <a:pt x="22066" y="9295"/>
                  <a:pt x="23882" y="8928"/>
                </a:cubicBezTo>
                <a:cubicBezTo>
                  <a:pt x="25698" y="8561"/>
                  <a:pt x="27861" y="8683"/>
                  <a:pt x="30003" y="8683"/>
                </a:cubicBezTo>
                <a:cubicBezTo>
                  <a:pt x="32145" y="8683"/>
                  <a:pt x="34533" y="9132"/>
                  <a:pt x="36736" y="8928"/>
                </a:cubicBezTo>
                <a:cubicBezTo>
                  <a:pt x="38940" y="8724"/>
                  <a:pt x="41633" y="8092"/>
                  <a:pt x="43224" y="7459"/>
                </a:cubicBezTo>
                <a:cubicBezTo>
                  <a:pt x="44816" y="6827"/>
                  <a:pt x="45816" y="5786"/>
                  <a:pt x="46285" y="5133"/>
                </a:cubicBezTo>
                <a:cubicBezTo>
                  <a:pt x="46754" y="4480"/>
                  <a:pt x="46530" y="4093"/>
                  <a:pt x="46040" y="3542"/>
                </a:cubicBezTo>
                <a:cubicBezTo>
                  <a:pt x="45550" y="2991"/>
                  <a:pt x="44510" y="2277"/>
                  <a:pt x="43347" y="1828"/>
                </a:cubicBezTo>
                <a:cubicBezTo>
                  <a:pt x="42184" y="1379"/>
                  <a:pt x="40490" y="1011"/>
                  <a:pt x="39062" y="848"/>
                </a:cubicBezTo>
                <a:cubicBezTo>
                  <a:pt x="37634" y="685"/>
                  <a:pt x="36022" y="848"/>
                  <a:pt x="34777" y="848"/>
                </a:cubicBezTo>
                <a:cubicBezTo>
                  <a:pt x="33533" y="848"/>
                  <a:pt x="33309" y="807"/>
                  <a:pt x="31595" y="848"/>
                </a:cubicBezTo>
                <a:cubicBezTo>
                  <a:pt x="29881" y="889"/>
                  <a:pt x="26739" y="889"/>
                  <a:pt x="24495" y="1093"/>
                </a:cubicBezTo>
                <a:cubicBezTo>
                  <a:pt x="22251" y="1297"/>
                  <a:pt x="19721" y="1971"/>
                  <a:pt x="18129" y="2073"/>
                </a:cubicBezTo>
                <a:cubicBezTo>
                  <a:pt x="16538" y="2175"/>
                  <a:pt x="16313" y="1991"/>
                  <a:pt x="14946" y="17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57" name="Google Shape;405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Q&amp;A</a:t>
            </a:r>
            <a:endParaRPr sz="6000" dirty="0"/>
          </a:p>
        </p:txBody>
      </p:sp>
      <p:grpSp>
        <p:nvGrpSpPr>
          <p:cNvPr id="4063" name="Google Shape;4063;p45"/>
          <p:cNvGrpSpPr/>
          <p:nvPr/>
        </p:nvGrpSpPr>
        <p:grpSpPr>
          <a:xfrm>
            <a:off x="2840114" y="1366755"/>
            <a:ext cx="3331710" cy="2998229"/>
            <a:chOff x="3610950" y="1820825"/>
            <a:chExt cx="2458645" cy="2212552"/>
          </a:xfrm>
        </p:grpSpPr>
        <p:sp>
          <p:nvSpPr>
            <p:cNvPr id="4064" name="Google Shape;4064;p45"/>
            <p:cNvSpPr/>
            <p:nvPr/>
          </p:nvSpPr>
          <p:spPr>
            <a:xfrm>
              <a:off x="5514922" y="2391732"/>
              <a:ext cx="210271" cy="350916"/>
            </a:xfrm>
            <a:custGeom>
              <a:avLst/>
              <a:gdLst/>
              <a:ahLst/>
              <a:cxnLst/>
              <a:rect l="l" t="t" r="r" b="b"/>
              <a:pathLst>
                <a:path w="3328" h="5554" extrusionOk="0">
                  <a:moveTo>
                    <a:pt x="2458" y="1"/>
                  </a:moveTo>
                  <a:cubicBezTo>
                    <a:pt x="2075" y="1"/>
                    <a:pt x="1476" y="1103"/>
                    <a:pt x="1141" y="2351"/>
                  </a:cubicBezTo>
                  <a:cubicBezTo>
                    <a:pt x="539" y="4601"/>
                    <a:pt x="1" y="5235"/>
                    <a:pt x="698" y="5520"/>
                  </a:cubicBezTo>
                  <a:cubicBezTo>
                    <a:pt x="758" y="5542"/>
                    <a:pt x="816" y="5553"/>
                    <a:pt x="871" y="5553"/>
                  </a:cubicBezTo>
                  <a:cubicBezTo>
                    <a:pt x="1362" y="5553"/>
                    <a:pt x="1661" y="4666"/>
                    <a:pt x="2345" y="2985"/>
                  </a:cubicBezTo>
                  <a:cubicBezTo>
                    <a:pt x="2948" y="1527"/>
                    <a:pt x="3328" y="260"/>
                    <a:pt x="2504" y="6"/>
                  </a:cubicBezTo>
                  <a:cubicBezTo>
                    <a:pt x="2489" y="2"/>
                    <a:pt x="2474" y="1"/>
                    <a:pt x="245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5400816" y="2499962"/>
              <a:ext cx="222276" cy="242305"/>
            </a:xfrm>
            <a:custGeom>
              <a:avLst/>
              <a:gdLst/>
              <a:ahLst/>
              <a:cxnLst/>
              <a:rect l="l" t="t" r="r" b="b"/>
              <a:pathLst>
                <a:path w="3518" h="3835" extrusionOk="0">
                  <a:moveTo>
                    <a:pt x="397" y="1"/>
                  </a:moveTo>
                  <a:cubicBezTo>
                    <a:pt x="356" y="1"/>
                    <a:pt x="319" y="12"/>
                    <a:pt x="286" y="36"/>
                  </a:cubicBezTo>
                  <a:cubicBezTo>
                    <a:pt x="0" y="226"/>
                    <a:pt x="856" y="1652"/>
                    <a:pt x="1426" y="2698"/>
                  </a:cubicBezTo>
                  <a:cubicBezTo>
                    <a:pt x="1817" y="3426"/>
                    <a:pt x="2378" y="3834"/>
                    <a:pt x="2724" y="3834"/>
                  </a:cubicBezTo>
                  <a:cubicBezTo>
                    <a:pt x="2799" y="3834"/>
                    <a:pt x="2865" y="3815"/>
                    <a:pt x="2916" y="3775"/>
                  </a:cubicBezTo>
                  <a:cubicBezTo>
                    <a:pt x="3518" y="3300"/>
                    <a:pt x="3106" y="2571"/>
                    <a:pt x="2282" y="1747"/>
                  </a:cubicBezTo>
                  <a:cubicBezTo>
                    <a:pt x="1536" y="1030"/>
                    <a:pt x="790" y="1"/>
                    <a:pt x="397" y="1"/>
                  </a:cubicBezTo>
                  <a:close/>
                </a:path>
              </a:pathLst>
            </a:custGeom>
            <a:solidFill>
              <a:srgbClr val="FFA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5420213" y="2528267"/>
              <a:ext cx="202879" cy="215705"/>
            </a:xfrm>
            <a:custGeom>
              <a:avLst/>
              <a:gdLst/>
              <a:ahLst/>
              <a:cxnLst/>
              <a:rect l="l" t="t" r="r" b="b"/>
              <a:pathLst>
                <a:path w="3211" h="3414" extrusionOk="0">
                  <a:moveTo>
                    <a:pt x="665" y="0"/>
                  </a:moveTo>
                  <a:cubicBezTo>
                    <a:pt x="392" y="0"/>
                    <a:pt x="1" y="196"/>
                    <a:pt x="74" y="317"/>
                  </a:cubicBezTo>
                  <a:cubicBezTo>
                    <a:pt x="105" y="444"/>
                    <a:pt x="454" y="1299"/>
                    <a:pt x="1056" y="2281"/>
                  </a:cubicBezTo>
                  <a:cubicBezTo>
                    <a:pt x="1581" y="3117"/>
                    <a:pt x="2035" y="3413"/>
                    <a:pt x="2349" y="3413"/>
                  </a:cubicBezTo>
                  <a:cubicBezTo>
                    <a:pt x="2451" y="3413"/>
                    <a:pt x="2538" y="3382"/>
                    <a:pt x="2609" y="3327"/>
                  </a:cubicBezTo>
                  <a:cubicBezTo>
                    <a:pt x="3211" y="2852"/>
                    <a:pt x="2926" y="2250"/>
                    <a:pt x="2102" y="1363"/>
                  </a:cubicBezTo>
                  <a:cubicBezTo>
                    <a:pt x="1595" y="792"/>
                    <a:pt x="1341" y="570"/>
                    <a:pt x="866" y="63"/>
                  </a:cubicBezTo>
                  <a:cubicBezTo>
                    <a:pt x="821" y="19"/>
                    <a:pt x="749" y="0"/>
                    <a:pt x="66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5751157" y="2059777"/>
              <a:ext cx="146204" cy="255889"/>
            </a:xfrm>
            <a:custGeom>
              <a:avLst/>
              <a:gdLst/>
              <a:ahLst/>
              <a:cxnLst/>
              <a:rect l="l" t="t" r="r" b="b"/>
              <a:pathLst>
                <a:path w="2314" h="4050" extrusionOk="0">
                  <a:moveTo>
                    <a:pt x="1015" y="0"/>
                  </a:moveTo>
                  <a:cubicBezTo>
                    <a:pt x="191" y="0"/>
                    <a:pt x="1" y="856"/>
                    <a:pt x="1" y="856"/>
                  </a:cubicBezTo>
                  <a:lnTo>
                    <a:pt x="476" y="2060"/>
                  </a:lnTo>
                  <a:cubicBezTo>
                    <a:pt x="476" y="2060"/>
                    <a:pt x="888" y="2535"/>
                    <a:pt x="983" y="3296"/>
                  </a:cubicBezTo>
                  <a:cubicBezTo>
                    <a:pt x="1057" y="3913"/>
                    <a:pt x="1516" y="4049"/>
                    <a:pt x="1820" y="4049"/>
                  </a:cubicBezTo>
                  <a:cubicBezTo>
                    <a:pt x="1906" y="4049"/>
                    <a:pt x="1980" y="4038"/>
                    <a:pt x="2029" y="4024"/>
                  </a:cubicBezTo>
                  <a:cubicBezTo>
                    <a:pt x="2270" y="3964"/>
                    <a:pt x="2282" y="3674"/>
                    <a:pt x="2200" y="3674"/>
                  </a:cubicBezTo>
                  <a:cubicBezTo>
                    <a:pt x="2196" y="3674"/>
                    <a:pt x="2192" y="3674"/>
                    <a:pt x="2187" y="3676"/>
                  </a:cubicBezTo>
                  <a:cubicBezTo>
                    <a:pt x="2186" y="3676"/>
                    <a:pt x="2184" y="3677"/>
                    <a:pt x="2182" y="3677"/>
                  </a:cubicBezTo>
                  <a:cubicBezTo>
                    <a:pt x="2084" y="3677"/>
                    <a:pt x="1843" y="2769"/>
                    <a:pt x="2092" y="1648"/>
                  </a:cubicBezTo>
                  <a:cubicBezTo>
                    <a:pt x="2314" y="634"/>
                    <a:pt x="1712" y="0"/>
                    <a:pt x="1015" y="0"/>
                  </a:cubicBezTo>
                  <a:close/>
                </a:path>
              </a:pathLst>
            </a:custGeom>
            <a:solidFill>
              <a:srgbClr val="330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5633071" y="2896615"/>
              <a:ext cx="166233" cy="164211"/>
            </a:xfrm>
            <a:custGeom>
              <a:avLst/>
              <a:gdLst/>
              <a:ahLst/>
              <a:cxnLst/>
              <a:rect l="l" t="t" r="r" b="b"/>
              <a:pathLst>
                <a:path w="2631" h="2599" extrusionOk="0">
                  <a:moveTo>
                    <a:pt x="349" y="0"/>
                  </a:moveTo>
                  <a:cubicBezTo>
                    <a:pt x="159" y="507"/>
                    <a:pt x="0" y="951"/>
                    <a:pt x="64" y="1236"/>
                  </a:cubicBezTo>
                  <a:cubicBezTo>
                    <a:pt x="254" y="1965"/>
                    <a:pt x="2472" y="2599"/>
                    <a:pt x="2472" y="2599"/>
                  </a:cubicBezTo>
                  <a:lnTo>
                    <a:pt x="2630" y="2599"/>
                  </a:lnTo>
                  <a:lnTo>
                    <a:pt x="2630" y="159"/>
                  </a:lnTo>
                  <a:cubicBezTo>
                    <a:pt x="1775" y="159"/>
                    <a:pt x="1204" y="0"/>
                    <a:pt x="349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5625047" y="2909062"/>
              <a:ext cx="182218" cy="541221"/>
            </a:xfrm>
            <a:custGeom>
              <a:avLst/>
              <a:gdLst/>
              <a:ahLst/>
              <a:cxnLst/>
              <a:rect l="l" t="t" r="r" b="b"/>
              <a:pathLst>
                <a:path w="2884" h="8566" extrusionOk="0">
                  <a:moveTo>
                    <a:pt x="1323" y="0"/>
                  </a:moveTo>
                  <a:cubicBezTo>
                    <a:pt x="937" y="0"/>
                    <a:pt x="519" y="163"/>
                    <a:pt x="286" y="564"/>
                  </a:cubicBezTo>
                  <a:cubicBezTo>
                    <a:pt x="0" y="1103"/>
                    <a:pt x="32" y="2022"/>
                    <a:pt x="159" y="3226"/>
                  </a:cubicBezTo>
                  <a:cubicBezTo>
                    <a:pt x="349" y="4873"/>
                    <a:pt x="888" y="7535"/>
                    <a:pt x="983" y="7757"/>
                  </a:cubicBezTo>
                  <a:cubicBezTo>
                    <a:pt x="1130" y="8314"/>
                    <a:pt x="1489" y="8566"/>
                    <a:pt x="1823" y="8566"/>
                  </a:cubicBezTo>
                  <a:cubicBezTo>
                    <a:pt x="2136" y="8566"/>
                    <a:pt x="2427" y="8345"/>
                    <a:pt x="2504" y="7947"/>
                  </a:cubicBezTo>
                  <a:cubicBezTo>
                    <a:pt x="2535" y="7694"/>
                    <a:pt x="2884" y="2941"/>
                    <a:pt x="2852" y="2402"/>
                  </a:cubicBezTo>
                  <a:cubicBezTo>
                    <a:pt x="2789" y="1895"/>
                    <a:pt x="2504" y="913"/>
                    <a:pt x="2123" y="342"/>
                  </a:cubicBezTo>
                  <a:cubicBezTo>
                    <a:pt x="1988" y="132"/>
                    <a:pt x="1669" y="0"/>
                    <a:pt x="1323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5599016" y="2378085"/>
              <a:ext cx="388446" cy="528585"/>
            </a:xfrm>
            <a:custGeom>
              <a:avLst/>
              <a:gdLst/>
              <a:ahLst/>
              <a:cxnLst/>
              <a:rect l="l" t="t" r="r" b="b"/>
              <a:pathLst>
                <a:path w="6148" h="8366" extrusionOk="0">
                  <a:moveTo>
                    <a:pt x="3169" y="0"/>
                  </a:moveTo>
                  <a:cubicBezTo>
                    <a:pt x="3169" y="0"/>
                    <a:pt x="1711" y="162"/>
                    <a:pt x="1188" y="162"/>
                  </a:cubicBezTo>
                  <a:cubicBezTo>
                    <a:pt x="1144" y="162"/>
                    <a:pt x="1107" y="161"/>
                    <a:pt x="1078" y="159"/>
                  </a:cubicBezTo>
                  <a:cubicBezTo>
                    <a:pt x="919" y="159"/>
                    <a:pt x="793" y="729"/>
                    <a:pt x="729" y="888"/>
                  </a:cubicBezTo>
                  <a:cubicBezTo>
                    <a:pt x="412" y="1807"/>
                    <a:pt x="0" y="2852"/>
                    <a:pt x="856" y="3581"/>
                  </a:cubicBezTo>
                  <a:cubicBezTo>
                    <a:pt x="1046" y="3771"/>
                    <a:pt x="1205" y="5672"/>
                    <a:pt x="1205" y="6560"/>
                  </a:cubicBezTo>
                  <a:cubicBezTo>
                    <a:pt x="1205" y="6940"/>
                    <a:pt x="1141" y="7510"/>
                    <a:pt x="888" y="8207"/>
                  </a:cubicBezTo>
                  <a:cubicBezTo>
                    <a:pt x="1743" y="8207"/>
                    <a:pt x="2314" y="8366"/>
                    <a:pt x="3169" y="8366"/>
                  </a:cubicBezTo>
                  <a:lnTo>
                    <a:pt x="5736" y="8366"/>
                  </a:lnTo>
                  <a:cubicBezTo>
                    <a:pt x="5482" y="7700"/>
                    <a:pt x="5197" y="6940"/>
                    <a:pt x="5134" y="6560"/>
                  </a:cubicBezTo>
                  <a:cubicBezTo>
                    <a:pt x="4627" y="3835"/>
                    <a:pt x="6148" y="1268"/>
                    <a:pt x="5926" y="761"/>
                  </a:cubicBezTo>
                  <a:cubicBezTo>
                    <a:pt x="5768" y="412"/>
                    <a:pt x="4975" y="254"/>
                    <a:pt x="4627" y="159"/>
                  </a:cubicBezTo>
                  <a:cubicBezTo>
                    <a:pt x="4247" y="64"/>
                    <a:pt x="3169" y="0"/>
                    <a:pt x="3169" y="0"/>
                  </a:cubicBez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5671106" y="3351079"/>
              <a:ext cx="130156" cy="488590"/>
            </a:xfrm>
            <a:custGeom>
              <a:avLst/>
              <a:gdLst/>
              <a:ahLst/>
              <a:cxnLst/>
              <a:rect l="l" t="t" r="r" b="b"/>
              <a:pathLst>
                <a:path w="2060" h="7733" extrusionOk="0">
                  <a:moveTo>
                    <a:pt x="951" y="1"/>
                  </a:moveTo>
                  <a:cubicBezTo>
                    <a:pt x="0" y="1"/>
                    <a:pt x="159" y="1743"/>
                    <a:pt x="159" y="2282"/>
                  </a:cubicBezTo>
                  <a:cubicBezTo>
                    <a:pt x="190" y="2821"/>
                    <a:pt x="887" y="7067"/>
                    <a:pt x="1078" y="7732"/>
                  </a:cubicBezTo>
                  <a:lnTo>
                    <a:pt x="1901" y="7732"/>
                  </a:lnTo>
                  <a:cubicBezTo>
                    <a:pt x="2028" y="6560"/>
                    <a:pt x="2060" y="3328"/>
                    <a:pt x="2028" y="1965"/>
                  </a:cubicBezTo>
                  <a:cubicBezTo>
                    <a:pt x="1997" y="317"/>
                    <a:pt x="1521" y="1"/>
                    <a:pt x="951" y="1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5707120" y="2257977"/>
              <a:ext cx="184240" cy="130156"/>
            </a:xfrm>
            <a:custGeom>
              <a:avLst/>
              <a:gdLst/>
              <a:ahLst/>
              <a:cxnLst/>
              <a:rect l="l" t="t" r="r" b="b"/>
              <a:pathLst>
                <a:path w="2916" h="2060" extrusionOk="0">
                  <a:moveTo>
                    <a:pt x="761" y="0"/>
                  </a:moveTo>
                  <a:cubicBezTo>
                    <a:pt x="761" y="0"/>
                    <a:pt x="793" y="1078"/>
                    <a:pt x="666" y="1363"/>
                  </a:cubicBezTo>
                  <a:cubicBezTo>
                    <a:pt x="571" y="1648"/>
                    <a:pt x="1" y="2060"/>
                    <a:pt x="1" y="2060"/>
                  </a:cubicBezTo>
                  <a:lnTo>
                    <a:pt x="2916" y="2060"/>
                  </a:lnTo>
                  <a:cubicBezTo>
                    <a:pt x="2916" y="2060"/>
                    <a:pt x="2345" y="1648"/>
                    <a:pt x="2250" y="1363"/>
                  </a:cubicBezTo>
                  <a:cubicBezTo>
                    <a:pt x="2124" y="1078"/>
                    <a:pt x="2155" y="0"/>
                    <a:pt x="2155" y="0"/>
                  </a:cubicBez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5599016" y="2378085"/>
              <a:ext cx="388446" cy="528585"/>
            </a:xfrm>
            <a:custGeom>
              <a:avLst/>
              <a:gdLst/>
              <a:ahLst/>
              <a:cxnLst/>
              <a:rect l="l" t="t" r="r" b="b"/>
              <a:pathLst>
                <a:path w="6148" h="8366" extrusionOk="0">
                  <a:moveTo>
                    <a:pt x="4437" y="0"/>
                  </a:moveTo>
                  <a:cubicBezTo>
                    <a:pt x="4437" y="0"/>
                    <a:pt x="3827" y="805"/>
                    <a:pt x="2736" y="805"/>
                  </a:cubicBezTo>
                  <a:cubicBezTo>
                    <a:pt x="2661" y="805"/>
                    <a:pt x="2584" y="801"/>
                    <a:pt x="2504" y="793"/>
                  </a:cubicBezTo>
                  <a:cubicBezTo>
                    <a:pt x="2092" y="761"/>
                    <a:pt x="1712" y="159"/>
                    <a:pt x="1712" y="159"/>
                  </a:cubicBezTo>
                  <a:cubicBezTo>
                    <a:pt x="1564" y="159"/>
                    <a:pt x="1402" y="173"/>
                    <a:pt x="1263" y="173"/>
                  </a:cubicBezTo>
                  <a:cubicBezTo>
                    <a:pt x="1194" y="173"/>
                    <a:pt x="1131" y="169"/>
                    <a:pt x="1078" y="159"/>
                  </a:cubicBezTo>
                  <a:cubicBezTo>
                    <a:pt x="919" y="159"/>
                    <a:pt x="793" y="729"/>
                    <a:pt x="729" y="888"/>
                  </a:cubicBezTo>
                  <a:cubicBezTo>
                    <a:pt x="412" y="1807"/>
                    <a:pt x="0" y="2852"/>
                    <a:pt x="856" y="3581"/>
                  </a:cubicBezTo>
                  <a:cubicBezTo>
                    <a:pt x="1046" y="3771"/>
                    <a:pt x="1205" y="5672"/>
                    <a:pt x="1205" y="6560"/>
                  </a:cubicBezTo>
                  <a:cubicBezTo>
                    <a:pt x="1205" y="6940"/>
                    <a:pt x="1141" y="7510"/>
                    <a:pt x="888" y="8207"/>
                  </a:cubicBezTo>
                  <a:cubicBezTo>
                    <a:pt x="1743" y="8207"/>
                    <a:pt x="2314" y="8366"/>
                    <a:pt x="3169" y="8366"/>
                  </a:cubicBezTo>
                  <a:lnTo>
                    <a:pt x="5736" y="8366"/>
                  </a:lnTo>
                  <a:cubicBezTo>
                    <a:pt x="5482" y="7700"/>
                    <a:pt x="5197" y="6940"/>
                    <a:pt x="5134" y="6560"/>
                  </a:cubicBezTo>
                  <a:cubicBezTo>
                    <a:pt x="4627" y="3835"/>
                    <a:pt x="6148" y="1268"/>
                    <a:pt x="5926" y="761"/>
                  </a:cubicBezTo>
                  <a:cubicBezTo>
                    <a:pt x="5768" y="412"/>
                    <a:pt x="4817" y="12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5"/>
            <p:cNvSpPr/>
            <p:nvPr/>
          </p:nvSpPr>
          <p:spPr>
            <a:xfrm>
              <a:off x="5833230" y="3363652"/>
              <a:ext cx="194286" cy="512031"/>
            </a:xfrm>
            <a:custGeom>
              <a:avLst/>
              <a:gdLst/>
              <a:ahLst/>
              <a:cxnLst/>
              <a:rect l="l" t="t" r="r" b="b"/>
              <a:pathLst>
                <a:path w="3075" h="8104" extrusionOk="0">
                  <a:moveTo>
                    <a:pt x="992" y="1"/>
                  </a:moveTo>
                  <a:cubicBezTo>
                    <a:pt x="892" y="1"/>
                    <a:pt x="783" y="18"/>
                    <a:pt x="666" y="55"/>
                  </a:cubicBezTo>
                  <a:cubicBezTo>
                    <a:pt x="128" y="245"/>
                    <a:pt x="1" y="657"/>
                    <a:pt x="413" y="2337"/>
                  </a:cubicBezTo>
                  <a:cubicBezTo>
                    <a:pt x="761" y="3699"/>
                    <a:pt x="1775" y="6963"/>
                    <a:pt x="2251" y="8104"/>
                  </a:cubicBezTo>
                  <a:cubicBezTo>
                    <a:pt x="2504" y="8072"/>
                    <a:pt x="3043" y="7977"/>
                    <a:pt x="3075" y="7945"/>
                  </a:cubicBezTo>
                  <a:cubicBezTo>
                    <a:pt x="3075" y="7343"/>
                    <a:pt x="2504" y="2812"/>
                    <a:pt x="2377" y="2273"/>
                  </a:cubicBezTo>
                  <a:cubicBezTo>
                    <a:pt x="2262" y="1754"/>
                    <a:pt x="2016" y="1"/>
                    <a:pt x="992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5"/>
            <p:cNvSpPr/>
            <p:nvPr/>
          </p:nvSpPr>
          <p:spPr>
            <a:xfrm>
              <a:off x="5799238" y="2906598"/>
              <a:ext cx="184240" cy="154228"/>
            </a:xfrm>
            <a:custGeom>
              <a:avLst/>
              <a:gdLst/>
              <a:ahLst/>
              <a:cxnLst/>
              <a:rect l="l" t="t" r="r" b="b"/>
              <a:pathLst>
                <a:path w="2916" h="2441" extrusionOk="0">
                  <a:moveTo>
                    <a:pt x="0" y="1"/>
                  </a:moveTo>
                  <a:lnTo>
                    <a:pt x="0" y="2441"/>
                  </a:lnTo>
                  <a:lnTo>
                    <a:pt x="159" y="2441"/>
                  </a:lnTo>
                  <a:cubicBezTo>
                    <a:pt x="159" y="2441"/>
                    <a:pt x="2662" y="1997"/>
                    <a:pt x="2852" y="1237"/>
                  </a:cubicBezTo>
                  <a:cubicBezTo>
                    <a:pt x="2915" y="983"/>
                    <a:pt x="2757" y="508"/>
                    <a:pt x="2567" y="1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5"/>
            <p:cNvSpPr/>
            <p:nvPr/>
          </p:nvSpPr>
          <p:spPr>
            <a:xfrm>
              <a:off x="5811243" y="2907798"/>
              <a:ext cx="180260" cy="535472"/>
            </a:xfrm>
            <a:custGeom>
              <a:avLst/>
              <a:gdLst/>
              <a:ahLst/>
              <a:cxnLst/>
              <a:rect l="l" t="t" r="r" b="b"/>
              <a:pathLst>
                <a:path w="2853" h="8475" extrusionOk="0">
                  <a:moveTo>
                    <a:pt x="1220" y="1"/>
                  </a:moveTo>
                  <a:cubicBezTo>
                    <a:pt x="835" y="1"/>
                    <a:pt x="494" y="118"/>
                    <a:pt x="381" y="330"/>
                  </a:cubicBezTo>
                  <a:cubicBezTo>
                    <a:pt x="32" y="933"/>
                    <a:pt x="32" y="1883"/>
                    <a:pt x="32" y="2422"/>
                  </a:cubicBezTo>
                  <a:cubicBezTo>
                    <a:pt x="0" y="2961"/>
                    <a:pt x="476" y="7650"/>
                    <a:pt x="539" y="7872"/>
                  </a:cubicBezTo>
                  <a:cubicBezTo>
                    <a:pt x="642" y="8268"/>
                    <a:pt x="962" y="8474"/>
                    <a:pt x="1301" y="8474"/>
                  </a:cubicBezTo>
                  <a:cubicBezTo>
                    <a:pt x="1695" y="8474"/>
                    <a:pt x="2114" y="8197"/>
                    <a:pt x="2250" y="7619"/>
                  </a:cubicBezTo>
                  <a:cubicBezTo>
                    <a:pt x="2314" y="7365"/>
                    <a:pt x="2694" y="4925"/>
                    <a:pt x="2789" y="3246"/>
                  </a:cubicBezTo>
                  <a:cubicBezTo>
                    <a:pt x="2852" y="2042"/>
                    <a:pt x="2821" y="1091"/>
                    <a:pt x="2504" y="584"/>
                  </a:cubicBezTo>
                  <a:cubicBezTo>
                    <a:pt x="2241" y="181"/>
                    <a:pt x="1697" y="1"/>
                    <a:pt x="1220" y="1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5"/>
            <p:cNvSpPr/>
            <p:nvPr/>
          </p:nvSpPr>
          <p:spPr>
            <a:xfrm>
              <a:off x="5707120" y="2257977"/>
              <a:ext cx="136221" cy="130156"/>
            </a:xfrm>
            <a:custGeom>
              <a:avLst/>
              <a:gdLst/>
              <a:ahLst/>
              <a:cxnLst/>
              <a:rect l="l" t="t" r="r" b="b"/>
              <a:pathLst>
                <a:path w="2156" h="2060" extrusionOk="0">
                  <a:moveTo>
                    <a:pt x="761" y="0"/>
                  </a:moveTo>
                  <a:cubicBezTo>
                    <a:pt x="761" y="0"/>
                    <a:pt x="793" y="1078"/>
                    <a:pt x="666" y="1363"/>
                  </a:cubicBezTo>
                  <a:cubicBezTo>
                    <a:pt x="571" y="1648"/>
                    <a:pt x="1" y="2060"/>
                    <a:pt x="1" y="2060"/>
                  </a:cubicBezTo>
                  <a:lnTo>
                    <a:pt x="2155" y="951"/>
                  </a:lnTo>
                  <a:lnTo>
                    <a:pt x="2155" y="507"/>
                  </a:lnTo>
                  <a:cubicBezTo>
                    <a:pt x="2155" y="222"/>
                    <a:pt x="2155" y="0"/>
                    <a:pt x="2155" y="0"/>
                  </a:cubicBezTo>
                  <a:close/>
                </a:path>
              </a:pathLst>
            </a:custGeom>
            <a:solidFill>
              <a:srgbClr val="FFA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5"/>
            <p:cNvSpPr/>
            <p:nvPr/>
          </p:nvSpPr>
          <p:spPr>
            <a:xfrm>
              <a:off x="5665104" y="2103562"/>
              <a:ext cx="192264" cy="236618"/>
            </a:xfrm>
            <a:custGeom>
              <a:avLst/>
              <a:gdLst/>
              <a:ahLst/>
              <a:cxnLst/>
              <a:rect l="l" t="t" r="r" b="b"/>
              <a:pathLst>
                <a:path w="3043" h="3745" extrusionOk="0">
                  <a:moveTo>
                    <a:pt x="1529" y="0"/>
                  </a:moveTo>
                  <a:cubicBezTo>
                    <a:pt x="1495" y="0"/>
                    <a:pt x="1461" y="2"/>
                    <a:pt x="1426" y="4"/>
                  </a:cubicBezTo>
                  <a:cubicBezTo>
                    <a:pt x="602" y="36"/>
                    <a:pt x="0" y="765"/>
                    <a:pt x="159" y="1842"/>
                  </a:cubicBezTo>
                  <a:cubicBezTo>
                    <a:pt x="314" y="2900"/>
                    <a:pt x="1050" y="3744"/>
                    <a:pt x="1587" y="3744"/>
                  </a:cubicBezTo>
                  <a:cubicBezTo>
                    <a:pt x="1597" y="3744"/>
                    <a:pt x="1607" y="3744"/>
                    <a:pt x="1616" y="3743"/>
                  </a:cubicBezTo>
                  <a:cubicBezTo>
                    <a:pt x="2187" y="3712"/>
                    <a:pt x="3042" y="2793"/>
                    <a:pt x="2979" y="1715"/>
                  </a:cubicBezTo>
                  <a:cubicBezTo>
                    <a:pt x="2948" y="683"/>
                    <a:pt x="2308" y="0"/>
                    <a:pt x="1529" y="0"/>
                  </a:cubicBez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5"/>
            <p:cNvSpPr/>
            <p:nvPr/>
          </p:nvSpPr>
          <p:spPr>
            <a:xfrm>
              <a:off x="5711100" y="2089978"/>
              <a:ext cx="180260" cy="158019"/>
            </a:xfrm>
            <a:custGeom>
              <a:avLst/>
              <a:gdLst/>
              <a:ahLst/>
              <a:cxnLst/>
              <a:rect l="l" t="t" r="r" b="b"/>
              <a:pathLst>
                <a:path w="2853" h="2501" extrusionOk="0">
                  <a:moveTo>
                    <a:pt x="989" y="1"/>
                  </a:moveTo>
                  <a:cubicBezTo>
                    <a:pt x="546" y="1"/>
                    <a:pt x="162" y="261"/>
                    <a:pt x="64" y="378"/>
                  </a:cubicBezTo>
                  <a:cubicBezTo>
                    <a:pt x="1" y="441"/>
                    <a:pt x="286" y="948"/>
                    <a:pt x="381" y="1075"/>
                  </a:cubicBezTo>
                  <a:cubicBezTo>
                    <a:pt x="502" y="1268"/>
                    <a:pt x="753" y="1351"/>
                    <a:pt x="1161" y="1351"/>
                  </a:cubicBezTo>
                  <a:cubicBezTo>
                    <a:pt x="1287" y="1351"/>
                    <a:pt x="1428" y="1343"/>
                    <a:pt x="1585" y="1328"/>
                  </a:cubicBezTo>
                  <a:cubicBezTo>
                    <a:pt x="1613" y="1324"/>
                    <a:pt x="1639" y="1322"/>
                    <a:pt x="1664" y="1322"/>
                  </a:cubicBezTo>
                  <a:cubicBezTo>
                    <a:pt x="2048" y="1322"/>
                    <a:pt x="2189" y="1756"/>
                    <a:pt x="2219" y="1994"/>
                  </a:cubicBezTo>
                  <a:cubicBezTo>
                    <a:pt x="2251" y="2089"/>
                    <a:pt x="2219" y="2501"/>
                    <a:pt x="2219" y="2501"/>
                  </a:cubicBezTo>
                  <a:cubicBezTo>
                    <a:pt x="2219" y="2501"/>
                    <a:pt x="2853" y="1550"/>
                    <a:pt x="1839" y="409"/>
                  </a:cubicBezTo>
                  <a:cubicBezTo>
                    <a:pt x="1570" y="104"/>
                    <a:pt x="1268" y="1"/>
                    <a:pt x="989" y="1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5"/>
            <p:cNvSpPr/>
            <p:nvPr/>
          </p:nvSpPr>
          <p:spPr>
            <a:xfrm>
              <a:off x="5629028" y="2107605"/>
              <a:ext cx="116193" cy="118404"/>
            </a:xfrm>
            <a:custGeom>
              <a:avLst/>
              <a:gdLst/>
              <a:ahLst/>
              <a:cxnLst/>
              <a:rect l="l" t="t" r="r" b="b"/>
              <a:pathLst>
                <a:path w="1839" h="1874" extrusionOk="0">
                  <a:moveTo>
                    <a:pt x="1386" y="0"/>
                  </a:moveTo>
                  <a:cubicBezTo>
                    <a:pt x="1285" y="0"/>
                    <a:pt x="1162" y="28"/>
                    <a:pt x="1015" y="99"/>
                  </a:cubicBezTo>
                  <a:cubicBezTo>
                    <a:pt x="1" y="606"/>
                    <a:pt x="761" y="1873"/>
                    <a:pt x="761" y="1873"/>
                  </a:cubicBezTo>
                  <a:cubicBezTo>
                    <a:pt x="761" y="1873"/>
                    <a:pt x="698" y="1271"/>
                    <a:pt x="1300" y="1113"/>
                  </a:cubicBezTo>
                  <a:cubicBezTo>
                    <a:pt x="1680" y="1049"/>
                    <a:pt x="1807" y="637"/>
                    <a:pt x="1839" y="447"/>
                  </a:cubicBezTo>
                  <a:cubicBezTo>
                    <a:pt x="1839" y="349"/>
                    <a:pt x="1743" y="0"/>
                    <a:pt x="1386" y="0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5613043" y="2407275"/>
              <a:ext cx="357044" cy="497436"/>
            </a:xfrm>
            <a:custGeom>
              <a:avLst/>
              <a:gdLst/>
              <a:ahLst/>
              <a:cxnLst/>
              <a:rect l="l" t="t" r="r" b="b"/>
              <a:pathLst>
                <a:path w="5651" h="7873" extrusionOk="0">
                  <a:moveTo>
                    <a:pt x="4802" y="1"/>
                  </a:moveTo>
                  <a:cubicBezTo>
                    <a:pt x="4739" y="1"/>
                    <a:pt x="4671" y="15"/>
                    <a:pt x="4595" y="45"/>
                  </a:cubicBezTo>
                  <a:cubicBezTo>
                    <a:pt x="3898" y="331"/>
                    <a:pt x="3137" y="2517"/>
                    <a:pt x="1997" y="3182"/>
                  </a:cubicBezTo>
                  <a:cubicBezTo>
                    <a:pt x="1802" y="3292"/>
                    <a:pt x="1625" y="3337"/>
                    <a:pt x="1465" y="3337"/>
                  </a:cubicBezTo>
                  <a:cubicBezTo>
                    <a:pt x="789" y="3337"/>
                    <a:pt x="407" y="2532"/>
                    <a:pt x="254" y="2327"/>
                  </a:cubicBezTo>
                  <a:cubicBezTo>
                    <a:pt x="95" y="2073"/>
                    <a:pt x="254" y="1250"/>
                    <a:pt x="254" y="1186"/>
                  </a:cubicBezTo>
                  <a:lnTo>
                    <a:pt x="254" y="1186"/>
                  </a:lnTo>
                  <a:cubicBezTo>
                    <a:pt x="64" y="1883"/>
                    <a:pt x="0" y="2580"/>
                    <a:pt x="634" y="3119"/>
                  </a:cubicBezTo>
                  <a:cubicBezTo>
                    <a:pt x="824" y="3309"/>
                    <a:pt x="983" y="5210"/>
                    <a:pt x="983" y="6098"/>
                  </a:cubicBezTo>
                  <a:cubicBezTo>
                    <a:pt x="983" y="6478"/>
                    <a:pt x="919" y="7048"/>
                    <a:pt x="666" y="7745"/>
                  </a:cubicBezTo>
                  <a:cubicBezTo>
                    <a:pt x="1204" y="7745"/>
                    <a:pt x="1616" y="7809"/>
                    <a:pt x="2092" y="7872"/>
                  </a:cubicBezTo>
                  <a:cubicBezTo>
                    <a:pt x="2092" y="7872"/>
                    <a:pt x="2028" y="7207"/>
                    <a:pt x="1933" y="6890"/>
                  </a:cubicBezTo>
                  <a:cubicBezTo>
                    <a:pt x="1870" y="6541"/>
                    <a:pt x="1933" y="5591"/>
                    <a:pt x="2218" y="5052"/>
                  </a:cubicBezTo>
                  <a:cubicBezTo>
                    <a:pt x="2504" y="4482"/>
                    <a:pt x="4373" y="3309"/>
                    <a:pt x="4563" y="3151"/>
                  </a:cubicBezTo>
                  <a:cubicBezTo>
                    <a:pt x="5272" y="2649"/>
                    <a:pt x="5650" y="1"/>
                    <a:pt x="4802" y="1"/>
                  </a:cubicBezTo>
                  <a:close/>
                </a:path>
              </a:pathLst>
            </a:custGeom>
            <a:solidFill>
              <a:srgbClr val="35A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5811243" y="3060508"/>
              <a:ext cx="200289" cy="815181"/>
            </a:xfrm>
            <a:custGeom>
              <a:avLst/>
              <a:gdLst/>
              <a:ahLst/>
              <a:cxnLst/>
              <a:rect l="l" t="t" r="r" b="b"/>
              <a:pathLst>
                <a:path w="3170" h="12902" extrusionOk="0">
                  <a:moveTo>
                    <a:pt x="66" y="1"/>
                  </a:moveTo>
                  <a:cubicBezTo>
                    <a:pt x="54" y="1"/>
                    <a:pt x="43" y="2"/>
                    <a:pt x="32" y="5"/>
                  </a:cubicBezTo>
                  <a:cubicBezTo>
                    <a:pt x="0" y="544"/>
                    <a:pt x="412" y="4916"/>
                    <a:pt x="507" y="5677"/>
                  </a:cubicBezTo>
                  <a:cubicBezTo>
                    <a:pt x="539" y="6025"/>
                    <a:pt x="602" y="6469"/>
                    <a:pt x="761" y="7135"/>
                  </a:cubicBezTo>
                  <a:cubicBezTo>
                    <a:pt x="1109" y="8497"/>
                    <a:pt x="2123" y="11761"/>
                    <a:pt x="2599" y="12902"/>
                  </a:cubicBezTo>
                  <a:cubicBezTo>
                    <a:pt x="2662" y="12902"/>
                    <a:pt x="2916" y="12870"/>
                    <a:pt x="2979" y="12870"/>
                  </a:cubicBezTo>
                  <a:lnTo>
                    <a:pt x="3169" y="12807"/>
                  </a:lnTo>
                  <a:cubicBezTo>
                    <a:pt x="3169" y="12807"/>
                    <a:pt x="2092" y="9067"/>
                    <a:pt x="1490" y="7261"/>
                  </a:cubicBezTo>
                  <a:cubicBezTo>
                    <a:pt x="1331" y="6786"/>
                    <a:pt x="1014" y="6374"/>
                    <a:pt x="951" y="5930"/>
                  </a:cubicBezTo>
                  <a:cubicBezTo>
                    <a:pt x="856" y="5328"/>
                    <a:pt x="729" y="2635"/>
                    <a:pt x="539" y="1177"/>
                  </a:cubicBezTo>
                  <a:cubicBezTo>
                    <a:pt x="423" y="189"/>
                    <a:pt x="200" y="1"/>
                    <a:pt x="66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5621067" y="2896615"/>
              <a:ext cx="118151" cy="943062"/>
            </a:xfrm>
            <a:custGeom>
              <a:avLst/>
              <a:gdLst/>
              <a:ahLst/>
              <a:cxnLst/>
              <a:rect l="l" t="t" r="r" b="b"/>
              <a:pathLst>
                <a:path w="1870" h="14926" extrusionOk="0">
                  <a:moveTo>
                    <a:pt x="539" y="0"/>
                  </a:moveTo>
                  <a:cubicBezTo>
                    <a:pt x="0" y="793"/>
                    <a:pt x="95" y="2219"/>
                    <a:pt x="222" y="3423"/>
                  </a:cubicBezTo>
                  <a:cubicBezTo>
                    <a:pt x="412" y="5070"/>
                    <a:pt x="951" y="7637"/>
                    <a:pt x="1014" y="7954"/>
                  </a:cubicBezTo>
                  <a:cubicBezTo>
                    <a:pt x="887" y="8493"/>
                    <a:pt x="951" y="9190"/>
                    <a:pt x="951" y="9475"/>
                  </a:cubicBezTo>
                  <a:cubicBezTo>
                    <a:pt x="982" y="10014"/>
                    <a:pt x="1679" y="14260"/>
                    <a:pt x="1870" y="14925"/>
                  </a:cubicBezTo>
                  <a:lnTo>
                    <a:pt x="1331" y="8239"/>
                  </a:lnTo>
                  <a:cubicBezTo>
                    <a:pt x="1331" y="8239"/>
                    <a:pt x="729" y="2535"/>
                    <a:pt x="665" y="1585"/>
                  </a:cubicBezTo>
                  <a:cubicBezTo>
                    <a:pt x="634" y="919"/>
                    <a:pt x="1489" y="317"/>
                    <a:pt x="1870" y="96"/>
                  </a:cubicBezTo>
                  <a:cubicBezTo>
                    <a:pt x="1331" y="64"/>
                    <a:pt x="539" y="0"/>
                    <a:pt x="539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5847256" y="3465185"/>
              <a:ext cx="222339" cy="559607"/>
            </a:xfrm>
            <a:custGeom>
              <a:avLst/>
              <a:gdLst/>
              <a:ahLst/>
              <a:cxnLst/>
              <a:rect l="l" t="t" r="r" b="b"/>
              <a:pathLst>
                <a:path w="3519" h="8857" extrusionOk="0">
                  <a:moveTo>
                    <a:pt x="2029" y="1"/>
                  </a:moveTo>
                  <a:cubicBezTo>
                    <a:pt x="1902" y="1"/>
                    <a:pt x="1522" y="825"/>
                    <a:pt x="1110" y="856"/>
                  </a:cubicBezTo>
                  <a:cubicBezTo>
                    <a:pt x="1061" y="864"/>
                    <a:pt x="1014" y="867"/>
                    <a:pt x="969" y="867"/>
                  </a:cubicBezTo>
                  <a:cubicBezTo>
                    <a:pt x="444" y="867"/>
                    <a:pt x="168" y="411"/>
                    <a:pt x="72" y="411"/>
                  </a:cubicBezTo>
                  <a:cubicBezTo>
                    <a:pt x="69" y="411"/>
                    <a:pt x="67" y="412"/>
                    <a:pt x="64" y="413"/>
                  </a:cubicBezTo>
                  <a:cubicBezTo>
                    <a:pt x="1" y="444"/>
                    <a:pt x="1807" y="6116"/>
                    <a:pt x="1902" y="6402"/>
                  </a:cubicBezTo>
                  <a:cubicBezTo>
                    <a:pt x="2029" y="6687"/>
                    <a:pt x="2060" y="7321"/>
                    <a:pt x="2060" y="7321"/>
                  </a:cubicBezTo>
                  <a:cubicBezTo>
                    <a:pt x="2060" y="7321"/>
                    <a:pt x="2282" y="8018"/>
                    <a:pt x="2536" y="8461"/>
                  </a:cubicBezTo>
                  <a:cubicBezTo>
                    <a:pt x="2564" y="8546"/>
                    <a:pt x="2743" y="8857"/>
                    <a:pt x="3050" y="8857"/>
                  </a:cubicBezTo>
                  <a:cubicBezTo>
                    <a:pt x="3088" y="8857"/>
                    <a:pt x="3128" y="8852"/>
                    <a:pt x="3170" y="8842"/>
                  </a:cubicBezTo>
                  <a:cubicBezTo>
                    <a:pt x="3518" y="8778"/>
                    <a:pt x="3486" y="8208"/>
                    <a:pt x="3455" y="7954"/>
                  </a:cubicBezTo>
                  <a:cubicBezTo>
                    <a:pt x="3455" y="7701"/>
                    <a:pt x="3423" y="7511"/>
                    <a:pt x="3328" y="7226"/>
                  </a:cubicBezTo>
                  <a:cubicBezTo>
                    <a:pt x="3233" y="7004"/>
                    <a:pt x="2884" y="6370"/>
                    <a:pt x="2884" y="6370"/>
                  </a:cubicBezTo>
                  <a:cubicBezTo>
                    <a:pt x="2884" y="6370"/>
                    <a:pt x="2789" y="5039"/>
                    <a:pt x="2631" y="3835"/>
                  </a:cubicBezTo>
                  <a:cubicBezTo>
                    <a:pt x="2504" y="2631"/>
                    <a:pt x="2124" y="32"/>
                    <a:pt x="202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5386790" y="2452134"/>
              <a:ext cx="72154" cy="77525"/>
            </a:xfrm>
            <a:custGeom>
              <a:avLst/>
              <a:gdLst/>
              <a:ahLst/>
              <a:cxnLst/>
              <a:rect l="l" t="t" r="r" b="b"/>
              <a:pathLst>
                <a:path w="1142" h="1227" extrusionOk="0">
                  <a:moveTo>
                    <a:pt x="1" y="1"/>
                  </a:moveTo>
                  <a:lnTo>
                    <a:pt x="254" y="666"/>
                  </a:lnTo>
                  <a:lnTo>
                    <a:pt x="508" y="1173"/>
                  </a:lnTo>
                  <a:cubicBezTo>
                    <a:pt x="508" y="1173"/>
                    <a:pt x="620" y="1226"/>
                    <a:pt x="745" y="1226"/>
                  </a:cubicBezTo>
                  <a:cubicBezTo>
                    <a:pt x="894" y="1226"/>
                    <a:pt x="1061" y="1152"/>
                    <a:pt x="1078" y="825"/>
                  </a:cubicBezTo>
                  <a:cubicBezTo>
                    <a:pt x="1141" y="2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A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5563003" y="2388384"/>
              <a:ext cx="148163" cy="217980"/>
            </a:xfrm>
            <a:custGeom>
              <a:avLst/>
              <a:gdLst/>
              <a:ahLst/>
              <a:cxnLst/>
              <a:rect l="l" t="t" r="r" b="b"/>
              <a:pathLst>
                <a:path w="2345" h="3450" extrusionOk="0">
                  <a:moveTo>
                    <a:pt x="1547" y="1"/>
                  </a:moveTo>
                  <a:cubicBezTo>
                    <a:pt x="1449" y="1"/>
                    <a:pt x="1344" y="21"/>
                    <a:pt x="1236" y="59"/>
                  </a:cubicBezTo>
                  <a:cubicBezTo>
                    <a:pt x="729" y="249"/>
                    <a:pt x="0" y="2784"/>
                    <a:pt x="0" y="2784"/>
                  </a:cubicBezTo>
                  <a:lnTo>
                    <a:pt x="1775" y="3450"/>
                  </a:lnTo>
                  <a:cubicBezTo>
                    <a:pt x="1775" y="3450"/>
                    <a:pt x="2345" y="2087"/>
                    <a:pt x="2282" y="1105"/>
                  </a:cubicBezTo>
                  <a:cubicBezTo>
                    <a:pt x="2231" y="320"/>
                    <a:pt x="1938" y="1"/>
                    <a:pt x="1547" y="1"/>
                  </a:cubicBezTo>
                  <a:close/>
                </a:path>
              </a:pathLst>
            </a:custGeom>
            <a:solidFill>
              <a:srgbClr val="35A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5476887" y="1850204"/>
              <a:ext cx="166233" cy="192012"/>
            </a:xfrm>
            <a:custGeom>
              <a:avLst/>
              <a:gdLst/>
              <a:ahLst/>
              <a:cxnLst/>
              <a:rect l="l" t="t" r="r" b="b"/>
              <a:pathLst>
                <a:path w="2631" h="3039" extrusionOk="0">
                  <a:moveTo>
                    <a:pt x="2408" y="1"/>
                  </a:moveTo>
                  <a:cubicBezTo>
                    <a:pt x="2210" y="1"/>
                    <a:pt x="1810" y="420"/>
                    <a:pt x="1585" y="814"/>
                  </a:cubicBezTo>
                  <a:cubicBezTo>
                    <a:pt x="1300" y="1257"/>
                    <a:pt x="1" y="2271"/>
                    <a:pt x="1" y="2271"/>
                  </a:cubicBezTo>
                  <a:cubicBezTo>
                    <a:pt x="1" y="2271"/>
                    <a:pt x="728" y="3038"/>
                    <a:pt x="1347" y="3038"/>
                  </a:cubicBezTo>
                  <a:cubicBezTo>
                    <a:pt x="1514" y="3038"/>
                    <a:pt x="1672" y="2983"/>
                    <a:pt x="1807" y="2842"/>
                  </a:cubicBezTo>
                  <a:cubicBezTo>
                    <a:pt x="2409" y="2145"/>
                    <a:pt x="2631" y="148"/>
                    <a:pt x="2472" y="22"/>
                  </a:cubicBezTo>
                  <a:cubicBezTo>
                    <a:pt x="2454" y="7"/>
                    <a:pt x="2433" y="1"/>
                    <a:pt x="2408" y="1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425801" y="3641397"/>
              <a:ext cx="136221" cy="192264"/>
            </a:xfrm>
            <a:custGeom>
              <a:avLst/>
              <a:gdLst/>
              <a:ahLst/>
              <a:cxnLst/>
              <a:rect l="l" t="t" r="r" b="b"/>
              <a:pathLst>
                <a:path w="2156" h="3043" extrusionOk="0">
                  <a:moveTo>
                    <a:pt x="444" y="0"/>
                  </a:moveTo>
                  <a:cubicBezTo>
                    <a:pt x="191" y="349"/>
                    <a:pt x="1" y="1046"/>
                    <a:pt x="96" y="1394"/>
                  </a:cubicBezTo>
                  <a:cubicBezTo>
                    <a:pt x="254" y="1870"/>
                    <a:pt x="1110" y="2979"/>
                    <a:pt x="1585" y="3042"/>
                  </a:cubicBezTo>
                  <a:cubicBezTo>
                    <a:pt x="1590" y="3043"/>
                    <a:pt x="1595" y="3043"/>
                    <a:pt x="1600" y="3043"/>
                  </a:cubicBezTo>
                  <a:cubicBezTo>
                    <a:pt x="1999" y="3043"/>
                    <a:pt x="2061" y="1833"/>
                    <a:pt x="2155" y="1426"/>
                  </a:cubicBezTo>
                  <a:cubicBezTo>
                    <a:pt x="1553" y="983"/>
                    <a:pt x="888" y="602"/>
                    <a:pt x="44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5"/>
            <p:cNvSpPr/>
            <p:nvPr/>
          </p:nvSpPr>
          <p:spPr>
            <a:xfrm>
              <a:off x="4299691" y="2940652"/>
              <a:ext cx="438487" cy="790919"/>
            </a:xfrm>
            <a:custGeom>
              <a:avLst/>
              <a:gdLst/>
              <a:ahLst/>
              <a:cxnLst/>
              <a:rect l="l" t="t" r="r" b="b"/>
              <a:pathLst>
                <a:path w="6940" h="12518" extrusionOk="0">
                  <a:moveTo>
                    <a:pt x="2694" y="1"/>
                  </a:moveTo>
                  <a:cubicBezTo>
                    <a:pt x="2694" y="1"/>
                    <a:pt x="1870" y="2060"/>
                    <a:pt x="1204" y="2726"/>
                  </a:cubicBezTo>
                  <a:cubicBezTo>
                    <a:pt x="571" y="3359"/>
                    <a:pt x="0" y="3550"/>
                    <a:pt x="159" y="4025"/>
                  </a:cubicBezTo>
                  <a:cubicBezTo>
                    <a:pt x="285" y="4469"/>
                    <a:pt x="2092" y="7352"/>
                    <a:pt x="2472" y="8683"/>
                  </a:cubicBezTo>
                  <a:cubicBezTo>
                    <a:pt x="2852" y="10046"/>
                    <a:pt x="3074" y="10743"/>
                    <a:pt x="2694" y="10869"/>
                  </a:cubicBezTo>
                  <a:cubicBezTo>
                    <a:pt x="2630" y="10901"/>
                    <a:pt x="2535" y="10996"/>
                    <a:pt x="2440" y="11091"/>
                  </a:cubicBezTo>
                  <a:cubicBezTo>
                    <a:pt x="2884" y="11693"/>
                    <a:pt x="3549" y="12074"/>
                    <a:pt x="4151" y="12517"/>
                  </a:cubicBezTo>
                  <a:cubicBezTo>
                    <a:pt x="4151" y="12454"/>
                    <a:pt x="4183" y="12422"/>
                    <a:pt x="4183" y="12390"/>
                  </a:cubicBezTo>
                  <a:cubicBezTo>
                    <a:pt x="4341" y="12264"/>
                    <a:pt x="4183" y="10457"/>
                    <a:pt x="4405" y="10141"/>
                  </a:cubicBezTo>
                  <a:cubicBezTo>
                    <a:pt x="4658" y="9824"/>
                    <a:pt x="4690" y="9158"/>
                    <a:pt x="3391" y="6813"/>
                  </a:cubicBezTo>
                  <a:cubicBezTo>
                    <a:pt x="2092" y="4469"/>
                    <a:pt x="6940" y="1268"/>
                    <a:pt x="6940" y="1268"/>
                  </a:cubicBezTo>
                  <a:lnTo>
                    <a:pt x="2694" y="1"/>
                  </a:ln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3610950" y="2394070"/>
              <a:ext cx="720849" cy="897002"/>
            </a:xfrm>
            <a:custGeom>
              <a:avLst/>
              <a:gdLst/>
              <a:ahLst/>
              <a:cxnLst/>
              <a:rect l="l" t="t" r="r" b="b"/>
              <a:pathLst>
                <a:path w="11409" h="14197" extrusionOk="0">
                  <a:moveTo>
                    <a:pt x="7796" y="1"/>
                  </a:moveTo>
                  <a:cubicBezTo>
                    <a:pt x="7796" y="1"/>
                    <a:pt x="4912" y="8050"/>
                    <a:pt x="4152" y="9475"/>
                  </a:cubicBezTo>
                  <a:cubicBezTo>
                    <a:pt x="3423" y="10870"/>
                    <a:pt x="1" y="11092"/>
                    <a:pt x="1" y="11092"/>
                  </a:cubicBezTo>
                  <a:cubicBezTo>
                    <a:pt x="1" y="11092"/>
                    <a:pt x="730" y="11884"/>
                    <a:pt x="1744" y="12074"/>
                  </a:cubicBezTo>
                  <a:cubicBezTo>
                    <a:pt x="2092" y="12137"/>
                    <a:pt x="2384" y="12158"/>
                    <a:pt x="2619" y="12158"/>
                  </a:cubicBezTo>
                  <a:cubicBezTo>
                    <a:pt x="3088" y="12158"/>
                    <a:pt x="3328" y="12074"/>
                    <a:pt x="3328" y="12074"/>
                  </a:cubicBezTo>
                  <a:lnTo>
                    <a:pt x="3328" y="12074"/>
                  </a:lnTo>
                  <a:lnTo>
                    <a:pt x="1300" y="12929"/>
                  </a:lnTo>
                  <a:cubicBezTo>
                    <a:pt x="1300" y="12929"/>
                    <a:pt x="2018" y="13197"/>
                    <a:pt x="2788" y="13197"/>
                  </a:cubicBezTo>
                  <a:cubicBezTo>
                    <a:pt x="3173" y="13197"/>
                    <a:pt x="3571" y="13130"/>
                    <a:pt x="3898" y="12929"/>
                  </a:cubicBezTo>
                  <a:cubicBezTo>
                    <a:pt x="4112" y="12794"/>
                    <a:pt x="4273" y="12737"/>
                    <a:pt x="4392" y="12737"/>
                  </a:cubicBezTo>
                  <a:cubicBezTo>
                    <a:pt x="4997" y="12737"/>
                    <a:pt x="4532" y="14197"/>
                    <a:pt x="4532" y="14197"/>
                  </a:cubicBezTo>
                  <a:lnTo>
                    <a:pt x="8873" y="11187"/>
                  </a:lnTo>
                  <a:lnTo>
                    <a:pt x="8937" y="13310"/>
                  </a:lnTo>
                  <a:lnTo>
                    <a:pt x="10331" y="9475"/>
                  </a:lnTo>
                  <a:lnTo>
                    <a:pt x="11028" y="10680"/>
                  </a:lnTo>
                  <a:cubicBezTo>
                    <a:pt x="11028" y="10680"/>
                    <a:pt x="11408" y="9824"/>
                    <a:pt x="11028" y="6687"/>
                  </a:cubicBezTo>
                  <a:cubicBezTo>
                    <a:pt x="10648" y="3550"/>
                    <a:pt x="7796" y="1"/>
                    <a:pt x="7796" y="1"/>
                  </a:cubicBezTo>
                  <a:close/>
                </a:path>
              </a:pathLst>
            </a:custGeom>
            <a:solidFill>
              <a:srgbClr val="330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5014399" y="2962703"/>
              <a:ext cx="294367" cy="965050"/>
            </a:xfrm>
            <a:custGeom>
              <a:avLst/>
              <a:gdLst/>
              <a:ahLst/>
              <a:cxnLst/>
              <a:rect l="l" t="t" r="r" b="b"/>
              <a:pathLst>
                <a:path w="4659" h="15274" extrusionOk="0">
                  <a:moveTo>
                    <a:pt x="4659" y="0"/>
                  </a:moveTo>
                  <a:lnTo>
                    <a:pt x="4659" y="0"/>
                  </a:lnTo>
                  <a:cubicBezTo>
                    <a:pt x="3486" y="285"/>
                    <a:pt x="2251" y="507"/>
                    <a:pt x="1141" y="1078"/>
                  </a:cubicBezTo>
                  <a:cubicBezTo>
                    <a:pt x="1363" y="1743"/>
                    <a:pt x="825" y="6401"/>
                    <a:pt x="761" y="6813"/>
                  </a:cubicBezTo>
                  <a:cubicBezTo>
                    <a:pt x="698" y="7257"/>
                    <a:pt x="318" y="10901"/>
                    <a:pt x="191" y="11408"/>
                  </a:cubicBezTo>
                  <a:cubicBezTo>
                    <a:pt x="96" y="11915"/>
                    <a:pt x="1" y="12612"/>
                    <a:pt x="96" y="13150"/>
                  </a:cubicBezTo>
                  <a:cubicBezTo>
                    <a:pt x="159" y="13721"/>
                    <a:pt x="223" y="14608"/>
                    <a:pt x="413" y="14862"/>
                  </a:cubicBezTo>
                  <a:cubicBezTo>
                    <a:pt x="476" y="14957"/>
                    <a:pt x="476" y="15115"/>
                    <a:pt x="413" y="15274"/>
                  </a:cubicBezTo>
                  <a:cubicBezTo>
                    <a:pt x="1078" y="15274"/>
                    <a:pt x="1775" y="15274"/>
                    <a:pt x="2441" y="15242"/>
                  </a:cubicBezTo>
                  <a:cubicBezTo>
                    <a:pt x="2251" y="14767"/>
                    <a:pt x="2060" y="14355"/>
                    <a:pt x="2060" y="14355"/>
                  </a:cubicBezTo>
                  <a:cubicBezTo>
                    <a:pt x="2060" y="14355"/>
                    <a:pt x="2124" y="13341"/>
                    <a:pt x="1934" y="13024"/>
                  </a:cubicBezTo>
                  <a:cubicBezTo>
                    <a:pt x="1744" y="12707"/>
                    <a:pt x="1997" y="10108"/>
                    <a:pt x="2092" y="9475"/>
                  </a:cubicBezTo>
                  <a:cubicBezTo>
                    <a:pt x="2155" y="8809"/>
                    <a:pt x="2409" y="8334"/>
                    <a:pt x="2567" y="7732"/>
                  </a:cubicBezTo>
                  <a:cubicBezTo>
                    <a:pt x="2726" y="7130"/>
                    <a:pt x="4500" y="1426"/>
                    <a:pt x="4532" y="602"/>
                  </a:cubicBezTo>
                  <a:cubicBezTo>
                    <a:pt x="4532" y="380"/>
                    <a:pt x="4595" y="190"/>
                    <a:pt x="4659" y="0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5014399" y="3925651"/>
              <a:ext cx="184240" cy="107726"/>
            </a:xfrm>
            <a:custGeom>
              <a:avLst/>
              <a:gdLst/>
              <a:ahLst/>
              <a:cxnLst/>
              <a:rect l="l" t="t" r="r" b="b"/>
              <a:pathLst>
                <a:path w="2916" h="1705" extrusionOk="0">
                  <a:moveTo>
                    <a:pt x="2441" y="1"/>
                  </a:moveTo>
                  <a:cubicBezTo>
                    <a:pt x="1775" y="33"/>
                    <a:pt x="1078" y="33"/>
                    <a:pt x="413" y="33"/>
                  </a:cubicBezTo>
                  <a:cubicBezTo>
                    <a:pt x="286" y="413"/>
                    <a:pt x="1" y="952"/>
                    <a:pt x="223" y="1205"/>
                  </a:cubicBezTo>
                  <a:cubicBezTo>
                    <a:pt x="499" y="1574"/>
                    <a:pt x="1105" y="1704"/>
                    <a:pt x="1666" y="1704"/>
                  </a:cubicBezTo>
                  <a:cubicBezTo>
                    <a:pt x="2260" y="1704"/>
                    <a:pt x="2804" y="1558"/>
                    <a:pt x="2853" y="1395"/>
                  </a:cubicBezTo>
                  <a:cubicBezTo>
                    <a:pt x="2916" y="1205"/>
                    <a:pt x="2662" y="571"/>
                    <a:pt x="24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3929321" y="3803521"/>
              <a:ext cx="162189" cy="110885"/>
            </a:xfrm>
            <a:custGeom>
              <a:avLst/>
              <a:gdLst/>
              <a:ahLst/>
              <a:cxnLst/>
              <a:rect l="l" t="t" r="r" b="b"/>
              <a:pathLst>
                <a:path w="2567" h="1755" extrusionOk="0">
                  <a:moveTo>
                    <a:pt x="1870" y="1"/>
                  </a:moveTo>
                  <a:cubicBezTo>
                    <a:pt x="1331" y="33"/>
                    <a:pt x="666" y="350"/>
                    <a:pt x="63" y="476"/>
                  </a:cubicBezTo>
                  <a:cubicBezTo>
                    <a:pt x="32" y="761"/>
                    <a:pt x="0" y="1142"/>
                    <a:pt x="0" y="1364"/>
                  </a:cubicBezTo>
                  <a:cubicBezTo>
                    <a:pt x="0" y="1603"/>
                    <a:pt x="919" y="1755"/>
                    <a:pt x="1638" y="1755"/>
                  </a:cubicBezTo>
                  <a:cubicBezTo>
                    <a:pt x="2060" y="1755"/>
                    <a:pt x="2413" y="1702"/>
                    <a:pt x="2472" y="1585"/>
                  </a:cubicBezTo>
                  <a:cubicBezTo>
                    <a:pt x="2567" y="1332"/>
                    <a:pt x="2060" y="540"/>
                    <a:pt x="18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917254" y="1919578"/>
              <a:ext cx="1832040" cy="1914114"/>
            </a:xfrm>
            <a:custGeom>
              <a:avLst/>
              <a:gdLst/>
              <a:ahLst/>
              <a:cxnLst/>
              <a:rect l="l" t="t" r="r" b="b"/>
              <a:pathLst>
                <a:path w="28996" h="30295" extrusionOk="0">
                  <a:moveTo>
                    <a:pt x="23750" y="1"/>
                  </a:moveTo>
                  <a:cubicBezTo>
                    <a:pt x="22271" y="1"/>
                    <a:pt x="17046" y="4282"/>
                    <a:pt x="16162" y="5166"/>
                  </a:cubicBezTo>
                  <a:cubicBezTo>
                    <a:pt x="15917" y="5410"/>
                    <a:pt x="15285" y="5499"/>
                    <a:pt x="14468" y="5499"/>
                  </a:cubicBezTo>
                  <a:cubicBezTo>
                    <a:pt x="12360" y="5499"/>
                    <a:pt x="9019" y="4912"/>
                    <a:pt x="7919" y="4912"/>
                  </a:cubicBezTo>
                  <a:cubicBezTo>
                    <a:pt x="7899" y="4912"/>
                    <a:pt x="7879" y="4912"/>
                    <a:pt x="7859" y="4912"/>
                  </a:cubicBezTo>
                  <a:cubicBezTo>
                    <a:pt x="6402" y="4976"/>
                    <a:pt x="4786" y="5705"/>
                    <a:pt x="2948" y="7511"/>
                  </a:cubicBezTo>
                  <a:cubicBezTo>
                    <a:pt x="1078" y="9317"/>
                    <a:pt x="1649" y="15211"/>
                    <a:pt x="1871" y="15813"/>
                  </a:cubicBezTo>
                  <a:cubicBezTo>
                    <a:pt x="2092" y="16415"/>
                    <a:pt x="1" y="21390"/>
                    <a:pt x="96" y="21960"/>
                  </a:cubicBezTo>
                  <a:cubicBezTo>
                    <a:pt x="191" y="22499"/>
                    <a:pt x="64" y="26777"/>
                    <a:pt x="191" y="27696"/>
                  </a:cubicBezTo>
                  <a:cubicBezTo>
                    <a:pt x="350" y="28615"/>
                    <a:pt x="96" y="29660"/>
                    <a:pt x="191" y="29819"/>
                  </a:cubicBezTo>
                  <a:cubicBezTo>
                    <a:pt x="223" y="29914"/>
                    <a:pt x="254" y="30072"/>
                    <a:pt x="254" y="30294"/>
                  </a:cubicBezTo>
                  <a:cubicBezTo>
                    <a:pt x="857" y="30168"/>
                    <a:pt x="1522" y="29851"/>
                    <a:pt x="2061" y="29819"/>
                  </a:cubicBezTo>
                  <a:cubicBezTo>
                    <a:pt x="1997" y="29660"/>
                    <a:pt x="1966" y="29502"/>
                    <a:pt x="1966" y="29407"/>
                  </a:cubicBezTo>
                  <a:cubicBezTo>
                    <a:pt x="1997" y="28963"/>
                    <a:pt x="1839" y="28488"/>
                    <a:pt x="1680" y="28203"/>
                  </a:cubicBezTo>
                  <a:cubicBezTo>
                    <a:pt x="1554" y="27918"/>
                    <a:pt x="1744" y="24686"/>
                    <a:pt x="1966" y="24083"/>
                  </a:cubicBezTo>
                  <a:cubicBezTo>
                    <a:pt x="2187" y="23481"/>
                    <a:pt x="2980" y="21517"/>
                    <a:pt x="3043" y="21010"/>
                  </a:cubicBezTo>
                  <a:cubicBezTo>
                    <a:pt x="3071" y="20556"/>
                    <a:pt x="5338" y="15498"/>
                    <a:pt x="6493" y="15498"/>
                  </a:cubicBezTo>
                  <a:cubicBezTo>
                    <a:pt x="6627" y="15498"/>
                    <a:pt x="6746" y="15566"/>
                    <a:pt x="6845" y="15718"/>
                  </a:cubicBezTo>
                  <a:cubicBezTo>
                    <a:pt x="8398" y="18221"/>
                    <a:pt x="11599" y="18190"/>
                    <a:pt x="12454" y="18380"/>
                  </a:cubicBezTo>
                  <a:cubicBezTo>
                    <a:pt x="12512" y="18393"/>
                    <a:pt x="12603" y="18399"/>
                    <a:pt x="12723" y="18399"/>
                  </a:cubicBezTo>
                  <a:cubicBezTo>
                    <a:pt x="14310" y="18399"/>
                    <a:pt x="20929" y="17292"/>
                    <a:pt x="21960" y="16732"/>
                  </a:cubicBezTo>
                  <a:cubicBezTo>
                    <a:pt x="22246" y="16162"/>
                    <a:pt x="22879" y="15623"/>
                    <a:pt x="22974" y="14989"/>
                  </a:cubicBezTo>
                  <a:cubicBezTo>
                    <a:pt x="23101" y="14165"/>
                    <a:pt x="22594" y="10204"/>
                    <a:pt x="22594" y="10204"/>
                  </a:cubicBezTo>
                  <a:cubicBezTo>
                    <a:pt x="22594" y="10204"/>
                    <a:pt x="22974" y="8905"/>
                    <a:pt x="23101" y="8652"/>
                  </a:cubicBezTo>
                  <a:cubicBezTo>
                    <a:pt x="23142" y="8579"/>
                    <a:pt x="23226" y="8547"/>
                    <a:pt x="23337" y="8547"/>
                  </a:cubicBezTo>
                  <a:cubicBezTo>
                    <a:pt x="23659" y="8547"/>
                    <a:pt x="24205" y="8812"/>
                    <a:pt x="24559" y="9095"/>
                  </a:cubicBezTo>
                  <a:cubicBezTo>
                    <a:pt x="25002" y="9476"/>
                    <a:pt x="25763" y="10870"/>
                    <a:pt x="25795" y="11313"/>
                  </a:cubicBezTo>
                  <a:cubicBezTo>
                    <a:pt x="25855" y="11767"/>
                    <a:pt x="26957" y="12395"/>
                    <a:pt x="27414" y="12395"/>
                  </a:cubicBezTo>
                  <a:cubicBezTo>
                    <a:pt x="27436" y="12395"/>
                    <a:pt x="27456" y="12394"/>
                    <a:pt x="27474" y="12391"/>
                  </a:cubicBezTo>
                  <a:cubicBezTo>
                    <a:pt x="28995" y="12169"/>
                    <a:pt x="28837" y="9856"/>
                    <a:pt x="28520" y="9317"/>
                  </a:cubicBezTo>
                  <a:cubicBezTo>
                    <a:pt x="28203" y="8810"/>
                    <a:pt x="27854" y="7511"/>
                    <a:pt x="27759" y="6465"/>
                  </a:cubicBezTo>
                  <a:cubicBezTo>
                    <a:pt x="27664" y="5388"/>
                    <a:pt x="27664" y="3803"/>
                    <a:pt x="27474" y="3360"/>
                  </a:cubicBezTo>
                  <a:cubicBezTo>
                    <a:pt x="27284" y="2884"/>
                    <a:pt x="26777" y="1490"/>
                    <a:pt x="26492" y="952"/>
                  </a:cubicBezTo>
                  <a:cubicBezTo>
                    <a:pt x="26207" y="381"/>
                    <a:pt x="25193" y="64"/>
                    <a:pt x="23767" y="1"/>
                  </a:cubicBezTo>
                  <a:cubicBezTo>
                    <a:pt x="23761" y="1"/>
                    <a:pt x="23756" y="1"/>
                    <a:pt x="23750" y="1"/>
                  </a:cubicBez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4774183" y="3785514"/>
              <a:ext cx="132178" cy="178427"/>
            </a:xfrm>
            <a:custGeom>
              <a:avLst/>
              <a:gdLst/>
              <a:ahLst/>
              <a:cxnLst/>
              <a:rect l="l" t="t" r="r" b="b"/>
              <a:pathLst>
                <a:path w="2092" h="2824" extrusionOk="0">
                  <a:moveTo>
                    <a:pt x="729" y="1"/>
                  </a:moveTo>
                  <a:cubicBezTo>
                    <a:pt x="444" y="254"/>
                    <a:pt x="64" y="476"/>
                    <a:pt x="32" y="793"/>
                  </a:cubicBezTo>
                  <a:cubicBezTo>
                    <a:pt x="0" y="1268"/>
                    <a:pt x="190" y="2663"/>
                    <a:pt x="856" y="2821"/>
                  </a:cubicBezTo>
                  <a:cubicBezTo>
                    <a:pt x="864" y="2823"/>
                    <a:pt x="872" y="2824"/>
                    <a:pt x="881" y="2824"/>
                  </a:cubicBezTo>
                  <a:cubicBezTo>
                    <a:pt x="1170" y="2824"/>
                    <a:pt x="1661" y="1793"/>
                    <a:pt x="2092" y="1300"/>
                  </a:cubicBezTo>
                  <a:cubicBezTo>
                    <a:pt x="1616" y="983"/>
                    <a:pt x="1141" y="476"/>
                    <a:pt x="7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4147550" y="2185887"/>
              <a:ext cx="858903" cy="636816"/>
            </a:xfrm>
            <a:custGeom>
              <a:avLst/>
              <a:gdLst/>
              <a:ahLst/>
              <a:cxnLst/>
              <a:rect l="l" t="t" r="r" b="b"/>
              <a:pathLst>
                <a:path w="13594" h="10079" extrusionOk="0">
                  <a:moveTo>
                    <a:pt x="13594" y="0"/>
                  </a:moveTo>
                  <a:cubicBezTo>
                    <a:pt x="13594" y="0"/>
                    <a:pt x="4405" y="666"/>
                    <a:pt x="3296" y="761"/>
                  </a:cubicBezTo>
                  <a:cubicBezTo>
                    <a:pt x="2218" y="888"/>
                    <a:pt x="0" y="3549"/>
                    <a:pt x="95" y="8271"/>
                  </a:cubicBezTo>
                  <a:cubicBezTo>
                    <a:pt x="95" y="8784"/>
                    <a:pt x="8075" y="10079"/>
                    <a:pt x="10360" y="10079"/>
                  </a:cubicBezTo>
                  <a:cubicBezTo>
                    <a:pt x="10758" y="10079"/>
                    <a:pt x="10983" y="10039"/>
                    <a:pt x="10964" y="9950"/>
                  </a:cubicBezTo>
                  <a:cubicBezTo>
                    <a:pt x="10172" y="5958"/>
                    <a:pt x="13594" y="0"/>
                    <a:pt x="1359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4814177" y="2742452"/>
              <a:ext cx="320398" cy="1125217"/>
            </a:xfrm>
            <a:custGeom>
              <a:avLst/>
              <a:gdLst/>
              <a:ahLst/>
              <a:cxnLst/>
              <a:rect l="l" t="t" r="r" b="b"/>
              <a:pathLst>
                <a:path w="5071" h="17809" extrusionOk="0">
                  <a:moveTo>
                    <a:pt x="1649" y="1"/>
                  </a:moveTo>
                  <a:cubicBezTo>
                    <a:pt x="1649" y="1"/>
                    <a:pt x="1" y="3708"/>
                    <a:pt x="33" y="4120"/>
                  </a:cubicBezTo>
                  <a:cubicBezTo>
                    <a:pt x="64" y="4500"/>
                    <a:pt x="2599" y="9190"/>
                    <a:pt x="2504" y="9507"/>
                  </a:cubicBezTo>
                  <a:cubicBezTo>
                    <a:pt x="2441" y="9792"/>
                    <a:pt x="2758" y="10869"/>
                    <a:pt x="2726" y="11376"/>
                  </a:cubicBezTo>
                  <a:cubicBezTo>
                    <a:pt x="2663" y="11883"/>
                    <a:pt x="1490" y="13658"/>
                    <a:pt x="1395" y="14133"/>
                  </a:cubicBezTo>
                  <a:cubicBezTo>
                    <a:pt x="1268" y="14577"/>
                    <a:pt x="1237" y="15147"/>
                    <a:pt x="1015" y="15337"/>
                  </a:cubicBezTo>
                  <a:cubicBezTo>
                    <a:pt x="825" y="15527"/>
                    <a:pt x="540" y="15686"/>
                    <a:pt x="413" y="16129"/>
                  </a:cubicBezTo>
                  <a:cubicBezTo>
                    <a:pt x="350" y="16256"/>
                    <a:pt x="223" y="16383"/>
                    <a:pt x="96" y="16510"/>
                  </a:cubicBezTo>
                  <a:cubicBezTo>
                    <a:pt x="508" y="16985"/>
                    <a:pt x="983" y="17492"/>
                    <a:pt x="1459" y="17809"/>
                  </a:cubicBezTo>
                  <a:cubicBezTo>
                    <a:pt x="1554" y="17714"/>
                    <a:pt x="1649" y="17619"/>
                    <a:pt x="1744" y="17587"/>
                  </a:cubicBezTo>
                  <a:cubicBezTo>
                    <a:pt x="2061" y="17460"/>
                    <a:pt x="2061" y="16795"/>
                    <a:pt x="2631" y="15813"/>
                  </a:cubicBezTo>
                  <a:cubicBezTo>
                    <a:pt x="3011" y="15179"/>
                    <a:pt x="3899" y="11978"/>
                    <a:pt x="4215" y="11693"/>
                  </a:cubicBezTo>
                  <a:cubicBezTo>
                    <a:pt x="4501" y="11440"/>
                    <a:pt x="5039" y="10521"/>
                    <a:pt x="4532" y="7764"/>
                  </a:cubicBezTo>
                  <a:cubicBezTo>
                    <a:pt x="4025" y="5007"/>
                    <a:pt x="3518" y="3486"/>
                    <a:pt x="3835" y="3106"/>
                  </a:cubicBezTo>
                  <a:cubicBezTo>
                    <a:pt x="4152" y="2726"/>
                    <a:pt x="5071" y="1553"/>
                    <a:pt x="5071" y="1553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5"/>
            <p:cNvSpPr/>
            <p:nvPr/>
          </p:nvSpPr>
          <p:spPr>
            <a:xfrm>
              <a:off x="4189565" y="2201872"/>
              <a:ext cx="796921" cy="577109"/>
            </a:xfrm>
            <a:custGeom>
              <a:avLst/>
              <a:gdLst/>
              <a:ahLst/>
              <a:cxnLst/>
              <a:rect l="l" t="t" r="r" b="b"/>
              <a:pathLst>
                <a:path w="12613" h="9134" extrusionOk="0">
                  <a:moveTo>
                    <a:pt x="12612" y="1"/>
                  </a:moveTo>
                  <a:cubicBezTo>
                    <a:pt x="12612" y="1"/>
                    <a:pt x="4342" y="349"/>
                    <a:pt x="3359" y="476"/>
                  </a:cubicBezTo>
                  <a:cubicBezTo>
                    <a:pt x="2377" y="571"/>
                    <a:pt x="0" y="3962"/>
                    <a:pt x="191" y="7321"/>
                  </a:cubicBezTo>
                  <a:cubicBezTo>
                    <a:pt x="218" y="7761"/>
                    <a:pt x="7419" y="9134"/>
                    <a:pt x="9247" y="9134"/>
                  </a:cubicBezTo>
                  <a:cubicBezTo>
                    <a:pt x="9524" y="9134"/>
                    <a:pt x="9678" y="9103"/>
                    <a:pt x="9665" y="9032"/>
                  </a:cubicBezTo>
                  <a:cubicBezTo>
                    <a:pt x="9095" y="4786"/>
                    <a:pt x="12612" y="1"/>
                    <a:pt x="12612" y="1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5"/>
            <p:cNvSpPr/>
            <p:nvPr/>
          </p:nvSpPr>
          <p:spPr>
            <a:xfrm>
              <a:off x="4450947" y="2041960"/>
              <a:ext cx="593600" cy="304350"/>
            </a:xfrm>
            <a:custGeom>
              <a:avLst/>
              <a:gdLst/>
              <a:ahLst/>
              <a:cxnLst/>
              <a:rect l="l" t="t" r="r" b="b"/>
              <a:pathLst>
                <a:path w="9395" h="4817" extrusionOk="0">
                  <a:moveTo>
                    <a:pt x="8130" y="0"/>
                  </a:moveTo>
                  <a:cubicBezTo>
                    <a:pt x="8042" y="0"/>
                    <a:pt x="7946" y="9"/>
                    <a:pt x="7841" y="29"/>
                  </a:cubicBezTo>
                  <a:cubicBezTo>
                    <a:pt x="7334" y="124"/>
                    <a:pt x="5338" y="2057"/>
                    <a:pt x="4768" y="2057"/>
                  </a:cubicBezTo>
                  <a:cubicBezTo>
                    <a:pt x="4588" y="2067"/>
                    <a:pt x="4289" y="2071"/>
                    <a:pt x="3970" y="2071"/>
                  </a:cubicBezTo>
                  <a:cubicBezTo>
                    <a:pt x="3331" y="2071"/>
                    <a:pt x="2613" y="2057"/>
                    <a:pt x="2613" y="2057"/>
                  </a:cubicBezTo>
                  <a:cubicBezTo>
                    <a:pt x="2489" y="2032"/>
                    <a:pt x="2339" y="2019"/>
                    <a:pt x="2175" y="2019"/>
                  </a:cubicBezTo>
                  <a:cubicBezTo>
                    <a:pt x="1290" y="2019"/>
                    <a:pt x="1" y="2380"/>
                    <a:pt x="268" y="3102"/>
                  </a:cubicBezTo>
                  <a:cubicBezTo>
                    <a:pt x="605" y="3959"/>
                    <a:pt x="1770" y="4817"/>
                    <a:pt x="2905" y="4817"/>
                  </a:cubicBezTo>
                  <a:cubicBezTo>
                    <a:pt x="2945" y="4817"/>
                    <a:pt x="2985" y="4816"/>
                    <a:pt x="3025" y="4813"/>
                  </a:cubicBezTo>
                  <a:cubicBezTo>
                    <a:pt x="4166" y="4750"/>
                    <a:pt x="6035" y="2183"/>
                    <a:pt x="6669" y="1676"/>
                  </a:cubicBezTo>
                  <a:cubicBezTo>
                    <a:pt x="7113" y="1338"/>
                    <a:pt x="7373" y="1226"/>
                    <a:pt x="7629" y="1226"/>
                  </a:cubicBezTo>
                  <a:cubicBezTo>
                    <a:pt x="7757" y="1226"/>
                    <a:pt x="7884" y="1254"/>
                    <a:pt x="8031" y="1296"/>
                  </a:cubicBezTo>
                  <a:cubicBezTo>
                    <a:pt x="8443" y="1454"/>
                    <a:pt x="8855" y="2310"/>
                    <a:pt x="8855" y="2310"/>
                  </a:cubicBezTo>
                  <a:lnTo>
                    <a:pt x="9394" y="1898"/>
                  </a:lnTo>
                  <a:cubicBezTo>
                    <a:pt x="9394" y="1898"/>
                    <a:pt x="9362" y="1264"/>
                    <a:pt x="9172" y="852"/>
                  </a:cubicBezTo>
                  <a:cubicBezTo>
                    <a:pt x="9005" y="463"/>
                    <a:pt x="8765" y="0"/>
                    <a:pt x="8130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4353711" y="2076583"/>
              <a:ext cx="690837" cy="763055"/>
            </a:xfrm>
            <a:custGeom>
              <a:avLst/>
              <a:gdLst/>
              <a:ahLst/>
              <a:cxnLst/>
              <a:rect l="l" t="t" r="r" b="b"/>
              <a:pathLst>
                <a:path w="10934" h="12077" extrusionOk="0">
                  <a:moveTo>
                    <a:pt x="9742" y="0"/>
                  </a:moveTo>
                  <a:cubicBezTo>
                    <a:pt x="9630" y="0"/>
                    <a:pt x="9510" y="26"/>
                    <a:pt x="9380" y="83"/>
                  </a:cubicBezTo>
                  <a:cubicBezTo>
                    <a:pt x="8842" y="336"/>
                    <a:pt x="5610" y="3632"/>
                    <a:pt x="4881" y="3632"/>
                  </a:cubicBezTo>
                  <a:cubicBezTo>
                    <a:pt x="4152" y="3632"/>
                    <a:pt x="2061" y="2998"/>
                    <a:pt x="2061" y="2998"/>
                  </a:cubicBezTo>
                  <a:lnTo>
                    <a:pt x="2061" y="2998"/>
                  </a:lnTo>
                  <a:cubicBezTo>
                    <a:pt x="2061" y="2998"/>
                    <a:pt x="2536" y="4709"/>
                    <a:pt x="1775" y="5121"/>
                  </a:cubicBezTo>
                  <a:cubicBezTo>
                    <a:pt x="1047" y="5533"/>
                    <a:pt x="1" y="6293"/>
                    <a:pt x="413" y="6800"/>
                  </a:cubicBezTo>
                  <a:cubicBezTo>
                    <a:pt x="856" y="7307"/>
                    <a:pt x="2504" y="7054"/>
                    <a:pt x="2568" y="7941"/>
                  </a:cubicBezTo>
                  <a:cubicBezTo>
                    <a:pt x="2599" y="8828"/>
                    <a:pt x="1458" y="11300"/>
                    <a:pt x="2187" y="11902"/>
                  </a:cubicBezTo>
                  <a:cubicBezTo>
                    <a:pt x="2342" y="12025"/>
                    <a:pt x="2521" y="12076"/>
                    <a:pt x="2709" y="12076"/>
                  </a:cubicBezTo>
                  <a:cubicBezTo>
                    <a:pt x="3445" y="12076"/>
                    <a:pt x="4330" y="11285"/>
                    <a:pt x="4532" y="10856"/>
                  </a:cubicBezTo>
                  <a:cubicBezTo>
                    <a:pt x="4754" y="10349"/>
                    <a:pt x="5166" y="7624"/>
                    <a:pt x="5863" y="7307"/>
                  </a:cubicBezTo>
                  <a:cubicBezTo>
                    <a:pt x="6560" y="6959"/>
                    <a:pt x="7352" y="6610"/>
                    <a:pt x="7606" y="6103"/>
                  </a:cubicBezTo>
                  <a:cubicBezTo>
                    <a:pt x="7891" y="5596"/>
                    <a:pt x="9190" y="3315"/>
                    <a:pt x="9444" y="2871"/>
                  </a:cubicBezTo>
                  <a:cubicBezTo>
                    <a:pt x="9729" y="2427"/>
                    <a:pt x="10933" y="1350"/>
                    <a:pt x="10933" y="1350"/>
                  </a:cubicBezTo>
                  <a:cubicBezTo>
                    <a:pt x="10933" y="1350"/>
                    <a:pt x="10565" y="0"/>
                    <a:pt x="974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5520924" y="2486188"/>
              <a:ext cx="198267" cy="108168"/>
            </a:xfrm>
            <a:custGeom>
              <a:avLst/>
              <a:gdLst/>
              <a:ahLst/>
              <a:cxnLst/>
              <a:rect l="l" t="t" r="r" b="b"/>
              <a:pathLst>
                <a:path w="3138" h="1712" extrusionOk="0">
                  <a:moveTo>
                    <a:pt x="2948" y="1"/>
                  </a:moveTo>
                  <a:cubicBezTo>
                    <a:pt x="2948" y="1"/>
                    <a:pt x="1046" y="444"/>
                    <a:pt x="825" y="539"/>
                  </a:cubicBezTo>
                  <a:cubicBezTo>
                    <a:pt x="634" y="634"/>
                    <a:pt x="1" y="1331"/>
                    <a:pt x="1" y="1331"/>
                  </a:cubicBezTo>
                  <a:lnTo>
                    <a:pt x="191" y="1712"/>
                  </a:lnTo>
                  <a:cubicBezTo>
                    <a:pt x="191" y="1712"/>
                    <a:pt x="793" y="1015"/>
                    <a:pt x="1015" y="919"/>
                  </a:cubicBezTo>
                  <a:cubicBezTo>
                    <a:pt x="1205" y="793"/>
                    <a:pt x="3138" y="349"/>
                    <a:pt x="3138" y="349"/>
                  </a:cubicBezTo>
                  <a:lnTo>
                    <a:pt x="2948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5268704" y="1951611"/>
              <a:ext cx="126175" cy="514621"/>
            </a:xfrm>
            <a:custGeom>
              <a:avLst/>
              <a:gdLst/>
              <a:ahLst/>
              <a:cxnLst/>
              <a:rect l="l" t="t" r="r" b="b"/>
              <a:pathLst>
                <a:path w="1997" h="8145" extrusionOk="0">
                  <a:moveTo>
                    <a:pt x="1014" y="1"/>
                  </a:moveTo>
                  <a:lnTo>
                    <a:pt x="602" y="223"/>
                  </a:lnTo>
                  <a:cubicBezTo>
                    <a:pt x="602" y="223"/>
                    <a:pt x="0" y="3043"/>
                    <a:pt x="412" y="5103"/>
                  </a:cubicBezTo>
                  <a:cubicBezTo>
                    <a:pt x="634" y="6243"/>
                    <a:pt x="1711" y="8145"/>
                    <a:pt x="1711" y="8145"/>
                  </a:cubicBezTo>
                  <a:lnTo>
                    <a:pt x="1996" y="8050"/>
                  </a:lnTo>
                  <a:cubicBezTo>
                    <a:pt x="1996" y="8050"/>
                    <a:pt x="1363" y="6877"/>
                    <a:pt x="919" y="5134"/>
                  </a:cubicBezTo>
                  <a:cubicBezTo>
                    <a:pt x="444" y="3360"/>
                    <a:pt x="1014" y="1"/>
                    <a:pt x="10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5314700" y="2201872"/>
              <a:ext cx="258353" cy="342449"/>
            </a:xfrm>
            <a:custGeom>
              <a:avLst/>
              <a:gdLst/>
              <a:ahLst/>
              <a:cxnLst/>
              <a:rect l="l" t="t" r="r" b="b"/>
              <a:pathLst>
                <a:path w="4089" h="5420" extrusionOk="0">
                  <a:moveTo>
                    <a:pt x="1" y="1"/>
                  </a:moveTo>
                  <a:lnTo>
                    <a:pt x="1" y="825"/>
                  </a:lnTo>
                  <a:cubicBezTo>
                    <a:pt x="1" y="825"/>
                    <a:pt x="825" y="2124"/>
                    <a:pt x="1649" y="3043"/>
                  </a:cubicBezTo>
                  <a:cubicBezTo>
                    <a:pt x="2504" y="3994"/>
                    <a:pt x="3962" y="5419"/>
                    <a:pt x="3962" y="5419"/>
                  </a:cubicBezTo>
                  <a:lnTo>
                    <a:pt x="4089" y="5229"/>
                  </a:lnTo>
                  <a:cubicBezTo>
                    <a:pt x="4089" y="5229"/>
                    <a:pt x="2853" y="3867"/>
                    <a:pt x="1617" y="2473"/>
                  </a:cubicBezTo>
                  <a:cubicBezTo>
                    <a:pt x="698" y="142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5270663" y="1820825"/>
              <a:ext cx="146204" cy="204459"/>
            </a:xfrm>
            <a:custGeom>
              <a:avLst/>
              <a:gdLst/>
              <a:ahLst/>
              <a:cxnLst/>
              <a:rect l="l" t="t" r="r" b="b"/>
              <a:pathLst>
                <a:path w="2314" h="3236" extrusionOk="0">
                  <a:moveTo>
                    <a:pt x="426" y="1"/>
                  </a:moveTo>
                  <a:cubicBezTo>
                    <a:pt x="410" y="1"/>
                    <a:pt x="395" y="4"/>
                    <a:pt x="381" y="11"/>
                  </a:cubicBezTo>
                  <a:cubicBezTo>
                    <a:pt x="223" y="106"/>
                    <a:pt x="1" y="2134"/>
                    <a:pt x="444" y="2926"/>
                  </a:cubicBezTo>
                  <a:cubicBezTo>
                    <a:pt x="581" y="3154"/>
                    <a:pt x="793" y="3235"/>
                    <a:pt x="1027" y="3235"/>
                  </a:cubicBezTo>
                  <a:cubicBezTo>
                    <a:pt x="1606" y="3235"/>
                    <a:pt x="2314" y="2736"/>
                    <a:pt x="2314" y="2736"/>
                  </a:cubicBezTo>
                  <a:cubicBezTo>
                    <a:pt x="2314" y="2736"/>
                    <a:pt x="1268" y="1501"/>
                    <a:pt x="1110" y="994"/>
                  </a:cubicBezTo>
                  <a:cubicBezTo>
                    <a:pt x="934" y="524"/>
                    <a:pt x="622" y="1"/>
                    <a:pt x="426" y="1"/>
                  </a:cubicBez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5"/>
            <p:cNvSpPr/>
            <p:nvPr/>
          </p:nvSpPr>
          <p:spPr>
            <a:xfrm>
              <a:off x="5156557" y="2682367"/>
              <a:ext cx="164211" cy="334425"/>
            </a:xfrm>
            <a:custGeom>
              <a:avLst/>
              <a:gdLst/>
              <a:ahLst/>
              <a:cxnLst/>
              <a:rect l="l" t="t" r="r" b="b"/>
              <a:pathLst>
                <a:path w="2599" h="5293" extrusionOk="0">
                  <a:moveTo>
                    <a:pt x="1268" y="1"/>
                  </a:moveTo>
                  <a:cubicBezTo>
                    <a:pt x="1268" y="1"/>
                    <a:pt x="1553" y="1680"/>
                    <a:pt x="1395" y="2441"/>
                  </a:cubicBezTo>
                  <a:cubicBezTo>
                    <a:pt x="824" y="4627"/>
                    <a:pt x="1" y="5293"/>
                    <a:pt x="1" y="5293"/>
                  </a:cubicBezTo>
                  <a:lnTo>
                    <a:pt x="1300" y="4976"/>
                  </a:lnTo>
                  <a:cubicBezTo>
                    <a:pt x="1300" y="4976"/>
                    <a:pt x="2092" y="3835"/>
                    <a:pt x="2314" y="2758"/>
                  </a:cubicBezTo>
                  <a:cubicBezTo>
                    <a:pt x="2599" y="1363"/>
                    <a:pt x="2409" y="1"/>
                    <a:pt x="240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5"/>
            <p:cNvSpPr/>
            <p:nvPr/>
          </p:nvSpPr>
          <p:spPr>
            <a:xfrm>
              <a:off x="4920322" y="2179885"/>
              <a:ext cx="388446" cy="548614"/>
            </a:xfrm>
            <a:custGeom>
              <a:avLst/>
              <a:gdLst/>
              <a:ahLst/>
              <a:cxnLst/>
              <a:rect l="l" t="t" r="r" b="b"/>
              <a:pathLst>
                <a:path w="6148" h="8683" extrusionOk="0">
                  <a:moveTo>
                    <a:pt x="1553" y="0"/>
                  </a:moveTo>
                  <a:lnTo>
                    <a:pt x="1109" y="507"/>
                  </a:lnTo>
                  <a:cubicBezTo>
                    <a:pt x="1109" y="507"/>
                    <a:pt x="0" y="4120"/>
                    <a:pt x="1616" y="5894"/>
                  </a:cubicBezTo>
                  <a:cubicBezTo>
                    <a:pt x="3201" y="7669"/>
                    <a:pt x="5102" y="8683"/>
                    <a:pt x="5102" y="8683"/>
                  </a:cubicBezTo>
                  <a:lnTo>
                    <a:pt x="6148" y="7954"/>
                  </a:lnTo>
                  <a:cubicBezTo>
                    <a:pt x="6148" y="7954"/>
                    <a:pt x="3771" y="7320"/>
                    <a:pt x="2282" y="5451"/>
                  </a:cubicBezTo>
                  <a:cubicBezTo>
                    <a:pt x="824" y="3613"/>
                    <a:pt x="1553" y="1"/>
                    <a:pt x="15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5240651" y="2570283"/>
              <a:ext cx="116193" cy="158209"/>
            </a:xfrm>
            <a:custGeom>
              <a:avLst/>
              <a:gdLst/>
              <a:ahLst/>
              <a:cxnLst/>
              <a:rect l="l" t="t" r="r" b="b"/>
              <a:pathLst>
                <a:path w="1839" h="2504" extrusionOk="0">
                  <a:moveTo>
                    <a:pt x="1680" y="0"/>
                  </a:moveTo>
                  <a:cubicBezTo>
                    <a:pt x="1680" y="0"/>
                    <a:pt x="1521" y="507"/>
                    <a:pt x="1236" y="951"/>
                  </a:cubicBezTo>
                  <a:cubicBezTo>
                    <a:pt x="983" y="1363"/>
                    <a:pt x="0" y="2314"/>
                    <a:pt x="0" y="2314"/>
                  </a:cubicBezTo>
                  <a:lnTo>
                    <a:pt x="1078" y="2504"/>
                  </a:lnTo>
                  <a:lnTo>
                    <a:pt x="1838" y="139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5244632" y="2672384"/>
              <a:ext cx="74176" cy="74113"/>
            </a:xfrm>
            <a:custGeom>
              <a:avLst/>
              <a:gdLst/>
              <a:ahLst/>
              <a:cxnLst/>
              <a:rect l="l" t="t" r="r" b="b"/>
              <a:pathLst>
                <a:path w="1174" h="1173" extrusionOk="0">
                  <a:moveTo>
                    <a:pt x="603" y="0"/>
                  </a:moveTo>
                  <a:cubicBezTo>
                    <a:pt x="254" y="0"/>
                    <a:pt x="1" y="254"/>
                    <a:pt x="1" y="571"/>
                  </a:cubicBezTo>
                  <a:cubicBezTo>
                    <a:pt x="1" y="919"/>
                    <a:pt x="254" y="1173"/>
                    <a:pt x="603" y="1173"/>
                  </a:cubicBezTo>
                  <a:cubicBezTo>
                    <a:pt x="920" y="1173"/>
                    <a:pt x="1173" y="919"/>
                    <a:pt x="1173" y="571"/>
                  </a:cubicBezTo>
                  <a:cubicBezTo>
                    <a:pt x="1173" y="254"/>
                    <a:pt x="920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5306739" y="2000197"/>
              <a:ext cx="314396" cy="81632"/>
            </a:xfrm>
            <a:custGeom>
              <a:avLst/>
              <a:gdLst/>
              <a:ahLst/>
              <a:cxnLst/>
              <a:rect l="l" t="t" r="r" b="b"/>
              <a:pathLst>
                <a:path w="4976" h="1292" extrusionOk="0">
                  <a:moveTo>
                    <a:pt x="2351" y="0"/>
                  </a:moveTo>
                  <a:cubicBezTo>
                    <a:pt x="2180" y="0"/>
                    <a:pt x="2043" y="7"/>
                    <a:pt x="1965" y="24"/>
                  </a:cubicBezTo>
                  <a:cubicBezTo>
                    <a:pt x="1489" y="119"/>
                    <a:pt x="63" y="721"/>
                    <a:pt x="63" y="721"/>
                  </a:cubicBezTo>
                  <a:lnTo>
                    <a:pt x="0" y="1292"/>
                  </a:lnTo>
                  <a:cubicBezTo>
                    <a:pt x="0" y="1292"/>
                    <a:pt x="1458" y="721"/>
                    <a:pt x="1996" y="594"/>
                  </a:cubicBezTo>
                  <a:cubicBezTo>
                    <a:pt x="2091" y="578"/>
                    <a:pt x="2246" y="571"/>
                    <a:pt x="2435" y="571"/>
                  </a:cubicBezTo>
                  <a:cubicBezTo>
                    <a:pt x="3320" y="571"/>
                    <a:pt x="4975" y="721"/>
                    <a:pt x="4975" y="721"/>
                  </a:cubicBezTo>
                  <a:lnTo>
                    <a:pt x="4722" y="151"/>
                  </a:lnTo>
                  <a:cubicBezTo>
                    <a:pt x="4722" y="151"/>
                    <a:pt x="3153" y="0"/>
                    <a:pt x="235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4465858" y="2716422"/>
              <a:ext cx="182218" cy="318377"/>
            </a:xfrm>
            <a:custGeom>
              <a:avLst/>
              <a:gdLst/>
              <a:ahLst/>
              <a:cxnLst/>
              <a:rect l="l" t="t" r="r" b="b"/>
              <a:pathLst>
                <a:path w="2884" h="5039" extrusionOk="0">
                  <a:moveTo>
                    <a:pt x="1300" y="2916"/>
                  </a:moveTo>
                  <a:lnTo>
                    <a:pt x="2155" y="3043"/>
                  </a:lnTo>
                  <a:lnTo>
                    <a:pt x="1933" y="4500"/>
                  </a:lnTo>
                  <a:cubicBezTo>
                    <a:pt x="1902" y="4564"/>
                    <a:pt x="1807" y="4595"/>
                    <a:pt x="1743" y="4595"/>
                  </a:cubicBezTo>
                  <a:lnTo>
                    <a:pt x="888" y="4500"/>
                  </a:lnTo>
                  <a:cubicBezTo>
                    <a:pt x="729" y="4500"/>
                    <a:pt x="634" y="4342"/>
                    <a:pt x="697" y="4183"/>
                  </a:cubicBezTo>
                  <a:lnTo>
                    <a:pt x="1300" y="2916"/>
                  </a:lnTo>
                  <a:close/>
                  <a:moveTo>
                    <a:pt x="2472" y="1"/>
                  </a:moveTo>
                  <a:lnTo>
                    <a:pt x="159" y="4373"/>
                  </a:lnTo>
                  <a:cubicBezTo>
                    <a:pt x="0" y="4627"/>
                    <a:pt x="190" y="4944"/>
                    <a:pt x="476" y="4944"/>
                  </a:cubicBezTo>
                  <a:lnTo>
                    <a:pt x="1933" y="5039"/>
                  </a:lnTo>
                  <a:cubicBezTo>
                    <a:pt x="2155" y="5039"/>
                    <a:pt x="2345" y="4880"/>
                    <a:pt x="2345" y="4659"/>
                  </a:cubicBezTo>
                  <a:lnTo>
                    <a:pt x="2377" y="4532"/>
                  </a:lnTo>
                  <a:lnTo>
                    <a:pt x="2884" y="96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5"/>
            <p:cNvSpPr/>
            <p:nvPr/>
          </p:nvSpPr>
          <p:spPr>
            <a:xfrm>
              <a:off x="5484911" y="2482524"/>
              <a:ext cx="290324" cy="219370"/>
            </a:xfrm>
            <a:custGeom>
              <a:avLst/>
              <a:gdLst/>
              <a:ahLst/>
              <a:cxnLst/>
              <a:rect l="l" t="t" r="r" b="b"/>
              <a:pathLst>
                <a:path w="4595" h="3472" extrusionOk="0">
                  <a:moveTo>
                    <a:pt x="414" y="0"/>
                  </a:moveTo>
                  <a:cubicBezTo>
                    <a:pt x="348" y="0"/>
                    <a:pt x="294" y="18"/>
                    <a:pt x="254" y="59"/>
                  </a:cubicBezTo>
                  <a:cubicBezTo>
                    <a:pt x="0" y="280"/>
                    <a:pt x="1331" y="1611"/>
                    <a:pt x="2218" y="2530"/>
                  </a:cubicBezTo>
                  <a:cubicBezTo>
                    <a:pt x="2807" y="3143"/>
                    <a:pt x="3452" y="3471"/>
                    <a:pt x="3831" y="3471"/>
                  </a:cubicBezTo>
                  <a:cubicBezTo>
                    <a:pt x="3942" y="3471"/>
                    <a:pt x="4031" y="3443"/>
                    <a:pt x="4088" y="3386"/>
                  </a:cubicBezTo>
                  <a:cubicBezTo>
                    <a:pt x="4595" y="2847"/>
                    <a:pt x="3961" y="2182"/>
                    <a:pt x="2852" y="1484"/>
                  </a:cubicBezTo>
                  <a:cubicBezTo>
                    <a:pt x="1911" y="875"/>
                    <a:pt x="873" y="0"/>
                    <a:pt x="414" y="0"/>
                  </a:cubicBez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5"/>
            <p:cNvSpPr/>
            <p:nvPr/>
          </p:nvSpPr>
          <p:spPr>
            <a:xfrm>
              <a:off x="5683111" y="2407717"/>
              <a:ext cx="312374" cy="285395"/>
            </a:xfrm>
            <a:custGeom>
              <a:avLst/>
              <a:gdLst/>
              <a:ahLst/>
              <a:cxnLst/>
              <a:rect l="l" t="t" r="r" b="b"/>
              <a:pathLst>
                <a:path w="4944" h="4517" extrusionOk="0">
                  <a:moveTo>
                    <a:pt x="4098" y="1"/>
                  </a:moveTo>
                  <a:cubicBezTo>
                    <a:pt x="3506" y="1"/>
                    <a:pt x="2760" y="740"/>
                    <a:pt x="1997" y="1623"/>
                  </a:cubicBezTo>
                  <a:cubicBezTo>
                    <a:pt x="697" y="3175"/>
                    <a:pt x="0" y="3841"/>
                    <a:pt x="539" y="4348"/>
                  </a:cubicBezTo>
                  <a:cubicBezTo>
                    <a:pt x="667" y="4462"/>
                    <a:pt x="782" y="4517"/>
                    <a:pt x="901" y="4517"/>
                  </a:cubicBezTo>
                  <a:cubicBezTo>
                    <a:pt x="1342" y="4517"/>
                    <a:pt x="1835" y="3771"/>
                    <a:pt x="3232" y="2573"/>
                  </a:cubicBezTo>
                  <a:cubicBezTo>
                    <a:pt x="4246" y="1686"/>
                    <a:pt x="4944" y="577"/>
                    <a:pt x="4627" y="260"/>
                  </a:cubicBezTo>
                  <a:cubicBezTo>
                    <a:pt x="4470" y="80"/>
                    <a:pt x="4292" y="1"/>
                    <a:pt x="409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5519092" y="2502110"/>
              <a:ext cx="256142" cy="200289"/>
            </a:xfrm>
            <a:custGeom>
              <a:avLst/>
              <a:gdLst/>
              <a:ahLst/>
              <a:cxnLst/>
              <a:rect l="l" t="t" r="r" b="b"/>
              <a:pathLst>
                <a:path w="4054" h="3170" extrusionOk="0">
                  <a:moveTo>
                    <a:pt x="656" y="1"/>
                  </a:moveTo>
                  <a:cubicBezTo>
                    <a:pt x="564" y="1"/>
                    <a:pt x="1" y="481"/>
                    <a:pt x="93" y="604"/>
                  </a:cubicBezTo>
                  <a:cubicBezTo>
                    <a:pt x="347" y="921"/>
                    <a:pt x="1012" y="1586"/>
                    <a:pt x="1646" y="2252"/>
                  </a:cubicBezTo>
                  <a:cubicBezTo>
                    <a:pt x="2243" y="2873"/>
                    <a:pt x="2876" y="3170"/>
                    <a:pt x="3260" y="3170"/>
                  </a:cubicBezTo>
                  <a:cubicBezTo>
                    <a:pt x="3386" y="3170"/>
                    <a:pt x="3485" y="3138"/>
                    <a:pt x="3547" y="3076"/>
                  </a:cubicBezTo>
                  <a:cubicBezTo>
                    <a:pt x="4054" y="2537"/>
                    <a:pt x="3452" y="1808"/>
                    <a:pt x="2343" y="1111"/>
                  </a:cubicBezTo>
                  <a:cubicBezTo>
                    <a:pt x="1265" y="414"/>
                    <a:pt x="980" y="192"/>
                    <a:pt x="663" y="2"/>
                  </a:cubicBezTo>
                  <a:cubicBezTo>
                    <a:pt x="662" y="1"/>
                    <a:pt x="659" y="1"/>
                    <a:pt x="65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5799238" y="2396029"/>
              <a:ext cx="197635" cy="210335"/>
            </a:xfrm>
            <a:custGeom>
              <a:avLst/>
              <a:gdLst/>
              <a:ahLst/>
              <a:cxnLst/>
              <a:rect l="l" t="t" r="r" b="b"/>
              <a:pathLst>
                <a:path w="3128" h="3329" extrusionOk="0">
                  <a:moveTo>
                    <a:pt x="2139" y="0"/>
                  </a:moveTo>
                  <a:cubicBezTo>
                    <a:pt x="2123" y="0"/>
                    <a:pt x="2108" y="1"/>
                    <a:pt x="2092" y="2"/>
                  </a:cubicBezTo>
                  <a:cubicBezTo>
                    <a:pt x="919" y="97"/>
                    <a:pt x="0" y="1935"/>
                    <a:pt x="0" y="1935"/>
                  </a:cubicBezTo>
                  <a:lnTo>
                    <a:pt x="1268" y="3329"/>
                  </a:lnTo>
                  <a:cubicBezTo>
                    <a:pt x="1268" y="3329"/>
                    <a:pt x="2408" y="2346"/>
                    <a:pt x="2789" y="1428"/>
                  </a:cubicBezTo>
                  <a:cubicBezTo>
                    <a:pt x="3128" y="534"/>
                    <a:pt x="2688" y="0"/>
                    <a:pt x="2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5434871" y="2414098"/>
              <a:ext cx="108168" cy="112212"/>
            </a:xfrm>
            <a:custGeom>
              <a:avLst/>
              <a:gdLst/>
              <a:ahLst/>
              <a:cxnLst/>
              <a:rect l="l" t="t" r="r" b="b"/>
              <a:pathLst>
                <a:path w="1712" h="1776" extrusionOk="0">
                  <a:moveTo>
                    <a:pt x="285" y="1"/>
                  </a:moveTo>
                  <a:lnTo>
                    <a:pt x="190" y="191"/>
                  </a:lnTo>
                  <a:lnTo>
                    <a:pt x="127" y="223"/>
                  </a:lnTo>
                  <a:lnTo>
                    <a:pt x="63" y="381"/>
                  </a:lnTo>
                  <a:cubicBezTo>
                    <a:pt x="63" y="381"/>
                    <a:pt x="0" y="508"/>
                    <a:pt x="0" y="571"/>
                  </a:cubicBezTo>
                  <a:cubicBezTo>
                    <a:pt x="32" y="635"/>
                    <a:pt x="63" y="888"/>
                    <a:pt x="63" y="888"/>
                  </a:cubicBezTo>
                  <a:cubicBezTo>
                    <a:pt x="95" y="920"/>
                    <a:pt x="349" y="1395"/>
                    <a:pt x="444" y="1458"/>
                  </a:cubicBezTo>
                  <a:cubicBezTo>
                    <a:pt x="570" y="1522"/>
                    <a:pt x="1331" y="1775"/>
                    <a:pt x="1331" y="1775"/>
                  </a:cubicBezTo>
                  <a:lnTo>
                    <a:pt x="1711" y="1300"/>
                  </a:lnTo>
                  <a:lnTo>
                    <a:pt x="1648" y="983"/>
                  </a:lnTo>
                  <a:cubicBezTo>
                    <a:pt x="1648" y="951"/>
                    <a:pt x="1458" y="635"/>
                    <a:pt x="1458" y="539"/>
                  </a:cubicBezTo>
                  <a:cubicBezTo>
                    <a:pt x="1458" y="413"/>
                    <a:pt x="1489" y="349"/>
                    <a:pt x="1489" y="349"/>
                  </a:cubicBezTo>
                  <a:cubicBezTo>
                    <a:pt x="1489" y="332"/>
                    <a:pt x="1435" y="297"/>
                    <a:pt x="1375" y="297"/>
                  </a:cubicBezTo>
                  <a:cubicBezTo>
                    <a:pt x="1323" y="297"/>
                    <a:pt x="1265" y="324"/>
                    <a:pt x="1236" y="413"/>
                  </a:cubicBezTo>
                  <a:cubicBezTo>
                    <a:pt x="1204" y="603"/>
                    <a:pt x="1268" y="793"/>
                    <a:pt x="1236" y="856"/>
                  </a:cubicBezTo>
                  <a:cubicBezTo>
                    <a:pt x="1234" y="859"/>
                    <a:pt x="1229" y="860"/>
                    <a:pt x="1223" y="860"/>
                  </a:cubicBezTo>
                  <a:cubicBezTo>
                    <a:pt x="1148" y="860"/>
                    <a:pt x="819" y="693"/>
                    <a:pt x="761" y="635"/>
                  </a:cubicBezTo>
                  <a:cubicBezTo>
                    <a:pt x="697" y="571"/>
                    <a:pt x="380" y="96"/>
                    <a:pt x="380" y="64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5342753" y="2402094"/>
              <a:ext cx="78157" cy="118214"/>
            </a:xfrm>
            <a:custGeom>
              <a:avLst/>
              <a:gdLst/>
              <a:ahLst/>
              <a:cxnLst/>
              <a:rect l="l" t="t" r="r" b="b"/>
              <a:pathLst>
                <a:path w="1237" h="1871" extrusionOk="0">
                  <a:moveTo>
                    <a:pt x="64" y="1"/>
                  </a:moveTo>
                  <a:cubicBezTo>
                    <a:pt x="32" y="1"/>
                    <a:pt x="32" y="381"/>
                    <a:pt x="0" y="444"/>
                  </a:cubicBezTo>
                  <a:cubicBezTo>
                    <a:pt x="0" y="508"/>
                    <a:pt x="32" y="920"/>
                    <a:pt x="64" y="1015"/>
                  </a:cubicBezTo>
                  <a:cubicBezTo>
                    <a:pt x="96" y="1015"/>
                    <a:pt x="96" y="1046"/>
                    <a:pt x="191" y="1078"/>
                  </a:cubicBezTo>
                  <a:cubicBezTo>
                    <a:pt x="222" y="1110"/>
                    <a:pt x="191" y="1173"/>
                    <a:pt x="254" y="1236"/>
                  </a:cubicBezTo>
                  <a:lnTo>
                    <a:pt x="381" y="1268"/>
                  </a:lnTo>
                  <a:lnTo>
                    <a:pt x="444" y="1363"/>
                  </a:lnTo>
                  <a:lnTo>
                    <a:pt x="507" y="1395"/>
                  </a:lnTo>
                  <a:lnTo>
                    <a:pt x="603" y="1458"/>
                  </a:lnTo>
                  <a:lnTo>
                    <a:pt x="729" y="1522"/>
                  </a:lnTo>
                  <a:cubicBezTo>
                    <a:pt x="1014" y="1712"/>
                    <a:pt x="1141" y="1870"/>
                    <a:pt x="1141" y="1870"/>
                  </a:cubicBezTo>
                  <a:cubicBezTo>
                    <a:pt x="1236" y="1648"/>
                    <a:pt x="1110" y="1300"/>
                    <a:pt x="1046" y="1268"/>
                  </a:cubicBezTo>
                  <a:cubicBezTo>
                    <a:pt x="888" y="1205"/>
                    <a:pt x="1110" y="888"/>
                    <a:pt x="983" y="761"/>
                  </a:cubicBezTo>
                  <a:lnTo>
                    <a:pt x="983" y="761"/>
                  </a:lnTo>
                  <a:lnTo>
                    <a:pt x="856" y="793"/>
                  </a:lnTo>
                  <a:cubicBezTo>
                    <a:pt x="856" y="729"/>
                    <a:pt x="888" y="603"/>
                    <a:pt x="824" y="508"/>
                  </a:cubicBezTo>
                  <a:lnTo>
                    <a:pt x="666" y="539"/>
                  </a:lnTo>
                  <a:lnTo>
                    <a:pt x="666" y="318"/>
                  </a:lnTo>
                  <a:cubicBezTo>
                    <a:pt x="629" y="299"/>
                    <a:pt x="593" y="281"/>
                    <a:pt x="562" y="281"/>
                  </a:cubicBezTo>
                  <a:cubicBezTo>
                    <a:pt x="540" y="281"/>
                    <a:pt x="521" y="291"/>
                    <a:pt x="507" y="318"/>
                  </a:cubicBezTo>
                  <a:cubicBezTo>
                    <a:pt x="444" y="413"/>
                    <a:pt x="349" y="634"/>
                    <a:pt x="317" y="698"/>
                  </a:cubicBezTo>
                  <a:cubicBezTo>
                    <a:pt x="317" y="700"/>
                    <a:pt x="317" y="700"/>
                    <a:pt x="317" y="700"/>
                  </a:cubicBezTo>
                  <a:cubicBezTo>
                    <a:pt x="314" y="700"/>
                    <a:pt x="284" y="465"/>
                    <a:pt x="254" y="286"/>
                  </a:cubicBezTo>
                  <a:cubicBezTo>
                    <a:pt x="222" y="64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FFB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5675087" y="3468470"/>
              <a:ext cx="136221" cy="535977"/>
            </a:xfrm>
            <a:custGeom>
              <a:avLst/>
              <a:gdLst/>
              <a:ahLst/>
              <a:cxnLst/>
              <a:rect l="l" t="t" r="r" b="b"/>
              <a:pathLst>
                <a:path w="2156" h="8483" extrusionOk="0">
                  <a:moveTo>
                    <a:pt x="1711" y="0"/>
                  </a:moveTo>
                  <a:cubicBezTo>
                    <a:pt x="1650" y="0"/>
                    <a:pt x="1577" y="12"/>
                    <a:pt x="1490" y="44"/>
                  </a:cubicBezTo>
                  <a:cubicBezTo>
                    <a:pt x="1154" y="135"/>
                    <a:pt x="936" y="521"/>
                    <a:pt x="637" y="521"/>
                  </a:cubicBezTo>
                  <a:cubicBezTo>
                    <a:pt x="626" y="521"/>
                    <a:pt x="614" y="520"/>
                    <a:pt x="603" y="519"/>
                  </a:cubicBezTo>
                  <a:cubicBezTo>
                    <a:pt x="254" y="487"/>
                    <a:pt x="1" y="44"/>
                    <a:pt x="1" y="44"/>
                  </a:cubicBezTo>
                  <a:lnTo>
                    <a:pt x="1" y="44"/>
                  </a:lnTo>
                  <a:cubicBezTo>
                    <a:pt x="1" y="44"/>
                    <a:pt x="159" y="1565"/>
                    <a:pt x="254" y="2103"/>
                  </a:cubicBezTo>
                  <a:cubicBezTo>
                    <a:pt x="317" y="2674"/>
                    <a:pt x="983" y="6096"/>
                    <a:pt x="983" y="6128"/>
                  </a:cubicBezTo>
                  <a:cubicBezTo>
                    <a:pt x="983" y="6223"/>
                    <a:pt x="951" y="6318"/>
                    <a:pt x="920" y="6445"/>
                  </a:cubicBezTo>
                  <a:cubicBezTo>
                    <a:pt x="856" y="6667"/>
                    <a:pt x="761" y="6952"/>
                    <a:pt x="698" y="7205"/>
                  </a:cubicBezTo>
                  <a:cubicBezTo>
                    <a:pt x="571" y="7364"/>
                    <a:pt x="413" y="7617"/>
                    <a:pt x="286" y="7871"/>
                  </a:cubicBezTo>
                  <a:cubicBezTo>
                    <a:pt x="96" y="8124"/>
                    <a:pt x="64" y="8409"/>
                    <a:pt x="191" y="8441"/>
                  </a:cubicBezTo>
                  <a:cubicBezTo>
                    <a:pt x="243" y="8467"/>
                    <a:pt x="339" y="8483"/>
                    <a:pt x="458" y="8483"/>
                  </a:cubicBezTo>
                  <a:cubicBezTo>
                    <a:pt x="627" y="8483"/>
                    <a:pt x="842" y="8452"/>
                    <a:pt x="1046" y="8378"/>
                  </a:cubicBezTo>
                  <a:cubicBezTo>
                    <a:pt x="1300" y="8251"/>
                    <a:pt x="1490" y="7871"/>
                    <a:pt x="1680" y="7712"/>
                  </a:cubicBezTo>
                  <a:cubicBezTo>
                    <a:pt x="1902" y="7490"/>
                    <a:pt x="2124" y="7427"/>
                    <a:pt x="2124" y="7427"/>
                  </a:cubicBezTo>
                  <a:cubicBezTo>
                    <a:pt x="2124" y="7427"/>
                    <a:pt x="2092" y="6476"/>
                    <a:pt x="2092" y="6318"/>
                  </a:cubicBezTo>
                  <a:cubicBezTo>
                    <a:pt x="2092" y="6223"/>
                    <a:pt x="2029" y="6128"/>
                    <a:pt x="1965" y="6096"/>
                  </a:cubicBezTo>
                  <a:cubicBezTo>
                    <a:pt x="1965" y="5716"/>
                    <a:pt x="1965" y="4195"/>
                    <a:pt x="2060" y="3086"/>
                  </a:cubicBezTo>
                  <a:cubicBezTo>
                    <a:pt x="2155" y="1787"/>
                    <a:pt x="1965" y="107"/>
                    <a:pt x="1965" y="107"/>
                  </a:cubicBezTo>
                  <a:cubicBezTo>
                    <a:pt x="1965" y="107"/>
                    <a:pt x="1894" y="0"/>
                    <a:pt x="171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178" name="Google Shape;178;p27"/>
          <p:cNvGrpSpPr/>
          <p:nvPr/>
        </p:nvGrpSpPr>
        <p:grpSpPr>
          <a:xfrm>
            <a:off x="4920988" y="3047175"/>
            <a:ext cx="485450" cy="443275"/>
            <a:chOff x="4238125" y="1422900"/>
            <a:chExt cx="485450" cy="443275"/>
          </a:xfrm>
        </p:grpSpPr>
        <p:sp>
          <p:nvSpPr>
            <p:cNvPr id="179" name="Google Shape;179;p27"/>
            <p:cNvSpPr/>
            <p:nvPr/>
          </p:nvSpPr>
          <p:spPr>
            <a:xfrm>
              <a:off x="4316575" y="1468425"/>
              <a:ext cx="209275" cy="265750"/>
            </a:xfrm>
            <a:custGeom>
              <a:avLst/>
              <a:gdLst/>
              <a:ahLst/>
              <a:cxnLst/>
              <a:rect l="l" t="t" r="r" b="b"/>
              <a:pathLst>
                <a:path w="8371" h="10630" extrusionOk="0">
                  <a:moveTo>
                    <a:pt x="1340" y="0"/>
                  </a:moveTo>
                  <a:lnTo>
                    <a:pt x="1" y="9667"/>
                  </a:lnTo>
                  <a:lnTo>
                    <a:pt x="7031" y="10630"/>
                  </a:lnTo>
                  <a:lnTo>
                    <a:pt x="8370" y="984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302475" y="1658100"/>
              <a:ext cx="61225" cy="167825"/>
            </a:xfrm>
            <a:custGeom>
              <a:avLst/>
              <a:gdLst/>
              <a:ahLst/>
              <a:cxnLst/>
              <a:rect l="l" t="t" r="r" b="b"/>
              <a:pathLst>
                <a:path w="2449" h="6713" extrusionOk="0">
                  <a:moveTo>
                    <a:pt x="1578" y="1"/>
                  </a:moveTo>
                  <a:cubicBezTo>
                    <a:pt x="1166" y="1"/>
                    <a:pt x="811" y="299"/>
                    <a:pt x="753" y="720"/>
                  </a:cubicBezTo>
                  <a:lnTo>
                    <a:pt x="63" y="5784"/>
                  </a:lnTo>
                  <a:cubicBezTo>
                    <a:pt x="0" y="6223"/>
                    <a:pt x="314" y="6641"/>
                    <a:pt x="753" y="6704"/>
                  </a:cubicBezTo>
                  <a:cubicBezTo>
                    <a:pt x="793" y="6710"/>
                    <a:pt x="832" y="6712"/>
                    <a:pt x="870" y="6712"/>
                  </a:cubicBezTo>
                  <a:cubicBezTo>
                    <a:pt x="1283" y="6712"/>
                    <a:pt x="1637" y="6414"/>
                    <a:pt x="1695" y="5993"/>
                  </a:cubicBezTo>
                  <a:lnTo>
                    <a:pt x="2385" y="950"/>
                  </a:lnTo>
                  <a:cubicBezTo>
                    <a:pt x="2448" y="490"/>
                    <a:pt x="2134" y="71"/>
                    <a:pt x="1695" y="9"/>
                  </a:cubicBezTo>
                  <a:cubicBezTo>
                    <a:pt x="1655" y="3"/>
                    <a:pt x="1616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342750" y="1698375"/>
              <a:ext cx="61225" cy="167800"/>
            </a:xfrm>
            <a:custGeom>
              <a:avLst/>
              <a:gdLst/>
              <a:ahLst/>
              <a:cxnLst/>
              <a:rect l="l" t="t" r="r" b="b"/>
              <a:pathLst>
                <a:path w="2449" h="6712" extrusionOk="0">
                  <a:moveTo>
                    <a:pt x="1578" y="1"/>
                  </a:moveTo>
                  <a:cubicBezTo>
                    <a:pt x="1165" y="1"/>
                    <a:pt x="811" y="298"/>
                    <a:pt x="753" y="699"/>
                  </a:cubicBezTo>
                  <a:lnTo>
                    <a:pt x="63" y="5763"/>
                  </a:lnTo>
                  <a:cubicBezTo>
                    <a:pt x="0" y="6223"/>
                    <a:pt x="314" y="6642"/>
                    <a:pt x="753" y="6704"/>
                  </a:cubicBezTo>
                  <a:cubicBezTo>
                    <a:pt x="791" y="6709"/>
                    <a:pt x="828" y="6712"/>
                    <a:pt x="865" y="6712"/>
                  </a:cubicBezTo>
                  <a:cubicBezTo>
                    <a:pt x="1280" y="6712"/>
                    <a:pt x="1637" y="6397"/>
                    <a:pt x="1695" y="5993"/>
                  </a:cubicBezTo>
                  <a:lnTo>
                    <a:pt x="2385" y="929"/>
                  </a:lnTo>
                  <a:cubicBezTo>
                    <a:pt x="2448" y="490"/>
                    <a:pt x="2134" y="72"/>
                    <a:pt x="1695" y="9"/>
                  </a:cubicBezTo>
                  <a:cubicBezTo>
                    <a:pt x="1655" y="3"/>
                    <a:pt x="1616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4388250" y="1697850"/>
              <a:ext cx="61750" cy="167825"/>
            </a:xfrm>
            <a:custGeom>
              <a:avLst/>
              <a:gdLst/>
              <a:ahLst/>
              <a:cxnLst/>
              <a:rect l="l" t="t" r="r" b="b"/>
              <a:pathLst>
                <a:path w="2470" h="6713" extrusionOk="0">
                  <a:moveTo>
                    <a:pt x="1583" y="1"/>
                  </a:moveTo>
                  <a:cubicBezTo>
                    <a:pt x="1187" y="1"/>
                    <a:pt x="832" y="299"/>
                    <a:pt x="775" y="720"/>
                  </a:cubicBezTo>
                  <a:lnTo>
                    <a:pt x="63" y="5763"/>
                  </a:lnTo>
                  <a:cubicBezTo>
                    <a:pt x="1" y="6223"/>
                    <a:pt x="314" y="6642"/>
                    <a:pt x="775" y="6704"/>
                  </a:cubicBezTo>
                  <a:cubicBezTo>
                    <a:pt x="814" y="6710"/>
                    <a:pt x="853" y="6712"/>
                    <a:pt x="892" y="6712"/>
                  </a:cubicBezTo>
                  <a:cubicBezTo>
                    <a:pt x="1304" y="6712"/>
                    <a:pt x="1659" y="6414"/>
                    <a:pt x="1716" y="5993"/>
                  </a:cubicBezTo>
                  <a:lnTo>
                    <a:pt x="2407" y="929"/>
                  </a:lnTo>
                  <a:cubicBezTo>
                    <a:pt x="2470" y="490"/>
                    <a:pt x="2156" y="72"/>
                    <a:pt x="1695" y="9"/>
                  </a:cubicBezTo>
                  <a:cubicBezTo>
                    <a:pt x="1658" y="3"/>
                    <a:pt x="1620" y="1"/>
                    <a:pt x="1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435325" y="1690525"/>
              <a:ext cx="61750" cy="167825"/>
            </a:xfrm>
            <a:custGeom>
              <a:avLst/>
              <a:gdLst/>
              <a:ahLst/>
              <a:cxnLst/>
              <a:rect l="l" t="t" r="r" b="b"/>
              <a:pathLst>
                <a:path w="2470" h="6713" extrusionOk="0">
                  <a:moveTo>
                    <a:pt x="1578" y="1"/>
                  </a:moveTo>
                  <a:cubicBezTo>
                    <a:pt x="1166" y="1"/>
                    <a:pt x="811" y="299"/>
                    <a:pt x="754" y="720"/>
                  </a:cubicBezTo>
                  <a:lnTo>
                    <a:pt x="63" y="5763"/>
                  </a:lnTo>
                  <a:cubicBezTo>
                    <a:pt x="1" y="6223"/>
                    <a:pt x="314" y="6642"/>
                    <a:pt x="775" y="6704"/>
                  </a:cubicBezTo>
                  <a:cubicBezTo>
                    <a:pt x="812" y="6710"/>
                    <a:pt x="850" y="6712"/>
                    <a:pt x="887" y="6712"/>
                  </a:cubicBezTo>
                  <a:cubicBezTo>
                    <a:pt x="1283" y="6712"/>
                    <a:pt x="1638" y="6414"/>
                    <a:pt x="1695" y="5993"/>
                  </a:cubicBezTo>
                  <a:lnTo>
                    <a:pt x="2407" y="950"/>
                  </a:lnTo>
                  <a:cubicBezTo>
                    <a:pt x="2470" y="490"/>
                    <a:pt x="2135" y="72"/>
                    <a:pt x="1695" y="9"/>
                  </a:cubicBezTo>
                  <a:cubicBezTo>
                    <a:pt x="1656" y="4"/>
                    <a:pt x="1617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4238125" y="1468425"/>
              <a:ext cx="222325" cy="229875"/>
            </a:xfrm>
            <a:custGeom>
              <a:avLst/>
              <a:gdLst/>
              <a:ahLst/>
              <a:cxnLst/>
              <a:rect l="l" t="t" r="r" b="b"/>
              <a:pathLst>
                <a:path w="8893" h="9195" extrusionOk="0">
                  <a:moveTo>
                    <a:pt x="4478" y="0"/>
                  </a:moveTo>
                  <a:lnTo>
                    <a:pt x="3913" y="4122"/>
                  </a:lnTo>
                  <a:lnTo>
                    <a:pt x="0" y="8872"/>
                  </a:lnTo>
                  <a:cubicBezTo>
                    <a:pt x="0" y="8872"/>
                    <a:pt x="427" y="9194"/>
                    <a:pt x="981" y="9194"/>
                  </a:cubicBezTo>
                  <a:cubicBezTo>
                    <a:pt x="1249" y="9194"/>
                    <a:pt x="1548" y="9118"/>
                    <a:pt x="1842" y="8893"/>
                  </a:cubicBezTo>
                  <a:cubicBezTo>
                    <a:pt x="3097" y="7930"/>
                    <a:pt x="4708" y="6549"/>
                    <a:pt x="4708" y="6549"/>
                  </a:cubicBezTo>
                  <a:cubicBezTo>
                    <a:pt x="4708" y="6549"/>
                    <a:pt x="4775" y="6555"/>
                    <a:pt x="4890" y="6555"/>
                  </a:cubicBezTo>
                  <a:cubicBezTo>
                    <a:pt x="5093" y="6555"/>
                    <a:pt x="5446" y="6538"/>
                    <a:pt x="5859" y="6445"/>
                  </a:cubicBezTo>
                  <a:cubicBezTo>
                    <a:pt x="6863" y="6215"/>
                    <a:pt x="8202" y="5524"/>
                    <a:pt x="8516" y="3390"/>
                  </a:cubicBezTo>
                  <a:lnTo>
                    <a:pt x="8893" y="607"/>
                  </a:lnTo>
                  <a:lnTo>
                    <a:pt x="4478" y="0"/>
                  </a:lnTo>
                  <a:close/>
                </a:path>
              </a:pathLst>
            </a:custGeom>
            <a:solidFill>
              <a:srgbClr val="55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4395050" y="1422900"/>
              <a:ext cx="328525" cy="405075"/>
            </a:xfrm>
            <a:custGeom>
              <a:avLst/>
              <a:gdLst/>
              <a:ahLst/>
              <a:cxnLst/>
              <a:rect l="l" t="t" r="r" b="b"/>
              <a:pathLst>
                <a:path w="13141" h="16203" extrusionOk="0">
                  <a:moveTo>
                    <a:pt x="6571" y="1"/>
                  </a:moveTo>
                  <a:lnTo>
                    <a:pt x="2449" y="1717"/>
                  </a:lnTo>
                  <a:lnTo>
                    <a:pt x="1" y="2742"/>
                  </a:lnTo>
                  <a:lnTo>
                    <a:pt x="3453" y="10986"/>
                  </a:lnTo>
                  <a:lnTo>
                    <a:pt x="3746" y="11739"/>
                  </a:lnTo>
                  <a:lnTo>
                    <a:pt x="5399" y="15694"/>
                  </a:lnTo>
                  <a:cubicBezTo>
                    <a:pt x="5540" y="16007"/>
                    <a:pt x="5845" y="16203"/>
                    <a:pt x="6164" y="16203"/>
                  </a:cubicBezTo>
                  <a:cubicBezTo>
                    <a:pt x="6272" y="16203"/>
                    <a:pt x="6381" y="16181"/>
                    <a:pt x="6487" y="16133"/>
                  </a:cubicBezTo>
                  <a:cubicBezTo>
                    <a:pt x="6905" y="15966"/>
                    <a:pt x="7115" y="15484"/>
                    <a:pt x="6926" y="15066"/>
                  </a:cubicBezTo>
                  <a:lnTo>
                    <a:pt x="5294" y="11091"/>
                  </a:lnTo>
                  <a:lnTo>
                    <a:pt x="5441" y="11049"/>
                  </a:lnTo>
                  <a:lnTo>
                    <a:pt x="7282" y="15505"/>
                  </a:lnTo>
                  <a:cubicBezTo>
                    <a:pt x="7424" y="15821"/>
                    <a:pt x="7732" y="16006"/>
                    <a:pt x="8055" y="16006"/>
                  </a:cubicBezTo>
                  <a:cubicBezTo>
                    <a:pt x="8160" y="16006"/>
                    <a:pt x="8267" y="15986"/>
                    <a:pt x="8370" y="15945"/>
                  </a:cubicBezTo>
                  <a:cubicBezTo>
                    <a:pt x="8788" y="15777"/>
                    <a:pt x="8998" y="15275"/>
                    <a:pt x="8809" y="14857"/>
                  </a:cubicBezTo>
                  <a:lnTo>
                    <a:pt x="6968" y="10400"/>
                  </a:lnTo>
                  <a:lnTo>
                    <a:pt x="7115" y="10337"/>
                  </a:lnTo>
                  <a:lnTo>
                    <a:pt x="9060" y="15045"/>
                  </a:lnTo>
                  <a:cubicBezTo>
                    <a:pt x="9201" y="15358"/>
                    <a:pt x="9506" y="15554"/>
                    <a:pt x="9826" y="15554"/>
                  </a:cubicBezTo>
                  <a:cubicBezTo>
                    <a:pt x="9934" y="15554"/>
                    <a:pt x="10043" y="15532"/>
                    <a:pt x="10148" y="15484"/>
                  </a:cubicBezTo>
                  <a:cubicBezTo>
                    <a:pt x="10567" y="15317"/>
                    <a:pt x="10776" y="14836"/>
                    <a:pt x="10588" y="14417"/>
                  </a:cubicBezTo>
                  <a:lnTo>
                    <a:pt x="8642" y="9710"/>
                  </a:lnTo>
                  <a:lnTo>
                    <a:pt x="8788" y="9647"/>
                  </a:lnTo>
                  <a:lnTo>
                    <a:pt x="10211" y="13099"/>
                  </a:lnTo>
                  <a:cubicBezTo>
                    <a:pt x="10352" y="13412"/>
                    <a:pt x="10657" y="13608"/>
                    <a:pt x="10977" y="13608"/>
                  </a:cubicBezTo>
                  <a:cubicBezTo>
                    <a:pt x="11084" y="13608"/>
                    <a:pt x="11194" y="13586"/>
                    <a:pt x="11299" y="13539"/>
                  </a:cubicBezTo>
                  <a:cubicBezTo>
                    <a:pt x="11718" y="13371"/>
                    <a:pt x="11927" y="12890"/>
                    <a:pt x="11760" y="12451"/>
                  </a:cubicBezTo>
                  <a:lnTo>
                    <a:pt x="10316" y="8998"/>
                  </a:lnTo>
                  <a:lnTo>
                    <a:pt x="9793" y="7743"/>
                  </a:lnTo>
                  <a:lnTo>
                    <a:pt x="9521" y="7115"/>
                  </a:lnTo>
                  <a:lnTo>
                    <a:pt x="9521" y="7115"/>
                  </a:lnTo>
                  <a:cubicBezTo>
                    <a:pt x="10107" y="7387"/>
                    <a:pt x="10776" y="7680"/>
                    <a:pt x="11362" y="7931"/>
                  </a:cubicBezTo>
                  <a:cubicBezTo>
                    <a:pt x="11564" y="8016"/>
                    <a:pt x="11753" y="8050"/>
                    <a:pt x="11929" y="8050"/>
                  </a:cubicBezTo>
                  <a:cubicBezTo>
                    <a:pt x="12663" y="8050"/>
                    <a:pt x="13141" y="7450"/>
                    <a:pt x="13141" y="7450"/>
                  </a:cubicBezTo>
                  <a:lnTo>
                    <a:pt x="8161" y="3851"/>
                  </a:lnTo>
                  <a:lnTo>
                    <a:pt x="6571" y="1"/>
                  </a:lnTo>
                  <a:close/>
                </a:path>
              </a:pathLst>
            </a:custGeom>
            <a:solidFill>
              <a:srgbClr val="55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4422250" y="1513400"/>
              <a:ext cx="100450" cy="142300"/>
            </a:xfrm>
            <a:custGeom>
              <a:avLst/>
              <a:gdLst/>
              <a:ahLst/>
              <a:cxnLst/>
              <a:rect l="l" t="t" r="r" b="b"/>
              <a:pathLst>
                <a:path w="4018" h="5692" extrusionOk="0">
                  <a:moveTo>
                    <a:pt x="4018" y="1"/>
                  </a:moveTo>
                  <a:lnTo>
                    <a:pt x="1" y="1675"/>
                  </a:lnTo>
                  <a:lnTo>
                    <a:pt x="1674" y="5692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4559300" y="1423425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1"/>
                  </a:moveTo>
                  <a:lnTo>
                    <a:pt x="21" y="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4395575" y="1423425"/>
              <a:ext cx="164275" cy="102050"/>
            </a:xfrm>
            <a:custGeom>
              <a:avLst/>
              <a:gdLst/>
              <a:ahLst/>
              <a:cxnLst/>
              <a:rect l="l" t="t" r="r" b="b"/>
              <a:pathLst>
                <a:path w="6571" h="4082" extrusionOk="0">
                  <a:moveTo>
                    <a:pt x="6550" y="1"/>
                  </a:moveTo>
                  <a:lnTo>
                    <a:pt x="0" y="2742"/>
                  </a:lnTo>
                  <a:lnTo>
                    <a:pt x="565" y="4081"/>
                  </a:lnTo>
                  <a:lnTo>
                    <a:pt x="5775" y="1926"/>
                  </a:lnTo>
                  <a:lnTo>
                    <a:pt x="6570" y="22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rgbClr val="575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4403950" y="1454825"/>
              <a:ext cx="188325" cy="103075"/>
            </a:xfrm>
            <a:custGeom>
              <a:avLst/>
              <a:gdLst/>
              <a:ahLst/>
              <a:cxnLst/>
              <a:rect l="l" t="t" r="r" b="b"/>
              <a:pathLst>
                <a:path w="7533" h="4123" extrusionOk="0">
                  <a:moveTo>
                    <a:pt x="7051" y="0"/>
                  </a:moveTo>
                  <a:lnTo>
                    <a:pt x="0" y="2930"/>
                  </a:lnTo>
                  <a:lnTo>
                    <a:pt x="481" y="4122"/>
                  </a:lnTo>
                  <a:lnTo>
                    <a:pt x="7533" y="1193"/>
                  </a:lnTo>
                  <a:lnTo>
                    <a:pt x="7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486075" y="1458225"/>
              <a:ext cx="82150" cy="72200"/>
            </a:xfrm>
            <a:custGeom>
              <a:avLst/>
              <a:gdLst/>
              <a:ahLst/>
              <a:cxnLst/>
              <a:rect l="l" t="t" r="r" b="b"/>
              <a:pathLst>
                <a:path w="3286" h="2888" extrusionOk="0">
                  <a:moveTo>
                    <a:pt x="1642" y="1"/>
                  </a:moveTo>
                  <a:cubicBezTo>
                    <a:pt x="1458" y="1"/>
                    <a:pt x="1270" y="38"/>
                    <a:pt x="1088" y="115"/>
                  </a:cubicBezTo>
                  <a:cubicBezTo>
                    <a:pt x="356" y="408"/>
                    <a:pt x="0" y="1266"/>
                    <a:pt x="314" y="1999"/>
                  </a:cubicBezTo>
                  <a:cubicBezTo>
                    <a:pt x="534" y="2549"/>
                    <a:pt x="1074" y="2887"/>
                    <a:pt x="1640" y="2887"/>
                  </a:cubicBezTo>
                  <a:cubicBezTo>
                    <a:pt x="1827" y="2887"/>
                    <a:pt x="2016" y="2850"/>
                    <a:pt x="2197" y="2773"/>
                  </a:cubicBezTo>
                  <a:cubicBezTo>
                    <a:pt x="2930" y="2459"/>
                    <a:pt x="3285" y="1622"/>
                    <a:pt x="2971" y="890"/>
                  </a:cubicBezTo>
                  <a:cubicBezTo>
                    <a:pt x="2735" y="339"/>
                    <a:pt x="2203" y="1"/>
                    <a:pt x="1642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4500725" y="1470950"/>
              <a:ext cx="52850" cy="46525"/>
            </a:xfrm>
            <a:custGeom>
              <a:avLst/>
              <a:gdLst/>
              <a:ahLst/>
              <a:cxnLst/>
              <a:rect l="l" t="t" r="r" b="b"/>
              <a:pathLst>
                <a:path w="2114" h="1861" extrusionOk="0">
                  <a:moveTo>
                    <a:pt x="1039" y="1"/>
                  </a:moveTo>
                  <a:cubicBezTo>
                    <a:pt x="923" y="1"/>
                    <a:pt x="805" y="22"/>
                    <a:pt x="691" y="67"/>
                  </a:cubicBezTo>
                  <a:cubicBezTo>
                    <a:pt x="230" y="276"/>
                    <a:pt x="0" y="820"/>
                    <a:pt x="188" y="1301"/>
                  </a:cubicBezTo>
                  <a:cubicBezTo>
                    <a:pt x="345" y="1645"/>
                    <a:pt x="687" y="1860"/>
                    <a:pt x="1043" y="1860"/>
                  </a:cubicBezTo>
                  <a:cubicBezTo>
                    <a:pt x="1163" y="1860"/>
                    <a:pt x="1285" y="1835"/>
                    <a:pt x="1402" y="1782"/>
                  </a:cubicBezTo>
                  <a:cubicBezTo>
                    <a:pt x="1883" y="1594"/>
                    <a:pt x="2113" y="1050"/>
                    <a:pt x="1904" y="569"/>
                  </a:cubicBezTo>
                  <a:cubicBezTo>
                    <a:pt x="1761" y="218"/>
                    <a:pt x="1410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485025" y="1727350"/>
              <a:ext cx="8400" cy="62275"/>
            </a:xfrm>
            <a:custGeom>
              <a:avLst/>
              <a:gdLst/>
              <a:ahLst/>
              <a:cxnLst/>
              <a:rect l="l" t="t" r="r" b="b"/>
              <a:pathLst>
                <a:path w="336" h="2491" extrusionOk="0">
                  <a:moveTo>
                    <a:pt x="0" y="2490"/>
                  </a:moveTo>
                  <a:lnTo>
                    <a:pt x="0" y="2490"/>
                  </a:lnTo>
                  <a:lnTo>
                    <a:pt x="293" y="273"/>
                  </a:lnTo>
                  <a:lnTo>
                    <a:pt x="293" y="273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293" y="273"/>
                  </a:lnTo>
                  <a:lnTo>
                    <a:pt x="0" y="2490"/>
                  </a:lnTo>
                  <a:close/>
                </a:path>
              </a:pathLst>
            </a:custGeom>
            <a:solidFill>
              <a:srgbClr val="DDC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413350" y="1592925"/>
              <a:ext cx="64900" cy="120850"/>
            </a:xfrm>
            <a:custGeom>
              <a:avLst/>
              <a:gdLst/>
              <a:ahLst/>
              <a:cxnLst/>
              <a:rect l="l" t="t" r="r" b="b"/>
              <a:pathLst>
                <a:path w="2596" h="4834" extrusionOk="0">
                  <a:moveTo>
                    <a:pt x="963" y="0"/>
                  </a:moveTo>
                  <a:cubicBezTo>
                    <a:pt x="691" y="440"/>
                    <a:pt x="357" y="753"/>
                    <a:pt x="1" y="984"/>
                  </a:cubicBezTo>
                  <a:lnTo>
                    <a:pt x="1612" y="4834"/>
                  </a:lnTo>
                  <a:lnTo>
                    <a:pt x="1633" y="4624"/>
                  </a:lnTo>
                  <a:cubicBezTo>
                    <a:pt x="1696" y="4206"/>
                    <a:pt x="2051" y="3913"/>
                    <a:pt x="2449" y="3913"/>
                  </a:cubicBezTo>
                  <a:lnTo>
                    <a:pt x="2595" y="3913"/>
                  </a:lnTo>
                  <a:lnTo>
                    <a:pt x="1633" y="1569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332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453625" y="1690725"/>
              <a:ext cx="39800" cy="98900"/>
            </a:xfrm>
            <a:custGeom>
              <a:avLst/>
              <a:gdLst/>
              <a:ahLst/>
              <a:cxnLst/>
              <a:rect l="l" t="t" r="r" b="b"/>
              <a:pathLst>
                <a:path w="1592" h="3956" extrusionOk="0">
                  <a:moveTo>
                    <a:pt x="838" y="1"/>
                  </a:moveTo>
                  <a:cubicBezTo>
                    <a:pt x="440" y="1"/>
                    <a:pt x="85" y="294"/>
                    <a:pt x="22" y="712"/>
                  </a:cubicBezTo>
                  <a:lnTo>
                    <a:pt x="1" y="922"/>
                  </a:lnTo>
                  <a:lnTo>
                    <a:pt x="231" y="1486"/>
                  </a:lnTo>
                  <a:lnTo>
                    <a:pt x="252" y="1570"/>
                  </a:lnTo>
                  <a:lnTo>
                    <a:pt x="545" y="2240"/>
                  </a:lnTo>
                  <a:lnTo>
                    <a:pt x="1256" y="3955"/>
                  </a:lnTo>
                  <a:lnTo>
                    <a:pt x="1549" y="1738"/>
                  </a:lnTo>
                  <a:lnTo>
                    <a:pt x="1591" y="1466"/>
                  </a:lnTo>
                  <a:lnTo>
                    <a:pt x="1403" y="1026"/>
                  </a:lnTo>
                  <a:lnTo>
                    <a:pt x="1110" y="273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332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373600" y="1509225"/>
              <a:ext cx="63850" cy="108300"/>
            </a:xfrm>
            <a:custGeom>
              <a:avLst/>
              <a:gdLst/>
              <a:ahLst/>
              <a:cxnLst/>
              <a:rect l="l" t="t" r="r" b="b"/>
              <a:pathLst>
                <a:path w="2554" h="4332" extrusionOk="0">
                  <a:moveTo>
                    <a:pt x="1172" y="0"/>
                  </a:moveTo>
                  <a:lnTo>
                    <a:pt x="1" y="503"/>
                  </a:lnTo>
                  <a:lnTo>
                    <a:pt x="566" y="1863"/>
                  </a:lnTo>
                  <a:lnTo>
                    <a:pt x="335" y="1967"/>
                  </a:lnTo>
                  <a:lnTo>
                    <a:pt x="817" y="3160"/>
                  </a:lnTo>
                  <a:lnTo>
                    <a:pt x="1068" y="3055"/>
                  </a:lnTo>
                  <a:lnTo>
                    <a:pt x="1591" y="4332"/>
                  </a:lnTo>
                  <a:cubicBezTo>
                    <a:pt x="1947" y="4101"/>
                    <a:pt x="2281" y="3788"/>
                    <a:pt x="2553" y="3348"/>
                  </a:cubicBezTo>
                  <a:lnTo>
                    <a:pt x="2114" y="2260"/>
                  </a:lnTo>
                  <a:lnTo>
                    <a:pt x="1947" y="1842"/>
                  </a:lnTo>
                  <a:lnTo>
                    <a:pt x="1779" y="1925"/>
                  </a:lnTo>
                  <a:lnTo>
                    <a:pt x="1695" y="1946"/>
                  </a:lnTo>
                  <a:lnTo>
                    <a:pt x="1214" y="754"/>
                  </a:lnTo>
                  <a:lnTo>
                    <a:pt x="1444" y="64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40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402900" y="1509225"/>
              <a:ext cx="90525" cy="218150"/>
            </a:xfrm>
            <a:custGeom>
              <a:avLst/>
              <a:gdLst/>
              <a:ahLst/>
              <a:cxnLst/>
              <a:rect l="l" t="t" r="r" b="b"/>
              <a:pathLst>
                <a:path w="3621" h="8726" extrusionOk="0">
                  <a:moveTo>
                    <a:pt x="3620" y="8726"/>
                  </a:moveTo>
                  <a:lnTo>
                    <a:pt x="3620" y="8726"/>
                  </a:lnTo>
                  <a:lnTo>
                    <a:pt x="3620" y="8726"/>
                  </a:lnTo>
                  <a:lnTo>
                    <a:pt x="3432" y="8286"/>
                  </a:lnTo>
                  <a:lnTo>
                    <a:pt x="3139" y="7533"/>
                  </a:lnTo>
                  <a:lnTo>
                    <a:pt x="3013" y="7261"/>
                  </a:lnTo>
                  <a:lnTo>
                    <a:pt x="2051" y="4917"/>
                  </a:lnTo>
                  <a:lnTo>
                    <a:pt x="3013" y="7261"/>
                  </a:lnTo>
                  <a:lnTo>
                    <a:pt x="3139" y="7533"/>
                  </a:lnTo>
                  <a:lnTo>
                    <a:pt x="3432" y="8286"/>
                  </a:lnTo>
                  <a:lnTo>
                    <a:pt x="3620" y="8726"/>
                  </a:lnTo>
                  <a:lnTo>
                    <a:pt x="3620" y="8726"/>
                  </a:lnTo>
                  <a:lnTo>
                    <a:pt x="3620" y="8726"/>
                  </a:lnTo>
                  <a:moveTo>
                    <a:pt x="942" y="2260"/>
                  </a:moveTo>
                  <a:lnTo>
                    <a:pt x="775" y="1842"/>
                  </a:lnTo>
                  <a:lnTo>
                    <a:pt x="775" y="1842"/>
                  </a:lnTo>
                  <a:lnTo>
                    <a:pt x="942" y="2260"/>
                  </a:lnTo>
                  <a:close/>
                  <a:moveTo>
                    <a:pt x="272" y="64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2" y="649"/>
                  </a:lnTo>
                  <a:lnTo>
                    <a:pt x="272" y="649"/>
                  </a:lnTo>
                </a:path>
              </a:pathLst>
            </a:custGeom>
            <a:solidFill>
              <a:srgbClr val="4039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403950" y="1525450"/>
              <a:ext cx="14150" cy="32450"/>
            </a:xfrm>
            <a:custGeom>
              <a:avLst/>
              <a:gdLst/>
              <a:ahLst/>
              <a:cxnLst/>
              <a:rect l="l" t="t" r="r" b="b"/>
              <a:pathLst>
                <a:path w="566" h="1298" extrusionOk="0">
                  <a:moveTo>
                    <a:pt x="481" y="1297"/>
                  </a:moveTo>
                  <a:lnTo>
                    <a:pt x="0" y="105"/>
                  </a:lnTo>
                  <a:lnTo>
                    <a:pt x="481" y="1297"/>
                  </a:lnTo>
                  <a:lnTo>
                    <a:pt x="565" y="1276"/>
                  </a:lnTo>
                  <a:lnTo>
                    <a:pt x="481" y="1297"/>
                  </a:lnTo>
                  <a:moveTo>
                    <a:pt x="0" y="105"/>
                  </a:moveTo>
                  <a:lnTo>
                    <a:pt x="0" y="105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0" y="105"/>
                  </a:lnTo>
                </a:path>
              </a:pathLst>
            </a:custGeom>
            <a:solidFill>
              <a:srgbClr val="3530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27"/>
          <p:cNvGrpSpPr/>
          <p:nvPr/>
        </p:nvGrpSpPr>
        <p:grpSpPr>
          <a:xfrm>
            <a:off x="4921000" y="2134925"/>
            <a:ext cx="430000" cy="414325"/>
            <a:chOff x="4000125" y="1916700"/>
            <a:chExt cx="430000" cy="414325"/>
          </a:xfrm>
        </p:grpSpPr>
        <p:sp>
          <p:nvSpPr>
            <p:cNvPr id="199" name="Google Shape;199;p27"/>
            <p:cNvSpPr/>
            <p:nvPr/>
          </p:nvSpPr>
          <p:spPr>
            <a:xfrm>
              <a:off x="4059225" y="1916700"/>
              <a:ext cx="370900" cy="215025"/>
            </a:xfrm>
            <a:custGeom>
              <a:avLst/>
              <a:gdLst/>
              <a:ahLst/>
              <a:cxnLst/>
              <a:rect l="l" t="t" r="r" b="b"/>
              <a:pathLst>
                <a:path w="14836" h="8601" extrusionOk="0">
                  <a:moveTo>
                    <a:pt x="7408" y="1"/>
                  </a:moveTo>
                  <a:cubicBezTo>
                    <a:pt x="3913" y="1"/>
                    <a:pt x="984" y="2805"/>
                    <a:pt x="210" y="6571"/>
                  </a:cubicBezTo>
                  <a:lnTo>
                    <a:pt x="210" y="6592"/>
                  </a:lnTo>
                  <a:cubicBezTo>
                    <a:pt x="63" y="7220"/>
                    <a:pt x="1" y="7889"/>
                    <a:pt x="1" y="8600"/>
                  </a:cubicBezTo>
                  <a:lnTo>
                    <a:pt x="14835" y="8580"/>
                  </a:lnTo>
                  <a:cubicBezTo>
                    <a:pt x="14835" y="7868"/>
                    <a:pt x="14752" y="7199"/>
                    <a:pt x="14626" y="6550"/>
                  </a:cubicBezTo>
                  <a:cubicBezTo>
                    <a:pt x="13831" y="2784"/>
                    <a:pt x="10881" y="1"/>
                    <a:pt x="7408" y="1"/>
                  </a:cubicBezTo>
                  <a:close/>
                </a:path>
              </a:pathLst>
            </a:custGeom>
            <a:solidFill>
              <a:srgbClr val="2E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000125" y="2109725"/>
              <a:ext cx="66975" cy="22000"/>
            </a:xfrm>
            <a:custGeom>
              <a:avLst/>
              <a:gdLst/>
              <a:ahLst/>
              <a:cxnLst/>
              <a:rect l="l" t="t" r="r" b="b"/>
              <a:pathLst>
                <a:path w="2679" h="880" extrusionOk="0">
                  <a:moveTo>
                    <a:pt x="2678" y="1"/>
                  </a:moveTo>
                  <a:lnTo>
                    <a:pt x="105" y="440"/>
                  </a:lnTo>
                  <a:lnTo>
                    <a:pt x="0" y="879"/>
                  </a:lnTo>
                  <a:lnTo>
                    <a:pt x="2427" y="879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2E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261675" y="2163075"/>
              <a:ext cx="25650" cy="87925"/>
            </a:xfrm>
            <a:custGeom>
              <a:avLst/>
              <a:gdLst/>
              <a:ahLst/>
              <a:cxnLst/>
              <a:rect l="l" t="t" r="r" b="b"/>
              <a:pathLst>
                <a:path w="1026" h="3517" extrusionOk="0">
                  <a:moveTo>
                    <a:pt x="0" y="1"/>
                  </a:moveTo>
                  <a:lnTo>
                    <a:pt x="0" y="3516"/>
                  </a:lnTo>
                  <a:lnTo>
                    <a:pt x="1025" y="35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261675" y="2158900"/>
              <a:ext cx="98350" cy="99925"/>
            </a:xfrm>
            <a:custGeom>
              <a:avLst/>
              <a:gdLst/>
              <a:ahLst/>
              <a:cxnLst/>
              <a:rect l="l" t="t" r="r" b="b"/>
              <a:pathLst>
                <a:path w="3934" h="3997" extrusionOk="0">
                  <a:moveTo>
                    <a:pt x="3201" y="1"/>
                  </a:moveTo>
                  <a:lnTo>
                    <a:pt x="0" y="3286"/>
                  </a:lnTo>
                  <a:lnTo>
                    <a:pt x="732" y="3997"/>
                  </a:lnTo>
                  <a:lnTo>
                    <a:pt x="3934" y="712"/>
                  </a:lnTo>
                  <a:lnTo>
                    <a:pt x="3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264275" y="2246250"/>
              <a:ext cx="26700" cy="84775"/>
            </a:xfrm>
            <a:custGeom>
              <a:avLst/>
              <a:gdLst/>
              <a:ahLst/>
              <a:cxnLst/>
              <a:rect l="l" t="t" r="r" b="b"/>
              <a:pathLst>
                <a:path w="1068" h="3391" extrusionOk="0">
                  <a:moveTo>
                    <a:pt x="1" y="1"/>
                  </a:moveTo>
                  <a:lnTo>
                    <a:pt x="1" y="3390"/>
                  </a:lnTo>
                  <a:lnTo>
                    <a:pt x="1068" y="3390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251200" y="2209650"/>
              <a:ext cx="52850" cy="52850"/>
            </a:xfrm>
            <a:custGeom>
              <a:avLst/>
              <a:gdLst/>
              <a:ahLst/>
              <a:cxnLst/>
              <a:rect l="l" t="t" r="r" b="b"/>
              <a:pathLst>
                <a:path w="2114" h="2114" extrusionOk="0">
                  <a:moveTo>
                    <a:pt x="1047" y="0"/>
                  </a:moveTo>
                  <a:cubicBezTo>
                    <a:pt x="461" y="0"/>
                    <a:pt x="1" y="481"/>
                    <a:pt x="1" y="1067"/>
                  </a:cubicBezTo>
                  <a:cubicBezTo>
                    <a:pt x="1" y="1632"/>
                    <a:pt x="482" y="2113"/>
                    <a:pt x="1047" y="2113"/>
                  </a:cubicBezTo>
                  <a:cubicBezTo>
                    <a:pt x="1633" y="2113"/>
                    <a:pt x="2114" y="1632"/>
                    <a:pt x="2114" y="1046"/>
                  </a:cubicBezTo>
                  <a:cubicBezTo>
                    <a:pt x="2114" y="481"/>
                    <a:pt x="1633" y="0"/>
                    <a:pt x="1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263225" y="2221675"/>
              <a:ext cx="28800" cy="288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66" y="0"/>
                  </a:moveTo>
                  <a:cubicBezTo>
                    <a:pt x="252" y="0"/>
                    <a:pt x="1" y="251"/>
                    <a:pt x="1" y="586"/>
                  </a:cubicBezTo>
                  <a:cubicBezTo>
                    <a:pt x="1" y="900"/>
                    <a:pt x="252" y="1151"/>
                    <a:pt x="566" y="1151"/>
                  </a:cubicBezTo>
                  <a:cubicBezTo>
                    <a:pt x="880" y="1151"/>
                    <a:pt x="1152" y="900"/>
                    <a:pt x="1152" y="565"/>
                  </a:cubicBezTo>
                  <a:cubicBezTo>
                    <a:pt x="1152" y="251"/>
                    <a:pt x="880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216150" y="2097700"/>
              <a:ext cx="213975" cy="86850"/>
            </a:xfrm>
            <a:custGeom>
              <a:avLst/>
              <a:gdLst/>
              <a:ahLst/>
              <a:cxnLst/>
              <a:rect l="l" t="t" r="r" b="b"/>
              <a:pathLst>
                <a:path w="8559" h="3474" extrusionOk="0">
                  <a:moveTo>
                    <a:pt x="1403" y="0"/>
                  </a:moveTo>
                  <a:cubicBezTo>
                    <a:pt x="628" y="0"/>
                    <a:pt x="1" y="628"/>
                    <a:pt x="1" y="1402"/>
                  </a:cubicBezTo>
                  <a:lnTo>
                    <a:pt x="1" y="2093"/>
                  </a:lnTo>
                  <a:cubicBezTo>
                    <a:pt x="1" y="2867"/>
                    <a:pt x="628" y="3474"/>
                    <a:pt x="1403" y="3474"/>
                  </a:cubicBezTo>
                  <a:lnTo>
                    <a:pt x="7157" y="3474"/>
                  </a:lnTo>
                  <a:cubicBezTo>
                    <a:pt x="7931" y="3474"/>
                    <a:pt x="8558" y="2846"/>
                    <a:pt x="8558" y="2072"/>
                  </a:cubicBezTo>
                  <a:lnTo>
                    <a:pt x="8558" y="1402"/>
                  </a:lnTo>
                  <a:cubicBezTo>
                    <a:pt x="8558" y="628"/>
                    <a:pt x="7931" y="0"/>
                    <a:pt x="7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112050" y="1945475"/>
              <a:ext cx="265250" cy="103975"/>
            </a:xfrm>
            <a:custGeom>
              <a:avLst/>
              <a:gdLst/>
              <a:ahLst/>
              <a:cxnLst/>
              <a:rect l="l" t="t" r="r" b="b"/>
              <a:pathLst>
                <a:path w="10610" h="4159" extrusionOk="0">
                  <a:moveTo>
                    <a:pt x="5331" y="1"/>
                  </a:moveTo>
                  <a:cubicBezTo>
                    <a:pt x="5319" y="1"/>
                    <a:pt x="5307" y="1"/>
                    <a:pt x="5295" y="1"/>
                  </a:cubicBezTo>
                  <a:cubicBezTo>
                    <a:pt x="1591" y="1"/>
                    <a:pt x="189" y="3118"/>
                    <a:pt x="147" y="3265"/>
                  </a:cubicBezTo>
                  <a:cubicBezTo>
                    <a:pt x="1" y="3579"/>
                    <a:pt x="147" y="3955"/>
                    <a:pt x="482" y="4102"/>
                  </a:cubicBezTo>
                  <a:cubicBezTo>
                    <a:pt x="564" y="4140"/>
                    <a:pt x="651" y="4158"/>
                    <a:pt x="737" y="4158"/>
                  </a:cubicBezTo>
                  <a:cubicBezTo>
                    <a:pt x="978" y="4158"/>
                    <a:pt x="1211" y="4014"/>
                    <a:pt x="1319" y="3767"/>
                  </a:cubicBezTo>
                  <a:cubicBezTo>
                    <a:pt x="1361" y="3662"/>
                    <a:pt x="2449" y="1277"/>
                    <a:pt x="5295" y="1277"/>
                  </a:cubicBezTo>
                  <a:cubicBezTo>
                    <a:pt x="8140" y="1277"/>
                    <a:pt x="9228" y="3662"/>
                    <a:pt x="9270" y="3746"/>
                  </a:cubicBezTo>
                  <a:cubicBezTo>
                    <a:pt x="9375" y="3997"/>
                    <a:pt x="9626" y="4144"/>
                    <a:pt x="9877" y="4144"/>
                  </a:cubicBezTo>
                  <a:cubicBezTo>
                    <a:pt x="9960" y="4144"/>
                    <a:pt x="10044" y="4123"/>
                    <a:pt x="10128" y="4081"/>
                  </a:cubicBezTo>
                  <a:cubicBezTo>
                    <a:pt x="10442" y="3955"/>
                    <a:pt x="10609" y="3579"/>
                    <a:pt x="10463" y="3244"/>
                  </a:cubicBezTo>
                  <a:cubicBezTo>
                    <a:pt x="10400" y="3119"/>
                    <a:pt x="9007" y="1"/>
                    <a:pt x="5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4840888" y="1228488"/>
            <a:ext cx="590225" cy="610000"/>
            <a:chOff x="3713825" y="2928325"/>
            <a:chExt cx="590225" cy="610000"/>
          </a:xfrm>
        </p:grpSpPr>
        <p:sp>
          <p:nvSpPr>
            <p:cNvPr id="209" name="Google Shape;209;p27"/>
            <p:cNvSpPr/>
            <p:nvPr/>
          </p:nvSpPr>
          <p:spPr>
            <a:xfrm>
              <a:off x="3716075" y="2989050"/>
              <a:ext cx="174225" cy="129775"/>
            </a:xfrm>
            <a:custGeom>
              <a:avLst/>
              <a:gdLst/>
              <a:ahLst/>
              <a:cxnLst/>
              <a:rect l="l" t="t" r="r" b="b"/>
              <a:pathLst>
                <a:path w="6969" h="5191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712"/>
                    <a:pt x="189" y="1570"/>
                    <a:pt x="398" y="2239"/>
                  </a:cubicBezTo>
                  <a:cubicBezTo>
                    <a:pt x="712" y="3327"/>
                    <a:pt x="1591" y="3913"/>
                    <a:pt x="2616" y="4352"/>
                  </a:cubicBezTo>
                  <a:cubicBezTo>
                    <a:pt x="3870" y="4898"/>
                    <a:pt x="5495" y="5190"/>
                    <a:pt x="6831" y="5190"/>
                  </a:cubicBezTo>
                  <a:cubicBezTo>
                    <a:pt x="6877" y="5190"/>
                    <a:pt x="6923" y="5190"/>
                    <a:pt x="6968" y="5189"/>
                  </a:cubicBezTo>
                  <a:cubicBezTo>
                    <a:pt x="6926" y="4457"/>
                    <a:pt x="6780" y="3411"/>
                    <a:pt x="6738" y="2930"/>
                  </a:cubicBezTo>
                  <a:cubicBezTo>
                    <a:pt x="6145" y="3002"/>
                    <a:pt x="5613" y="3034"/>
                    <a:pt x="5136" y="3034"/>
                  </a:cubicBezTo>
                  <a:cubicBezTo>
                    <a:pt x="3138" y="3034"/>
                    <a:pt x="2106" y="2470"/>
                    <a:pt x="1633" y="1946"/>
                  </a:cubicBezTo>
                  <a:cubicBezTo>
                    <a:pt x="984" y="1214"/>
                    <a:pt x="461" y="586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876675" y="2955575"/>
              <a:ext cx="372450" cy="401825"/>
            </a:xfrm>
            <a:custGeom>
              <a:avLst/>
              <a:gdLst/>
              <a:ahLst/>
              <a:cxnLst/>
              <a:rect l="l" t="t" r="r" b="b"/>
              <a:pathLst>
                <a:path w="14898" h="16073" extrusionOk="0">
                  <a:moveTo>
                    <a:pt x="7888" y="0"/>
                  </a:moveTo>
                  <a:lnTo>
                    <a:pt x="0" y="4101"/>
                  </a:lnTo>
                  <a:cubicBezTo>
                    <a:pt x="0" y="4101"/>
                    <a:pt x="0" y="4248"/>
                    <a:pt x="21" y="4499"/>
                  </a:cubicBezTo>
                  <a:cubicBezTo>
                    <a:pt x="84" y="4959"/>
                    <a:pt x="147" y="5775"/>
                    <a:pt x="189" y="6507"/>
                  </a:cubicBezTo>
                  <a:cubicBezTo>
                    <a:pt x="209" y="6989"/>
                    <a:pt x="230" y="7428"/>
                    <a:pt x="209" y="7700"/>
                  </a:cubicBezTo>
                  <a:cubicBezTo>
                    <a:pt x="147" y="8683"/>
                    <a:pt x="63" y="11948"/>
                    <a:pt x="837" y="13245"/>
                  </a:cubicBezTo>
                  <a:cubicBezTo>
                    <a:pt x="1414" y="14195"/>
                    <a:pt x="2929" y="16073"/>
                    <a:pt x="5902" y="16073"/>
                  </a:cubicBezTo>
                  <a:cubicBezTo>
                    <a:pt x="6922" y="16073"/>
                    <a:pt x="8115" y="15851"/>
                    <a:pt x="9500" y="15295"/>
                  </a:cubicBezTo>
                  <a:cubicBezTo>
                    <a:pt x="14898" y="13119"/>
                    <a:pt x="14751" y="7554"/>
                    <a:pt x="13057" y="5461"/>
                  </a:cubicBezTo>
                  <a:cubicBezTo>
                    <a:pt x="12073" y="4269"/>
                    <a:pt x="10316" y="2448"/>
                    <a:pt x="9123" y="1235"/>
                  </a:cubicBezTo>
                  <a:cubicBezTo>
                    <a:pt x="8391" y="502"/>
                    <a:pt x="7888" y="0"/>
                    <a:pt x="7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084850" y="3053900"/>
              <a:ext cx="219200" cy="253725"/>
            </a:xfrm>
            <a:custGeom>
              <a:avLst/>
              <a:gdLst/>
              <a:ahLst/>
              <a:cxnLst/>
              <a:rect l="l" t="t" r="r" b="b"/>
              <a:pathLst>
                <a:path w="8768" h="10149" extrusionOk="0">
                  <a:moveTo>
                    <a:pt x="2428" y="1"/>
                  </a:moveTo>
                  <a:cubicBezTo>
                    <a:pt x="2428" y="1"/>
                    <a:pt x="1" y="2093"/>
                    <a:pt x="1" y="3621"/>
                  </a:cubicBezTo>
                  <a:cubicBezTo>
                    <a:pt x="1" y="6675"/>
                    <a:pt x="2428" y="10149"/>
                    <a:pt x="2428" y="10149"/>
                  </a:cubicBezTo>
                  <a:cubicBezTo>
                    <a:pt x="2428" y="10149"/>
                    <a:pt x="8768" y="5043"/>
                    <a:pt x="2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822275" y="3004750"/>
              <a:ext cx="267325" cy="276200"/>
            </a:xfrm>
            <a:custGeom>
              <a:avLst/>
              <a:gdLst/>
              <a:ahLst/>
              <a:cxnLst/>
              <a:rect l="l" t="t" r="r" b="b"/>
              <a:pathLst>
                <a:path w="10693" h="11048" extrusionOk="0">
                  <a:moveTo>
                    <a:pt x="6445" y="4075"/>
                  </a:moveTo>
                  <a:cubicBezTo>
                    <a:pt x="6492" y="4075"/>
                    <a:pt x="6539" y="4091"/>
                    <a:pt x="6570" y="4122"/>
                  </a:cubicBezTo>
                  <a:cubicBezTo>
                    <a:pt x="6633" y="4206"/>
                    <a:pt x="6633" y="4310"/>
                    <a:pt x="6570" y="4394"/>
                  </a:cubicBezTo>
                  <a:cubicBezTo>
                    <a:pt x="6539" y="4425"/>
                    <a:pt x="6492" y="4441"/>
                    <a:pt x="6445" y="4441"/>
                  </a:cubicBezTo>
                  <a:cubicBezTo>
                    <a:pt x="6398" y="4441"/>
                    <a:pt x="6351" y="4425"/>
                    <a:pt x="6319" y="4394"/>
                  </a:cubicBezTo>
                  <a:cubicBezTo>
                    <a:pt x="6235" y="4310"/>
                    <a:pt x="6235" y="4206"/>
                    <a:pt x="6319" y="4122"/>
                  </a:cubicBezTo>
                  <a:cubicBezTo>
                    <a:pt x="6351" y="4091"/>
                    <a:pt x="6398" y="4075"/>
                    <a:pt x="6445" y="4075"/>
                  </a:cubicBezTo>
                  <a:close/>
                  <a:moveTo>
                    <a:pt x="5482" y="5037"/>
                  </a:moveTo>
                  <a:cubicBezTo>
                    <a:pt x="5529" y="5037"/>
                    <a:pt x="5576" y="5053"/>
                    <a:pt x="5608" y="5084"/>
                  </a:cubicBezTo>
                  <a:cubicBezTo>
                    <a:pt x="5671" y="5168"/>
                    <a:pt x="5671" y="5273"/>
                    <a:pt x="5608" y="5356"/>
                  </a:cubicBezTo>
                  <a:cubicBezTo>
                    <a:pt x="5576" y="5388"/>
                    <a:pt x="5529" y="5404"/>
                    <a:pt x="5482" y="5404"/>
                  </a:cubicBezTo>
                  <a:cubicBezTo>
                    <a:pt x="5435" y="5404"/>
                    <a:pt x="5388" y="5388"/>
                    <a:pt x="5357" y="5356"/>
                  </a:cubicBezTo>
                  <a:cubicBezTo>
                    <a:pt x="5273" y="5273"/>
                    <a:pt x="5273" y="5168"/>
                    <a:pt x="5357" y="5084"/>
                  </a:cubicBezTo>
                  <a:cubicBezTo>
                    <a:pt x="5388" y="5053"/>
                    <a:pt x="5435" y="5037"/>
                    <a:pt x="5482" y="5037"/>
                  </a:cubicBezTo>
                  <a:close/>
                  <a:moveTo>
                    <a:pt x="4520" y="6000"/>
                  </a:moveTo>
                  <a:cubicBezTo>
                    <a:pt x="4567" y="6000"/>
                    <a:pt x="4614" y="6016"/>
                    <a:pt x="4645" y="6047"/>
                  </a:cubicBezTo>
                  <a:cubicBezTo>
                    <a:pt x="4708" y="6131"/>
                    <a:pt x="4708" y="6235"/>
                    <a:pt x="4645" y="6319"/>
                  </a:cubicBezTo>
                  <a:cubicBezTo>
                    <a:pt x="4614" y="6350"/>
                    <a:pt x="4567" y="6366"/>
                    <a:pt x="4520" y="6366"/>
                  </a:cubicBezTo>
                  <a:cubicBezTo>
                    <a:pt x="4473" y="6366"/>
                    <a:pt x="4426" y="6350"/>
                    <a:pt x="4394" y="6319"/>
                  </a:cubicBezTo>
                  <a:cubicBezTo>
                    <a:pt x="4331" y="6235"/>
                    <a:pt x="4331" y="6131"/>
                    <a:pt x="4394" y="6047"/>
                  </a:cubicBezTo>
                  <a:cubicBezTo>
                    <a:pt x="4426" y="6016"/>
                    <a:pt x="4473" y="6000"/>
                    <a:pt x="4520" y="6000"/>
                  </a:cubicBezTo>
                  <a:close/>
                  <a:moveTo>
                    <a:pt x="3557" y="6962"/>
                  </a:moveTo>
                  <a:cubicBezTo>
                    <a:pt x="3604" y="6962"/>
                    <a:pt x="3651" y="6978"/>
                    <a:pt x="3683" y="7009"/>
                  </a:cubicBezTo>
                  <a:cubicBezTo>
                    <a:pt x="3746" y="7093"/>
                    <a:pt x="3746" y="7198"/>
                    <a:pt x="3683" y="7260"/>
                  </a:cubicBezTo>
                  <a:cubicBezTo>
                    <a:pt x="3651" y="7302"/>
                    <a:pt x="3604" y="7323"/>
                    <a:pt x="3557" y="7323"/>
                  </a:cubicBezTo>
                  <a:cubicBezTo>
                    <a:pt x="3510" y="7323"/>
                    <a:pt x="3463" y="7302"/>
                    <a:pt x="3432" y="7260"/>
                  </a:cubicBezTo>
                  <a:cubicBezTo>
                    <a:pt x="3369" y="7198"/>
                    <a:pt x="3369" y="7093"/>
                    <a:pt x="3432" y="7009"/>
                  </a:cubicBezTo>
                  <a:cubicBezTo>
                    <a:pt x="3463" y="6978"/>
                    <a:pt x="3510" y="6962"/>
                    <a:pt x="3557" y="6962"/>
                  </a:cubicBezTo>
                  <a:close/>
                  <a:moveTo>
                    <a:pt x="2595" y="7925"/>
                  </a:moveTo>
                  <a:cubicBezTo>
                    <a:pt x="2642" y="7925"/>
                    <a:pt x="2689" y="7941"/>
                    <a:pt x="2720" y="7972"/>
                  </a:cubicBezTo>
                  <a:cubicBezTo>
                    <a:pt x="2783" y="8056"/>
                    <a:pt x="2783" y="8160"/>
                    <a:pt x="2720" y="8223"/>
                  </a:cubicBezTo>
                  <a:cubicBezTo>
                    <a:pt x="2689" y="8265"/>
                    <a:pt x="2642" y="8286"/>
                    <a:pt x="2595" y="8286"/>
                  </a:cubicBezTo>
                  <a:cubicBezTo>
                    <a:pt x="2548" y="8286"/>
                    <a:pt x="2501" y="8265"/>
                    <a:pt x="2469" y="8223"/>
                  </a:cubicBezTo>
                  <a:cubicBezTo>
                    <a:pt x="2406" y="8160"/>
                    <a:pt x="2406" y="8056"/>
                    <a:pt x="2469" y="7972"/>
                  </a:cubicBezTo>
                  <a:cubicBezTo>
                    <a:pt x="2501" y="7941"/>
                    <a:pt x="2548" y="7925"/>
                    <a:pt x="2595" y="7925"/>
                  </a:cubicBezTo>
                  <a:close/>
                  <a:moveTo>
                    <a:pt x="10023" y="0"/>
                  </a:moveTo>
                  <a:lnTo>
                    <a:pt x="3850" y="6172"/>
                  </a:lnTo>
                  <a:lnTo>
                    <a:pt x="3557" y="6465"/>
                  </a:lnTo>
                  <a:lnTo>
                    <a:pt x="0" y="10022"/>
                  </a:lnTo>
                  <a:lnTo>
                    <a:pt x="335" y="11048"/>
                  </a:lnTo>
                  <a:lnTo>
                    <a:pt x="4248" y="7135"/>
                  </a:lnTo>
                  <a:lnTo>
                    <a:pt x="4520" y="6842"/>
                  </a:lnTo>
                  <a:lnTo>
                    <a:pt x="10692" y="670"/>
                  </a:lnTo>
                  <a:lnTo>
                    <a:pt x="10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902300" y="3150150"/>
              <a:ext cx="42925" cy="42925"/>
            </a:xfrm>
            <a:custGeom>
              <a:avLst/>
              <a:gdLst/>
              <a:ahLst/>
              <a:cxnLst/>
              <a:rect l="l" t="t" r="r" b="b"/>
              <a:pathLst>
                <a:path w="1717" h="1717" extrusionOk="0">
                  <a:moveTo>
                    <a:pt x="293" y="1"/>
                  </a:moveTo>
                  <a:lnTo>
                    <a:pt x="1" y="273"/>
                  </a:lnTo>
                  <a:lnTo>
                    <a:pt x="1444" y="1717"/>
                  </a:lnTo>
                  <a:lnTo>
                    <a:pt x="1716" y="142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968200" y="3417975"/>
              <a:ext cx="136550" cy="120350"/>
            </a:xfrm>
            <a:custGeom>
              <a:avLst/>
              <a:gdLst/>
              <a:ahLst/>
              <a:cxnLst/>
              <a:rect l="l" t="t" r="r" b="b"/>
              <a:pathLst>
                <a:path w="5462" h="4814" extrusionOk="0">
                  <a:moveTo>
                    <a:pt x="2721" y="419"/>
                  </a:moveTo>
                  <a:cubicBezTo>
                    <a:pt x="3704" y="419"/>
                    <a:pt x="4520" y="1214"/>
                    <a:pt x="4520" y="2198"/>
                  </a:cubicBezTo>
                  <a:lnTo>
                    <a:pt x="4520" y="4248"/>
                  </a:lnTo>
                  <a:lnTo>
                    <a:pt x="942" y="4248"/>
                  </a:lnTo>
                  <a:lnTo>
                    <a:pt x="942" y="2198"/>
                  </a:lnTo>
                  <a:cubicBezTo>
                    <a:pt x="942" y="1214"/>
                    <a:pt x="1738" y="419"/>
                    <a:pt x="2721" y="419"/>
                  </a:cubicBezTo>
                  <a:close/>
                  <a:moveTo>
                    <a:pt x="2721" y="1"/>
                  </a:moveTo>
                  <a:cubicBezTo>
                    <a:pt x="1507" y="1"/>
                    <a:pt x="524" y="984"/>
                    <a:pt x="524" y="2198"/>
                  </a:cubicBezTo>
                  <a:lnTo>
                    <a:pt x="524" y="4248"/>
                  </a:lnTo>
                  <a:lnTo>
                    <a:pt x="1" y="4248"/>
                  </a:lnTo>
                  <a:lnTo>
                    <a:pt x="1" y="4813"/>
                  </a:lnTo>
                  <a:lnTo>
                    <a:pt x="5462" y="4813"/>
                  </a:lnTo>
                  <a:lnTo>
                    <a:pt x="5462" y="4248"/>
                  </a:lnTo>
                  <a:lnTo>
                    <a:pt x="4918" y="4248"/>
                  </a:lnTo>
                  <a:lnTo>
                    <a:pt x="4918" y="2198"/>
                  </a:lnTo>
                  <a:cubicBezTo>
                    <a:pt x="4918" y="1591"/>
                    <a:pt x="4688" y="1047"/>
                    <a:pt x="4290" y="649"/>
                  </a:cubicBezTo>
                  <a:cubicBezTo>
                    <a:pt x="3893" y="252"/>
                    <a:pt x="3328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025750" y="3027225"/>
              <a:ext cx="21475" cy="405425"/>
            </a:xfrm>
            <a:custGeom>
              <a:avLst/>
              <a:gdLst/>
              <a:ahLst/>
              <a:cxnLst/>
              <a:rect l="l" t="t" r="r" b="b"/>
              <a:pathLst>
                <a:path w="859" h="16217" extrusionOk="0">
                  <a:moveTo>
                    <a:pt x="0" y="1"/>
                  </a:moveTo>
                  <a:lnTo>
                    <a:pt x="0" y="16217"/>
                  </a:lnTo>
                  <a:lnTo>
                    <a:pt x="858" y="1621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3713825" y="2928325"/>
              <a:ext cx="423775" cy="143775"/>
            </a:xfrm>
            <a:custGeom>
              <a:avLst/>
              <a:gdLst/>
              <a:ahLst/>
              <a:cxnLst/>
              <a:rect l="l" t="t" r="r" b="b"/>
              <a:pathLst>
                <a:path w="16951" h="5751" extrusionOk="0">
                  <a:moveTo>
                    <a:pt x="796" y="0"/>
                  </a:moveTo>
                  <a:cubicBezTo>
                    <a:pt x="294" y="0"/>
                    <a:pt x="0" y="321"/>
                    <a:pt x="49" y="1090"/>
                  </a:cubicBezTo>
                  <a:cubicBezTo>
                    <a:pt x="49" y="1111"/>
                    <a:pt x="49" y="1655"/>
                    <a:pt x="342" y="2429"/>
                  </a:cubicBezTo>
                  <a:cubicBezTo>
                    <a:pt x="551" y="3015"/>
                    <a:pt x="928" y="3747"/>
                    <a:pt x="1576" y="4459"/>
                  </a:cubicBezTo>
                  <a:cubicBezTo>
                    <a:pt x="2061" y="5013"/>
                    <a:pt x="3049" y="5682"/>
                    <a:pt x="5108" y="5682"/>
                  </a:cubicBezTo>
                  <a:cubicBezTo>
                    <a:pt x="5536" y="5682"/>
                    <a:pt x="6010" y="5654"/>
                    <a:pt x="6535" y="5589"/>
                  </a:cubicBezTo>
                  <a:cubicBezTo>
                    <a:pt x="6870" y="5547"/>
                    <a:pt x="7226" y="5484"/>
                    <a:pt x="7581" y="5421"/>
                  </a:cubicBezTo>
                  <a:cubicBezTo>
                    <a:pt x="8781" y="5199"/>
                    <a:pt x="9775" y="5117"/>
                    <a:pt x="10594" y="5117"/>
                  </a:cubicBezTo>
                  <a:cubicBezTo>
                    <a:pt x="12389" y="5117"/>
                    <a:pt x="13344" y="5508"/>
                    <a:pt x="13775" y="5652"/>
                  </a:cubicBezTo>
                  <a:cubicBezTo>
                    <a:pt x="13987" y="5719"/>
                    <a:pt x="14200" y="5751"/>
                    <a:pt x="14407" y="5751"/>
                  </a:cubicBezTo>
                  <a:cubicBezTo>
                    <a:pt x="15815" y="5751"/>
                    <a:pt x="16950" y="4276"/>
                    <a:pt x="15637" y="2325"/>
                  </a:cubicBezTo>
                  <a:cubicBezTo>
                    <a:pt x="14713" y="964"/>
                    <a:pt x="14174" y="682"/>
                    <a:pt x="13785" y="682"/>
                  </a:cubicBezTo>
                  <a:cubicBezTo>
                    <a:pt x="13540" y="682"/>
                    <a:pt x="13354" y="794"/>
                    <a:pt x="13168" y="818"/>
                  </a:cubicBezTo>
                  <a:cubicBezTo>
                    <a:pt x="12745" y="873"/>
                    <a:pt x="10248" y="2597"/>
                    <a:pt x="8129" y="2597"/>
                  </a:cubicBezTo>
                  <a:cubicBezTo>
                    <a:pt x="7840" y="2597"/>
                    <a:pt x="7557" y="2565"/>
                    <a:pt x="7288" y="2492"/>
                  </a:cubicBezTo>
                  <a:cubicBezTo>
                    <a:pt x="5050" y="1885"/>
                    <a:pt x="3397" y="1090"/>
                    <a:pt x="2141" y="442"/>
                  </a:cubicBezTo>
                  <a:cubicBezTo>
                    <a:pt x="1619" y="163"/>
                    <a:pt x="1154" y="0"/>
                    <a:pt x="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128800" y="3011550"/>
              <a:ext cx="7875" cy="7850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314" y="314"/>
                  </a:moveTo>
                  <a:cubicBezTo>
                    <a:pt x="210" y="209"/>
                    <a:pt x="105" y="105"/>
                    <a:pt x="0" y="0"/>
                  </a:cubicBezTo>
                  <a:cubicBezTo>
                    <a:pt x="105" y="105"/>
                    <a:pt x="210" y="209"/>
                    <a:pt x="314" y="314"/>
                  </a:cubicBezTo>
                  <a:lnTo>
                    <a:pt x="314" y="314"/>
                  </a:lnTo>
                  <a:close/>
                </a:path>
              </a:pathLst>
            </a:custGeom>
            <a:solidFill>
              <a:srgbClr val="DDC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047200" y="2986425"/>
              <a:ext cx="91050" cy="103600"/>
            </a:xfrm>
            <a:custGeom>
              <a:avLst/>
              <a:gdLst/>
              <a:ahLst/>
              <a:cxnLst/>
              <a:rect l="l" t="t" r="r" b="b"/>
              <a:pathLst>
                <a:path w="3642" h="4144" extrusionOk="0">
                  <a:moveTo>
                    <a:pt x="2302" y="1"/>
                  </a:moveTo>
                  <a:lnTo>
                    <a:pt x="2323" y="43"/>
                  </a:lnTo>
                  <a:cubicBezTo>
                    <a:pt x="2344" y="63"/>
                    <a:pt x="2344" y="63"/>
                    <a:pt x="2344" y="63"/>
                  </a:cubicBezTo>
                  <a:cubicBezTo>
                    <a:pt x="2344" y="63"/>
                    <a:pt x="2344" y="63"/>
                    <a:pt x="2344" y="84"/>
                  </a:cubicBezTo>
                  <a:lnTo>
                    <a:pt x="2365" y="84"/>
                  </a:lnTo>
                  <a:cubicBezTo>
                    <a:pt x="3578" y="1988"/>
                    <a:pt x="2469" y="3411"/>
                    <a:pt x="1067" y="3411"/>
                  </a:cubicBezTo>
                  <a:cubicBezTo>
                    <a:pt x="858" y="3411"/>
                    <a:pt x="649" y="3390"/>
                    <a:pt x="440" y="3328"/>
                  </a:cubicBezTo>
                  <a:cubicBezTo>
                    <a:pt x="314" y="3286"/>
                    <a:pt x="168" y="3223"/>
                    <a:pt x="0" y="3181"/>
                  </a:cubicBezTo>
                  <a:lnTo>
                    <a:pt x="0" y="3934"/>
                  </a:lnTo>
                  <a:cubicBezTo>
                    <a:pt x="21" y="3934"/>
                    <a:pt x="42" y="3934"/>
                    <a:pt x="63" y="3955"/>
                  </a:cubicBezTo>
                  <a:cubicBezTo>
                    <a:pt x="126" y="3976"/>
                    <a:pt x="168" y="3997"/>
                    <a:pt x="210" y="3997"/>
                  </a:cubicBezTo>
                  <a:cubicBezTo>
                    <a:pt x="503" y="4102"/>
                    <a:pt x="795" y="4144"/>
                    <a:pt x="1067" y="4144"/>
                  </a:cubicBezTo>
                  <a:cubicBezTo>
                    <a:pt x="2030" y="4144"/>
                    <a:pt x="2888" y="3641"/>
                    <a:pt x="3306" y="2825"/>
                  </a:cubicBezTo>
                  <a:cubicBezTo>
                    <a:pt x="3557" y="2365"/>
                    <a:pt x="3641" y="1863"/>
                    <a:pt x="3578" y="1319"/>
                  </a:cubicBezTo>
                  <a:cubicBezTo>
                    <a:pt x="3474" y="1214"/>
                    <a:pt x="3369" y="1110"/>
                    <a:pt x="3264" y="1005"/>
                  </a:cubicBezTo>
                  <a:cubicBezTo>
                    <a:pt x="2930" y="649"/>
                    <a:pt x="2595" y="315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721300" y="298905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lose/>
                  <a:moveTo>
                    <a:pt x="1" y="105"/>
                  </a:move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lose/>
                  <a:moveTo>
                    <a:pt x="1" y="105"/>
                  </a:move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105"/>
                  </a:cubicBezTo>
                  <a:close/>
                  <a:moveTo>
                    <a:pt x="1" y="84"/>
                  </a:move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lose/>
                  <a:moveTo>
                    <a:pt x="1" y="84"/>
                  </a:moveTo>
                  <a:lnTo>
                    <a:pt x="1" y="63"/>
                  </a:lnTo>
                  <a:lnTo>
                    <a:pt x="1" y="84"/>
                  </a:lnTo>
                  <a:close/>
                  <a:moveTo>
                    <a:pt x="1" y="63"/>
                  </a:move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22" y="63"/>
                    <a:pt x="1" y="63"/>
                  </a:cubicBezTo>
                  <a:close/>
                  <a:moveTo>
                    <a:pt x="22" y="63"/>
                  </a:moveTo>
                  <a:lnTo>
                    <a:pt x="22" y="63"/>
                  </a:lnTo>
                  <a:lnTo>
                    <a:pt x="22" y="63"/>
                  </a:lnTo>
                  <a:close/>
                  <a:moveTo>
                    <a:pt x="22" y="63"/>
                  </a:moveTo>
                  <a:cubicBezTo>
                    <a:pt x="22" y="63"/>
                    <a:pt x="22" y="42"/>
                    <a:pt x="22" y="42"/>
                  </a:cubicBezTo>
                  <a:cubicBezTo>
                    <a:pt x="22" y="42"/>
                    <a:pt x="22" y="63"/>
                    <a:pt x="22" y="63"/>
                  </a:cubicBezTo>
                  <a:close/>
                  <a:moveTo>
                    <a:pt x="22" y="42"/>
                  </a:moveTo>
                  <a:lnTo>
                    <a:pt x="22" y="42"/>
                  </a:lnTo>
                  <a:lnTo>
                    <a:pt x="22" y="42"/>
                  </a:lnTo>
                  <a:close/>
                  <a:moveTo>
                    <a:pt x="22" y="42"/>
                  </a:moveTo>
                  <a:cubicBezTo>
                    <a:pt x="22" y="42"/>
                    <a:pt x="22" y="42"/>
                    <a:pt x="22" y="21"/>
                  </a:cubicBezTo>
                  <a:cubicBezTo>
                    <a:pt x="22" y="42"/>
                    <a:pt x="22" y="42"/>
                    <a:pt x="22" y="42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lose/>
                  <a:moveTo>
                    <a:pt x="2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lose/>
                  <a:moveTo>
                    <a:pt x="22" y="21"/>
                  </a:moveTo>
                  <a:cubicBezTo>
                    <a:pt x="22" y="21"/>
                    <a:pt x="22" y="0"/>
                    <a:pt x="22" y="0"/>
                  </a:cubicBezTo>
                  <a:cubicBezTo>
                    <a:pt x="22" y="0"/>
                    <a:pt x="22" y="21"/>
                    <a:pt x="22" y="21"/>
                  </a:cubicBezTo>
                  <a:close/>
                  <a:moveTo>
                    <a:pt x="22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DDC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718175" y="2989050"/>
              <a:ext cx="160600" cy="98875"/>
            </a:xfrm>
            <a:custGeom>
              <a:avLst/>
              <a:gdLst/>
              <a:ahLst/>
              <a:cxnLst/>
              <a:rect l="l" t="t" r="r" b="b"/>
              <a:pathLst>
                <a:path w="6424" h="3955" extrusionOk="0">
                  <a:moveTo>
                    <a:pt x="147" y="0"/>
                  </a:moveTo>
                  <a:cubicBezTo>
                    <a:pt x="147" y="0"/>
                    <a:pt x="147" y="21"/>
                    <a:pt x="147" y="2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42"/>
                    <a:pt x="147" y="63"/>
                    <a:pt x="147" y="63"/>
                  </a:cubicBezTo>
                  <a:lnTo>
                    <a:pt x="126" y="63"/>
                  </a:lnTo>
                  <a:lnTo>
                    <a:pt x="126" y="84"/>
                  </a:lnTo>
                  <a:cubicBezTo>
                    <a:pt x="126" y="84"/>
                    <a:pt x="126" y="84"/>
                    <a:pt x="126" y="105"/>
                  </a:cubicBezTo>
                  <a:cubicBezTo>
                    <a:pt x="126" y="105"/>
                    <a:pt x="126" y="105"/>
                    <a:pt x="126" y="126"/>
                  </a:cubicBezTo>
                  <a:cubicBezTo>
                    <a:pt x="0" y="586"/>
                    <a:pt x="42" y="1088"/>
                    <a:pt x="147" y="1570"/>
                  </a:cubicBezTo>
                  <a:cubicBezTo>
                    <a:pt x="356" y="1904"/>
                    <a:pt x="607" y="2218"/>
                    <a:pt x="879" y="2511"/>
                  </a:cubicBezTo>
                  <a:cubicBezTo>
                    <a:pt x="1737" y="3474"/>
                    <a:pt x="3118" y="3955"/>
                    <a:pt x="4938" y="3955"/>
                  </a:cubicBezTo>
                  <a:cubicBezTo>
                    <a:pt x="5399" y="3955"/>
                    <a:pt x="5901" y="3934"/>
                    <a:pt x="6424" y="3871"/>
                  </a:cubicBezTo>
                  <a:cubicBezTo>
                    <a:pt x="6403" y="3599"/>
                    <a:pt x="6382" y="3348"/>
                    <a:pt x="6361" y="3160"/>
                  </a:cubicBezTo>
                  <a:lnTo>
                    <a:pt x="6298" y="3160"/>
                  </a:lnTo>
                  <a:cubicBezTo>
                    <a:pt x="5796" y="3223"/>
                    <a:pt x="5357" y="3243"/>
                    <a:pt x="4938" y="3243"/>
                  </a:cubicBezTo>
                  <a:cubicBezTo>
                    <a:pt x="2888" y="3243"/>
                    <a:pt x="1904" y="2574"/>
                    <a:pt x="1402" y="2051"/>
                  </a:cubicBezTo>
                  <a:cubicBezTo>
                    <a:pt x="1402" y="2030"/>
                    <a:pt x="1402" y="2030"/>
                    <a:pt x="1402" y="2030"/>
                  </a:cubicBezTo>
                  <a:cubicBezTo>
                    <a:pt x="754" y="1318"/>
                    <a:pt x="377" y="586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877200" y="3056000"/>
              <a:ext cx="141250" cy="29850"/>
            </a:xfrm>
            <a:custGeom>
              <a:avLst/>
              <a:gdLst/>
              <a:ahLst/>
              <a:cxnLst/>
              <a:rect l="l" t="t" r="r" b="b"/>
              <a:pathLst>
                <a:path w="5650" h="1194" extrusionOk="0">
                  <a:moveTo>
                    <a:pt x="4059" y="1"/>
                  </a:moveTo>
                  <a:cubicBezTo>
                    <a:pt x="3243" y="1"/>
                    <a:pt x="2239" y="84"/>
                    <a:pt x="1046" y="314"/>
                  </a:cubicBezTo>
                  <a:cubicBezTo>
                    <a:pt x="691" y="377"/>
                    <a:pt x="335" y="440"/>
                    <a:pt x="0" y="482"/>
                  </a:cubicBezTo>
                  <a:cubicBezTo>
                    <a:pt x="21" y="670"/>
                    <a:pt x="42" y="921"/>
                    <a:pt x="63" y="1193"/>
                  </a:cubicBezTo>
                  <a:lnTo>
                    <a:pt x="105" y="1193"/>
                  </a:lnTo>
                  <a:cubicBezTo>
                    <a:pt x="188" y="1172"/>
                    <a:pt x="293" y="1172"/>
                    <a:pt x="398" y="1151"/>
                  </a:cubicBezTo>
                  <a:cubicBezTo>
                    <a:pt x="649" y="1109"/>
                    <a:pt x="900" y="1068"/>
                    <a:pt x="1172" y="1026"/>
                  </a:cubicBezTo>
                  <a:cubicBezTo>
                    <a:pt x="2218" y="817"/>
                    <a:pt x="3201" y="733"/>
                    <a:pt x="4059" y="733"/>
                  </a:cubicBezTo>
                  <a:cubicBezTo>
                    <a:pt x="4415" y="733"/>
                    <a:pt x="4729" y="733"/>
                    <a:pt x="5001" y="775"/>
                  </a:cubicBezTo>
                  <a:lnTo>
                    <a:pt x="5650" y="126"/>
                  </a:lnTo>
                  <a:cubicBezTo>
                    <a:pt x="5210" y="63"/>
                    <a:pt x="4687" y="1"/>
                    <a:pt x="4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002200" y="3059150"/>
              <a:ext cx="23575" cy="19375"/>
            </a:xfrm>
            <a:custGeom>
              <a:avLst/>
              <a:gdLst/>
              <a:ahLst/>
              <a:cxnLst/>
              <a:rect l="l" t="t" r="r" b="b"/>
              <a:pathLst>
                <a:path w="943" h="775" extrusionOk="0">
                  <a:moveTo>
                    <a:pt x="650" y="0"/>
                  </a:moveTo>
                  <a:lnTo>
                    <a:pt x="1" y="649"/>
                  </a:lnTo>
                  <a:cubicBezTo>
                    <a:pt x="378" y="670"/>
                    <a:pt x="670" y="732"/>
                    <a:pt x="942" y="774"/>
                  </a:cubicBezTo>
                  <a:lnTo>
                    <a:pt x="942" y="42"/>
                  </a:lnTo>
                  <a:cubicBezTo>
                    <a:pt x="859" y="21"/>
                    <a:pt x="754" y="21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025750" y="3060175"/>
              <a:ext cx="21475" cy="24625"/>
            </a:xfrm>
            <a:custGeom>
              <a:avLst/>
              <a:gdLst/>
              <a:ahLst/>
              <a:cxnLst/>
              <a:rect l="l" t="t" r="r" b="b"/>
              <a:pathLst>
                <a:path w="859" h="985" extrusionOk="0">
                  <a:moveTo>
                    <a:pt x="0" y="1"/>
                  </a:moveTo>
                  <a:lnTo>
                    <a:pt x="0" y="733"/>
                  </a:lnTo>
                  <a:cubicBezTo>
                    <a:pt x="356" y="817"/>
                    <a:pt x="649" y="901"/>
                    <a:pt x="858" y="984"/>
                  </a:cubicBezTo>
                  <a:lnTo>
                    <a:pt x="858" y="231"/>
                  </a:lnTo>
                  <a:cubicBezTo>
                    <a:pt x="628" y="147"/>
                    <a:pt x="356" y="8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877200" y="3063850"/>
              <a:ext cx="26175" cy="4200"/>
            </a:xfrm>
            <a:custGeom>
              <a:avLst/>
              <a:gdLst/>
              <a:ahLst/>
              <a:cxnLst/>
              <a:rect l="l" t="t" r="r" b="b"/>
              <a:pathLst>
                <a:path w="1047" h="168" extrusionOk="0">
                  <a:moveTo>
                    <a:pt x="1046" y="0"/>
                  </a:moveTo>
                  <a:lnTo>
                    <a:pt x="1046" y="0"/>
                  </a:lnTo>
                  <a:cubicBezTo>
                    <a:pt x="825" y="37"/>
                    <a:pt x="604" y="74"/>
                    <a:pt x="396" y="111"/>
                  </a:cubicBezTo>
                  <a:lnTo>
                    <a:pt x="396" y="111"/>
                  </a:lnTo>
                  <a:cubicBezTo>
                    <a:pt x="610" y="77"/>
                    <a:pt x="828" y="39"/>
                    <a:pt x="1046" y="0"/>
                  </a:cubicBezTo>
                  <a:close/>
                  <a:moveTo>
                    <a:pt x="396" y="111"/>
                  </a:moveTo>
                  <a:cubicBezTo>
                    <a:pt x="364" y="116"/>
                    <a:pt x="332" y="121"/>
                    <a:pt x="300" y="126"/>
                  </a:cubicBezTo>
                  <a:lnTo>
                    <a:pt x="300" y="126"/>
                  </a:lnTo>
                  <a:cubicBezTo>
                    <a:pt x="305" y="126"/>
                    <a:pt x="309" y="126"/>
                    <a:pt x="314" y="126"/>
                  </a:cubicBezTo>
                  <a:cubicBezTo>
                    <a:pt x="341" y="121"/>
                    <a:pt x="369" y="116"/>
                    <a:pt x="396" y="111"/>
                  </a:cubicBezTo>
                  <a:close/>
                  <a:moveTo>
                    <a:pt x="300" y="126"/>
                  </a:moveTo>
                  <a:cubicBezTo>
                    <a:pt x="200" y="128"/>
                    <a:pt x="100" y="148"/>
                    <a:pt x="0" y="168"/>
                  </a:cubicBezTo>
                  <a:cubicBezTo>
                    <a:pt x="98" y="155"/>
                    <a:pt x="198" y="141"/>
                    <a:pt x="300" y="126"/>
                  </a:cubicBezTo>
                  <a:close/>
                </a:path>
              </a:pathLst>
            </a:custGeom>
            <a:solidFill>
              <a:srgbClr val="693E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730725" y="2942500"/>
              <a:ext cx="340550" cy="79000"/>
            </a:xfrm>
            <a:custGeom>
              <a:avLst/>
              <a:gdLst/>
              <a:ahLst/>
              <a:cxnLst/>
              <a:rect l="l" t="t" r="r" b="b"/>
              <a:pathLst>
                <a:path w="13622" h="3160" extrusionOk="0">
                  <a:moveTo>
                    <a:pt x="231" y="0"/>
                  </a:moveTo>
                  <a:cubicBezTo>
                    <a:pt x="168" y="0"/>
                    <a:pt x="126" y="42"/>
                    <a:pt x="105" y="63"/>
                  </a:cubicBezTo>
                  <a:cubicBezTo>
                    <a:pt x="84" y="105"/>
                    <a:pt x="1" y="209"/>
                    <a:pt x="22" y="523"/>
                  </a:cubicBezTo>
                  <a:cubicBezTo>
                    <a:pt x="273" y="1716"/>
                    <a:pt x="3620" y="2051"/>
                    <a:pt x="5022" y="2553"/>
                  </a:cubicBezTo>
                  <a:cubicBezTo>
                    <a:pt x="5755" y="2825"/>
                    <a:pt x="7387" y="3160"/>
                    <a:pt x="9019" y="3160"/>
                  </a:cubicBezTo>
                  <a:cubicBezTo>
                    <a:pt x="10546" y="3160"/>
                    <a:pt x="12073" y="2867"/>
                    <a:pt x="12869" y="1883"/>
                  </a:cubicBezTo>
                  <a:cubicBezTo>
                    <a:pt x="13538" y="1088"/>
                    <a:pt x="13622" y="858"/>
                    <a:pt x="13413" y="753"/>
                  </a:cubicBezTo>
                  <a:lnTo>
                    <a:pt x="13015" y="732"/>
                  </a:lnTo>
                  <a:lnTo>
                    <a:pt x="12994" y="732"/>
                  </a:lnTo>
                  <a:cubicBezTo>
                    <a:pt x="12910" y="774"/>
                    <a:pt x="12827" y="795"/>
                    <a:pt x="12701" y="816"/>
                  </a:cubicBezTo>
                  <a:cubicBezTo>
                    <a:pt x="12597" y="858"/>
                    <a:pt x="12325" y="1004"/>
                    <a:pt x="12073" y="1130"/>
                  </a:cubicBezTo>
                  <a:cubicBezTo>
                    <a:pt x="11006" y="1674"/>
                    <a:pt x="9207" y="2595"/>
                    <a:pt x="7554" y="2595"/>
                  </a:cubicBezTo>
                  <a:cubicBezTo>
                    <a:pt x="7198" y="2595"/>
                    <a:pt x="6884" y="2553"/>
                    <a:pt x="6592" y="2490"/>
                  </a:cubicBezTo>
                  <a:cubicBezTo>
                    <a:pt x="4541" y="1946"/>
                    <a:pt x="3014" y="1235"/>
                    <a:pt x="1654" y="544"/>
                  </a:cubicBezTo>
                  <a:cubicBezTo>
                    <a:pt x="1549" y="481"/>
                    <a:pt x="1444" y="439"/>
                    <a:pt x="1340" y="377"/>
                  </a:cubicBezTo>
                  <a:cubicBezTo>
                    <a:pt x="712" y="63"/>
                    <a:pt x="377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7"/>
          <p:cNvGrpSpPr/>
          <p:nvPr/>
        </p:nvGrpSpPr>
        <p:grpSpPr>
          <a:xfrm>
            <a:off x="4921000" y="3861650"/>
            <a:ext cx="278825" cy="438225"/>
            <a:chOff x="4492350" y="2378225"/>
            <a:chExt cx="278825" cy="438225"/>
          </a:xfrm>
        </p:grpSpPr>
        <p:sp>
          <p:nvSpPr>
            <p:cNvPr id="227" name="Google Shape;227;p27"/>
            <p:cNvSpPr/>
            <p:nvPr/>
          </p:nvSpPr>
          <p:spPr>
            <a:xfrm>
              <a:off x="4496525" y="2507275"/>
              <a:ext cx="223400" cy="287725"/>
            </a:xfrm>
            <a:custGeom>
              <a:avLst/>
              <a:gdLst/>
              <a:ahLst/>
              <a:cxnLst/>
              <a:rect l="l" t="t" r="r" b="b"/>
              <a:pathLst>
                <a:path w="8936" h="11509" extrusionOk="0">
                  <a:moveTo>
                    <a:pt x="3976" y="1"/>
                  </a:moveTo>
                  <a:lnTo>
                    <a:pt x="3976" y="22"/>
                  </a:lnTo>
                  <a:cubicBezTo>
                    <a:pt x="4144" y="1423"/>
                    <a:pt x="4353" y="2846"/>
                    <a:pt x="4520" y="4081"/>
                  </a:cubicBezTo>
                  <a:cubicBezTo>
                    <a:pt x="4520" y="4164"/>
                    <a:pt x="4541" y="4269"/>
                    <a:pt x="4562" y="4353"/>
                  </a:cubicBezTo>
                  <a:cubicBezTo>
                    <a:pt x="4688" y="5336"/>
                    <a:pt x="4813" y="6173"/>
                    <a:pt x="4897" y="6780"/>
                  </a:cubicBezTo>
                  <a:cubicBezTo>
                    <a:pt x="5022" y="7240"/>
                    <a:pt x="4876" y="8224"/>
                    <a:pt x="4604" y="8517"/>
                  </a:cubicBezTo>
                  <a:cubicBezTo>
                    <a:pt x="4144" y="9061"/>
                    <a:pt x="3348" y="9207"/>
                    <a:pt x="2679" y="9333"/>
                  </a:cubicBezTo>
                  <a:cubicBezTo>
                    <a:pt x="1926" y="9500"/>
                    <a:pt x="1" y="9877"/>
                    <a:pt x="1" y="11341"/>
                  </a:cubicBezTo>
                  <a:lnTo>
                    <a:pt x="1" y="11509"/>
                  </a:lnTo>
                  <a:lnTo>
                    <a:pt x="105" y="11509"/>
                  </a:lnTo>
                  <a:cubicBezTo>
                    <a:pt x="817" y="11509"/>
                    <a:pt x="1549" y="11488"/>
                    <a:pt x="2260" y="11488"/>
                  </a:cubicBezTo>
                  <a:lnTo>
                    <a:pt x="4395" y="11488"/>
                  </a:lnTo>
                  <a:cubicBezTo>
                    <a:pt x="5022" y="11174"/>
                    <a:pt x="5420" y="10881"/>
                    <a:pt x="5755" y="10881"/>
                  </a:cubicBezTo>
                  <a:cubicBezTo>
                    <a:pt x="6382" y="10881"/>
                    <a:pt x="7010" y="10902"/>
                    <a:pt x="7638" y="10902"/>
                  </a:cubicBezTo>
                  <a:lnTo>
                    <a:pt x="8182" y="10902"/>
                  </a:lnTo>
                  <a:cubicBezTo>
                    <a:pt x="8370" y="10902"/>
                    <a:pt x="8558" y="10902"/>
                    <a:pt x="8747" y="10881"/>
                  </a:cubicBezTo>
                  <a:cubicBezTo>
                    <a:pt x="8789" y="10128"/>
                    <a:pt x="8830" y="9542"/>
                    <a:pt x="8558" y="8914"/>
                  </a:cubicBezTo>
                  <a:cubicBezTo>
                    <a:pt x="8538" y="8830"/>
                    <a:pt x="8307" y="8600"/>
                    <a:pt x="8328" y="8558"/>
                  </a:cubicBezTo>
                  <a:cubicBezTo>
                    <a:pt x="8328" y="8454"/>
                    <a:pt x="8705" y="8517"/>
                    <a:pt x="8726" y="8307"/>
                  </a:cubicBezTo>
                  <a:cubicBezTo>
                    <a:pt x="8077" y="7680"/>
                    <a:pt x="8893" y="7701"/>
                    <a:pt x="8872" y="7617"/>
                  </a:cubicBezTo>
                  <a:cubicBezTo>
                    <a:pt x="8935" y="7408"/>
                    <a:pt x="8056" y="7052"/>
                    <a:pt x="8684" y="6822"/>
                  </a:cubicBezTo>
                  <a:cubicBezTo>
                    <a:pt x="8830" y="4688"/>
                    <a:pt x="8872" y="2511"/>
                    <a:pt x="8872" y="335"/>
                  </a:cubicBezTo>
                  <a:lnTo>
                    <a:pt x="7157" y="23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496525" y="2699775"/>
              <a:ext cx="220775" cy="95225"/>
            </a:xfrm>
            <a:custGeom>
              <a:avLst/>
              <a:gdLst/>
              <a:ahLst/>
              <a:cxnLst/>
              <a:rect l="l" t="t" r="r" b="b"/>
              <a:pathLst>
                <a:path w="8831" h="3809" extrusionOk="0">
                  <a:moveTo>
                    <a:pt x="4897" y="1"/>
                  </a:moveTo>
                  <a:cubicBezTo>
                    <a:pt x="4834" y="335"/>
                    <a:pt x="4729" y="670"/>
                    <a:pt x="4604" y="817"/>
                  </a:cubicBezTo>
                  <a:cubicBezTo>
                    <a:pt x="4144" y="1361"/>
                    <a:pt x="3348" y="1507"/>
                    <a:pt x="2679" y="1633"/>
                  </a:cubicBezTo>
                  <a:cubicBezTo>
                    <a:pt x="1926" y="1800"/>
                    <a:pt x="1" y="2177"/>
                    <a:pt x="1" y="3641"/>
                  </a:cubicBezTo>
                  <a:lnTo>
                    <a:pt x="1" y="3809"/>
                  </a:lnTo>
                  <a:lnTo>
                    <a:pt x="105" y="3809"/>
                  </a:lnTo>
                  <a:cubicBezTo>
                    <a:pt x="817" y="3809"/>
                    <a:pt x="1549" y="3788"/>
                    <a:pt x="2260" y="3788"/>
                  </a:cubicBezTo>
                  <a:lnTo>
                    <a:pt x="4395" y="3788"/>
                  </a:lnTo>
                  <a:cubicBezTo>
                    <a:pt x="5022" y="3474"/>
                    <a:pt x="5420" y="3181"/>
                    <a:pt x="5755" y="3181"/>
                  </a:cubicBezTo>
                  <a:cubicBezTo>
                    <a:pt x="6382" y="3181"/>
                    <a:pt x="7010" y="3202"/>
                    <a:pt x="7638" y="3202"/>
                  </a:cubicBezTo>
                  <a:cubicBezTo>
                    <a:pt x="8014" y="3202"/>
                    <a:pt x="8370" y="3202"/>
                    <a:pt x="8747" y="3181"/>
                  </a:cubicBezTo>
                  <a:cubicBezTo>
                    <a:pt x="8789" y="2428"/>
                    <a:pt x="8830" y="1842"/>
                    <a:pt x="8558" y="1214"/>
                  </a:cubicBezTo>
                  <a:cubicBezTo>
                    <a:pt x="8538" y="1130"/>
                    <a:pt x="8307" y="900"/>
                    <a:pt x="8328" y="858"/>
                  </a:cubicBezTo>
                  <a:cubicBezTo>
                    <a:pt x="8328" y="754"/>
                    <a:pt x="8705" y="817"/>
                    <a:pt x="8726" y="607"/>
                  </a:cubicBezTo>
                  <a:lnTo>
                    <a:pt x="8705" y="586"/>
                  </a:lnTo>
                  <a:cubicBezTo>
                    <a:pt x="8412" y="524"/>
                    <a:pt x="8119" y="503"/>
                    <a:pt x="7910" y="482"/>
                  </a:cubicBezTo>
                  <a:cubicBezTo>
                    <a:pt x="7892" y="481"/>
                    <a:pt x="7874" y="481"/>
                    <a:pt x="7857" y="481"/>
                  </a:cubicBezTo>
                  <a:cubicBezTo>
                    <a:pt x="7338" y="481"/>
                    <a:pt x="7225" y="783"/>
                    <a:pt x="6759" y="1047"/>
                  </a:cubicBezTo>
                  <a:cubicBezTo>
                    <a:pt x="6580" y="1154"/>
                    <a:pt x="6448" y="1203"/>
                    <a:pt x="6344" y="1203"/>
                  </a:cubicBezTo>
                  <a:cubicBezTo>
                    <a:pt x="6143" y="1203"/>
                    <a:pt x="6046" y="1022"/>
                    <a:pt x="5922" y="733"/>
                  </a:cubicBezTo>
                  <a:cubicBezTo>
                    <a:pt x="5755" y="168"/>
                    <a:pt x="5336" y="84"/>
                    <a:pt x="48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492350" y="2779275"/>
              <a:ext cx="227050" cy="22000"/>
            </a:xfrm>
            <a:custGeom>
              <a:avLst/>
              <a:gdLst/>
              <a:ahLst/>
              <a:cxnLst/>
              <a:rect l="l" t="t" r="r" b="b"/>
              <a:pathLst>
                <a:path w="9082" h="880" extrusionOk="0">
                  <a:moveTo>
                    <a:pt x="5922" y="1"/>
                  </a:moveTo>
                  <a:cubicBezTo>
                    <a:pt x="5587" y="1"/>
                    <a:pt x="5189" y="294"/>
                    <a:pt x="4562" y="608"/>
                  </a:cubicBezTo>
                  <a:lnTo>
                    <a:pt x="2427" y="608"/>
                  </a:lnTo>
                  <a:cubicBezTo>
                    <a:pt x="1716" y="608"/>
                    <a:pt x="984" y="629"/>
                    <a:pt x="272" y="629"/>
                  </a:cubicBezTo>
                  <a:lnTo>
                    <a:pt x="0" y="629"/>
                  </a:lnTo>
                  <a:lnTo>
                    <a:pt x="0" y="880"/>
                  </a:lnTo>
                  <a:lnTo>
                    <a:pt x="4331" y="880"/>
                  </a:lnTo>
                  <a:cubicBezTo>
                    <a:pt x="4813" y="880"/>
                    <a:pt x="4917" y="691"/>
                    <a:pt x="5315" y="503"/>
                  </a:cubicBezTo>
                  <a:cubicBezTo>
                    <a:pt x="5611" y="349"/>
                    <a:pt x="5819" y="316"/>
                    <a:pt x="5945" y="316"/>
                  </a:cubicBezTo>
                  <a:cubicBezTo>
                    <a:pt x="6042" y="316"/>
                    <a:pt x="6089" y="336"/>
                    <a:pt x="6089" y="336"/>
                  </a:cubicBezTo>
                  <a:lnTo>
                    <a:pt x="6089" y="880"/>
                  </a:lnTo>
                  <a:lnTo>
                    <a:pt x="9060" y="880"/>
                  </a:lnTo>
                  <a:lnTo>
                    <a:pt x="9081" y="1"/>
                  </a:lnTo>
                  <a:lnTo>
                    <a:pt x="8914" y="1"/>
                  </a:lnTo>
                  <a:cubicBezTo>
                    <a:pt x="8537" y="22"/>
                    <a:pt x="8181" y="22"/>
                    <a:pt x="7805" y="22"/>
                  </a:cubicBezTo>
                  <a:cubicBezTo>
                    <a:pt x="7177" y="22"/>
                    <a:pt x="6549" y="1"/>
                    <a:pt x="5922" y="1"/>
                  </a:cubicBezTo>
                  <a:close/>
                </a:path>
              </a:pathLst>
            </a:custGeom>
            <a:solidFill>
              <a:srgbClr val="672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531050" y="2507800"/>
              <a:ext cx="79550" cy="108300"/>
            </a:xfrm>
            <a:custGeom>
              <a:avLst/>
              <a:gdLst/>
              <a:ahLst/>
              <a:cxnLst/>
              <a:rect l="l" t="t" r="r" b="b"/>
              <a:pathLst>
                <a:path w="3182" h="4332" extrusionOk="0">
                  <a:moveTo>
                    <a:pt x="2595" y="1"/>
                  </a:moveTo>
                  <a:cubicBezTo>
                    <a:pt x="2051" y="440"/>
                    <a:pt x="1528" y="963"/>
                    <a:pt x="1026" y="1486"/>
                  </a:cubicBezTo>
                  <a:cubicBezTo>
                    <a:pt x="1" y="2804"/>
                    <a:pt x="1570" y="4018"/>
                    <a:pt x="3181" y="4332"/>
                  </a:cubicBezTo>
                  <a:cubicBezTo>
                    <a:pt x="3160" y="4248"/>
                    <a:pt x="3139" y="4143"/>
                    <a:pt x="3139" y="4060"/>
                  </a:cubicBezTo>
                  <a:cubicBezTo>
                    <a:pt x="2972" y="2825"/>
                    <a:pt x="2763" y="1402"/>
                    <a:pt x="2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571325" y="2600400"/>
              <a:ext cx="39275" cy="15700"/>
            </a:xfrm>
            <a:custGeom>
              <a:avLst/>
              <a:gdLst/>
              <a:ahLst/>
              <a:cxnLst/>
              <a:rect l="l" t="t" r="r" b="b"/>
              <a:pathLst>
                <a:path w="1571" h="628" extrusionOk="0">
                  <a:moveTo>
                    <a:pt x="1570" y="628"/>
                  </a:moveTo>
                  <a:cubicBezTo>
                    <a:pt x="1005" y="523"/>
                    <a:pt x="440" y="293"/>
                    <a:pt x="1" y="0"/>
                  </a:cubicBezTo>
                  <a:lnTo>
                    <a:pt x="1" y="0"/>
                  </a:lnTo>
                  <a:cubicBezTo>
                    <a:pt x="440" y="293"/>
                    <a:pt x="1005" y="523"/>
                    <a:pt x="1570" y="628"/>
                  </a:cubicBezTo>
                </a:path>
              </a:pathLst>
            </a:custGeom>
            <a:solidFill>
              <a:srgbClr val="B9A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601675" y="2552275"/>
              <a:ext cx="7875" cy="57025"/>
            </a:xfrm>
            <a:custGeom>
              <a:avLst/>
              <a:gdLst/>
              <a:ahLst/>
              <a:cxnLst/>
              <a:rect l="l" t="t" r="r" b="b"/>
              <a:pathLst>
                <a:path w="315" h="2281" extrusionOk="0">
                  <a:moveTo>
                    <a:pt x="314" y="2281"/>
                  </a:moveTo>
                  <a:cubicBezTo>
                    <a:pt x="210" y="1569"/>
                    <a:pt x="105" y="79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5" y="795"/>
                    <a:pt x="210" y="1569"/>
                    <a:pt x="314" y="2281"/>
                  </a:cubicBezTo>
                  <a:close/>
                </a:path>
              </a:pathLst>
            </a:custGeom>
            <a:solidFill>
              <a:srgbClr val="5B2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548325" y="2378225"/>
              <a:ext cx="222850" cy="432475"/>
            </a:xfrm>
            <a:custGeom>
              <a:avLst/>
              <a:gdLst/>
              <a:ahLst/>
              <a:cxnLst/>
              <a:rect l="l" t="t" r="r" b="b"/>
              <a:pathLst>
                <a:path w="8914" h="17299" extrusionOk="0">
                  <a:moveTo>
                    <a:pt x="5140" y="1"/>
                  </a:moveTo>
                  <a:cubicBezTo>
                    <a:pt x="4626" y="1"/>
                    <a:pt x="4096" y="124"/>
                    <a:pt x="3536" y="434"/>
                  </a:cubicBezTo>
                  <a:cubicBezTo>
                    <a:pt x="3536" y="3614"/>
                    <a:pt x="4541" y="10101"/>
                    <a:pt x="4875" y="12549"/>
                  </a:cubicBezTo>
                  <a:lnTo>
                    <a:pt x="4875" y="12570"/>
                  </a:lnTo>
                  <a:cubicBezTo>
                    <a:pt x="5001" y="13030"/>
                    <a:pt x="4854" y="14013"/>
                    <a:pt x="4582" y="14306"/>
                  </a:cubicBezTo>
                  <a:cubicBezTo>
                    <a:pt x="4122" y="14850"/>
                    <a:pt x="3327" y="14997"/>
                    <a:pt x="2678" y="15122"/>
                  </a:cubicBezTo>
                  <a:cubicBezTo>
                    <a:pt x="1925" y="15290"/>
                    <a:pt x="0" y="15666"/>
                    <a:pt x="0" y="17131"/>
                  </a:cubicBezTo>
                  <a:lnTo>
                    <a:pt x="0" y="17298"/>
                  </a:lnTo>
                  <a:lnTo>
                    <a:pt x="105" y="17298"/>
                  </a:lnTo>
                  <a:cubicBezTo>
                    <a:pt x="795" y="17298"/>
                    <a:pt x="1548" y="17277"/>
                    <a:pt x="2239" y="17277"/>
                  </a:cubicBezTo>
                  <a:lnTo>
                    <a:pt x="4373" y="17277"/>
                  </a:lnTo>
                  <a:cubicBezTo>
                    <a:pt x="5001" y="16964"/>
                    <a:pt x="5419" y="16671"/>
                    <a:pt x="5733" y="16671"/>
                  </a:cubicBezTo>
                  <a:cubicBezTo>
                    <a:pt x="6361" y="16671"/>
                    <a:pt x="6989" y="16692"/>
                    <a:pt x="7616" y="16692"/>
                  </a:cubicBezTo>
                  <a:cubicBezTo>
                    <a:pt x="7993" y="16692"/>
                    <a:pt x="8370" y="16692"/>
                    <a:pt x="8725" y="16671"/>
                  </a:cubicBezTo>
                  <a:cubicBezTo>
                    <a:pt x="8788" y="15917"/>
                    <a:pt x="8809" y="15332"/>
                    <a:pt x="8537" y="14704"/>
                  </a:cubicBezTo>
                  <a:cubicBezTo>
                    <a:pt x="8516" y="14620"/>
                    <a:pt x="8286" y="14390"/>
                    <a:pt x="8307" y="14348"/>
                  </a:cubicBezTo>
                  <a:cubicBezTo>
                    <a:pt x="8307" y="14243"/>
                    <a:pt x="8683" y="14306"/>
                    <a:pt x="8704" y="14097"/>
                  </a:cubicBezTo>
                  <a:cubicBezTo>
                    <a:pt x="8077" y="13469"/>
                    <a:pt x="8872" y="13490"/>
                    <a:pt x="8851" y="13407"/>
                  </a:cubicBezTo>
                  <a:cubicBezTo>
                    <a:pt x="8914" y="13197"/>
                    <a:pt x="8035" y="12821"/>
                    <a:pt x="8683" y="12611"/>
                  </a:cubicBezTo>
                  <a:cubicBezTo>
                    <a:pt x="8914" y="8866"/>
                    <a:pt x="8893" y="5037"/>
                    <a:pt x="8830" y="1250"/>
                  </a:cubicBezTo>
                  <a:cubicBezTo>
                    <a:pt x="7554" y="731"/>
                    <a:pt x="6393" y="1"/>
                    <a:pt x="5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4548325" y="2715475"/>
              <a:ext cx="220225" cy="95225"/>
            </a:xfrm>
            <a:custGeom>
              <a:avLst/>
              <a:gdLst/>
              <a:ahLst/>
              <a:cxnLst/>
              <a:rect l="l" t="t" r="r" b="b"/>
              <a:pathLst>
                <a:path w="8809" h="3809" extrusionOk="0">
                  <a:moveTo>
                    <a:pt x="4875" y="0"/>
                  </a:moveTo>
                  <a:cubicBezTo>
                    <a:pt x="4813" y="335"/>
                    <a:pt x="4729" y="670"/>
                    <a:pt x="4582" y="816"/>
                  </a:cubicBezTo>
                  <a:cubicBezTo>
                    <a:pt x="4122" y="1360"/>
                    <a:pt x="3327" y="1507"/>
                    <a:pt x="2678" y="1632"/>
                  </a:cubicBezTo>
                  <a:cubicBezTo>
                    <a:pt x="1925" y="1800"/>
                    <a:pt x="0" y="2176"/>
                    <a:pt x="0" y="3641"/>
                  </a:cubicBezTo>
                  <a:lnTo>
                    <a:pt x="0" y="3808"/>
                  </a:lnTo>
                  <a:lnTo>
                    <a:pt x="105" y="3808"/>
                  </a:lnTo>
                  <a:cubicBezTo>
                    <a:pt x="795" y="3808"/>
                    <a:pt x="1548" y="3787"/>
                    <a:pt x="2239" y="3787"/>
                  </a:cubicBezTo>
                  <a:lnTo>
                    <a:pt x="4373" y="3787"/>
                  </a:lnTo>
                  <a:cubicBezTo>
                    <a:pt x="5001" y="3474"/>
                    <a:pt x="5419" y="3181"/>
                    <a:pt x="5733" y="3181"/>
                  </a:cubicBezTo>
                  <a:cubicBezTo>
                    <a:pt x="6361" y="3181"/>
                    <a:pt x="6989" y="3202"/>
                    <a:pt x="7616" y="3202"/>
                  </a:cubicBezTo>
                  <a:cubicBezTo>
                    <a:pt x="7993" y="3202"/>
                    <a:pt x="8370" y="3202"/>
                    <a:pt x="8725" y="3181"/>
                  </a:cubicBezTo>
                  <a:cubicBezTo>
                    <a:pt x="8788" y="2427"/>
                    <a:pt x="8809" y="1842"/>
                    <a:pt x="8537" y="1214"/>
                  </a:cubicBezTo>
                  <a:cubicBezTo>
                    <a:pt x="8516" y="1130"/>
                    <a:pt x="8286" y="900"/>
                    <a:pt x="8307" y="858"/>
                  </a:cubicBezTo>
                  <a:cubicBezTo>
                    <a:pt x="8307" y="753"/>
                    <a:pt x="8683" y="816"/>
                    <a:pt x="8704" y="607"/>
                  </a:cubicBezTo>
                  <a:lnTo>
                    <a:pt x="8683" y="565"/>
                  </a:lnTo>
                  <a:cubicBezTo>
                    <a:pt x="8390" y="523"/>
                    <a:pt x="8098" y="502"/>
                    <a:pt x="7888" y="481"/>
                  </a:cubicBezTo>
                  <a:cubicBezTo>
                    <a:pt x="7870" y="481"/>
                    <a:pt x="7853" y="480"/>
                    <a:pt x="7836" y="480"/>
                  </a:cubicBezTo>
                  <a:cubicBezTo>
                    <a:pt x="7316" y="480"/>
                    <a:pt x="7204" y="783"/>
                    <a:pt x="6758" y="1046"/>
                  </a:cubicBezTo>
                  <a:cubicBezTo>
                    <a:pt x="6580" y="1154"/>
                    <a:pt x="6445" y="1202"/>
                    <a:pt x="6338" y="1202"/>
                  </a:cubicBezTo>
                  <a:cubicBezTo>
                    <a:pt x="6133" y="1202"/>
                    <a:pt x="6032" y="1022"/>
                    <a:pt x="5922" y="733"/>
                  </a:cubicBezTo>
                  <a:cubicBezTo>
                    <a:pt x="5733" y="147"/>
                    <a:pt x="5336" y="84"/>
                    <a:pt x="4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543600" y="2794975"/>
              <a:ext cx="227050" cy="21475"/>
            </a:xfrm>
            <a:custGeom>
              <a:avLst/>
              <a:gdLst/>
              <a:ahLst/>
              <a:cxnLst/>
              <a:rect l="l" t="t" r="r" b="b"/>
              <a:pathLst>
                <a:path w="9082" h="859" extrusionOk="0">
                  <a:moveTo>
                    <a:pt x="5922" y="1"/>
                  </a:moveTo>
                  <a:cubicBezTo>
                    <a:pt x="5608" y="1"/>
                    <a:pt x="5190" y="294"/>
                    <a:pt x="4562" y="607"/>
                  </a:cubicBezTo>
                  <a:lnTo>
                    <a:pt x="2428" y="607"/>
                  </a:lnTo>
                  <a:cubicBezTo>
                    <a:pt x="1737" y="607"/>
                    <a:pt x="984" y="628"/>
                    <a:pt x="294" y="628"/>
                  </a:cubicBezTo>
                  <a:lnTo>
                    <a:pt x="1" y="628"/>
                  </a:lnTo>
                  <a:lnTo>
                    <a:pt x="1" y="859"/>
                  </a:lnTo>
                  <a:lnTo>
                    <a:pt x="4353" y="859"/>
                  </a:lnTo>
                  <a:cubicBezTo>
                    <a:pt x="4813" y="859"/>
                    <a:pt x="4918" y="691"/>
                    <a:pt x="5315" y="482"/>
                  </a:cubicBezTo>
                  <a:cubicBezTo>
                    <a:pt x="5612" y="345"/>
                    <a:pt x="5816" y="314"/>
                    <a:pt x="5939" y="314"/>
                  </a:cubicBezTo>
                  <a:cubicBezTo>
                    <a:pt x="6042" y="314"/>
                    <a:pt x="6090" y="335"/>
                    <a:pt x="6090" y="335"/>
                  </a:cubicBezTo>
                  <a:lnTo>
                    <a:pt x="6090" y="859"/>
                  </a:lnTo>
                  <a:lnTo>
                    <a:pt x="9082" y="859"/>
                  </a:lnTo>
                  <a:lnTo>
                    <a:pt x="9082" y="1"/>
                  </a:lnTo>
                  <a:lnTo>
                    <a:pt x="8914" y="1"/>
                  </a:lnTo>
                  <a:cubicBezTo>
                    <a:pt x="8559" y="22"/>
                    <a:pt x="8182" y="22"/>
                    <a:pt x="7805" y="22"/>
                  </a:cubicBezTo>
                  <a:cubicBezTo>
                    <a:pt x="7178" y="22"/>
                    <a:pt x="6550" y="1"/>
                    <a:pt x="5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636725" y="2378375"/>
              <a:ext cx="132875" cy="93350"/>
            </a:xfrm>
            <a:custGeom>
              <a:avLst/>
              <a:gdLst/>
              <a:ahLst/>
              <a:cxnLst/>
              <a:rect l="l" t="t" r="r" b="b"/>
              <a:pathLst>
                <a:path w="5315" h="3734" extrusionOk="0">
                  <a:moveTo>
                    <a:pt x="1580" y="1"/>
                  </a:moveTo>
                  <a:cubicBezTo>
                    <a:pt x="1069" y="1"/>
                    <a:pt x="542" y="121"/>
                    <a:pt x="0" y="428"/>
                  </a:cubicBezTo>
                  <a:cubicBezTo>
                    <a:pt x="0" y="1328"/>
                    <a:pt x="84" y="2478"/>
                    <a:pt x="209" y="3734"/>
                  </a:cubicBezTo>
                  <a:lnTo>
                    <a:pt x="5315" y="3734"/>
                  </a:lnTo>
                  <a:cubicBezTo>
                    <a:pt x="5315" y="2897"/>
                    <a:pt x="5315" y="2060"/>
                    <a:pt x="5294" y="1244"/>
                  </a:cubicBezTo>
                  <a:cubicBezTo>
                    <a:pt x="4520" y="930"/>
                    <a:pt x="3787" y="533"/>
                    <a:pt x="3055" y="281"/>
                  </a:cubicBezTo>
                  <a:lnTo>
                    <a:pt x="3055" y="2248"/>
                  </a:lnTo>
                  <a:lnTo>
                    <a:pt x="1821" y="2248"/>
                  </a:lnTo>
                  <a:lnTo>
                    <a:pt x="1821" y="9"/>
                  </a:lnTo>
                  <a:cubicBezTo>
                    <a:pt x="1741" y="4"/>
                    <a:pt x="1661" y="1"/>
                    <a:pt x="1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4682225" y="2378600"/>
              <a:ext cx="30900" cy="56000"/>
            </a:xfrm>
            <a:custGeom>
              <a:avLst/>
              <a:gdLst/>
              <a:ahLst/>
              <a:cxnLst/>
              <a:rect l="l" t="t" r="r" b="b"/>
              <a:pathLst>
                <a:path w="1236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1235" y="2239"/>
                  </a:lnTo>
                  <a:lnTo>
                    <a:pt x="1235" y="272"/>
                  </a:lnTo>
                  <a:cubicBezTo>
                    <a:pt x="817" y="126"/>
                    <a:pt x="419" y="2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741850" y="2727500"/>
              <a:ext cx="26700" cy="68025"/>
            </a:xfrm>
            <a:custGeom>
              <a:avLst/>
              <a:gdLst/>
              <a:ahLst/>
              <a:cxnLst/>
              <a:rect l="l" t="t" r="r" b="b"/>
              <a:pathLst>
                <a:path w="1068" h="2721" extrusionOk="0">
                  <a:moveTo>
                    <a:pt x="1" y="0"/>
                  </a:moveTo>
                  <a:cubicBezTo>
                    <a:pt x="168" y="1047"/>
                    <a:pt x="315" y="1884"/>
                    <a:pt x="357" y="2721"/>
                  </a:cubicBezTo>
                  <a:cubicBezTo>
                    <a:pt x="566" y="2721"/>
                    <a:pt x="775" y="2700"/>
                    <a:pt x="984" y="2700"/>
                  </a:cubicBezTo>
                  <a:cubicBezTo>
                    <a:pt x="1026" y="1946"/>
                    <a:pt x="1068" y="1361"/>
                    <a:pt x="796" y="733"/>
                  </a:cubicBezTo>
                  <a:cubicBezTo>
                    <a:pt x="775" y="649"/>
                    <a:pt x="545" y="419"/>
                    <a:pt x="566" y="377"/>
                  </a:cubicBezTo>
                  <a:cubicBezTo>
                    <a:pt x="566" y="272"/>
                    <a:pt x="942" y="335"/>
                    <a:pt x="963" y="126"/>
                  </a:cubicBezTo>
                  <a:cubicBezTo>
                    <a:pt x="963" y="105"/>
                    <a:pt x="942" y="105"/>
                    <a:pt x="922" y="84"/>
                  </a:cubicBezTo>
                  <a:cubicBezTo>
                    <a:pt x="649" y="42"/>
                    <a:pt x="357" y="21"/>
                    <a:pt x="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626250" y="2509375"/>
              <a:ext cx="45550" cy="220250"/>
            </a:xfrm>
            <a:custGeom>
              <a:avLst/>
              <a:gdLst/>
              <a:ahLst/>
              <a:cxnLst/>
              <a:rect l="l" t="t" r="r" b="b"/>
              <a:pathLst>
                <a:path w="1822" h="8810" extrusionOk="0">
                  <a:moveTo>
                    <a:pt x="1" y="0"/>
                  </a:moveTo>
                  <a:cubicBezTo>
                    <a:pt x="315" y="1967"/>
                    <a:pt x="1026" y="6738"/>
                    <a:pt x="1235" y="8014"/>
                  </a:cubicBezTo>
                  <a:cubicBezTo>
                    <a:pt x="1277" y="8328"/>
                    <a:pt x="1235" y="8579"/>
                    <a:pt x="1068" y="8809"/>
                  </a:cubicBezTo>
                  <a:lnTo>
                    <a:pt x="1152" y="8809"/>
                  </a:lnTo>
                  <a:cubicBezTo>
                    <a:pt x="1256" y="8809"/>
                    <a:pt x="1403" y="8767"/>
                    <a:pt x="1570" y="8663"/>
                  </a:cubicBezTo>
                  <a:cubicBezTo>
                    <a:pt x="1612" y="8642"/>
                    <a:pt x="1654" y="8621"/>
                    <a:pt x="1675" y="8600"/>
                  </a:cubicBezTo>
                  <a:cubicBezTo>
                    <a:pt x="1696" y="8516"/>
                    <a:pt x="1716" y="8453"/>
                    <a:pt x="1737" y="8391"/>
                  </a:cubicBezTo>
                  <a:cubicBezTo>
                    <a:pt x="1737" y="8349"/>
                    <a:pt x="1758" y="8286"/>
                    <a:pt x="1758" y="8244"/>
                  </a:cubicBezTo>
                  <a:cubicBezTo>
                    <a:pt x="1821" y="7909"/>
                    <a:pt x="1821" y="7554"/>
                    <a:pt x="1758" y="7324"/>
                  </a:cubicBezTo>
                  <a:lnTo>
                    <a:pt x="1758" y="7303"/>
                  </a:lnTo>
                  <a:cubicBezTo>
                    <a:pt x="1570" y="5817"/>
                    <a:pt x="1110" y="2867"/>
                    <a:pt x="796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44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592775" y="2724350"/>
              <a:ext cx="75350" cy="37700"/>
            </a:xfrm>
            <a:custGeom>
              <a:avLst/>
              <a:gdLst/>
              <a:ahLst/>
              <a:cxnLst/>
              <a:rect l="l" t="t" r="r" b="b"/>
              <a:pathLst>
                <a:path w="3014" h="1508" extrusionOk="0">
                  <a:moveTo>
                    <a:pt x="3014" y="1"/>
                  </a:moveTo>
                  <a:cubicBezTo>
                    <a:pt x="2993" y="22"/>
                    <a:pt x="2951" y="43"/>
                    <a:pt x="2909" y="64"/>
                  </a:cubicBezTo>
                  <a:cubicBezTo>
                    <a:pt x="2742" y="168"/>
                    <a:pt x="2595" y="210"/>
                    <a:pt x="2491" y="210"/>
                  </a:cubicBezTo>
                  <a:lnTo>
                    <a:pt x="2407" y="210"/>
                  </a:lnTo>
                  <a:cubicBezTo>
                    <a:pt x="2072" y="712"/>
                    <a:pt x="1235" y="1068"/>
                    <a:pt x="1" y="1507"/>
                  </a:cubicBezTo>
                  <a:cubicBezTo>
                    <a:pt x="356" y="1382"/>
                    <a:pt x="670" y="1319"/>
                    <a:pt x="900" y="1277"/>
                  </a:cubicBezTo>
                  <a:cubicBezTo>
                    <a:pt x="1549" y="1152"/>
                    <a:pt x="2344" y="1005"/>
                    <a:pt x="2804" y="461"/>
                  </a:cubicBezTo>
                  <a:cubicBezTo>
                    <a:pt x="2846" y="419"/>
                    <a:pt x="2867" y="398"/>
                    <a:pt x="2888" y="336"/>
                  </a:cubicBezTo>
                  <a:lnTo>
                    <a:pt x="2909" y="294"/>
                  </a:lnTo>
                  <a:cubicBezTo>
                    <a:pt x="2951" y="210"/>
                    <a:pt x="2993" y="126"/>
                    <a:pt x="3014" y="22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rgbClr val="7A4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7"/>
          <p:cNvGrpSpPr/>
          <p:nvPr/>
        </p:nvGrpSpPr>
        <p:grpSpPr>
          <a:xfrm>
            <a:off x="-2378600" y="1260425"/>
            <a:ext cx="1551500" cy="546125"/>
            <a:chOff x="2192325" y="1484125"/>
            <a:chExt cx="1551500" cy="546125"/>
          </a:xfrm>
        </p:grpSpPr>
        <p:sp>
          <p:nvSpPr>
            <p:cNvPr id="242" name="Google Shape;242;p27"/>
            <p:cNvSpPr/>
            <p:nvPr/>
          </p:nvSpPr>
          <p:spPr>
            <a:xfrm>
              <a:off x="2821075" y="1955425"/>
              <a:ext cx="535675" cy="74825"/>
            </a:xfrm>
            <a:custGeom>
              <a:avLst/>
              <a:gdLst/>
              <a:ahLst/>
              <a:cxnLst/>
              <a:rect l="l" t="t" r="r" b="b"/>
              <a:pathLst>
                <a:path w="21427" h="2993" extrusionOk="0">
                  <a:moveTo>
                    <a:pt x="4729" y="0"/>
                  </a:moveTo>
                  <a:cubicBezTo>
                    <a:pt x="4248" y="0"/>
                    <a:pt x="3767" y="84"/>
                    <a:pt x="3348" y="272"/>
                  </a:cubicBezTo>
                  <a:cubicBezTo>
                    <a:pt x="2637" y="607"/>
                    <a:pt x="2365" y="1235"/>
                    <a:pt x="2428" y="1904"/>
                  </a:cubicBezTo>
                  <a:cubicBezTo>
                    <a:pt x="2281" y="1883"/>
                    <a:pt x="2135" y="1862"/>
                    <a:pt x="2009" y="1862"/>
                  </a:cubicBezTo>
                  <a:cubicBezTo>
                    <a:pt x="1151" y="1862"/>
                    <a:pt x="377" y="2239"/>
                    <a:pt x="0" y="2992"/>
                  </a:cubicBezTo>
                  <a:lnTo>
                    <a:pt x="21426" y="2992"/>
                  </a:lnTo>
                  <a:cubicBezTo>
                    <a:pt x="20673" y="1695"/>
                    <a:pt x="18853" y="900"/>
                    <a:pt x="17472" y="900"/>
                  </a:cubicBezTo>
                  <a:cubicBezTo>
                    <a:pt x="16718" y="900"/>
                    <a:pt x="16091" y="1130"/>
                    <a:pt x="15819" y="1653"/>
                  </a:cubicBezTo>
                  <a:cubicBezTo>
                    <a:pt x="15191" y="1005"/>
                    <a:pt x="14145" y="753"/>
                    <a:pt x="13140" y="753"/>
                  </a:cubicBezTo>
                  <a:cubicBezTo>
                    <a:pt x="12283" y="753"/>
                    <a:pt x="11488" y="942"/>
                    <a:pt x="11048" y="1235"/>
                  </a:cubicBezTo>
                  <a:cubicBezTo>
                    <a:pt x="10672" y="607"/>
                    <a:pt x="10107" y="126"/>
                    <a:pt x="9249" y="105"/>
                  </a:cubicBezTo>
                  <a:cubicBezTo>
                    <a:pt x="9207" y="84"/>
                    <a:pt x="9165" y="84"/>
                    <a:pt x="9123" y="84"/>
                  </a:cubicBezTo>
                  <a:cubicBezTo>
                    <a:pt x="8516" y="84"/>
                    <a:pt x="7931" y="398"/>
                    <a:pt x="7596" y="921"/>
                  </a:cubicBezTo>
                  <a:cubicBezTo>
                    <a:pt x="6780" y="356"/>
                    <a:pt x="5713" y="0"/>
                    <a:pt x="4729" y="0"/>
                  </a:cubicBezTo>
                  <a:close/>
                </a:path>
              </a:pathLst>
            </a:custGeom>
            <a:solidFill>
              <a:srgbClr val="F2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2192325" y="1484125"/>
              <a:ext cx="851600" cy="148575"/>
            </a:xfrm>
            <a:custGeom>
              <a:avLst/>
              <a:gdLst/>
              <a:ahLst/>
              <a:cxnLst/>
              <a:rect l="l" t="t" r="r" b="b"/>
              <a:pathLst>
                <a:path w="34064" h="5943" extrusionOk="0">
                  <a:moveTo>
                    <a:pt x="14835" y="0"/>
                  </a:moveTo>
                  <a:cubicBezTo>
                    <a:pt x="14542" y="0"/>
                    <a:pt x="14270" y="0"/>
                    <a:pt x="13998" y="21"/>
                  </a:cubicBezTo>
                  <a:cubicBezTo>
                    <a:pt x="12868" y="147"/>
                    <a:pt x="11508" y="523"/>
                    <a:pt x="11404" y="1486"/>
                  </a:cubicBezTo>
                  <a:cubicBezTo>
                    <a:pt x="10253" y="921"/>
                    <a:pt x="8788" y="649"/>
                    <a:pt x="7512" y="649"/>
                  </a:cubicBezTo>
                  <a:cubicBezTo>
                    <a:pt x="6696" y="649"/>
                    <a:pt x="5964" y="753"/>
                    <a:pt x="5440" y="963"/>
                  </a:cubicBezTo>
                  <a:cubicBezTo>
                    <a:pt x="4583" y="1318"/>
                    <a:pt x="4415" y="2134"/>
                    <a:pt x="4729" y="2825"/>
                  </a:cubicBezTo>
                  <a:cubicBezTo>
                    <a:pt x="4478" y="2804"/>
                    <a:pt x="4248" y="2783"/>
                    <a:pt x="4018" y="2783"/>
                  </a:cubicBezTo>
                  <a:cubicBezTo>
                    <a:pt x="2072" y="2783"/>
                    <a:pt x="335" y="4038"/>
                    <a:pt x="0" y="5942"/>
                  </a:cubicBezTo>
                  <a:lnTo>
                    <a:pt x="34064" y="5942"/>
                  </a:lnTo>
                  <a:cubicBezTo>
                    <a:pt x="33122" y="3139"/>
                    <a:pt x="28749" y="1841"/>
                    <a:pt x="26971" y="1841"/>
                  </a:cubicBezTo>
                  <a:cubicBezTo>
                    <a:pt x="26594" y="1841"/>
                    <a:pt x="26280" y="1904"/>
                    <a:pt x="26050" y="2009"/>
                  </a:cubicBezTo>
                  <a:cubicBezTo>
                    <a:pt x="25109" y="963"/>
                    <a:pt x="23644" y="460"/>
                    <a:pt x="22179" y="460"/>
                  </a:cubicBezTo>
                  <a:lnTo>
                    <a:pt x="21845" y="460"/>
                  </a:lnTo>
                  <a:cubicBezTo>
                    <a:pt x="20924" y="502"/>
                    <a:pt x="19857" y="670"/>
                    <a:pt x="19334" y="1360"/>
                  </a:cubicBezTo>
                  <a:cubicBezTo>
                    <a:pt x="18162" y="377"/>
                    <a:pt x="16467" y="0"/>
                    <a:pt x="14835" y="0"/>
                  </a:cubicBezTo>
                  <a:close/>
                </a:path>
              </a:pathLst>
            </a:custGeom>
            <a:solidFill>
              <a:srgbClr val="E4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128650" y="1691775"/>
              <a:ext cx="615175" cy="92625"/>
            </a:xfrm>
            <a:custGeom>
              <a:avLst/>
              <a:gdLst/>
              <a:ahLst/>
              <a:cxnLst/>
              <a:rect l="l" t="t" r="r" b="b"/>
              <a:pathLst>
                <a:path w="24607" h="3705" extrusionOk="0">
                  <a:moveTo>
                    <a:pt x="3244" y="1"/>
                  </a:moveTo>
                  <a:cubicBezTo>
                    <a:pt x="2658" y="1"/>
                    <a:pt x="2114" y="84"/>
                    <a:pt x="1612" y="273"/>
                  </a:cubicBezTo>
                  <a:cubicBezTo>
                    <a:pt x="105" y="838"/>
                    <a:pt x="1" y="2491"/>
                    <a:pt x="1026" y="3704"/>
                  </a:cubicBezTo>
                  <a:lnTo>
                    <a:pt x="24607" y="3704"/>
                  </a:lnTo>
                  <a:cubicBezTo>
                    <a:pt x="24042" y="2156"/>
                    <a:pt x="22368" y="1172"/>
                    <a:pt x="21029" y="1172"/>
                  </a:cubicBezTo>
                  <a:cubicBezTo>
                    <a:pt x="20548" y="1172"/>
                    <a:pt x="20108" y="1298"/>
                    <a:pt x="19794" y="1591"/>
                  </a:cubicBezTo>
                  <a:cubicBezTo>
                    <a:pt x="18853" y="670"/>
                    <a:pt x="17367" y="43"/>
                    <a:pt x="15986" y="43"/>
                  </a:cubicBezTo>
                  <a:cubicBezTo>
                    <a:pt x="14856" y="43"/>
                    <a:pt x="13810" y="440"/>
                    <a:pt x="13203" y="1444"/>
                  </a:cubicBezTo>
                  <a:cubicBezTo>
                    <a:pt x="12325" y="545"/>
                    <a:pt x="10797" y="105"/>
                    <a:pt x="9395" y="105"/>
                  </a:cubicBezTo>
                  <a:cubicBezTo>
                    <a:pt x="8244" y="105"/>
                    <a:pt x="7177" y="419"/>
                    <a:pt x="6654" y="1047"/>
                  </a:cubicBezTo>
                  <a:cubicBezTo>
                    <a:pt x="5671" y="356"/>
                    <a:pt x="4394" y="1"/>
                    <a:pt x="3244" y="1"/>
                  </a:cubicBezTo>
                  <a:close/>
                </a:path>
              </a:pathLst>
            </a:custGeom>
            <a:solidFill>
              <a:srgbClr val="E8F8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5" name="Google Shape;245;p27"/>
          <p:cNvCxnSpPr>
            <a:stCxn id="246" idx="2"/>
          </p:cNvCxnSpPr>
          <p:nvPr/>
        </p:nvCxnSpPr>
        <p:spPr>
          <a:xfrm flipH="1">
            <a:off x="3847110" y="1862556"/>
            <a:ext cx="3900" cy="3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7"/>
          <p:cNvSpPr/>
          <p:nvPr/>
        </p:nvSpPr>
        <p:spPr>
          <a:xfrm flipH="1">
            <a:off x="3851000" y="1469775"/>
            <a:ext cx="791100" cy="791100"/>
          </a:xfrm>
          <a:prstGeom prst="arc">
            <a:avLst>
              <a:gd name="adj1" fmla="val 16186740"/>
              <a:gd name="adj2" fmla="val 215759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27"/>
          <p:cNvCxnSpPr>
            <a:stCxn id="246" idx="0"/>
          </p:cNvCxnSpPr>
          <p:nvPr/>
        </p:nvCxnSpPr>
        <p:spPr>
          <a:xfrm>
            <a:off x="4248076" y="1469778"/>
            <a:ext cx="44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8" name="Google Shape;248;p27"/>
          <p:cNvGrpSpPr/>
          <p:nvPr/>
        </p:nvGrpSpPr>
        <p:grpSpPr>
          <a:xfrm>
            <a:off x="5504800" y="1116850"/>
            <a:ext cx="3052712" cy="870000"/>
            <a:chOff x="5504800" y="1116850"/>
            <a:chExt cx="3052712" cy="870000"/>
          </a:xfrm>
        </p:grpSpPr>
        <p:sp>
          <p:nvSpPr>
            <p:cNvPr id="249" name="Google Shape;249;p27"/>
            <p:cNvSpPr txBox="1"/>
            <p:nvPr/>
          </p:nvSpPr>
          <p:spPr>
            <a:xfrm>
              <a:off x="5504800" y="1116850"/>
              <a:ext cx="3052712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and Overview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0" name="Google Shape;250;p27"/>
            <p:cNvSpPr txBox="1"/>
            <p:nvPr/>
          </p:nvSpPr>
          <p:spPr>
            <a:xfrm>
              <a:off x="5504800" y="1440850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·History of horse racing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·Introduction of variable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3" name="Google Shape;253;p27"/>
          <p:cNvCxnSpPr/>
          <p:nvPr/>
        </p:nvCxnSpPr>
        <p:spPr>
          <a:xfrm>
            <a:off x="3856575" y="24945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4" name="Google Shape;254;p27"/>
          <p:cNvGrpSpPr/>
          <p:nvPr/>
        </p:nvGrpSpPr>
        <p:grpSpPr>
          <a:xfrm>
            <a:off x="5504800" y="2004492"/>
            <a:ext cx="2924100" cy="870000"/>
            <a:chOff x="5504800" y="2009775"/>
            <a:chExt cx="2924100" cy="870000"/>
          </a:xfrm>
        </p:grpSpPr>
        <p:sp>
          <p:nvSpPr>
            <p:cNvPr id="255" name="Google Shape;255;p27"/>
            <p:cNvSpPr txBox="1"/>
            <p:nvPr/>
          </p:nvSpPr>
          <p:spPr>
            <a:xfrm>
              <a:off x="5504800" y="2009775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Preparation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6" name="Google Shape;256;p27"/>
            <p:cNvSpPr txBox="1"/>
            <p:nvPr/>
          </p:nvSpPr>
          <p:spPr>
            <a:xfrm>
              <a:off x="5504800" y="2333775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kumimoji="1" lang="en-US" altLang="zh-CN" dirty="0"/>
                <a:t>·Pre-Analysis and Forecasting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7" name="Google Shape;257;p27"/>
          <p:cNvCxnSpPr/>
          <p:nvPr/>
        </p:nvCxnSpPr>
        <p:spPr>
          <a:xfrm>
            <a:off x="3856575" y="332145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3856575" y="41484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9" name="Google Shape;259;p27"/>
          <p:cNvGrpSpPr/>
          <p:nvPr/>
        </p:nvGrpSpPr>
        <p:grpSpPr>
          <a:xfrm>
            <a:off x="5504800" y="2892133"/>
            <a:ext cx="2924100" cy="870000"/>
            <a:chOff x="5504800" y="2894775"/>
            <a:chExt cx="2924100" cy="870000"/>
          </a:xfrm>
        </p:grpSpPr>
        <p:sp>
          <p:nvSpPr>
            <p:cNvPr id="260" name="Google Shape;260;p27"/>
            <p:cNvSpPr txBox="1"/>
            <p:nvPr/>
          </p:nvSpPr>
          <p:spPr>
            <a:xfrm>
              <a:off x="5504800" y="2894775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Figures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5504800" y="3218775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·Speed-Time</a:t>
              </a:r>
              <a:r>
                <a:rPr lang="zh-CN" alt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lang="zh-CN" alt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race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Analysis of data for the whole year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5504800" y="3779775"/>
            <a:ext cx="2924100" cy="870000"/>
            <a:chOff x="5504800" y="3779775"/>
            <a:chExt cx="2924100" cy="870000"/>
          </a:xfrm>
        </p:grpSpPr>
        <p:sp>
          <p:nvSpPr>
            <p:cNvPr id="263" name="Google Shape;263;p27"/>
            <p:cNvSpPr txBox="1"/>
            <p:nvPr/>
          </p:nvSpPr>
          <p:spPr>
            <a:xfrm>
              <a:off x="5504800" y="3779775"/>
              <a:ext cx="29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Conclusion</a:t>
              </a:r>
              <a:endParaRPr sz="2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5504800" y="4103775"/>
              <a:ext cx="29241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</a:t>
              </a:r>
              <a:r>
                <a:rPr lang="zh-CN" alt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Pros</a:t>
              </a:r>
              <a:r>
                <a:rPr lang="zh-CN" alt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r>
                <a:rPr lang="zh-CN" alt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·</a:t>
              </a:r>
              <a:r>
                <a:rPr lang="zh-CN" alt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altLang="zh-C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Potential Applications 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27"/>
          <p:cNvSpPr/>
          <p:nvPr/>
        </p:nvSpPr>
        <p:spPr>
          <a:xfrm>
            <a:off x="2283204" y="3212522"/>
            <a:ext cx="1078486" cy="474418"/>
          </a:xfrm>
          <a:custGeom>
            <a:avLst/>
            <a:gdLst/>
            <a:ahLst/>
            <a:cxnLst/>
            <a:rect l="l" t="t" r="r" b="b"/>
            <a:pathLst>
              <a:path w="25213" h="11091" extrusionOk="0">
                <a:moveTo>
                  <a:pt x="0" y="1"/>
                </a:moveTo>
                <a:lnTo>
                  <a:pt x="0" y="11090"/>
                </a:lnTo>
                <a:lnTo>
                  <a:pt x="25213" y="11090"/>
                </a:lnTo>
                <a:lnTo>
                  <a:pt x="25213" y="1"/>
                </a:lnTo>
                <a:close/>
              </a:path>
            </a:pathLst>
          </a:custGeom>
          <a:solidFill>
            <a:srgbClr val="B1B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2283204" y="3628722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0"/>
                </a:moveTo>
                <a:lnTo>
                  <a:pt x="0" y="1360"/>
                </a:lnTo>
                <a:lnTo>
                  <a:pt x="3390" y="1360"/>
                </a:lnTo>
                <a:lnTo>
                  <a:pt x="3390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2438905" y="3628722"/>
            <a:ext cx="145050" cy="58217"/>
          </a:xfrm>
          <a:custGeom>
            <a:avLst/>
            <a:gdLst/>
            <a:ahLst/>
            <a:cxnLst/>
            <a:rect l="l" t="t" r="r" b="b"/>
            <a:pathLst>
              <a:path w="3391" h="1361" extrusionOk="0">
                <a:moveTo>
                  <a:pt x="1" y="0"/>
                </a:moveTo>
                <a:lnTo>
                  <a:pt x="1" y="1360"/>
                </a:lnTo>
                <a:lnTo>
                  <a:pt x="3390" y="1360"/>
                </a:lnTo>
                <a:lnTo>
                  <a:pt x="3390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2594648" y="36287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0"/>
                </a:moveTo>
                <a:lnTo>
                  <a:pt x="0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2750392" y="3628722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0"/>
                </a:moveTo>
                <a:lnTo>
                  <a:pt x="0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2906093" y="36287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0"/>
                </a:moveTo>
                <a:lnTo>
                  <a:pt x="1" y="1360"/>
                </a:lnTo>
                <a:lnTo>
                  <a:pt x="3370" y="1360"/>
                </a:lnTo>
                <a:lnTo>
                  <a:pt x="3370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3061837" y="36287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0"/>
                </a:moveTo>
                <a:lnTo>
                  <a:pt x="1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3216682" y="3628722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0"/>
                </a:moveTo>
                <a:lnTo>
                  <a:pt x="0" y="1360"/>
                </a:lnTo>
                <a:lnTo>
                  <a:pt x="3390" y="1360"/>
                </a:lnTo>
                <a:lnTo>
                  <a:pt x="3390" y="0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2283204" y="3558871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0" y="1"/>
                </a:moveTo>
                <a:lnTo>
                  <a:pt x="0" y="1382"/>
                </a:lnTo>
                <a:lnTo>
                  <a:pt x="1569" y="1382"/>
                </a:lnTo>
                <a:lnTo>
                  <a:pt x="15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2361054" y="3558871"/>
            <a:ext cx="145007" cy="59115"/>
          </a:xfrm>
          <a:custGeom>
            <a:avLst/>
            <a:gdLst/>
            <a:ahLst/>
            <a:cxnLst/>
            <a:rect l="l" t="t" r="r" b="b"/>
            <a:pathLst>
              <a:path w="3390" h="1382" extrusionOk="0">
                <a:moveTo>
                  <a:pt x="0" y="1"/>
                </a:moveTo>
                <a:lnTo>
                  <a:pt x="0" y="1382"/>
                </a:lnTo>
                <a:lnTo>
                  <a:pt x="3390" y="1382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2516798" y="355887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2672499" y="355887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2828243" y="355887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2983986" y="355887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3139687" y="355887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70" y="1382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3294533" y="3558871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1" y="1"/>
                </a:moveTo>
                <a:lnTo>
                  <a:pt x="1" y="1382"/>
                </a:lnTo>
                <a:lnTo>
                  <a:pt x="1570" y="1382"/>
                </a:lnTo>
                <a:lnTo>
                  <a:pt x="15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2283204" y="3489960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2438905" y="3489960"/>
            <a:ext cx="145050" cy="58217"/>
          </a:xfrm>
          <a:custGeom>
            <a:avLst/>
            <a:gdLst/>
            <a:ahLst/>
            <a:cxnLst/>
            <a:rect l="l" t="t" r="r" b="b"/>
            <a:pathLst>
              <a:path w="3391" h="1361" extrusionOk="0">
                <a:moveTo>
                  <a:pt x="1" y="1"/>
                </a:moveTo>
                <a:lnTo>
                  <a:pt x="1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2594648" y="3489960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2750392" y="3489960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2906093" y="3489960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70" y="1361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3061837" y="3489960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3216682" y="3489960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2283204" y="3420151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0" y="1"/>
                </a:moveTo>
                <a:lnTo>
                  <a:pt x="0" y="1382"/>
                </a:lnTo>
                <a:lnTo>
                  <a:pt x="1569" y="1382"/>
                </a:lnTo>
                <a:lnTo>
                  <a:pt x="15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2361054" y="3420151"/>
            <a:ext cx="145007" cy="59115"/>
          </a:xfrm>
          <a:custGeom>
            <a:avLst/>
            <a:gdLst/>
            <a:ahLst/>
            <a:cxnLst/>
            <a:rect l="l" t="t" r="r" b="b"/>
            <a:pathLst>
              <a:path w="3390" h="1382" extrusionOk="0">
                <a:moveTo>
                  <a:pt x="0" y="1"/>
                </a:moveTo>
                <a:lnTo>
                  <a:pt x="0" y="1382"/>
                </a:lnTo>
                <a:lnTo>
                  <a:pt x="3390" y="1382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2516798" y="342015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2672499" y="342015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2828243" y="342015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983986" y="342015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3139687" y="342015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70" y="1382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294533" y="3420151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1" y="1"/>
                </a:moveTo>
                <a:lnTo>
                  <a:pt x="1" y="1382"/>
                </a:lnTo>
                <a:lnTo>
                  <a:pt x="1570" y="1382"/>
                </a:lnTo>
                <a:lnTo>
                  <a:pt x="15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2283204" y="3351241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2438905" y="3351241"/>
            <a:ext cx="145050" cy="58217"/>
          </a:xfrm>
          <a:custGeom>
            <a:avLst/>
            <a:gdLst/>
            <a:ahLst/>
            <a:cxnLst/>
            <a:rect l="l" t="t" r="r" b="b"/>
            <a:pathLst>
              <a:path w="3391" h="1361" extrusionOk="0">
                <a:moveTo>
                  <a:pt x="1" y="1"/>
                </a:moveTo>
                <a:lnTo>
                  <a:pt x="1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2594648" y="3351241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2750392" y="3351241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2906093" y="3351241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70" y="1361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3061837" y="3351241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3216682" y="3351241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2283204" y="3281432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0" y="1"/>
                </a:moveTo>
                <a:lnTo>
                  <a:pt x="0" y="1382"/>
                </a:lnTo>
                <a:lnTo>
                  <a:pt x="1569" y="1382"/>
                </a:lnTo>
                <a:lnTo>
                  <a:pt x="15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2361054" y="3281432"/>
            <a:ext cx="145007" cy="59115"/>
          </a:xfrm>
          <a:custGeom>
            <a:avLst/>
            <a:gdLst/>
            <a:ahLst/>
            <a:cxnLst/>
            <a:rect l="l" t="t" r="r" b="b"/>
            <a:pathLst>
              <a:path w="3390" h="1382" extrusionOk="0">
                <a:moveTo>
                  <a:pt x="0" y="1"/>
                </a:moveTo>
                <a:lnTo>
                  <a:pt x="0" y="1382"/>
                </a:lnTo>
                <a:lnTo>
                  <a:pt x="3390" y="1382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2516798" y="3281432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2672499" y="3281432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2828243" y="3281432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983986" y="3281432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139687" y="3281432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70" y="1382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3294533" y="3281432"/>
            <a:ext cx="67157" cy="59115"/>
          </a:xfrm>
          <a:custGeom>
            <a:avLst/>
            <a:gdLst/>
            <a:ahLst/>
            <a:cxnLst/>
            <a:rect l="l" t="t" r="r" b="b"/>
            <a:pathLst>
              <a:path w="1570" h="1382" extrusionOk="0">
                <a:moveTo>
                  <a:pt x="1" y="1"/>
                </a:moveTo>
                <a:lnTo>
                  <a:pt x="1" y="1382"/>
                </a:lnTo>
                <a:lnTo>
                  <a:pt x="1570" y="1382"/>
                </a:lnTo>
                <a:lnTo>
                  <a:pt x="15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2283204" y="3212522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438905" y="3212522"/>
            <a:ext cx="145050" cy="58217"/>
          </a:xfrm>
          <a:custGeom>
            <a:avLst/>
            <a:gdLst/>
            <a:ahLst/>
            <a:cxnLst/>
            <a:rect l="l" t="t" r="r" b="b"/>
            <a:pathLst>
              <a:path w="3391" h="1361" extrusionOk="0">
                <a:moveTo>
                  <a:pt x="1" y="1"/>
                </a:moveTo>
                <a:lnTo>
                  <a:pt x="1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2594648" y="32125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2750392" y="3212522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2906093" y="32125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70" y="1361"/>
                </a:lnTo>
                <a:lnTo>
                  <a:pt x="337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3061837" y="32125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1"/>
                </a:moveTo>
                <a:lnTo>
                  <a:pt x="1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3216682" y="3212522"/>
            <a:ext cx="145007" cy="58217"/>
          </a:xfrm>
          <a:custGeom>
            <a:avLst/>
            <a:gdLst/>
            <a:ahLst/>
            <a:cxnLst/>
            <a:rect l="l" t="t" r="r" b="b"/>
            <a:pathLst>
              <a:path w="3390" h="1361" extrusionOk="0">
                <a:moveTo>
                  <a:pt x="0" y="1"/>
                </a:moveTo>
                <a:lnTo>
                  <a:pt x="0" y="1361"/>
                </a:lnTo>
                <a:lnTo>
                  <a:pt x="3390" y="1361"/>
                </a:lnTo>
                <a:lnTo>
                  <a:pt x="3390" y="1"/>
                </a:ln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082717" y="3054126"/>
            <a:ext cx="218409" cy="632813"/>
          </a:xfrm>
          <a:custGeom>
            <a:avLst/>
            <a:gdLst/>
            <a:ahLst/>
            <a:cxnLst/>
            <a:rect l="l" t="t" r="r" b="b"/>
            <a:pathLst>
              <a:path w="5106" h="14794" extrusionOk="0">
                <a:moveTo>
                  <a:pt x="0" y="0"/>
                </a:moveTo>
                <a:lnTo>
                  <a:pt x="0" y="14793"/>
                </a:lnTo>
                <a:lnTo>
                  <a:pt x="5106" y="14793"/>
                </a:lnTo>
                <a:lnTo>
                  <a:pt x="5106" y="0"/>
                </a:lnTo>
                <a:close/>
              </a:path>
            </a:pathLst>
          </a:custGeom>
          <a:solidFill>
            <a:srgbClr val="DEDD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2196370" y="3054126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0" y="0"/>
                </a:moveTo>
                <a:lnTo>
                  <a:pt x="0" y="1360"/>
                </a:lnTo>
                <a:lnTo>
                  <a:pt x="2553" y="1360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2120274" y="3122138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0"/>
                </a:moveTo>
                <a:lnTo>
                  <a:pt x="1" y="1360"/>
                </a:lnTo>
                <a:lnTo>
                  <a:pt x="3370" y="1360"/>
                </a:lnTo>
                <a:lnTo>
                  <a:pt x="3370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2274221" y="3122138"/>
            <a:ext cx="31397" cy="59115"/>
          </a:xfrm>
          <a:custGeom>
            <a:avLst/>
            <a:gdLst/>
            <a:ahLst/>
            <a:cxnLst/>
            <a:rect l="l" t="t" r="r" b="b"/>
            <a:pathLst>
              <a:path w="734" h="1382" extrusionOk="0">
                <a:moveTo>
                  <a:pt x="1" y="0"/>
                </a:moveTo>
                <a:lnTo>
                  <a:pt x="1" y="1381"/>
                </a:lnTo>
                <a:lnTo>
                  <a:pt x="733" y="138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2078226" y="3122138"/>
            <a:ext cx="32252" cy="59115"/>
          </a:xfrm>
          <a:custGeom>
            <a:avLst/>
            <a:gdLst/>
            <a:ahLst/>
            <a:cxnLst/>
            <a:rect l="l" t="t" r="r" b="b"/>
            <a:pathLst>
              <a:path w="754" h="1382" extrusionOk="0">
                <a:moveTo>
                  <a:pt x="1" y="0"/>
                </a:moveTo>
                <a:lnTo>
                  <a:pt x="1" y="1381"/>
                </a:lnTo>
                <a:lnTo>
                  <a:pt x="754" y="1381"/>
                </a:lnTo>
                <a:lnTo>
                  <a:pt x="754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2078226" y="3054126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0"/>
                </a:moveTo>
                <a:lnTo>
                  <a:pt x="1" y="1360"/>
                </a:lnTo>
                <a:lnTo>
                  <a:pt x="2553" y="1360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2196370" y="3191048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0" y="0"/>
                </a:moveTo>
                <a:lnTo>
                  <a:pt x="0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2120274" y="3259959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1" y="0"/>
                </a:moveTo>
                <a:lnTo>
                  <a:pt x="1" y="1361"/>
                </a:lnTo>
                <a:lnTo>
                  <a:pt x="3370" y="1361"/>
                </a:lnTo>
                <a:lnTo>
                  <a:pt x="3370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2274221" y="3259959"/>
            <a:ext cx="31397" cy="58217"/>
          </a:xfrm>
          <a:custGeom>
            <a:avLst/>
            <a:gdLst/>
            <a:ahLst/>
            <a:cxnLst/>
            <a:rect l="l" t="t" r="r" b="b"/>
            <a:pathLst>
              <a:path w="734" h="1361" extrusionOk="0">
                <a:moveTo>
                  <a:pt x="1" y="0"/>
                </a:moveTo>
                <a:lnTo>
                  <a:pt x="1" y="1361"/>
                </a:lnTo>
                <a:lnTo>
                  <a:pt x="733" y="136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2078226" y="3259959"/>
            <a:ext cx="32252" cy="58217"/>
          </a:xfrm>
          <a:custGeom>
            <a:avLst/>
            <a:gdLst/>
            <a:ahLst/>
            <a:cxnLst/>
            <a:rect l="l" t="t" r="r" b="b"/>
            <a:pathLst>
              <a:path w="754" h="1361" extrusionOk="0">
                <a:moveTo>
                  <a:pt x="1" y="0"/>
                </a:moveTo>
                <a:lnTo>
                  <a:pt x="1" y="1361"/>
                </a:lnTo>
                <a:lnTo>
                  <a:pt x="754" y="1361"/>
                </a:lnTo>
                <a:lnTo>
                  <a:pt x="754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2078226" y="3191048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2196370" y="3328870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0" y="1"/>
                </a:moveTo>
                <a:lnTo>
                  <a:pt x="0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2120274" y="3396882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70" y="1382"/>
                </a:lnTo>
                <a:lnTo>
                  <a:pt x="3370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2274221" y="3396882"/>
            <a:ext cx="31397" cy="59115"/>
          </a:xfrm>
          <a:custGeom>
            <a:avLst/>
            <a:gdLst/>
            <a:ahLst/>
            <a:cxnLst/>
            <a:rect l="l" t="t" r="r" b="b"/>
            <a:pathLst>
              <a:path w="734" h="1382" extrusionOk="0">
                <a:moveTo>
                  <a:pt x="1" y="1"/>
                </a:moveTo>
                <a:lnTo>
                  <a:pt x="1" y="1382"/>
                </a:lnTo>
                <a:lnTo>
                  <a:pt x="733" y="1382"/>
                </a:lnTo>
                <a:lnTo>
                  <a:pt x="73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078226" y="3396882"/>
            <a:ext cx="32252" cy="59115"/>
          </a:xfrm>
          <a:custGeom>
            <a:avLst/>
            <a:gdLst/>
            <a:ahLst/>
            <a:cxnLst/>
            <a:rect l="l" t="t" r="r" b="b"/>
            <a:pathLst>
              <a:path w="754" h="1382" extrusionOk="0">
                <a:moveTo>
                  <a:pt x="1" y="1"/>
                </a:moveTo>
                <a:lnTo>
                  <a:pt x="1" y="1382"/>
                </a:lnTo>
                <a:lnTo>
                  <a:pt x="754" y="1382"/>
                </a:lnTo>
                <a:lnTo>
                  <a:pt x="754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2078226" y="3328870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2196370" y="3466691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0" y="1"/>
                </a:moveTo>
                <a:lnTo>
                  <a:pt x="0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2120274" y="3534746"/>
            <a:ext cx="144152" cy="59072"/>
          </a:xfrm>
          <a:custGeom>
            <a:avLst/>
            <a:gdLst/>
            <a:ahLst/>
            <a:cxnLst/>
            <a:rect l="l" t="t" r="r" b="b"/>
            <a:pathLst>
              <a:path w="3370" h="1381" extrusionOk="0">
                <a:moveTo>
                  <a:pt x="1" y="0"/>
                </a:moveTo>
                <a:lnTo>
                  <a:pt x="1" y="1381"/>
                </a:lnTo>
                <a:lnTo>
                  <a:pt x="3370" y="1381"/>
                </a:lnTo>
                <a:lnTo>
                  <a:pt x="3370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2274221" y="3534746"/>
            <a:ext cx="31397" cy="59072"/>
          </a:xfrm>
          <a:custGeom>
            <a:avLst/>
            <a:gdLst/>
            <a:ahLst/>
            <a:cxnLst/>
            <a:rect l="l" t="t" r="r" b="b"/>
            <a:pathLst>
              <a:path w="734" h="1381" extrusionOk="0">
                <a:moveTo>
                  <a:pt x="1" y="0"/>
                </a:moveTo>
                <a:lnTo>
                  <a:pt x="1" y="1381"/>
                </a:lnTo>
                <a:lnTo>
                  <a:pt x="733" y="138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78226" y="3534746"/>
            <a:ext cx="32252" cy="59072"/>
          </a:xfrm>
          <a:custGeom>
            <a:avLst/>
            <a:gdLst/>
            <a:ahLst/>
            <a:cxnLst/>
            <a:rect l="l" t="t" r="r" b="b"/>
            <a:pathLst>
              <a:path w="754" h="1381" extrusionOk="0">
                <a:moveTo>
                  <a:pt x="1" y="0"/>
                </a:moveTo>
                <a:lnTo>
                  <a:pt x="1" y="1381"/>
                </a:lnTo>
                <a:lnTo>
                  <a:pt x="754" y="1381"/>
                </a:lnTo>
                <a:lnTo>
                  <a:pt x="754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078226" y="3466691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2196370" y="3603656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0" y="0"/>
                </a:moveTo>
                <a:lnTo>
                  <a:pt x="0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2120274" y="3672567"/>
            <a:ext cx="144152" cy="14372"/>
          </a:xfrm>
          <a:custGeom>
            <a:avLst/>
            <a:gdLst/>
            <a:ahLst/>
            <a:cxnLst/>
            <a:rect l="l" t="t" r="r" b="b"/>
            <a:pathLst>
              <a:path w="3370" h="336" extrusionOk="0">
                <a:moveTo>
                  <a:pt x="1" y="0"/>
                </a:moveTo>
                <a:lnTo>
                  <a:pt x="1" y="335"/>
                </a:lnTo>
                <a:lnTo>
                  <a:pt x="3370" y="335"/>
                </a:lnTo>
                <a:lnTo>
                  <a:pt x="3370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2274221" y="3672567"/>
            <a:ext cx="31397" cy="14372"/>
          </a:xfrm>
          <a:custGeom>
            <a:avLst/>
            <a:gdLst/>
            <a:ahLst/>
            <a:cxnLst/>
            <a:rect l="l" t="t" r="r" b="b"/>
            <a:pathLst>
              <a:path w="734" h="336" extrusionOk="0">
                <a:moveTo>
                  <a:pt x="1" y="0"/>
                </a:moveTo>
                <a:lnTo>
                  <a:pt x="1" y="335"/>
                </a:lnTo>
                <a:lnTo>
                  <a:pt x="733" y="335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2078226" y="3672567"/>
            <a:ext cx="32252" cy="14372"/>
          </a:xfrm>
          <a:custGeom>
            <a:avLst/>
            <a:gdLst/>
            <a:ahLst/>
            <a:cxnLst/>
            <a:rect l="l" t="t" r="r" b="b"/>
            <a:pathLst>
              <a:path w="754" h="336" extrusionOk="0">
                <a:moveTo>
                  <a:pt x="1" y="0"/>
                </a:moveTo>
                <a:lnTo>
                  <a:pt x="1" y="335"/>
                </a:lnTo>
                <a:lnTo>
                  <a:pt x="754" y="335"/>
                </a:lnTo>
                <a:lnTo>
                  <a:pt x="754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2078226" y="3603656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3333030" y="3054126"/>
            <a:ext cx="217511" cy="632813"/>
          </a:xfrm>
          <a:custGeom>
            <a:avLst/>
            <a:gdLst/>
            <a:ahLst/>
            <a:cxnLst/>
            <a:rect l="l" t="t" r="r" b="b"/>
            <a:pathLst>
              <a:path w="5085" h="14794" extrusionOk="0">
                <a:moveTo>
                  <a:pt x="0" y="0"/>
                </a:moveTo>
                <a:lnTo>
                  <a:pt x="0" y="14793"/>
                </a:lnTo>
                <a:lnTo>
                  <a:pt x="5085" y="14793"/>
                </a:lnTo>
                <a:lnTo>
                  <a:pt x="5085" y="0"/>
                </a:lnTo>
                <a:close/>
              </a:path>
            </a:pathLst>
          </a:custGeom>
          <a:solidFill>
            <a:srgbClr val="DEDD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3446684" y="3054126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0"/>
                </a:moveTo>
                <a:lnTo>
                  <a:pt x="1" y="1360"/>
                </a:lnTo>
                <a:lnTo>
                  <a:pt x="2553" y="1360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3369731" y="3122138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0"/>
                </a:moveTo>
                <a:lnTo>
                  <a:pt x="0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3524577" y="3122138"/>
            <a:ext cx="31354" cy="59115"/>
          </a:xfrm>
          <a:custGeom>
            <a:avLst/>
            <a:gdLst/>
            <a:ahLst/>
            <a:cxnLst/>
            <a:rect l="l" t="t" r="r" b="b"/>
            <a:pathLst>
              <a:path w="733" h="1382" extrusionOk="0">
                <a:moveTo>
                  <a:pt x="0" y="0"/>
                </a:moveTo>
                <a:lnTo>
                  <a:pt x="0" y="1381"/>
                </a:lnTo>
                <a:lnTo>
                  <a:pt x="732" y="1381"/>
                </a:lnTo>
                <a:lnTo>
                  <a:pt x="732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3328539" y="3122138"/>
            <a:ext cx="31397" cy="59115"/>
          </a:xfrm>
          <a:custGeom>
            <a:avLst/>
            <a:gdLst/>
            <a:ahLst/>
            <a:cxnLst/>
            <a:rect l="l" t="t" r="r" b="b"/>
            <a:pathLst>
              <a:path w="734" h="1382" extrusionOk="0">
                <a:moveTo>
                  <a:pt x="1" y="0"/>
                </a:moveTo>
                <a:lnTo>
                  <a:pt x="1" y="1381"/>
                </a:lnTo>
                <a:lnTo>
                  <a:pt x="733" y="138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3328539" y="3054126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0"/>
                </a:moveTo>
                <a:lnTo>
                  <a:pt x="1" y="1360"/>
                </a:lnTo>
                <a:lnTo>
                  <a:pt x="2553" y="1360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3446684" y="3191048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3369731" y="3259959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0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3524577" y="3259959"/>
            <a:ext cx="31354" cy="58217"/>
          </a:xfrm>
          <a:custGeom>
            <a:avLst/>
            <a:gdLst/>
            <a:ahLst/>
            <a:cxnLst/>
            <a:rect l="l" t="t" r="r" b="b"/>
            <a:pathLst>
              <a:path w="733" h="1361" extrusionOk="0">
                <a:moveTo>
                  <a:pt x="0" y="0"/>
                </a:moveTo>
                <a:lnTo>
                  <a:pt x="0" y="1361"/>
                </a:lnTo>
                <a:lnTo>
                  <a:pt x="732" y="1361"/>
                </a:lnTo>
                <a:lnTo>
                  <a:pt x="732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3328539" y="3259959"/>
            <a:ext cx="31397" cy="58217"/>
          </a:xfrm>
          <a:custGeom>
            <a:avLst/>
            <a:gdLst/>
            <a:ahLst/>
            <a:cxnLst/>
            <a:rect l="l" t="t" r="r" b="b"/>
            <a:pathLst>
              <a:path w="734" h="1361" extrusionOk="0">
                <a:moveTo>
                  <a:pt x="1" y="0"/>
                </a:moveTo>
                <a:lnTo>
                  <a:pt x="1" y="1361"/>
                </a:lnTo>
                <a:lnTo>
                  <a:pt x="733" y="136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3328539" y="3191048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3446684" y="3328870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3369731" y="3396882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3524577" y="3396882"/>
            <a:ext cx="31354" cy="59115"/>
          </a:xfrm>
          <a:custGeom>
            <a:avLst/>
            <a:gdLst/>
            <a:ahLst/>
            <a:cxnLst/>
            <a:rect l="l" t="t" r="r" b="b"/>
            <a:pathLst>
              <a:path w="733" h="1382" extrusionOk="0">
                <a:moveTo>
                  <a:pt x="0" y="1"/>
                </a:moveTo>
                <a:lnTo>
                  <a:pt x="0" y="1382"/>
                </a:lnTo>
                <a:lnTo>
                  <a:pt x="732" y="1382"/>
                </a:lnTo>
                <a:lnTo>
                  <a:pt x="732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3328539" y="3396882"/>
            <a:ext cx="31397" cy="59115"/>
          </a:xfrm>
          <a:custGeom>
            <a:avLst/>
            <a:gdLst/>
            <a:ahLst/>
            <a:cxnLst/>
            <a:rect l="l" t="t" r="r" b="b"/>
            <a:pathLst>
              <a:path w="734" h="1382" extrusionOk="0">
                <a:moveTo>
                  <a:pt x="1" y="1"/>
                </a:moveTo>
                <a:lnTo>
                  <a:pt x="1" y="1382"/>
                </a:lnTo>
                <a:lnTo>
                  <a:pt x="733" y="1382"/>
                </a:lnTo>
                <a:lnTo>
                  <a:pt x="73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328539" y="3328870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3446684" y="3466691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3369731" y="3534746"/>
            <a:ext cx="144109" cy="59072"/>
          </a:xfrm>
          <a:custGeom>
            <a:avLst/>
            <a:gdLst/>
            <a:ahLst/>
            <a:cxnLst/>
            <a:rect l="l" t="t" r="r" b="b"/>
            <a:pathLst>
              <a:path w="3369" h="1381" extrusionOk="0">
                <a:moveTo>
                  <a:pt x="0" y="0"/>
                </a:moveTo>
                <a:lnTo>
                  <a:pt x="0" y="1381"/>
                </a:lnTo>
                <a:lnTo>
                  <a:pt x="3369" y="1381"/>
                </a:lnTo>
                <a:lnTo>
                  <a:pt x="3369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3524577" y="3534746"/>
            <a:ext cx="31354" cy="59072"/>
          </a:xfrm>
          <a:custGeom>
            <a:avLst/>
            <a:gdLst/>
            <a:ahLst/>
            <a:cxnLst/>
            <a:rect l="l" t="t" r="r" b="b"/>
            <a:pathLst>
              <a:path w="733" h="1381" extrusionOk="0">
                <a:moveTo>
                  <a:pt x="0" y="0"/>
                </a:moveTo>
                <a:lnTo>
                  <a:pt x="0" y="1381"/>
                </a:lnTo>
                <a:lnTo>
                  <a:pt x="732" y="1381"/>
                </a:lnTo>
                <a:lnTo>
                  <a:pt x="732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328539" y="3534746"/>
            <a:ext cx="31397" cy="59072"/>
          </a:xfrm>
          <a:custGeom>
            <a:avLst/>
            <a:gdLst/>
            <a:ahLst/>
            <a:cxnLst/>
            <a:rect l="l" t="t" r="r" b="b"/>
            <a:pathLst>
              <a:path w="734" h="1381" extrusionOk="0">
                <a:moveTo>
                  <a:pt x="1" y="0"/>
                </a:moveTo>
                <a:lnTo>
                  <a:pt x="1" y="1381"/>
                </a:lnTo>
                <a:lnTo>
                  <a:pt x="733" y="1381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3328539" y="3466691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1" y="1"/>
                </a:moveTo>
                <a:lnTo>
                  <a:pt x="1" y="1361"/>
                </a:lnTo>
                <a:lnTo>
                  <a:pt x="2553" y="1361"/>
                </a:lnTo>
                <a:lnTo>
                  <a:pt x="2553" y="1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3446684" y="3603656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3369731" y="3672567"/>
            <a:ext cx="144109" cy="14372"/>
          </a:xfrm>
          <a:custGeom>
            <a:avLst/>
            <a:gdLst/>
            <a:ahLst/>
            <a:cxnLst/>
            <a:rect l="l" t="t" r="r" b="b"/>
            <a:pathLst>
              <a:path w="3369" h="336" extrusionOk="0">
                <a:moveTo>
                  <a:pt x="0" y="0"/>
                </a:moveTo>
                <a:lnTo>
                  <a:pt x="0" y="335"/>
                </a:lnTo>
                <a:lnTo>
                  <a:pt x="3369" y="335"/>
                </a:lnTo>
                <a:lnTo>
                  <a:pt x="3369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3524577" y="3672567"/>
            <a:ext cx="31354" cy="14372"/>
          </a:xfrm>
          <a:custGeom>
            <a:avLst/>
            <a:gdLst/>
            <a:ahLst/>
            <a:cxnLst/>
            <a:rect l="l" t="t" r="r" b="b"/>
            <a:pathLst>
              <a:path w="733" h="336" extrusionOk="0">
                <a:moveTo>
                  <a:pt x="0" y="0"/>
                </a:moveTo>
                <a:lnTo>
                  <a:pt x="0" y="335"/>
                </a:lnTo>
                <a:lnTo>
                  <a:pt x="732" y="335"/>
                </a:lnTo>
                <a:lnTo>
                  <a:pt x="732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3328539" y="3672567"/>
            <a:ext cx="31397" cy="14372"/>
          </a:xfrm>
          <a:custGeom>
            <a:avLst/>
            <a:gdLst/>
            <a:ahLst/>
            <a:cxnLst/>
            <a:rect l="l" t="t" r="r" b="b"/>
            <a:pathLst>
              <a:path w="734" h="336" extrusionOk="0">
                <a:moveTo>
                  <a:pt x="1" y="0"/>
                </a:moveTo>
                <a:lnTo>
                  <a:pt x="1" y="335"/>
                </a:lnTo>
                <a:lnTo>
                  <a:pt x="733" y="335"/>
                </a:lnTo>
                <a:lnTo>
                  <a:pt x="73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3328539" y="3603656"/>
            <a:ext cx="109247" cy="59115"/>
          </a:xfrm>
          <a:custGeom>
            <a:avLst/>
            <a:gdLst/>
            <a:ahLst/>
            <a:cxnLst/>
            <a:rect l="l" t="t" r="r" b="b"/>
            <a:pathLst>
              <a:path w="2554" h="1382" extrusionOk="0">
                <a:moveTo>
                  <a:pt x="1" y="0"/>
                </a:moveTo>
                <a:lnTo>
                  <a:pt x="1" y="1381"/>
                </a:lnTo>
                <a:lnTo>
                  <a:pt x="2553" y="1381"/>
                </a:lnTo>
                <a:lnTo>
                  <a:pt x="2553" y="0"/>
                </a:lnTo>
                <a:close/>
              </a:path>
            </a:pathLst>
          </a:custGeom>
          <a:solidFill>
            <a:srgbClr val="CF6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2062100" y="3029958"/>
            <a:ext cx="260500" cy="24211"/>
          </a:xfrm>
          <a:custGeom>
            <a:avLst/>
            <a:gdLst/>
            <a:ahLst/>
            <a:cxnLst/>
            <a:rect l="l" t="t" r="r" b="b"/>
            <a:pathLst>
              <a:path w="6090" h="566" extrusionOk="0">
                <a:moveTo>
                  <a:pt x="1" y="0"/>
                </a:moveTo>
                <a:lnTo>
                  <a:pt x="1" y="565"/>
                </a:lnTo>
                <a:lnTo>
                  <a:pt x="6090" y="565"/>
                </a:lnTo>
                <a:lnTo>
                  <a:pt x="6090" y="0"/>
                </a:lnTo>
                <a:close/>
              </a:path>
            </a:pathLst>
          </a:custGeom>
          <a:solidFill>
            <a:srgbClr val="B1B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2062100" y="2897484"/>
            <a:ext cx="260500" cy="132517"/>
          </a:xfrm>
          <a:custGeom>
            <a:avLst/>
            <a:gdLst/>
            <a:ahLst/>
            <a:cxnLst/>
            <a:rect l="l" t="t" r="r" b="b"/>
            <a:pathLst>
              <a:path w="6090" h="3098" extrusionOk="0">
                <a:moveTo>
                  <a:pt x="3035" y="0"/>
                </a:moveTo>
                <a:lnTo>
                  <a:pt x="1" y="3097"/>
                </a:lnTo>
                <a:lnTo>
                  <a:pt x="6090" y="3097"/>
                </a:lnTo>
                <a:lnTo>
                  <a:pt x="3035" y="0"/>
                </a:lnTo>
                <a:close/>
              </a:path>
            </a:pathLst>
          </a:custGeom>
          <a:solidFill>
            <a:srgbClr val="E1E0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3311557" y="3029958"/>
            <a:ext cx="260457" cy="24211"/>
          </a:xfrm>
          <a:custGeom>
            <a:avLst/>
            <a:gdLst/>
            <a:ahLst/>
            <a:cxnLst/>
            <a:rect l="l" t="t" r="r" b="b"/>
            <a:pathLst>
              <a:path w="6089" h="566" extrusionOk="0">
                <a:moveTo>
                  <a:pt x="0" y="0"/>
                </a:moveTo>
                <a:lnTo>
                  <a:pt x="0" y="565"/>
                </a:lnTo>
                <a:lnTo>
                  <a:pt x="6089" y="565"/>
                </a:lnTo>
                <a:lnTo>
                  <a:pt x="6089" y="0"/>
                </a:lnTo>
                <a:close/>
              </a:path>
            </a:pathLst>
          </a:custGeom>
          <a:solidFill>
            <a:srgbClr val="C8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3311557" y="2897484"/>
            <a:ext cx="260457" cy="132517"/>
          </a:xfrm>
          <a:custGeom>
            <a:avLst/>
            <a:gdLst/>
            <a:ahLst/>
            <a:cxnLst/>
            <a:rect l="l" t="t" r="r" b="b"/>
            <a:pathLst>
              <a:path w="6089" h="3098" extrusionOk="0">
                <a:moveTo>
                  <a:pt x="3055" y="0"/>
                </a:moveTo>
                <a:lnTo>
                  <a:pt x="0" y="3097"/>
                </a:lnTo>
                <a:lnTo>
                  <a:pt x="6089" y="3097"/>
                </a:lnTo>
                <a:lnTo>
                  <a:pt x="30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2443396" y="3270696"/>
            <a:ext cx="479764" cy="416244"/>
          </a:xfrm>
          <a:custGeom>
            <a:avLst/>
            <a:gdLst/>
            <a:ahLst/>
            <a:cxnLst/>
            <a:rect l="l" t="t" r="r" b="b"/>
            <a:pathLst>
              <a:path w="11216" h="9731" extrusionOk="0">
                <a:moveTo>
                  <a:pt x="5085" y="3495"/>
                </a:moveTo>
                <a:lnTo>
                  <a:pt x="5085" y="4876"/>
                </a:lnTo>
                <a:lnTo>
                  <a:pt x="1716" y="4876"/>
                </a:lnTo>
                <a:lnTo>
                  <a:pt x="1716" y="3495"/>
                </a:lnTo>
                <a:close/>
                <a:moveTo>
                  <a:pt x="6905" y="5127"/>
                </a:moveTo>
                <a:lnTo>
                  <a:pt x="6905" y="6487"/>
                </a:lnTo>
                <a:lnTo>
                  <a:pt x="3536" y="6487"/>
                </a:lnTo>
                <a:lnTo>
                  <a:pt x="3536" y="5127"/>
                </a:lnTo>
                <a:close/>
                <a:moveTo>
                  <a:pt x="5085" y="6738"/>
                </a:moveTo>
                <a:lnTo>
                  <a:pt x="5085" y="8119"/>
                </a:lnTo>
                <a:lnTo>
                  <a:pt x="1716" y="8119"/>
                </a:lnTo>
                <a:lnTo>
                  <a:pt x="1716" y="6738"/>
                </a:lnTo>
                <a:close/>
                <a:moveTo>
                  <a:pt x="8725" y="6738"/>
                </a:moveTo>
                <a:lnTo>
                  <a:pt x="8725" y="8119"/>
                </a:lnTo>
                <a:lnTo>
                  <a:pt x="5357" y="8119"/>
                </a:lnTo>
                <a:lnTo>
                  <a:pt x="5357" y="6738"/>
                </a:lnTo>
                <a:close/>
                <a:moveTo>
                  <a:pt x="0" y="1"/>
                </a:moveTo>
                <a:lnTo>
                  <a:pt x="0" y="252"/>
                </a:lnTo>
                <a:lnTo>
                  <a:pt x="1465" y="252"/>
                </a:lnTo>
                <a:lnTo>
                  <a:pt x="1465" y="1633"/>
                </a:lnTo>
                <a:lnTo>
                  <a:pt x="0" y="1633"/>
                </a:lnTo>
                <a:lnTo>
                  <a:pt x="0" y="1884"/>
                </a:lnTo>
                <a:lnTo>
                  <a:pt x="3264" y="1884"/>
                </a:lnTo>
                <a:lnTo>
                  <a:pt x="3264" y="3244"/>
                </a:lnTo>
                <a:lnTo>
                  <a:pt x="0" y="3244"/>
                </a:lnTo>
                <a:lnTo>
                  <a:pt x="0" y="3495"/>
                </a:lnTo>
                <a:lnTo>
                  <a:pt x="1465" y="3495"/>
                </a:lnTo>
                <a:lnTo>
                  <a:pt x="1465" y="4876"/>
                </a:lnTo>
                <a:lnTo>
                  <a:pt x="0" y="4876"/>
                </a:lnTo>
                <a:lnTo>
                  <a:pt x="0" y="5127"/>
                </a:lnTo>
                <a:lnTo>
                  <a:pt x="3264" y="5127"/>
                </a:lnTo>
                <a:lnTo>
                  <a:pt x="3264" y="6487"/>
                </a:lnTo>
                <a:lnTo>
                  <a:pt x="0" y="6487"/>
                </a:lnTo>
                <a:lnTo>
                  <a:pt x="0" y="6738"/>
                </a:lnTo>
                <a:lnTo>
                  <a:pt x="1465" y="6738"/>
                </a:lnTo>
                <a:lnTo>
                  <a:pt x="1465" y="8119"/>
                </a:lnTo>
                <a:lnTo>
                  <a:pt x="0" y="8119"/>
                </a:lnTo>
                <a:lnTo>
                  <a:pt x="0" y="8370"/>
                </a:lnTo>
                <a:lnTo>
                  <a:pt x="3264" y="8370"/>
                </a:lnTo>
                <a:lnTo>
                  <a:pt x="3264" y="9730"/>
                </a:lnTo>
                <a:lnTo>
                  <a:pt x="3536" y="9730"/>
                </a:lnTo>
                <a:lnTo>
                  <a:pt x="3536" y="8370"/>
                </a:lnTo>
                <a:lnTo>
                  <a:pt x="6905" y="8370"/>
                </a:lnTo>
                <a:lnTo>
                  <a:pt x="6905" y="9730"/>
                </a:lnTo>
                <a:lnTo>
                  <a:pt x="7177" y="9730"/>
                </a:lnTo>
                <a:lnTo>
                  <a:pt x="7177" y="8370"/>
                </a:lnTo>
                <a:lnTo>
                  <a:pt x="10546" y="8370"/>
                </a:lnTo>
                <a:lnTo>
                  <a:pt x="10546" y="9730"/>
                </a:lnTo>
                <a:lnTo>
                  <a:pt x="10818" y="9730"/>
                </a:lnTo>
                <a:lnTo>
                  <a:pt x="10818" y="8370"/>
                </a:lnTo>
                <a:lnTo>
                  <a:pt x="11215" y="8370"/>
                </a:lnTo>
                <a:lnTo>
                  <a:pt x="10964" y="8119"/>
                </a:lnTo>
                <a:lnTo>
                  <a:pt x="8997" y="8119"/>
                </a:lnTo>
                <a:lnTo>
                  <a:pt x="8997" y="6738"/>
                </a:lnTo>
                <a:lnTo>
                  <a:pt x="9583" y="6738"/>
                </a:lnTo>
                <a:lnTo>
                  <a:pt x="9332" y="6487"/>
                </a:lnTo>
                <a:lnTo>
                  <a:pt x="7177" y="6487"/>
                </a:lnTo>
                <a:lnTo>
                  <a:pt x="7177" y="5127"/>
                </a:lnTo>
                <a:lnTo>
                  <a:pt x="7972" y="5127"/>
                </a:lnTo>
                <a:lnTo>
                  <a:pt x="7721" y="4876"/>
                </a:lnTo>
                <a:lnTo>
                  <a:pt x="5357" y="4876"/>
                </a:lnTo>
                <a:lnTo>
                  <a:pt x="5357" y="3495"/>
                </a:lnTo>
                <a:lnTo>
                  <a:pt x="6340" y="3495"/>
                </a:lnTo>
                <a:lnTo>
                  <a:pt x="6089" y="3244"/>
                </a:lnTo>
                <a:lnTo>
                  <a:pt x="3536" y="3244"/>
                </a:lnTo>
                <a:lnTo>
                  <a:pt x="3536" y="1884"/>
                </a:lnTo>
                <a:lnTo>
                  <a:pt x="4729" y="1884"/>
                </a:lnTo>
                <a:lnTo>
                  <a:pt x="4478" y="1633"/>
                </a:lnTo>
                <a:lnTo>
                  <a:pt x="1716" y="1633"/>
                </a:lnTo>
                <a:lnTo>
                  <a:pt x="1716" y="252"/>
                </a:lnTo>
                <a:lnTo>
                  <a:pt x="3097" y="252"/>
                </a:lnTo>
                <a:lnTo>
                  <a:pt x="2846" y="1"/>
                </a:lnTo>
                <a:close/>
              </a:path>
            </a:pathLst>
          </a:custGeom>
          <a:solidFill>
            <a:srgbClr val="959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2443396" y="3628722"/>
            <a:ext cx="140559" cy="58217"/>
          </a:xfrm>
          <a:custGeom>
            <a:avLst/>
            <a:gdLst/>
            <a:ahLst/>
            <a:cxnLst/>
            <a:rect l="l" t="t" r="r" b="b"/>
            <a:pathLst>
              <a:path w="3286" h="1361" extrusionOk="0">
                <a:moveTo>
                  <a:pt x="0" y="0"/>
                </a:moveTo>
                <a:lnTo>
                  <a:pt x="0" y="1360"/>
                </a:lnTo>
                <a:lnTo>
                  <a:pt x="3285" y="1360"/>
                </a:lnTo>
                <a:lnTo>
                  <a:pt x="3285" y="0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2594648" y="3628722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0"/>
                </a:moveTo>
                <a:lnTo>
                  <a:pt x="0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2750392" y="3628722"/>
            <a:ext cx="144109" cy="58217"/>
          </a:xfrm>
          <a:custGeom>
            <a:avLst/>
            <a:gdLst/>
            <a:ahLst/>
            <a:cxnLst/>
            <a:rect l="l" t="t" r="r" b="b"/>
            <a:pathLst>
              <a:path w="3369" h="1361" extrusionOk="0">
                <a:moveTo>
                  <a:pt x="0" y="0"/>
                </a:moveTo>
                <a:lnTo>
                  <a:pt x="0" y="1360"/>
                </a:lnTo>
                <a:lnTo>
                  <a:pt x="3369" y="1360"/>
                </a:lnTo>
                <a:lnTo>
                  <a:pt x="3369" y="0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2906093" y="3628722"/>
            <a:ext cx="75241" cy="58217"/>
          </a:xfrm>
          <a:custGeom>
            <a:avLst/>
            <a:gdLst/>
            <a:ahLst/>
            <a:cxnLst/>
            <a:rect l="l" t="t" r="r" b="b"/>
            <a:pathLst>
              <a:path w="1759" h="1361" extrusionOk="0">
                <a:moveTo>
                  <a:pt x="1" y="0"/>
                </a:moveTo>
                <a:lnTo>
                  <a:pt x="1" y="1360"/>
                </a:lnTo>
                <a:lnTo>
                  <a:pt x="1758" y="1360"/>
                </a:lnTo>
                <a:lnTo>
                  <a:pt x="398" y="0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2443396" y="3558871"/>
            <a:ext cx="62665" cy="59115"/>
          </a:xfrm>
          <a:custGeom>
            <a:avLst/>
            <a:gdLst/>
            <a:ahLst/>
            <a:cxnLst/>
            <a:rect l="l" t="t" r="r" b="b"/>
            <a:pathLst>
              <a:path w="1465" h="1382" extrusionOk="0">
                <a:moveTo>
                  <a:pt x="0" y="1"/>
                </a:moveTo>
                <a:lnTo>
                  <a:pt x="0" y="1382"/>
                </a:lnTo>
                <a:lnTo>
                  <a:pt x="1465" y="1382"/>
                </a:lnTo>
                <a:lnTo>
                  <a:pt x="146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2516798" y="355887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2672499" y="3558871"/>
            <a:ext cx="144152" cy="59115"/>
          </a:xfrm>
          <a:custGeom>
            <a:avLst/>
            <a:gdLst/>
            <a:ahLst/>
            <a:cxnLst/>
            <a:rect l="l" t="t" r="r" b="b"/>
            <a:pathLst>
              <a:path w="3370" h="1382" extrusionOk="0">
                <a:moveTo>
                  <a:pt x="1" y="1"/>
                </a:moveTo>
                <a:lnTo>
                  <a:pt x="1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2828243" y="3558871"/>
            <a:ext cx="84181" cy="59115"/>
          </a:xfrm>
          <a:custGeom>
            <a:avLst/>
            <a:gdLst/>
            <a:ahLst/>
            <a:cxnLst/>
            <a:rect l="l" t="t" r="r" b="b"/>
            <a:pathLst>
              <a:path w="1968" h="1382" extrusionOk="0">
                <a:moveTo>
                  <a:pt x="0" y="1"/>
                </a:moveTo>
                <a:lnTo>
                  <a:pt x="0" y="1382"/>
                </a:lnTo>
                <a:lnTo>
                  <a:pt x="1967" y="1382"/>
                </a:lnTo>
                <a:lnTo>
                  <a:pt x="586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2443396" y="3489960"/>
            <a:ext cx="140559" cy="58217"/>
          </a:xfrm>
          <a:custGeom>
            <a:avLst/>
            <a:gdLst/>
            <a:ahLst/>
            <a:cxnLst/>
            <a:rect l="l" t="t" r="r" b="b"/>
            <a:pathLst>
              <a:path w="3286" h="1361" extrusionOk="0">
                <a:moveTo>
                  <a:pt x="0" y="1"/>
                </a:moveTo>
                <a:lnTo>
                  <a:pt x="0" y="1361"/>
                </a:lnTo>
                <a:lnTo>
                  <a:pt x="3285" y="1361"/>
                </a:lnTo>
                <a:lnTo>
                  <a:pt x="328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2594648" y="3489960"/>
            <a:ext cx="144152" cy="58217"/>
          </a:xfrm>
          <a:custGeom>
            <a:avLst/>
            <a:gdLst/>
            <a:ahLst/>
            <a:cxnLst/>
            <a:rect l="l" t="t" r="r" b="b"/>
            <a:pathLst>
              <a:path w="3370" h="1361" extrusionOk="0">
                <a:moveTo>
                  <a:pt x="0" y="1"/>
                </a:moveTo>
                <a:lnTo>
                  <a:pt x="0" y="1361"/>
                </a:lnTo>
                <a:lnTo>
                  <a:pt x="3369" y="1361"/>
                </a:lnTo>
                <a:lnTo>
                  <a:pt x="3369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2750392" y="3489960"/>
            <a:ext cx="92223" cy="58217"/>
          </a:xfrm>
          <a:custGeom>
            <a:avLst/>
            <a:gdLst/>
            <a:ahLst/>
            <a:cxnLst/>
            <a:rect l="l" t="t" r="r" b="b"/>
            <a:pathLst>
              <a:path w="2156" h="1361" extrusionOk="0">
                <a:moveTo>
                  <a:pt x="0" y="1"/>
                </a:moveTo>
                <a:lnTo>
                  <a:pt x="0" y="1361"/>
                </a:lnTo>
                <a:lnTo>
                  <a:pt x="2155" y="1361"/>
                </a:lnTo>
                <a:lnTo>
                  <a:pt x="79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2443396" y="3420151"/>
            <a:ext cx="62665" cy="59115"/>
          </a:xfrm>
          <a:custGeom>
            <a:avLst/>
            <a:gdLst/>
            <a:ahLst/>
            <a:cxnLst/>
            <a:rect l="l" t="t" r="r" b="b"/>
            <a:pathLst>
              <a:path w="1465" h="1382" extrusionOk="0">
                <a:moveTo>
                  <a:pt x="0" y="1"/>
                </a:moveTo>
                <a:lnTo>
                  <a:pt x="0" y="1382"/>
                </a:lnTo>
                <a:lnTo>
                  <a:pt x="1465" y="1382"/>
                </a:lnTo>
                <a:lnTo>
                  <a:pt x="146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2516798" y="3420151"/>
            <a:ext cx="144109" cy="59115"/>
          </a:xfrm>
          <a:custGeom>
            <a:avLst/>
            <a:gdLst/>
            <a:ahLst/>
            <a:cxnLst/>
            <a:rect l="l" t="t" r="r" b="b"/>
            <a:pathLst>
              <a:path w="3369" h="1382" extrusionOk="0">
                <a:moveTo>
                  <a:pt x="0" y="1"/>
                </a:moveTo>
                <a:lnTo>
                  <a:pt x="0" y="1382"/>
                </a:lnTo>
                <a:lnTo>
                  <a:pt x="3369" y="1382"/>
                </a:lnTo>
                <a:lnTo>
                  <a:pt x="3369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2672499" y="3420151"/>
            <a:ext cx="101206" cy="59115"/>
          </a:xfrm>
          <a:custGeom>
            <a:avLst/>
            <a:gdLst/>
            <a:ahLst/>
            <a:cxnLst/>
            <a:rect l="l" t="t" r="r" b="b"/>
            <a:pathLst>
              <a:path w="2366" h="1382" extrusionOk="0">
                <a:moveTo>
                  <a:pt x="1" y="1"/>
                </a:moveTo>
                <a:lnTo>
                  <a:pt x="1" y="1382"/>
                </a:lnTo>
                <a:lnTo>
                  <a:pt x="2365" y="1382"/>
                </a:lnTo>
                <a:lnTo>
                  <a:pt x="984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2443396" y="3351241"/>
            <a:ext cx="140559" cy="58217"/>
          </a:xfrm>
          <a:custGeom>
            <a:avLst/>
            <a:gdLst/>
            <a:ahLst/>
            <a:cxnLst/>
            <a:rect l="l" t="t" r="r" b="b"/>
            <a:pathLst>
              <a:path w="3286" h="1361" extrusionOk="0">
                <a:moveTo>
                  <a:pt x="0" y="1"/>
                </a:moveTo>
                <a:lnTo>
                  <a:pt x="0" y="1361"/>
                </a:lnTo>
                <a:lnTo>
                  <a:pt x="3285" y="1361"/>
                </a:lnTo>
                <a:lnTo>
                  <a:pt x="328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2594648" y="3351241"/>
            <a:ext cx="109247" cy="58217"/>
          </a:xfrm>
          <a:custGeom>
            <a:avLst/>
            <a:gdLst/>
            <a:ahLst/>
            <a:cxnLst/>
            <a:rect l="l" t="t" r="r" b="b"/>
            <a:pathLst>
              <a:path w="2554" h="1361" extrusionOk="0">
                <a:moveTo>
                  <a:pt x="0" y="1"/>
                </a:moveTo>
                <a:lnTo>
                  <a:pt x="0" y="1361"/>
                </a:lnTo>
                <a:lnTo>
                  <a:pt x="2553" y="1361"/>
                </a:lnTo>
                <a:lnTo>
                  <a:pt x="1193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2443396" y="3281432"/>
            <a:ext cx="62665" cy="59115"/>
          </a:xfrm>
          <a:custGeom>
            <a:avLst/>
            <a:gdLst/>
            <a:ahLst/>
            <a:cxnLst/>
            <a:rect l="l" t="t" r="r" b="b"/>
            <a:pathLst>
              <a:path w="1465" h="1382" extrusionOk="0">
                <a:moveTo>
                  <a:pt x="0" y="1"/>
                </a:moveTo>
                <a:lnTo>
                  <a:pt x="0" y="1382"/>
                </a:lnTo>
                <a:lnTo>
                  <a:pt x="1465" y="1382"/>
                </a:lnTo>
                <a:lnTo>
                  <a:pt x="1465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7"/>
          <p:cNvSpPr/>
          <p:nvPr/>
        </p:nvSpPr>
        <p:spPr>
          <a:xfrm>
            <a:off x="2516798" y="3281432"/>
            <a:ext cx="118145" cy="59115"/>
          </a:xfrm>
          <a:custGeom>
            <a:avLst/>
            <a:gdLst/>
            <a:ahLst/>
            <a:cxnLst/>
            <a:rect l="l" t="t" r="r" b="b"/>
            <a:pathLst>
              <a:path w="2762" h="1382" extrusionOk="0">
                <a:moveTo>
                  <a:pt x="0" y="1"/>
                </a:moveTo>
                <a:lnTo>
                  <a:pt x="0" y="1382"/>
                </a:lnTo>
                <a:lnTo>
                  <a:pt x="2762" y="1382"/>
                </a:lnTo>
                <a:lnTo>
                  <a:pt x="1381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2443396" y="3212522"/>
            <a:ext cx="121738" cy="58217"/>
          </a:xfrm>
          <a:custGeom>
            <a:avLst/>
            <a:gdLst/>
            <a:ahLst/>
            <a:cxnLst/>
            <a:rect l="l" t="t" r="r" b="b"/>
            <a:pathLst>
              <a:path w="2846" h="1361" extrusionOk="0">
                <a:moveTo>
                  <a:pt x="816" y="1"/>
                </a:moveTo>
                <a:cubicBezTo>
                  <a:pt x="544" y="126"/>
                  <a:pt x="272" y="273"/>
                  <a:pt x="0" y="419"/>
                </a:cubicBezTo>
                <a:lnTo>
                  <a:pt x="0" y="1361"/>
                </a:lnTo>
                <a:lnTo>
                  <a:pt x="2846" y="1361"/>
                </a:lnTo>
                <a:lnTo>
                  <a:pt x="1486" y="1"/>
                </a:lnTo>
                <a:close/>
              </a:path>
            </a:pathLst>
          </a:custGeom>
          <a:solidFill>
            <a:srgbClr val="984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817176" y="3215216"/>
            <a:ext cx="200529" cy="695436"/>
          </a:xfrm>
          <a:custGeom>
            <a:avLst/>
            <a:gdLst/>
            <a:ahLst/>
            <a:cxnLst/>
            <a:rect l="l" t="t" r="r" b="b"/>
            <a:pathLst>
              <a:path w="4688" h="16258" extrusionOk="0">
                <a:moveTo>
                  <a:pt x="0" y="0"/>
                </a:moveTo>
                <a:lnTo>
                  <a:pt x="0" y="16258"/>
                </a:lnTo>
                <a:lnTo>
                  <a:pt x="4687" y="16258"/>
                </a:lnTo>
                <a:lnTo>
                  <a:pt x="46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2242909" y="3215216"/>
            <a:ext cx="200529" cy="695436"/>
          </a:xfrm>
          <a:custGeom>
            <a:avLst/>
            <a:gdLst/>
            <a:ahLst/>
            <a:cxnLst/>
            <a:rect l="l" t="t" r="r" b="b"/>
            <a:pathLst>
              <a:path w="4688" h="16258" extrusionOk="0">
                <a:moveTo>
                  <a:pt x="0" y="0"/>
                </a:moveTo>
                <a:lnTo>
                  <a:pt x="0" y="16258"/>
                </a:lnTo>
                <a:lnTo>
                  <a:pt x="4687" y="16258"/>
                </a:lnTo>
                <a:lnTo>
                  <a:pt x="46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1017662" y="3340504"/>
            <a:ext cx="1225290" cy="85978"/>
          </a:xfrm>
          <a:custGeom>
            <a:avLst/>
            <a:gdLst/>
            <a:ahLst/>
            <a:cxnLst/>
            <a:rect l="l" t="t" r="r" b="b"/>
            <a:pathLst>
              <a:path w="28645" h="2010" extrusionOk="0">
                <a:moveTo>
                  <a:pt x="0" y="1"/>
                </a:moveTo>
                <a:lnTo>
                  <a:pt x="0" y="2009"/>
                </a:lnTo>
                <a:lnTo>
                  <a:pt x="28644" y="2009"/>
                </a:lnTo>
                <a:lnTo>
                  <a:pt x="286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1017662" y="3340504"/>
            <a:ext cx="186200" cy="85978"/>
          </a:xfrm>
          <a:custGeom>
            <a:avLst/>
            <a:gdLst/>
            <a:ahLst/>
            <a:cxnLst/>
            <a:rect l="l" t="t" r="r" b="b"/>
            <a:pathLst>
              <a:path w="4353" h="2010" extrusionOk="0">
                <a:moveTo>
                  <a:pt x="0" y="1"/>
                </a:moveTo>
                <a:lnTo>
                  <a:pt x="0" y="2009"/>
                </a:lnTo>
                <a:lnTo>
                  <a:pt x="4352" y="2009"/>
                </a:lnTo>
                <a:lnTo>
                  <a:pt x="4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1364012" y="3340504"/>
            <a:ext cx="186200" cy="85978"/>
          </a:xfrm>
          <a:custGeom>
            <a:avLst/>
            <a:gdLst/>
            <a:ahLst/>
            <a:cxnLst/>
            <a:rect l="l" t="t" r="r" b="b"/>
            <a:pathLst>
              <a:path w="4353" h="2010" extrusionOk="0">
                <a:moveTo>
                  <a:pt x="1" y="1"/>
                </a:moveTo>
                <a:lnTo>
                  <a:pt x="1" y="2009"/>
                </a:lnTo>
                <a:lnTo>
                  <a:pt x="4353" y="2009"/>
                </a:lnTo>
                <a:lnTo>
                  <a:pt x="43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7"/>
          <p:cNvSpPr/>
          <p:nvPr/>
        </p:nvSpPr>
        <p:spPr>
          <a:xfrm>
            <a:off x="1711259" y="3340504"/>
            <a:ext cx="185344" cy="85978"/>
          </a:xfrm>
          <a:custGeom>
            <a:avLst/>
            <a:gdLst/>
            <a:ahLst/>
            <a:cxnLst/>
            <a:rect l="l" t="t" r="r" b="b"/>
            <a:pathLst>
              <a:path w="4333" h="2010" extrusionOk="0">
                <a:moveTo>
                  <a:pt x="1" y="1"/>
                </a:moveTo>
                <a:lnTo>
                  <a:pt x="1" y="2009"/>
                </a:lnTo>
                <a:lnTo>
                  <a:pt x="4332" y="2009"/>
                </a:lnTo>
                <a:lnTo>
                  <a:pt x="4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2057651" y="3340504"/>
            <a:ext cx="185301" cy="85978"/>
          </a:xfrm>
          <a:custGeom>
            <a:avLst/>
            <a:gdLst/>
            <a:ahLst/>
            <a:cxnLst/>
            <a:rect l="l" t="t" r="r" b="b"/>
            <a:pathLst>
              <a:path w="4332" h="2010" extrusionOk="0">
                <a:moveTo>
                  <a:pt x="0" y="1"/>
                </a:moveTo>
                <a:lnTo>
                  <a:pt x="0" y="2009"/>
                </a:lnTo>
                <a:lnTo>
                  <a:pt x="4331" y="2009"/>
                </a:lnTo>
                <a:lnTo>
                  <a:pt x="4331" y="1"/>
                </a:lnTo>
                <a:close/>
              </a:path>
            </a:pathLst>
          </a:custGeom>
          <a:solidFill>
            <a:srgbClr val="8A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1017662" y="3520416"/>
            <a:ext cx="1225290" cy="85037"/>
          </a:xfrm>
          <a:custGeom>
            <a:avLst/>
            <a:gdLst/>
            <a:ahLst/>
            <a:cxnLst/>
            <a:rect l="l" t="t" r="r" b="b"/>
            <a:pathLst>
              <a:path w="28645" h="1988" extrusionOk="0">
                <a:moveTo>
                  <a:pt x="0" y="0"/>
                </a:moveTo>
                <a:lnTo>
                  <a:pt x="0" y="1988"/>
                </a:lnTo>
                <a:lnTo>
                  <a:pt x="28644" y="1988"/>
                </a:lnTo>
                <a:lnTo>
                  <a:pt x="286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1017662" y="3520416"/>
            <a:ext cx="186200" cy="85037"/>
          </a:xfrm>
          <a:custGeom>
            <a:avLst/>
            <a:gdLst/>
            <a:ahLst/>
            <a:cxnLst/>
            <a:rect l="l" t="t" r="r" b="b"/>
            <a:pathLst>
              <a:path w="4353" h="1988" extrusionOk="0">
                <a:moveTo>
                  <a:pt x="0" y="0"/>
                </a:moveTo>
                <a:lnTo>
                  <a:pt x="0" y="1988"/>
                </a:lnTo>
                <a:lnTo>
                  <a:pt x="4352" y="1988"/>
                </a:lnTo>
                <a:lnTo>
                  <a:pt x="4352" y="0"/>
                </a:lnTo>
                <a:close/>
              </a:path>
            </a:pathLst>
          </a:custGeom>
          <a:solidFill>
            <a:srgbClr val="8A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1364012" y="3520416"/>
            <a:ext cx="186200" cy="85037"/>
          </a:xfrm>
          <a:custGeom>
            <a:avLst/>
            <a:gdLst/>
            <a:ahLst/>
            <a:cxnLst/>
            <a:rect l="l" t="t" r="r" b="b"/>
            <a:pathLst>
              <a:path w="4353" h="1988" extrusionOk="0">
                <a:moveTo>
                  <a:pt x="1" y="0"/>
                </a:moveTo>
                <a:lnTo>
                  <a:pt x="1" y="1988"/>
                </a:lnTo>
                <a:lnTo>
                  <a:pt x="4353" y="1988"/>
                </a:lnTo>
                <a:lnTo>
                  <a:pt x="43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1711259" y="3520416"/>
            <a:ext cx="185344" cy="85037"/>
          </a:xfrm>
          <a:custGeom>
            <a:avLst/>
            <a:gdLst/>
            <a:ahLst/>
            <a:cxnLst/>
            <a:rect l="l" t="t" r="r" b="b"/>
            <a:pathLst>
              <a:path w="4333" h="1988" extrusionOk="0">
                <a:moveTo>
                  <a:pt x="1" y="0"/>
                </a:moveTo>
                <a:lnTo>
                  <a:pt x="1" y="1988"/>
                </a:lnTo>
                <a:lnTo>
                  <a:pt x="4332" y="1988"/>
                </a:lnTo>
                <a:lnTo>
                  <a:pt x="4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2057651" y="3520416"/>
            <a:ext cx="185301" cy="85037"/>
          </a:xfrm>
          <a:custGeom>
            <a:avLst/>
            <a:gdLst/>
            <a:ahLst/>
            <a:cxnLst/>
            <a:rect l="l" t="t" r="r" b="b"/>
            <a:pathLst>
              <a:path w="4332" h="1988" extrusionOk="0">
                <a:moveTo>
                  <a:pt x="0" y="0"/>
                </a:moveTo>
                <a:lnTo>
                  <a:pt x="0" y="1988"/>
                </a:lnTo>
                <a:lnTo>
                  <a:pt x="4331" y="1988"/>
                </a:lnTo>
                <a:lnTo>
                  <a:pt x="43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1017662" y="3699387"/>
            <a:ext cx="1225290" cy="85079"/>
          </a:xfrm>
          <a:custGeom>
            <a:avLst/>
            <a:gdLst/>
            <a:ahLst/>
            <a:cxnLst/>
            <a:rect l="l" t="t" r="r" b="b"/>
            <a:pathLst>
              <a:path w="28645" h="1989" extrusionOk="0">
                <a:moveTo>
                  <a:pt x="0" y="1"/>
                </a:moveTo>
                <a:lnTo>
                  <a:pt x="0" y="1989"/>
                </a:lnTo>
                <a:lnTo>
                  <a:pt x="28644" y="1989"/>
                </a:lnTo>
                <a:lnTo>
                  <a:pt x="2864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1017662" y="3699387"/>
            <a:ext cx="186200" cy="85079"/>
          </a:xfrm>
          <a:custGeom>
            <a:avLst/>
            <a:gdLst/>
            <a:ahLst/>
            <a:cxnLst/>
            <a:rect l="l" t="t" r="r" b="b"/>
            <a:pathLst>
              <a:path w="4353" h="1989" extrusionOk="0">
                <a:moveTo>
                  <a:pt x="0" y="1"/>
                </a:moveTo>
                <a:lnTo>
                  <a:pt x="0" y="1989"/>
                </a:lnTo>
                <a:lnTo>
                  <a:pt x="4352" y="1989"/>
                </a:lnTo>
                <a:lnTo>
                  <a:pt x="4352" y="1"/>
                </a:lnTo>
                <a:close/>
              </a:path>
            </a:pathLst>
          </a:custGeom>
          <a:solidFill>
            <a:srgbClr val="8A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1364012" y="3699387"/>
            <a:ext cx="186200" cy="85079"/>
          </a:xfrm>
          <a:custGeom>
            <a:avLst/>
            <a:gdLst/>
            <a:ahLst/>
            <a:cxnLst/>
            <a:rect l="l" t="t" r="r" b="b"/>
            <a:pathLst>
              <a:path w="4353" h="1989" extrusionOk="0">
                <a:moveTo>
                  <a:pt x="1" y="1"/>
                </a:moveTo>
                <a:lnTo>
                  <a:pt x="1" y="1989"/>
                </a:lnTo>
                <a:lnTo>
                  <a:pt x="4353" y="1989"/>
                </a:lnTo>
                <a:lnTo>
                  <a:pt x="4353" y="1"/>
                </a:lnTo>
                <a:close/>
              </a:path>
            </a:pathLst>
          </a:custGeom>
          <a:solidFill>
            <a:srgbClr val="8A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1711259" y="3699387"/>
            <a:ext cx="185344" cy="85079"/>
          </a:xfrm>
          <a:custGeom>
            <a:avLst/>
            <a:gdLst/>
            <a:ahLst/>
            <a:cxnLst/>
            <a:rect l="l" t="t" r="r" b="b"/>
            <a:pathLst>
              <a:path w="4333" h="1989" extrusionOk="0">
                <a:moveTo>
                  <a:pt x="1" y="1"/>
                </a:moveTo>
                <a:lnTo>
                  <a:pt x="1" y="1989"/>
                </a:lnTo>
                <a:lnTo>
                  <a:pt x="4332" y="1989"/>
                </a:lnTo>
                <a:lnTo>
                  <a:pt x="4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2057651" y="3699387"/>
            <a:ext cx="185301" cy="85079"/>
          </a:xfrm>
          <a:custGeom>
            <a:avLst/>
            <a:gdLst/>
            <a:ahLst/>
            <a:cxnLst/>
            <a:rect l="l" t="t" r="r" b="b"/>
            <a:pathLst>
              <a:path w="4332" h="1989" extrusionOk="0">
                <a:moveTo>
                  <a:pt x="0" y="1"/>
                </a:moveTo>
                <a:lnTo>
                  <a:pt x="0" y="1989"/>
                </a:lnTo>
                <a:lnTo>
                  <a:pt x="4331" y="1989"/>
                </a:lnTo>
                <a:lnTo>
                  <a:pt x="43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880697" y="3283229"/>
            <a:ext cx="74343" cy="563903"/>
          </a:xfrm>
          <a:custGeom>
            <a:avLst/>
            <a:gdLst/>
            <a:ahLst/>
            <a:cxnLst/>
            <a:rect l="l" t="t" r="r" b="b"/>
            <a:pathLst>
              <a:path w="1738" h="13183" extrusionOk="0">
                <a:moveTo>
                  <a:pt x="1" y="1"/>
                </a:moveTo>
                <a:lnTo>
                  <a:pt x="1" y="13182"/>
                </a:lnTo>
                <a:lnTo>
                  <a:pt x="1737" y="13182"/>
                </a:lnTo>
                <a:lnTo>
                  <a:pt x="1737" y="1"/>
                </a:lnTo>
                <a:close/>
              </a:path>
            </a:pathLst>
          </a:custGeom>
          <a:solidFill>
            <a:srgbClr val="C8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2306473" y="3283229"/>
            <a:ext cx="74300" cy="563903"/>
          </a:xfrm>
          <a:custGeom>
            <a:avLst/>
            <a:gdLst/>
            <a:ahLst/>
            <a:cxnLst/>
            <a:rect l="l" t="t" r="r" b="b"/>
            <a:pathLst>
              <a:path w="1737" h="13183" extrusionOk="0">
                <a:moveTo>
                  <a:pt x="0" y="1"/>
                </a:moveTo>
                <a:lnTo>
                  <a:pt x="0" y="13182"/>
                </a:lnTo>
                <a:lnTo>
                  <a:pt x="1737" y="13182"/>
                </a:lnTo>
                <a:lnTo>
                  <a:pt x="1737" y="1"/>
                </a:lnTo>
                <a:close/>
              </a:path>
            </a:pathLst>
          </a:custGeom>
          <a:solidFill>
            <a:srgbClr val="C8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1017662" y="3699387"/>
            <a:ext cx="484213" cy="43"/>
          </a:xfrm>
          <a:custGeom>
            <a:avLst/>
            <a:gdLst/>
            <a:ahLst/>
            <a:cxnLst/>
            <a:rect l="l" t="t" r="r" b="b"/>
            <a:pathLst>
              <a:path w="11320" h="1" extrusionOk="0">
                <a:moveTo>
                  <a:pt x="0" y="1"/>
                </a:moveTo>
                <a:lnTo>
                  <a:pt x="11320" y="1"/>
                </a:lnTo>
                <a:lnTo>
                  <a:pt x="11320" y="1"/>
                </a:lnTo>
                <a:lnTo>
                  <a:pt x="0" y="1"/>
                </a:lnTo>
                <a:close/>
              </a:path>
            </a:pathLst>
          </a:custGeom>
          <a:solidFill>
            <a:srgbClr val="D7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1203819" y="3699387"/>
            <a:ext cx="383991" cy="85079"/>
          </a:xfrm>
          <a:custGeom>
            <a:avLst/>
            <a:gdLst/>
            <a:ahLst/>
            <a:cxnLst/>
            <a:rect l="l" t="t" r="r" b="b"/>
            <a:pathLst>
              <a:path w="8977" h="1989" extrusionOk="0">
                <a:moveTo>
                  <a:pt x="0" y="1"/>
                </a:moveTo>
                <a:lnTo>
                  <a:pt x="0" y="1989"/>
                </a:lnTo>
                <a:lnTo>
                  <a:pt x="3746" y="1989"/>
                </a:lnTo>
                <a:lnTo>
                  <a:pt x="3746" y="1"/>
                </a:lnTo>
                <a:close/>
                <a:moveTo>
                  <a:pt x="8098" y="1110"/>
                </a:moveTo>
                <a:lnTo>
                  <a:pt x="8098" y="1989"/>
                </a:lnTo>
                <a:lnTo>
                  <a:pt x="8976" y="1989"/>
                </a:lnTo>
                <a:lnTo>
                  <a:pt x="8098" y="1110"/>
                </a:lnTo>
                <a:close/>
              </a:path>
            </a:pathLst>
          </a:custGeom>
          <a:solidFill>
            <a:srgbClr val="D7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1017662" y="3699387"/>
            <a:ext cx="186200" cy="85079"/>
          </a:xfrm>
          <a:custGeom>
            <a:avLst/>
            <a:gdLst/>
            <a:ahLst/>
            <a:cxnLst/>
            <a:rect l="l" t="t" r="r" b="b"/>
            <a:pathLst>
              <a:path w="4353" h="1989" extrusionOk="0">
                <a:moveTo>
                  <a:pt x="0" y="1"/>
                </a:moveTo>
                <a:lnTo>
                  <a:pt x="0" y="1989"/>
                </a:lnTo>
                <a:lnTo>
                  <a:pt x="4352" y="1989"/>
                </a:lnTo>
                <a:lnTo>
                  <a:pt x="4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1364012" y="3699387"/>
            <a:ext cx="186200" cy="85079"/>
          </a:xfrm>
          <a:custGeom>
            <a:avLst/>
            <a:gdLst/>
            <a:ahLst/>
            <a:cxnLst/>
            <a:rect l="l" t="t" r="r" b="b"/>
            <a:pathLst>
              <a:path w="4353" h="1989" extrusionOk="0">
                <a:moveTo>
                  <a:pt x="1" y="1"/>
                </a:moveTo>
                <a:lnTo>
                  <a:pt x="1" y="1989"/>
                </a:lnTo>
                <a:lnTo>
                  <a:pt x="4353" y="1989"/>
                </a:lnTo>
                <a:lnTo>
                  <a:pt x="4353" y="1110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1203819" y="3520416"/>
            <a:ext cx="160235" cy="85037"/>
          </a:xfrm>
          <a:custGeom>
            <a:avLst/>
            <a:gdLst/>
            <a:ahLst/>
            <a:cxnLst/>
            <a:rect l="l" t="t" r="r" b="b"/>
            <a:pathLst>
              <a:path w="3746" h="1988" extrusionOk="0">
                <a:moveTo>
                  <a:pt x="0" y="0"/>
                </a:moveTo>
                <a:lnTo>
                  <a:pt x="0" y="1988"/>
                </a:lnTo>
                <a:lnTo>
                  <a:pt x="3746" y="1988"/>
                </a:lnTo>
                <a:lnTo>
                  <a:pt x="3746" y="963"/>
                </a:lnTo>
                <a:lnTo>
                  <a:pt x="2783" y="0"/>
                </a:lnTo>
                <a:close/>
              </a:path>
            </a:pathLst>
          </a:custGeom>
          <a:solidFill>
            <a:srgbClr val="D7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1017662" y="3520416"/>
            <a:ext cx="186200" cy="85037"/>
          </a:xfrm>
          <a:custGeom>
            <a:avLst/>
            <a:gdLst/>
            <a:ahLst/>
            <a:cxnLst/>
            <a:rect l="l" t="t" r="r" b="b"/>
            <a:pathLst>
              <a:path w="4353" h="1988" extrusionOk="0">
                <a:moveTo>
                  <a:pt x="0" y="0"/>
                </a:moveTo>
                <a:lnTo>
                  <a:pt x="0" y="1988"/>
                </a:lnTo>
                <a:lnTo>
                  <a:pt x="4352" y="1988"/>
                </a:lnTo>
                <a:lnTo>
                  <a:pt x="43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1364012" y="3561566"/>
            <a:ext cx="43887" cy="43887"/>
          </a:xfrm>
          <a:custGeom>
            <a:avLst/>
            <a:gdLst/>
            <a:ahLst/>
            <a:cxnLst/>
            <a:rect l="l" t="t" r="r" b="b"/>
            <a:pathLst>
              <a:path w="1026" h="1026" extrusionOk="0">
                <a:moveTo>
                  <a:pt x="1" y="1"/>
                </a:moveTo>
                <a:lnTo>
                  <a:pt x="1" y="1026"/>
                </a:lnTo>
                <a:lnTo>
                  <a:pt x="1026" y="1026"/>
                </a:lnTo>
                <a:lnTo>
                  <a:pt x="1" y="1"/>
                </a:lnTo>
                <a:close/>
              </a:path>
            </a:pathLst>
          </a:custGeom>
          <a:solidFill>
            <a:srgbClr val="70AD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1203819" y="3400475"/>
            <a:ext cx="25109" cy="26007"/>
          </a:xfrm>
          <a:custGeom>
            <a:avLst/>
            <a:gdLst/>
            <a:ahLst/>
            <a:cxnLst/>
            <a:rect l="l" t="t" r="r" b="b"/>
            <a:pathLst>
              <a:path w="587" h="608" extrusionOk="0">
                <a:moveTo>
                  <a:pt x="0" y="0"/>
                </a:moveTo>
                <a:lnTo>
                  <a:pt x="0" y="607"/>
                </a:lnTo>
                <a:lnTo>
                  <a:pt x="586" y="607"/>
                </a:lnTo>
                <a:lnTo>
                  <a:pt x="0" y="0"/>
                </a:lnTo>
                <a:close/>
              </a:path>
            </a:pathLst>
          </a:custGeom>
          <a:solidFill>
            <a:srgbClr val="D7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1017662" y="3340504"/>
            <a:ext cx="186200" cy="85978"/>
          </a:xfrm>
          <a:custGeom>
            <a:avLst/>
            <a:gdLst/>
            <a:ahLst/>
            <a:cxnLst/>
            <a:rect l="l" t="t" r="r" b="b"/>
            <a:pathLst>
              <a:path w="4353" h="2010" extrusionOk="0">
                <a:moveTo>
                  <a:pt x="0" y="1"/>
                </a:moveTo>
                <a:lnTo>
                  <a:pt x="0" y="2009"/>
                </a:lnTo>
                <a:lnTo>
                  <a:pt x="4352" y="2009"/>
                </a:lnTo>
                <a:lnTo>
                  <a:pt x="4352" y="1402"/>
                </a:lnTo>
                <a:lnTo>
                  <a:pt x="29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2223233" y="3707471"/>
            <a:ext cx="19719" cy="76995"/>
          </a:xfrm>
          <a:custGeom>
            <a:avLst/>
            <a:gdLst/>
            <a:ahLst/>
            <a:cxnLst/>
            <a:rect l="l" t="t" r="r" b="b"/>
            <a:pathLst>
              <a:path w="461" h="1800" extrusionOk="0">
                <a:moveTo>
                  <a:pt x="460" y="0"/>
                </a:moveTo>
                <a:cubicBezTo>
                  <a:pt x="230" y="691"/>
                  <a:pt x="42" y="1277"/>
                  <a:pt x="0" y="1800"/>
                </a:cubicBezTo>
                <a:lnTo>
                  <a:pt x="460" y="1800"/>
                </a:lnTo>
                <a:lnTo>
                  <a:pt x="460" y="0"/>
                </a:lnTo>
                <a:close/>
              </a:path>
            </a:pathLst>
          </a:custGeom>
          <a:solidFill>
            <a:srgbClr val="70AD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1217251" y="4068150"/>
            <a:ext cx="1996780" cy="443063"/>
          </a:xfrm>
          <a:custGeom>
            <a:avLst/>
            <a:gdLst/>
            <a:ahLst/>
            <a:cxnLst/>
            <a:rect l="l" t="t" r="r" b="b"/>
            <a:pathLst>
              <a:path w="46681" h="10358" extrusionOk="0">
                <a:moveTo>
                  <a:pt x="29565" y="1"/>
                </a:moveTo>
                <a:cubicBezTo>
                  <a:pt x="27347" y="1"/>
                  <a:pt x="25234" y="84"/>
                  <a:pt x="23288" y="293"/>
                </a:cubicBezTo>
                <a:cubicBezTo>
                  <a:pt x="22911" y="2449"/>
                  <a:pt x="22263" y="4415"/>
                  <a:pt x="22263" y="4415"/>
                </a:cubicBezTo>
                <a:cubicBezTo>
                  <a:pt x="22263" y="4415"/>
                  <a:pt x="22221" y="4562"/>
                  <a:pt x="22012" y="4604"/>
                </a:cubicBezTo>
                <a:cubicBezTo>
                  <a:pt x="21844" y="4625"/>
                  <a:pt x="21635" y="4646"/>
                  <a:pt x="21426" y="4646"/>
                </a:cubicBezTo>
                <a:cubicBezTo>
                  <a:pt x="21028" y="4646"/>
                  <a:pt x="20673" y="4583"/>
                  <a:pt x="20673" y="4415"/>
                </a:cubicBezTo>
                <a:cubicBezTo>
                  <a:pt x="20652" y="3683"/>
                  <a:pt x="20610" y="2072"/>
                  <a:pt x="20568" y="628"/>
                </a:cubicBezTo>
                <a:cubicBezTo>
                  <a:pt x="20338" y="649"/>
                  <a:pt x="20129" y="691"/>
                  <a:pt x="19898" y="733"/>
                </a:cubicBezTo>
                <a:cubicBezTo>
                  <a:pt x="19877" y="2156"/>
                  <a:pt x="19857" y="3704"/>
                  <a:pt x="19836" y="4415"/>
                </a:cubicBezTo>
                <a:cubicBezTo>
                  <a:pt x="19815" y="4625"/>
                  <a:pt x="19459" y="4708"/>
                  <a:pt x="19061" y="4708"/>
                </a:cubicBezTo>
                <a:cubicBezTo>
                  <a:pt x="18748" y="4708"/>
                  <a:pt x="18413" y="4666"/>
                  <a:pt x="18245" y="4562"/>
                </a:cubicBezTo>
                <a:cubicBezTo>
                  <a:pt x="18162" y="4499"/>
                  <a:pt x="18120" y="4415"/>
                  <a:pt x="18120" y="4415"/>
                </a:cubicBezTo>
                <a:cubicBezTo>
                  <a:pt x="18120" y="4415"/>
                  <a:pt x="17680" y="3014"/>
                  <a:pt x="17325" y="1256"/>
                </a:cubicBezTo>
                <a:cubicBezTo>
                  <a:pt x="16948" y="1361"/>
                  <a:pt x="16572" y="1465"/>
                  <a:pt x="16237" y="1570"/>
                </a:cubicBezTo>
                <a:cubicBezTo>
                  <a:pt x="15421" y="1214"/>
                  <a:pt x="14416" y="921"/>
                  <a:pt x="13266" y="712"/>
                </a:cubicBezTo>
                <a:cubicBezTo>
                  <a:pt x="13140" y="1507"/>
                  <a:pt x="12429" y="1549"/>
                  <a:pt x="12303" y="2428"/>
                </a:cubicBezTo>
                <a:cubicBezTo>
                  <a:pt x="12240" y="2972"/>
                  <a:pt x="12345" y="3704"/>
                  <a:pt x="12450" y="4269"/>
                </a:cubicBezTo>
                <a:cubicBezTo>
                  <a:pt x="12533" y="4750"/>
                  <a:pt x="12617" y="5085"/>
                  <a:pt x="12617" y="5085"/>
                </a:cubicBezTo>
                <a:cubicBezTo>
                  <a:pt x="12617" y="5085"/>
                  <a:pt x="10818" y="5587"/>
                  <a:pt x="9562" y="5587"/>
                </a:cubicBezTo>
                <a:cubicBezTo>
                  <a:pt x="8913" y="5587"/>
                  <a:pt x="8432" y="5462"/>
                  <a:pt x="8349" y="5085"/>
                </a:cubicBezTo>
                <a:cubicBezTo>
                  <a:pt x="8097" y="3955"/>
                  <a:pt x="10232" y="2177"/>
                  <a:pt x="10357" y="1507"/>
                </a:cubicBezTo>
                <a:cubicBezTo>
                  <a:pt x="10378" y="1340"/>
                  <a:pt x="10483" y="942"/>
                  <a:pt x="10587" y="419"/>
                </a:cubicBezTo>
                <a:cubicBezTo>
                  <a:pt x="10127" y="398"/>
                  <a:pt x="9667" y="377"/>
                  <a:pt x="9185" y="377"/>
                </a:cubicBezTo>
                <a:cubicBezTo>
                  <a:pt x="4122" y="377"/>
                  <a:pt x="0" y="1863"/>
                  <a:pt x="0" y="3704"/>
                </a:cubicBezTo>
                <a:cubicBezTo>
                  <a:pt x="0" y="5524"/>
                  <a:pt x="4122" y="7010"/>
                  <a:pt x="9185" y="7010"/>
                </a:cubicBezTo>
                <a:cubicBezTo>
                  <a:pt x="9792" y="7010"/>
                  <a:pt x="10399" y="6989"/>
                  <a:pt x="10964" y="6947"/>
                </a:cubicBezTo>
                <a:lnTo>
                  <a:pt x="10964" y="6947"/>
                </a:lnTo>
                <a:cubicBezTo>
                  <a:pt x="10859" y="7135"/>
                  <a:pt x="10818" y="7324"/>
                  <a:pt x="10818" y="7533"/>
                </a:cubicBezTo>
                <a:cubicBezTo>
                  <a:pt x="10818" y="9081"/>
                  <a:pt x="14312" y="10358"/>
                  <a:pt x="18643" y="10358"/>
                </a:cubicBezTo>
                <a:cubicBezTo>
                  <a:pt x="22158" y="10358"/>
                  <a:pt x="25129" y="9521"/>
                  <a:pt x="26134" y="8370"/>
                </a:cubicBezTo>
                <a:cubicBezTo>
                  <a:pt x="27243" y="8433"/>
                  <a:pt x="28393" y="8454"/>
                  <a:pt x="29565" y="8454"/>
                </a:cubicBezTo>
                <a:cubicBezTo>
                  <a:pt x="39023" y="8454"/>
                  <a:pt x="46681" y="6550"/>
                  <a:pt x="46681" y="4227"/>
                </a:cubicBezTo>
                <a:cubicBezTo>
                  <a:pt x="46681" y="3411"/>
                  <a:pt x="45739" y="2637"/>
                  <a:pt x="44128" y="2009"/>
                </a:cubicBezTo>
                <a:cubicBezTo>
                  <a:pt x="43940" y="2386"/>
                  <a:pt x="43521" y="2386"/>
                  <a:pt x="43249" y="2909"/>
                </a:cubicBezTo>
                <a:cubicBezTo>
                  <a:pt x="42935" y="3411"/>
                  <a:pt x="43354" y="3892"/>
                  <a:pt x="43688" y="4248"/>
                </a:cubicBezTo>
                <a:cubicBezTo>
                  <a:pt x="43584" y="4813"/>
                  <a:pt x="43563" y="5420"/>
                  <a:pt x="43563" y="5985"/>
                </a:cubicBezTo>
                <a:cubicBezTo>
                  <a:pt x="42872" y="6319"/>
                  <a:pt x="42098" y="6508"/>
                  <a:pt x="41345" y="6508"/>
                </a:cubicBezTo>
                <a:cubicBezTo>
                  <a:pt x="40550" y="6508"/>
                  <a:pt x="39797" y="6299"/>
                  <a:pt x="39148" y="5775"/>
                </a:cubicBezTo>
                <a:cubicBezTo>
                  <a:pt x="39587" y="4708"/>
                  <a:pt x="41010" y="4562"/>
                  <a:pt x="41450" y="3411"/>
                </a:cubicBezTo>
                <a:cubicBezTo>
                  <a:pt x="41701" y="2783"/>
                  <a:pt x="41764" y="1988"/>
                  <a:pt x="41826" y="1277"/>
                </a:cubicBezTo>
                <a:cubicBezTo>
                  <a:pt x="38730" y="482"/>
                  <a:pt x="34377" y="1"/>
                  <a:pt x="2956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1241376" y="2003358"/>
            <a:ext cx="1956529" cy="2343215"/>
          </a:xfrm>
          <a:custGeom>
            <a:avLst/>
            <a:gdLst/>
            <a:ahLst/>
            <a:cxnLst/>
            <a:rect l="l" t="t" r="r" b="b"/>
            <a:pathLst>
              <a:path w="45740" h="54780" extrusionOk="0">
                <a:moveTo>
                  <a:pt x="231" y="1"/>
                </a:moveTo>
                <a:cubicBezTo>
                  <a:pt x="231" y="43"/>
                  <a:pt x="231" y="84"/>
                  <a:pt x="231" y="126"/>
                </a:cubicBezTo>
                <a:cubicBezTo>
                  <a:pt x="252" y="1068"/>
                  <a:pt x="817" y="2030"/>
                  <a:pt x="901" y="2658"/>
                </a:cubicBezTo>
                <a:cubicBezTo>
                  <a:pt x="922" y="2930"/>
                  <a:pt x="838" y="3286"/>
                  <a:pt x="922" y="3537"/>
                </a:cubicBezTo>
                <a:cubicBezTo>
                  <a:pt x="1005" y="3683"/>
                  <a:pt x="1152" y="3767"/>
                  <a:pt x="1215" y="3913"/>
                </a:cubicBezTo>
                <a:cubicBezTo>
                  <a:pt x="1256" y="4039"/>
                  <a:pt x="1194" y="4185"/>
                  <a:pt x="1256" y="4311"/>
                </a:cubicBezTo>
                <a:cubicBezTo>
                  <a:pt x="1298" y="4457"/>
                  <a:pt x="1633" y="4834"/>
                  <a:pt x="1591" y="4960"/>
                </a:cubicBezTo>
                <a:cubicBezTo>
                  <a:pt x="1556" y="5043"/>
                  <a:pt x="1500" y="5065"/>
                  <a:pt x="1431" y="5065"/>
                </a:cubicBezTo>
                <a:cubicBezTo>
                  <a:pt x="1379" y="5065"/>
                  <a:pt x="1320" y="5052"/>
                  <a:pt x="1256" y="5043"/>
                </a:cubicBezTo>
                <a:cubicBezTo>
                  <a:pt x="1194" y="5022"/>
                  <a:pt x="1110" y="5001"/>
                  <a:pt x="1047" y="5001"/>
                </a:cubicBezTo>
                <a:cubicBezTo>
                  <a:pt x="1026" y="5253"/>
                  <a:pt x="963" y="5462"/>
                  <a:pt x="775" y="5608"/>
                </a:cubicBezTo>
                <a:cubicBezTo>
                  <a:pt x="775" y="6048"/>
                  <a:pt x="859" y="6613"/>
                  <a:pt x="859" y="6864"/>
                </a:cubicBezTo>
                <a:cubicBezTo>
                  <a:pt x="838" y="7491"/>
                  <a:pt x="671" y="8098"/>
                  <a:pt x="461" y="8663"/>
                </a:cubicBezTo>
                <a:cubicBezTo>
                  <a:pt x="378" y="8935"/>
                  <a:pt x="189" y="9144"/>
                  <a:pt x="1" y="9375"/>
                </a:cubicBezTo>
                <a:cubicBezTo>
                  <a:pt x="1110" y="11739"/>
                  <a:pt x="3684" y="16572"/>
                  <a:pt x="3349" y="20506"/>
                </a:cubicBezTo>
                <a:cubicBezTo>
                  <a:pt x="3349" y="20506"/>
                  <a:pt x="2993" y="22933"/>
                  <a:pt x="3893" y="23749"/>
                </a:cubicBezTo>
                <a:cubicBezTo>
                  <a:pt x="4813" y="24565"/>
                  <a:pt x="3600" y="26302"/>
                  <a:pt x="4228" y="27976"/>
                </a:cubicBezTo>
                <a:cubicBezTo>
                  <a:pt x="5127" y="30298"/>
                  <a:pt x="6885" y="31156"/>
                  <a:pt x="6885" y="31156"/>
                </a:cubicBezTo>
                <a:cubicBezTo>
                  <a:pt x="6885" y="31156"/>
                  <a:pt x="9249" y="39170"/>
                  <a:pt x="9479" y="40069"/>
                </a:cubicBezTo>
                <a:cubicBezTo>
                  <a:pt x="9730" y="40990"/>
                  <a:pt x="9061" y="40760"/>
                  <a:pt x="9982" y="43020"/>
                </a:cubicBezTo>
                <a:cubicBezTo>
                  <a:pt x="10881" y="45259"/>
                  <a:pt x="9919" y="49108"/>
                  <a:pt x="9793" y="49778"/>
                </a:cubicBezTo>
                <a:cubicBezTo>
                  <a:pt x="9668" y="50448"/>
                  <a:pt x="7533" y="52226"/>
                  <a:pt x="7785" y="53356"/>
                </a:cubicBezTo>
                <a:cubicBezTo>
                  <a:pt x="7861" y="53733"/>
                  <a:pt x="8361" y="53858"/>
                  <a:pt x="8993" y="53858"/>
                </a:cubicBezTo>
                <a:cubicBezTo>
                  <a:pt x="10258" y="53858"/>
                  <a:pt x="12053" y="53356"/>
                  <a:pt x="12053" y="53356"/>
                </a:cubicBezTo>
                <a:cubicBezTo>
                  <a:pt x="12053" y="53356"/>
                  <a:pt x="11969" y="53021"/>
                  <a:pt x="11886" y="52540"/>
                </a:cubicBezTo>
                <a:cubicBezTo>
                  <a:pt x="11781" y="51975"/>
                  <a:pt x="11676" y="51243"/>
                  <a:pt x="11739" y="50699"/>
                </a:cubicBezTo>
                <a:cubicBezTo>
                  <a:pt x="11865" y="49715"/>
                  <a:pt x="12723" y="49778"/>
                  <a:pt x="12723" y="48753"/>
                </a:cubicBezTo>
                <a:cubicBezTo>
                  <a:pt x="12723" y="47707"/>
                  <a:pt x="12325" y="44233"/>
                  <a:pt x="12430" y="43020"/>
                </a:cubicBezTo>
                <a:cubicBezTo>
                  <a:pt x="12471" y="42455"/>
                  <a:pt x="12639" y="41994"/>
                  <a:pt x="12743" y="41513"/>
                </a:cubicBezTo>
                <a:cubicBezTo>
                  <a:pt x="12890" y="40969"/>
                  <a:pt x="12953" y="40362"/>
                  <a:pt x="12723" y="39463"/>
                </a:cubicBezTo>
                <a:cubicBezTo>
                  <a:pt x="12346" y="38040"/>
                  <a:pt x="11907" y="35571"/>
                  <a:pt x="12430" y="33060"/>
                </a:cubicBezTo>
                <a:cubicBezTo>
                  <a:pt x="12430" y="32642"/>
                  <a:pt x="12534" y="32265"/>
                  <a:pt x="12723" y="31972"/>
                </a:cubicBezTo>
                <a:cubicBezTo>
                  <a:pt x="13492" y="30744"/>
                  <a:pt x="15599" y="30494"/>
                  <a:pt x="17575" y="30494"/>
                </a:cubicBezTo>
                <a:cubicBezTo>
                  <a:pt x="18933" y="30494"/>
                  <a:pt x="20229" y="30612"/>
                  <a:pt x="20987" y="30612"/>
                </a:cubicBezTo>
                <a:cubicBezTo>
                  <a:pt x="23038" y="30612"/>
                  <a:pt x="24733" y="30340"/>
                  <a:pt x="26616" y="29482"/>
                </a:cubicBezTo>
                <a:cubicBezTo>
                  <a:pt x="27808" y="28917"/>
                  <a:pt x="28855" y="28143"/>
                  <a:pt x="30173" y="27787"/>
                </a:cubicBezTo>
                <a:cubicBezTo>
                  <a:pt x="30480" y="27698"/>
                  <a:pt x="30947" y="27548"/>
                  <a:pt x="31564" y="27548"/>
                </a:cubicBezTo>
                <a:cubicBezTo>
                  <a:pt x="32251" y="27548"/>
                  <a:pt x="33123" y="27733"/>
                  <a:pt x="34169" y="28394"/>
                </a:cubicBezTo>
                <a:cubicBezTo>
                  <a:pt x="34274" y="28457"/>
                  <a:pt x="34378" y="28541"/>
                  <a:pt x="34483" y="28603"/>
                </a:cubicBezTo>
                <a:cubicBezTo>
                  <a:pt x="35278" y="29210"/>
                  <a:pt x="35969" y="29880"/>
                  <a:pt x="36534" y="30800"/>
                </a:cubicBezTo>
                <a:cubicBezTo>
                  <a:pt x="37224" y="31888"/>
                  <a:pt x="37496" y="33081"/>
                  <a:pt x="38103" y="34190"/>
                </a:cubicBezTo>
                <a:cubicBezTo>
                  <a:pt x="38438" y="34859"/>
                  <a:pt x="38856" y="35466"/>
                  <a:pt x="39316" y="36052"/>
                </a:cubicBezTo>
                <a:cubicBezTo>
                  <a:pt x="39609" y="36429"/>
                  <a:pt x="39923" y="36805"/>
                  <a:pt x="40216" y="37161"/>
                </a:cubicBezTo>
                <a:cubicBezTo>
                  <a:pt x="40551" y="37642"/>
                  <a:pt x="40823" y="38082"/>
                  <a:pt x="41032" y="38542"/>
                </a:cubicBezTo>
                <a:cubicBezTo>
                  <a:pt x="41848" y="40781"/>
                  <a:pt x="41890" y="43250"/>
                  <a:pt x="41618" y="45635"/>
                </a:cubicBezTo>
                <a:cubicBezTo>
                  <a:pt x="41534" y="46681"/>
                  <a:pt x="41576" y="47790"/>
                  <a:pt x="41346" y="48836"/>
                </a:cubicBezTo>
                <a:cubicBezTo>
                  <a:pt x="41220" y="49715"/>
                  <a:pt x="41220" y="50845"/>
                  <a:pt x="40886" y="51682"/>
                </a:cubicBezTo>
                <a:cubicBezTo>
                  <a:pt x="40446" y="52833"/>
                  <a:pt x="39023" y="52979"/>
                  <a:pt x="38584" y="54046"/>
                </a:cubicBezTo>
                <a:cubicBezTo>
                  <a:pt x="39228" y="54561"/>
                  <a:pt x="39992" y="54779"/>
                  <a:pt x="40779" y="54779"/>
                </a:cubicBezTo>
                <a:cubicBezTo>
                  <a:pt x="41527" y="54779"/>
                  <a:pt x="42295" y="54582"/>
                  <a:pt x="42999" y="54256"/>
                </a:cubicBezTo>
                <a:cubicBezTo>
                  <a:pt x="42999" y="53691"/>
                  <a:pt x="43020" y="53084"/>
                  <a:pt x="43124" y="52519"/>
                </a:cubicBezTo>
                <a:cubicBezTo>
                  <a:pt x="42790" y="52163"/>
                  <a:pt x="42371" y="51682"/>
                  <a:pt x="42685" y="51180"/>
                </a:cubicBezTo>
                <a:cubicBezTo>
                  <a:pt x="43041" y="50489"/>
                  <a:pt x="43648" y="50720"/>
                  <a:pt x="43689" y="49757"/>
                </a:cubicBezTo>
                <a:cubicBezTo>
                  <a:pt x="43731" y="48564"/>
                  <a:pt x="43501" y="47330"/>
                  <a:pt x="43501" y="46137"/>
                </a:cubicBezTo>
                <a:cubicBezTo>
                  <a:pt x="43501" y="44589"/>
                  <a:pt x="43334" y="42894"/>
                  <a:pt x="43564" y="41325"/>
                </a:cubicBezTo>
                <a:cubicBezTo>
                  <a:pt x="43710" y="40404"/>
                  <a:pt x="43982" y="39525"/>
                  <a:pt x="44505" y="38772"/>
                </a:cubicBezTo>
                <a:cubicBezTo>
                  <a:pt x="45280" y="37621"/>
                  <a:pt x="44275" y="37349"/>
                  <a:pt x="43585" y="36429"/>
                </a:cubicBezTo>
                <a:cubicBezTo>
                  <a:pt x="43062" y="35717"/>
                  <a:pt x="42727" y="34839"/>
                  <a:pt x="42392" y="33960"/>
                </a:cubicBezTo>
                <a:lnTo>
                  <a:pt x="42392" y="33939"/>
                </a:lnTo>
                <a:cubicBezTo>
                  <a:pt x="42288" y="33730"/>
                  <a:pt x="42225" y="33520"/>
                  <a:pt x="42162" y="33332"/>
                </a:cubicBezTo>
                <a:cubicBezTo>
                  <a:pt x="41597" y="31533"/>
                  <a:pt x="42413" y="30235"/>
                  <a:pt x="44150" y="26406"/>
                </a:cubicBezTo>
                <a:cubicBezTo>
                  <a:pt x="45740" y="22870"/>
                  <a:pt x="45719" y="21175"/>
                  <a:pt x="44233" y="18853"/>
                </a:cubicBezTo>
                <a:cubicBezTo>
                  <a:pt x="43941" y="18393"/>
                  <a:pt x="43564" y="17890"/>
                  <a:pt x="43145" y="17346"/>
                </a:cubicBezTo>
                <a:cubicBezTo>
                  <a:pt x="41426" y="15158"/>
                  <a:pt x="38490" y="14224"/>
                  <a:pt x="35517" y="14224"/>
                </a:cubicBezTo>
                <a:cubicBezTo>
                  <a:pt x="34114" y="14224"/>
                  <a:pt x="32702" y="14432"/>
                  <a:pt x="31407" y="14815"/>
                </a:cubicBezTo>
                <a:cubicBezTo>
                  <a:pt x="29149" y="15485"/>
                  <a:pt x="26164" y="15653"/>
                  <a:pt x="23738" y="15653"/>
                </a:cubicBezTo>
                <a:cubicBezTo>
                  <a:pt x="21847" y="15653"/>
                  <a:pt x="20295" y="15551"/>
                  <a:pt x="19690" y="15505"/>
                </a:cubicBezTo>
                <a:cubicBezTo>
                  <a:pt x="18330" y="15421"/>
                  <a:pt x="16531" y="13957"/>
                  <a:pt x="15673" y="13810"/>
                </a:cubicBezTo>
                <a:cubicBezTo>
                  <a:pt x="15212" y="13748"/>
                  <a:pt x="14355" y="13224"/>
                  <a:pt x="13643" y="12722"/>
                </a:cubicBezTo>
                <a:cubicBezTo>
                  <a:pt x="10295" y="7847"/>
                  <a:pt x="3181" y="1737"/>
                  <a:pt x="2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2592852" y="3226851"/>
            <a:ext cx="370560" cy="1058981"/>
          </a:xfrm>
          <a:custGeom>
            <a:avLst/>
            <a:gdLst/>
            <a:ahLst/>
            <a:cxnLst/>
            <a:rect l="l" t="t" r="r" b="b"/>
            <a:pathLst>
              <a:path w="8663" h="24757" extrusionOk="0">
                <a:moveTo>
                  <a:pt x="2888" y="0"/>
                </a:moveTo>
                <a:lnTo>
                  <a:pt x="2888" y="0"/>
                </a:lnTo>
                <a:cubicBezTo>
                  <a:pt x="3139" y="1026"/>
                  <a:pt x="3181" y="2093"/>
                  <a:pt x="3432" y="3118"/>
                </a:cubicBezTo>
                <a:cubicBezTo>
                  <a:pt x="3809" y="4624"/>
                  <a:pt x="4269" y="6089"/>
                  <a:pt x="4667" y="7554"/>
                </a:cubicBezTo>
                <a:cubicBezTo>
                  <a:pt x="5462" y="10211"/>
                  <a:pt x="5734" y="13371"/>
                  <a:pt x="4729" y="16070"/>
                </a:cubicBezTo>
                <a:cubicBezTo>
                  <a:pt x="4206" y="17451"/>
                  <a:pt x="3474" y="18727"/>
                  <a:pt x="2700" y="20003"/>
                </a:cubicBezTo>
                <a:cubicBezTo>
                  <a:pt x="1863" y="21510"/>
                  <a:pt x="1382" y="22995"/>
                  <a:pt x="1" y="24083"/>
                </a:cubicBezTo>
                <a:cubicBezTo>
                  <a:pt x="581" y="24536"/>
                  <a:pt x="1379" y="24757"/>
                  <a:pt x="2176" y="24757"/>
                </a:cubicBezTo>
                <a:cubicBezTo>
                  <a:pt x="2816" y="24757"/>
                  <a:pt x="3454" y="24614"/>
                  <a:pt x="3976" y="24334"/>
                </a:cubicBezTo>
                <a:cubicBezTo>
                  <a:pt x="3913" y="23916"/>
                  <a:pt x="3830" y="23330"/>
                  <a:pt x="3746" y="23100"/>
                </a:cubicBezTo>
                <a:cubicBezTo>
                  <a:pt x="3599" y="22723"/>
                  <a:pt x="3579" y="21761"/>
                  <a:pt x="4541" y="21635"/>
                </a:cubicBezTo>
                <a:cubicBezTo>
                  <a:pt x="5503" y="21489"/>
                  <a:pt x="5587" y="19961"/>
                  <a:pt x="5629" y="19083"/>
                </a:cubicBezTo>
                <a:cubicBezTo>
                  <a:pt x="5692" y="18225"/>
                  <a:pt x="7052" y="13831"/>
                  <a:pt x="7596" y="12638"/>
                </a:cubicBezTo>
                <a:cubicBezTo>
                  <a:pt x="8161" y="11446"/>
                  <a:pt x="8663" y="10797"/>
                  <a:pt x="8286" y="10211"/>
                </a:cubicBezTo>
                <a:cubicBezTo>
                  <a:pt x="8056" y="9834"/>
                  <a:pt x="7847" y="8433"/>
                  <a:pt x="7721" y="7449"/>
                </a:cubicBezTo>
                <a:cubicBezTo>
                  <a:pt x="7261" y="6863"/>
                  <a:pt x="6843" y="6256"/>
                  <a:pt x="6508" y="5587"/>
                </a:cubicBezTo>
                <a:cubicBezTo>
                  <a:pt x="5901" y="4478"/>
                  <a:pt x="5629" y="3285"/>
                  <a:pt x="4939" y="2197"/>
                </a:cubicBezTo>
                <a:cubicBezTo>
                  <a:pt x="4374" y="1277"/>
                  <a:pt x="3683" y="607"/>
                  <a:pt x="28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1740817" y="3779076"/>
            <a:ext cx="122636" cy="471680"/>
          </a:xfrm>
          <a:custGeom>
            <a:avLst/>
            <a:gdLst/>
            <a:ahLst/>
            <a:cxnLst/>
            <a:rect l="l" t="t" r="r" b="b"/>
            <a:pathLst>
              <a:path w="2867" h="11027" extrusionOk="0">
                <a:moveTo>
                  <a:pt x="1067" y="0"/>
                </a:moveTo>
                <a:cubicBezTo>
                  <a:pt x="963" y="481"/>
                  <a:pt x="795" y="942"/>
                  <a:pt x="754" y="1507"/>
                </a:cubicBezTo>
                <a:cubicBezTo>
                  <a:pt x="649" y="2720"/>
                  <a:pt x="1047" y="6194"/>
                  <a:pt x="1047" y="7240"/>
                </a:cubicBezTo>
                <a:cubicBezTo>
                  <a:pt x="1047" y="8265"/>
                  <a:pt x="189" y="8202"/>
                  <a:pt x="63" y="9186"/>
                </a:cubicBezTo>
                <a:cubicBezTo>
                  <a:pt x="0" y="9730"/>
                  <a:pt x="105" y="10462"/>
                  <a:pt x="210" y="11027"/>
                </a:cubicBezTo>
                <a:cubicBezTo>
                  <a:pt x="1821" y="10880"/>
                  <a:pt x="1988" y="10232"/>
                  <a:pt x="1967" y="9667"/>
                </a:cubicBezTo>
                <a:cubicBezTo>
                  <a:pt x="1946" y="9039"/>
                  <a:pt x="1360" y="8767"/>
                  <a:pt x="1486" y="7407"/>
                </a:cubicBezTo>
                <a:cubicBezTo>
                  <a:pt x="1611" y="6068"/>
                  <a:pt x="2867" y="5106"/>
                  <a:pt x="2197" y="3808"/>
                </a:cubicBezTo>
                <a:cubicBezTo>
                  <a:pt x="1800" y="3055"/>
                  <a:pt x="1360" y="1297"/>
                  <a:pt x="10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3020687" y="2809752"/>
            <a:ext cx="293565" cy="1142093"/>
          </a:xfrm>
          <a:custGeom>
            <a:avLst/>
            <a:gdLst/>
            <a:ahLst/>
            <a:cxnLst/>
            <a:rect l="l" t="t" r="r" b="b"/>
            <a:pathLst>
              <a:path w="6863" h="26700" extrusionOk="0">
                <a:moveTo>
                  <a:pt x="2636" y="1"/>
                </a:moveTo>
                <a:lnTo>
                  <a:pt x="2636" y="1"/>
                </a:lnTo>
                <a:cubicBezTo>
                  <a:pt x="4122" y="2323"/>
                  <a:pt x="4143" y="4018"/>
                  <a:pt x="2553" y="7554"/>
                </a:cubicBezTo>
                <a:cubicBezTo>
                  <a:pt x="816" y="11383"/>
                  <a:pt x="0" y="12681"/>
                  <a:pt x="565" y="14480"/>
                </a:cubicBezTo>
                <a:cubicBezTo>
                  <a:pt x="649" y="14689"/>
                  <a:pt x="711" y="14878"/>
                  <a:pt x="795" y="15087"/>
                </a:cubicBezTo>
                <a:lnTo>
                  <a:pt x="795" y="15108"/>
                </a:lnTo>
                <a:cubicBezTo>
                  <a:pt x="1130" y="15987"/>
                  <a:pt x="1465" y="16865"/>
                  <a:pt x="1988" y="17577"/>
                </a:cubicBezTo>
                <a:cubicBezTo>
                  <a:pt x="2678" y="18497"/>
                  <a:pt x="3683" y="18769"/>
                  <a:pt x="2908" y="19920"/>
                </a:cubicBezTo>
                <a:cubicBezTo>
                  <a:pt x="2385" y="20673"/>
                  <a:pt x="2113" y="21552"/>
                  <a:pt x="1967" y="22473"/>
                </a:cubicBezTo>
                <a:cubicBezTo>
                  <a:pt x="2051" y="22598"/>
                  <a:pt x="2113" y="22703"/>
                  <a:pt x="2176" y="22850"/>
                </a:cubicBezTo>
                <a:cubicBezTo>
                  <a:pt x="2636" y="23854"/>
                  <a:pt x="2176" y="25046"/>
                  <a:pt x="2553" y="26051"/>
                </a:cubicBezTo>
                <a:cubicBezTo>
                  <a:pt x="2553" y="25863"/>
                  <a:pt x="2741" y="25590"/>
                  <a:pt x="2741" y="25402"/>
                </a:cubicBezTo>
                <a:cubicBezTo>
                  <a:pt x="2859" y="25919"/>
                  <a:pt x="3079" y="26145"/>
                  <a:pt x="3297" y="26145"/>
                </a:cubicBezTo>
                <a:cubicBezTo>
                  <a:pt x="3583" y="26145"/>
                  <a:pt x="3865" y="25759"/>
                  <a:pt x="3913" y="25130"/>
                </a:cubicBezTo>
                <a:cubicBezTo>
                  <a:pt x="3913" y="25779"/>
                  <a:pt x="4101" y="26323"/>
                  <a:pt x="4478" y="26699"/>
                </a:cubicBezTo>
                <a:cubicBezTo>
                  <a:pt x="4289" y="24398"/>
                  <a:pt x="5377" y="22745"/>
                  <a:pt x="5838" y="20653"/>
                </a:cubicBezTo>
                <a:cubicBezTo>
                  <a:pt x="6403" y="17891"/>
                  <a:pt x="5022" y="15694"/>
                  <a:pt x="4373" y="13141"/>
                </a:cubicBezTo>
                <a:cubicBezTo>
                  <a:pt x="3745" y="10065"/>
                  <a:pt x="6863" y="1382"/>
                  <a:pt x="26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1252155" y="1986376"/>
            <a:ext cx="567453" cy="557615"/>
          </a:xfrm>
          <a:custGeom>
            <a:avLst/>
            <a:gdLst/>
            <a:ahLst/>
            <a:cxnLst/>
            <a:rect l="l" t="t" r="r" b="b"/>
            <a:pathLst>
              <a:path w="13266" h="13036" extrusionOk="0">
                <a:moveTo>
                  <a:pt x="293" y="0"/>
                </a:moveTo>
                <a:cubicBezTo>
                  <a:pt x="209" y="42"/>
                  <a:pt x="126" y="84"/>
                  <a:pt x="42" y="126"/>
                </a:cubicBezTo>
                <a:cubicBezTo>
                  <a:pt x="21" y="209"/>
                  <a:pt x="21" y="314"/>
                  <a:pt x="21" y="398"/>
                </a:cubicBezTo>
                <a:cubicBezTo>
                  <a:pt x="0" y="440"/>
                  <a:pt x="0" y="481"/>
                  <a:pt x="0" y="523"/>
                </a:cubicBezTo>
                <a:cubicBezTo>
                  <a:pt x="21" y="984"/>
                  <a:pt x="167" y="1444"/>
                  <a:pt x="314" y="1862"/>
                </a:cubicBezTo>
                <a:cubicBezTo>
                  <a:pt x="544" y="2009"/>
                  <a:pt x="816" y="2134"/>
                  <a:pt x="1046" y="2176"/>
                </a:cubicBezTo>
                <a:cubicBezTo>
                  <a:pt x="1235" y="2218"/>
                  <a:pt x="1486" y="2155"/>
                  <a:pt x="1569" y="2302"/>
                </a:cubicBezTo>
                <a:cubicBezTo>
                  <a:pt x="1632" y="2448"/>
                  <a:pt x="1486" y="2762"/>
                  <a:pt x="1569" y="2950"/>
                </a:cubicBezTo>
                <a:cubicBezTo>
                  <a:pt x="1653" y="3160"/>
                  <a:pt x="1883" y="3243"/>
                  <a:pt x="2051" y="3369"/>
                </a:cubicBezTo>
                <a:cubicBezTo>
                  <a:pt x="2030" y="3264"/>
                  <a:pt x="2113" y="3118"/>
                  <a:pt x="2197" y="3076"/>
                </a:cubicBezTo>
                <a:cubicBezTo>
                  <a:pt x="2574" y="3306"/>
                  <a:pt x="2950" y="4101"/>
                  <a:pt x="2992" y="4520"/>
                </a:cubicBezTo>
                <a:cubicBezTo>
                  <a:pt x="3034" y="4792"/>
                  <a:pt x="2825" y="5524"/>
                  <a:pt x="3139" y="5670"/>
                </a:cubicBezTo>
                <a:cubicBezTo>
                  <a:pt x="3285" y="5336"/>
                  <a:pt x="3620" y="5210"/>
                  <a:pt x="3787" y="4896"/>
                </a:cubicBezTo>
                <a:cubicBezTo>
                  <a:pt x="3892" y="4687"/>
                  <a:pt x="3913" y="4499"/>
                  <a:pt x="3913" y="4290"/>
                </a:cubicBezTo>
                <a:cubicBezTo>
                  <a:pt x="4248" y="4834"/>
                  <a:pt x="4687" y="5461"/>
                  <a:pt x="4750" y="6110"/>
                </a:cubicBezTo>
                <a:cubicBezTo>
                  <a:pt x="4792" y="6361"/>
                  <a:pt x="4666" y="6779"/>
                  <a:pt x="4812" y="6968"/>
                </a:cubicBezTo>
                <a:cubicBezTo>
                  <a:pt x="4938" y="6905"/>
                  <a:pt x="5670" y="6717"/>
                  <a:pt x="5796" y="6507"/>
                </a:cubicBezTo>
                <a:cubicBezTo>
                  <a:pt x="5796" y="6466"/>
                  <a:pt x="5775" y="6403"/>
                  <a:pt x="5775" y="6361"/>
                </a:cubicBezTo>
                <a:lnTo>
                  <a:pt x="5775" y="6361"/>
                </a:lnTo>
                <a:cubicBezTo>
                  <a:pt x="5817" y="6424"/>
                  <a:pt x="5817" y="6466"/>
                  <a:pt x="5796" y="6507"/>
                </a:cubicBezTo>
                <a:cubicBezTo>
                  <a:pt x="5859" y="6884"/>
                  <a:pt x="6131" y="7428"/>
                  <a:pt x="6403" y="7637"/>
                </a:cubicBezTo>
                <a:cubicBezTo>
                  <a:pt x="6537" y="7537"/>
                  <a:pt x="6623" y="7472"/>
                  <a:pt x="6707" y="7472"/>
                </a:cubicBezTo>
                <a:cubicBezTo>
                  <a:pt x="6779" y="7472"/>
                  <a:pt x="6849" y="7521"/>
                  <a:pt x="6947" y="7637"/>
                </a:cubicBezTo>
                <a:cubicBezTo>
                  <a:pt x="7135" y="7888"/>
                  <a:pt x="7365" y="8202"/>
                  <a:pt x="7679" y="8244"/>
                </a:cubicBezTo>
                <a:cubicBezTo>
                  <a:pt x="7679" y="8139"/>
                  <a:pt x="7658" y="7951"/>
                  <a:pt x="7700" y="7826"/>
                </a:cubicBezTo>
                <a:cubicBezTo>
                  <a:pt x="7972" y="8077"/>
                  <a:pt x="8160" y="8286"/>
                  <a:pt x="8244" y="8725"/>
                </a:cubicBezTo>
                <a:cubicBezTo>
                  <a:pt x="8328" y="9186"/>
                  <a:pt x="8265" y="9688"/>
                  <a:pt x="8432" y="10106"/>
                </a:cubicBezTo>
                <a:cubicBezTo>
                  <a:pt x="8516" y="9792"/>
                  <a:pt x="8662" y="9437"/>
                  <a:pt x="8976" y="9353"/>
                </a:cubicBezTo>
                <a:cubicBezTo>
                  <a:pt x="9165" y="9646"/>
                  <a:pt x="9269" y="10002"/>
                  <a:pt x="9458" y="10336"/>
                </a:cubicBezTo>
                <a:cubicBezTo>
                  <a:pt x="9562" y="10525"/>
                  <a:pt x="9771" y="10734"/>
                  <a:pt x="9897" y="10943"/>
                </a:cubicBezTo>
                <a:cubicBezTo>
                  <a:pt x="9876" y="10797"/>
                  <a:pt x="9939" y="10588"/>
                  <a:pt x="10106" y="10525"/>
                </a:cubicBezTo>
                <a:cubicBezTo>
                  <a:pt x="10123" y="10518"/>
                  <a:pt x="10140" y="10515"/>
                  <a:pt x="10156" y="10515"/>
                </a:cubicBezTo>
                <a:cubicBezTo>
                  <a:pt x="10402" y="10515"/>
                  <a:pt x="10574" y="11209"/>
                  <a:pt x="10692" y="11424"/>
                </a:cubicBezTo>
                <a:cubicBezTo>
                  <a:pt x="10838" y="11717"/>
                  <a:pt x="11090" y="12031"/>
                  <a:pt x="11152" y="12324"/>
                </a:cubicBezTo>
                <a:cubicBezTo>
                  <a:pt x="11215" y="12554"/>
                  <a:pt x="11152" y="12805"/>
                  <a:pt x="11173" y="13036"/>
                </a:cubicBezTo>
                <a:cubicBezTo>
                  <a:pt x="11382" y="12638"/>
                  <a:pt x="11801" y="12199"/>
                  <a:pt x="11445" y="11801"/>
                </a:cubicBezTo>
                <a:lnTo>
                  <a:pt x="11445" y="11801"/>
                </a:lnTo>
                <a:cubicBezTo>
                  <a:pt x="11655" y="11822"/>
                  <a:pt x="11864" y="12073"/>
                  <a:pt x="11968" y="12241"/>
                </a:cubicBezTo>
                <a:cubicBezTo>
                  <a:pt x="12031" y="12073"/>
                  <a:pt x="12094" y="11885"/>
                  <a:pt x="12199" y="11738"/>
                </a:cubicBezTo>
                <a:cubicBezTo>
                  <a:pt x="12471" y="11927"/>
                  <a:pt x="12763" y="12261"/>
                  <a:pt x="12952" y="12533"/>
                </a:cubicBezTo>
                <a:lnTo>
                  <a:pt x="12973" y="12492"/>
                </a:lnTo>
                <a:cubicBezTo>
                  <a:pt x="13015" y="12366"/>
                  <a:pt x="13119" y="12178"/>
                  <a:pt x="13119" y="12052"/>
                </a:cubicBezTo>
                <a:cubicBezTo>
                  <a:pt x="13098" y="11843"/>
                  <a:pt x="12889" y="11487"/>
                  <a:pt x="12805" y="11257"/>
                </a:cubicBezTo>
                <a:lnTo>
                  <a:pt x="12805" y="11257"/>
                </a:lnTo>
                <a:cubicBezTo>
                  <a:pt x="12952" y="11362"/>
                  <a:pt x="13098" y="11445"/>
                  <a:pt x="13266" y="11550"/>
                </a:cubicBezTo>
                <a:cubicBezTo>
                  <a:pt x="12889" y="10818"/>
                  <a:pt x="12575" y="10023"/>
                  <a:pt x="11885" y="9541"/>
                </a:cubicBezTo>
                <a:cubicBezTo>
                  <a:pt x="11822" y="9500"/>
                  <a:pt x="11780" y="9479"/>
                  <a:pt x="11717" y="9437"/>
                </a:cubicBezTo>
                <a:cubicBezTo>
                  <a:pt x="11634" y="9207"/>
                  <a:pt x="11550" y="8955"/>
                  <a:pt x="11362" y="8746"/>
                </a:cubicBezTo>
                <a:cubicBezTo>
                  <a:pt x="10964" y="8349"/>
                  <a:pt x="10357" y="7826"/>
                  <a:pt x="9792" y="7575"/>
                </a:cubicBezTo>
                <a:cubicBezTo>
                  <a:pt x="9583" y="7240"/>
                  <a:pt x="9311" y="7051"/>
                  <a:pt x="9018" y="6800"/>
                </a:cubicBezTo>
                <a:cubicBezTo>
                  <a:pt x="9037" y="6798"/>
                  <a:pt x="9056" y="6796"/>
                  <a:pt x="9075" y="6796"/>
                </a:cubicBezTo>
                <a:cubicBezTo>
                  <a:pt x="9202" y="6796"/>
                  <a:pt x="9327" y="6856"/>
                  <a:pt x="9437" y="6947"/>
                </a:cubicBezTo>
                <a:cubicBezTo>
                  <a:pt x="9374" y="6089"/>
                  <a:pt x="8077" y="5482"/>
                  <a:pt x="7428" y="5168"/>
                </a:cubicBezTo>
                <a:lnTo>
                  <a:pt x="7428" y="5168"/>
                </a:lnTo>
                <a:cubicBezTo>
                  <a:pt x="7533" y="5273"/>
                  <a:pt x="7679" y="5336"/>
                  <a:pt x="7805" y="5419"/>
                </a:cubicBezTo>
                <a:cubicBezTo>
                  <a:pt x="7574" y="5357"/>
                  <a:pt x="7344" y="5147"/>
                  <a:pt x="7093" y="5022"/>
                </a:cubicBezTo>
                <a:cubicBezTo>
                  <a:pt x="6926" y="4792"/>
                  <a:pt x="6758" y="4562"/>
                  <a:pt x="6549" y="4394"/>
                </a:cubicBezTo>
                <a:cubicBezTo>
                  <a:pt x="6235" y="4122"/>
                  <a:pt x="5712" y="3997"/>
                  <a:pt x="5419" y="3704"/>
                </a:cubicBezTo>
                <a:cubicBezTo>
                  <a:pt x="5501" y="3646"/>
                  <a:pt x="5595" y="3633"/>
                  <a:pt x="5695" y="3633"/>
                </a:cubicBezTo>
                <a:cubicBezTo>
                  <a:pt x="5775" y="3633"/>
                  <a:pt x="5859" y="3641"/>
                  <a:pt x="5942" y="3641"/>
                </a:cubicBezTo>
                <a:cubicBezTo>
                  <a:pt x="5398" y="3055"/>
                  <a:pt x="4352" y="2992"/>
                  <a:pt x="3913" y="2365"/>
                </a:cubicBezTo>
                <a:cubicBezTo>
                  <a:pt x="4017" y="2323"/>
                  <a:pt x="4122" y="2260"/>
                  <a:pt x="4248" y="2260"/>
                </a:cubicBezTo>
                <a:cubicBezTo>
                  <a:pt x="3934" y="2030"/>
                  <a:pt x="3557" y="1800"/>
                  <a:pt x="3160" y="1653"/>
                </a:cubicBezTo>
                <a:cubicBezTo>
                  <a:pt x="2867" y="733"/>
                  <a:pt x="1130" y="461"/>
                  <a:pt x="2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1217935" y="2522090"/>
            <a:ext cx="232439" cy="226964"/>
          </a:xfrm>
          <a:custGeom>
            <a:avLst/>
            <a:gdLst/>
            <a:ahLst/>
            <a:cxnLst/>
            <a:rect l="l" t="t" r="r" b="b"/>
            <a:pathLst>
              <a:path w="5434" h="5306" extrusionOk="0">
                <a:moveTo>
                  <a:pt x="858" y="0"/>
                </a:moveTo>
                <a:cubicBezTo>
                  <a:pt x="596" y="0"/>
                  <a:pt x="159" y="229"/>
                  <a:pt x="403" y="386"/>
                </a:cubicBezTo>
                <a:cubicBezTo>
                  <a:pt x="1219" y="930"/>
                  <a:pt x="2265" y="1600"/>
                  <a:pt x="3123" y="2416"/>
                </a:cubicBezTo>
                <a:cubicBezTo>
                  <a:pt x="2411" y="1913"/>
                  <a:pt x="1637" y="1516"/>
                  <a:pt x="821" y="1223"/>
                </a:cubicBezTo>
                <a:cubicBezTo>
                  <a:pt x="809" y="1220"/>
                  <a:pt x="795" y="1219"/>
                  <a:pt x="778" y="1219"/>
                </a:cubicBezTo>
                <a:cubicBezTo>
                  <a:pt x="563" y="1219"/>
                  <a:pt x="0" y="1458"/>
                  <a:pt x="214" y="1516"/>
                </a:cubicBezTo>
                <a:cubicBezTo>
                  <a:pt x="1239" y="1893"/>
                  <a:pt x="2160" y="2437"/>
                  <a:pt x="2997" y="3127"/>
                </a:cubicBezTo>
                <a:cubicBezTo>
                  <a:pt x="3646" y="3692"/>
                  <a:pt x="4441" y="4382"/>
                  <a:pt x="4650" y="5240"/>
                </a:cubicBezTo>
                <a:cubicBezTo>
                  <a:pt x="4662" y="5286"/>
                  <a:pt x="4727" y="5306"/>
                  <a:pt x="4815" y="5306"/>
                </a:cubicBezTo>
                <a:cubicBezTo>
                  <a:pt x="5047" y="5306"/>
                  <a:pt x="5434" y="5173"/>
                  <a:pt x="5403" y="5052"/>
                </a:cubicBezTo>
                <a:lnTo>
                  <a:pt x="5382" y="5010"/>
                </a:lnTo>
                <a:cubicBezTo>
                  <a:pt x="5403" y="4989"/>
                  <a:pt x="5424" y="4947"/>
                  <a:pt x="5424" y="4906"/>
                </a:cubicBezTo>
                <a:cubicBezTo>
                  <a:pt x="5299" y="3922"/>
                  <a:pt x="4587" y="3106"/>
                  <a:pt x="3960" y="2374"/>
                </a:cubicBezTo>
                <a:cubicBezTo>
                  <a:pt x="3102" y="1390"/>
                  <a:pt x="2076" y="742"/>
                  <a:pt x="988" y="30"/>
                </a:cubicBezTo>
                <a:cubicBezTo>
                  <a:pt x="957" y="9"/>
                  <a:pt x="911" y="0"/>
                  <a:pt x="8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977368" y="1842267"/>
            <a:ext cx="357171" cy="872396"/>
          </a:xfrm>
          <a:custGeom>
            <a:avLst/>
            <a:gdLst/>
            <a:ahLst/>
            <a:cxnLst/>
            <a:rect l="l" t="t" r="r" b="b"/>
            <a:pathLst>
              <a:path w="8350" h="20395" extrusionOk="0">
                <a:moveTo>
                  <a:pt x="8077" y="0"/>
                </a:moveTo>
                <a:cubicBezTo>
                  <a:pt x="7428" y="126"/>
                  <a:pt x="6696" y="503"/>
                  <a:pt x="6529" y="1172"/>
                </a:cubicBezTo>
                <a:cubicBezTo>
                  <a:pt x="6445" y="1570"/>
                  <a:pt x="6508" y="1946"/>
                  <a:pt x="6340" y="2344"/>
                </a:cubicBezTo>
                <a:cubicBezTo>
                  <a:pt x="6236" y="2553"/>
                  <a:pt x="6110" y="2679"/>
                  <a:pt x="5964" y="2762"/>
                </a:cubicBezTo>
                <a:cubicBezTo>
                  <a:pt x="5901" y="2804"/>
                  <a:pt x="5838" y="2846"/>
                  <a:pt x="5755" y="2867"/>
                </a:cubicBezTo>
                <a:cubicBezTo>
                  <a:pt x="5713" y="2846"/>
                  <a:pt x="5671" y="2825"/>
                  <a:pt x="5629" y="2804"/>
                </a:cubicBezTo>
                <a:cubicBezTo>
                  <a:pt x="5210" y="2574"/>
                  <a:pt x="4771" y="2407"/>
                  <a:pt x="4332" y="2365"/>
                </a:cubicBezTo>
                <a:cubicBezTo>
                  <a:pt x="4265" y="2357"/>
                  <a:pt x="4199" y="2353"/>
                  <a:pt x="4132" y="2353"/>
                </a:cubicBezTo>
                <a:cubicBezTo>
                  <a:pt x="3505" y="2353"/>
                  <a:pt x="2867" y="2688"/>
                  <a:pt x="2281" y="2972"/>
                </a:cubicBezTo>
                <a:cubicBezTo>
                  <a:pt x="2260" y="2951"/>
                  <a:pt x="2239" y="2909"/>
                  <a:pt x="2198" y="2888"/>
                </a:cubicBezTo>
                <a:lnTo>
                  <a:pt x="2198" y="2867"/>
                </a:lnTo>
                <a:cubicBezTo>
                  <a:pt x="1946" y="2490"/>
                  <a:pt x="1946" y="1863"/>
                  <a:pt x="1570" y="1214"/>
                </a:cubicBezTo>
                <a:cubicBezTo>
                  <a:pt x="1329" y="773"/>
                  <a:pt x="666" y="543"/>
                  <a:pt x="77" y="543"/>
                </a:cubicBezTo>
                <a:cubicBezTo>
                  <a:pt x="51" y="543"/>
                  <a:pt x="26" y="544"/>
                  <a:pt x="1" y="545"/>
                </a:cubicBezTo>
                <a:cubicBezTo>
                  <a:pt x="314" y="1109"/>
                  <a:pt x="377" y="1758"/>
                  <a:pt x="482" y="2365"/>
                </a:cubicBezTo>
                <a:cubicBezTo>
                  <a:pt x="545" y="2867"/>
                  <a:pt x="942" y="3871"/>
                  <a:pt x="1528" y="3997"/>
                </a:cubicBezTo>
                <a:lnTo>
                  <a:pt x="1549" y="3976"/>
                </a:lnTo>
                <a:lnTo>
                  <a:pt x="1549" y="3976"/>
                </a:lnTo>
                <a:cubicBezTo>
                  <a:pt x="1381" y="4855"/>
                  <a:pt x="1507" y="5859"/>
                  <a:pt x="1298" y="6738"/>
                </a:cubicBezTo>
                <a:cubicBezTo>
                  <a:pt x="1109" y="7428"/>
                  <a:pt x="628" y="7972"/>
                  <a:pt x="837" y="8747"/>
                </a:cubicBezTo>
                <a:cubicBezTo>
                  <a:pt x="712" y="8809"/>
                  <a:pt x="628" y="8914"/>
                  <a:pt x="545" y="8977"/>
                </a:cubicBezTo>
                <a:cubicBezTo>
                  <a:pt x="597" y="9010"/>
                  <a:pt x="648" y="9022"/>
                  <a:pt x="697" y="9022"/>
                </a:cubicBezTo>
                <a:cubicBezTo>
                  <a:pt x="804" y="9022"/>
                  <a:pt x="904" y="8964"/>
                  <a:pt x="1005" y="8935"/>
                </a:cubicBezTo>
                <a:cubicBezTo>
                  <a:pt x="1064" y="8920"/>
                  <a:pt x="1113" y="8905"/>
                  <a:pt x="1166" y="8905"/>
                </a:cubicBezTo>
                <a:cubicBezTo>
                  <a:pt x="1188" y="8905"/>
                  <a:pt x="1211" y="8908"/>
                  <a:pt x="1235" y="8914"/>
                </a:cubicBezTo>
                <a:cubicBezTo>
                  <a:pt x="1507" y="9039"/>
                  <a:pt x="1507" y="9291"/>
                  <a:pt x="1549" y="9521"/>
                </a:cubicBezTo>
                <a:lnTo>
                  <a:pt x="1570" y="9542"/>
                </a:lnTo>
                <a:lnTo>
                  <a:pt x="1570" y="9646"/>
                </a:lnTo>
                <a:lnTo>
                  <a:pt x="1591" y="9730"/>
                </a:lnTo>
                <a:cubicBezTo>
                  <a:pt x="1758" y="10734"/>
                  <a:pt x="1507" y="11655"/>
                  <a:pt x="1925" y="12617"/>
                </a:cubicBezTo>
                <a:cubicBezTo>
                  <a:pt x="2114" y="13099"/>
                  <a:pt x="2407" y="13559"/>
                  <a:pt x="2553" y="14061"/>
                </a:cubicBezTo>
                <a:cubicBezTo>
                  <a:pt x="2762" y="14731"/>
                  <a:pt x="2700" y="15526"/>
                  <a:pt x="2700" y="16258"/>
                </a:cubicBezTo>
                <a:cubicBezTo>
                  <a:pt x="2700" y="16865"/>
                  <a:pt x="2281" y="17200"/>
                  <a:pt x="2260" y="17786"/>
                </a:cubicBezTo>
                <a:cubicBezTo>
                  <a:pt x="2239" y="18476"/>
                  <a:pt x="2532" y="18957"/>
                  <a:pt x="2867" y="19522"/>
                </a:cubicBezTo>
                <a:cubicBezTo>
                  <a:pt x="2993" y="19690"/>
                  <a:pt x="3160" y="20213"/>
                  <a:pt x="3306" y="20296"/>
                </a:cubicBezTo>
                <a:cubicBezTo>
                  <a:pt x="3364" y="20341"/>
                  <a:pt x="3425" y="20356"/>
                  <a:pt x="3489" y="20356"/>
                </a:cubicBezTo>
                <a:cubicBezTo>
                  <a:pt x="3635" y="20356"/>
                  <a:pt x="3795" y="20275"/>
                  <a:pt x="3955" y="20275"/>
                </a:cubicBezTo>
                <a:cubicBezTo>
                  <a:pt x="4001" y="20273"/>
                  <a:pt x="4048" y="20271"/>
                  <a:pt x="4096" y="20271"/>
                </a:cubicBezTo>
                <a:cubicBezTo>
                  <a:pt x="4397" y="20271"/>
                  <a:pt x="4733" y="20323"/>
                  <a:pt x="5022" y="20359"/>
                </a:cubicBezTo>
                <a:cubicBezTo>
                  <a:pt x="5133" y="20382"/>
                  <a:pt x="5226" y="20394"/>
                  <a:pt x="5306" y="20394"/>
                </a:cubicBezTo>
                <a:cubicBezTo>
                  <a:pt x="5588" y="20394"/>
                  <a:pt x="5699" y="20246"/>
                  <a:pt x="5796" y="19920"/>
                </a:cubicBezTo>
                <a:cubicBezTo>
                  <a:pt x="6089" y="19376"/>
                  <a:pt x="6173" y="19397"/>
                  <a:pt x="6508" y="18874"/>
                </a:cubicBezTo>
                <a:cubicBezTo>
                  <a:pt x="6717" y="18476"/>
                  <a:pt x="6822" y="17932"/>
                  <a:pt x="6759" y="17639"/>
                </a:cubicBezTo>
                <a:cubicBezTo>
                  <a:pt x="6675" y="17304"/>
                  <a:pt x="6550" y="17116"/>
                  <a:pt x="6487" y="16802"/>
                </a:cubicBezTo>
                <a:cubicBezTo>
                  <a:pt x="6278" y="15840"/>
                  <a:pt x="6466" y="14731"/>
                  <a:pt x="6529" y="13685"/>
                </a:cubicBezTo>
                <a:cubicBezTo>
                  <a:pt x="6550" y="13664"/>
                  <a:pt x="6591" y="13622"/>
                  <a:pt x="6612" y="13580"/>
                </a:cubicBezTo>
                <a:cubicBezTo>
                  <a:pt x="6822" y="13350"/>
                  <a:pt x="7010" y="13120"/>
                  <a:pt x="7115" y="12827"/>
                </a:cubicBezTo>
                <a:cubicBezTo>
                  <a:pt x="7324" y="12220"/>
                  <a:pt x="7491" y="11571"/>
                  <a:pt x="7533" y="10923"/>
                </a:cubicBezTo>
                <a:cubicBezTo>
                  <a:pt x="7533" y="10651"/>
                  <a:pt x="7428" y="10044"/>
                  <a:pt x="7449" y="9584"/>
                </a:cubicBezTo>
                <a:cubicBezTo>
                  <a:pt x="7449" y="9332"/>
                  <a:pt x="7491" y="9123"/>
                  <a:pt x="7575" y="9019"/>
                </a:cubicBezTo>
                <a:cubicBezTo>
                  <a:pt x="7617" y="8977"/>
                  <a:pt x="7659" y="8956"/>
                  <a:pt x="7721" y="8935"/>
                </a:cubicBezTo>
                <a:cubicBezTo>
                  <a:pt x="7784" y="8935"/>
                  <a:pt x="7868" y="8956"/>
                  <a:pt x="7951" y="8977"/>
                </a:cubicBezTo>
                <a:cubicBezTo>
                  <a:pt x="8015" y="8986"/>
                  <a:pt x="8078" y="8999"/>
                  <a:pt x="8133" y="8999"/>
                </a:cubicBezTo>
                <a:cubicBezTo>
                  <a:pt x="8205" y="8999"/>
                  <a:pt x="8262" y="8976"/>
                  <a:pt x="8286" y="8893"/>
                </a:cubicBezTo>
                <a:cubicBezTo>
                  <a:pt x="8349" y="8747"/>
                  <a:pt x="7972" y="8370"/>
                  <a:pt x="7931" y="8203"/>
                </a:cubicBezTo>
                <a:cubicBezTo>
                  <a:pt x="7889" y="8077"/>
                  <a:pt x="7951" y="7910"/>
                  <a:pt x="7910" y="7784"/>
                </a:cubicBezTo>
                <a:cubicBezTo>
                  <a:pt x="7826" y="7617"/>
                  <a:pt x="7659" y="7554"/>
                  <a:pt x="7596" y="7387"/>
                </a:cubicBezTo>
                <a:cubicBezTo>
                  <a:pt x="7491" y="7115"/>
                  <a:pt x="7596" y="6738"/>
                  <a:pt x="7575" y="6445"/>
                </a:cubicBezTo>
                <a:cubicBezTo>
                  <a:pt x="7491" y="5775"/>
                  <a:pt x="6884" y="4750"/>
                  <a:pt x="6863" y="3746"/>
                </a:cubicBezTo>
                <a:cubicBezTo>
                  <a:pt x="6863" y="3704"/>
                  <a:pt x="6863" y="3662"/>
                  <a:pt x="6863" y="3620"/>
                </a:cubicBezTo>
                <a:cubicBezTo>
                  <a:pt x="6863" y="3516"/>
                  <a:pt x="6863" y="3411"/>
                  <a:pt x="6884" y="3327"/>
                </a:cubicBezTo>
                <a:cubicBezTo>
                  <a:pt x="7428" y="3076"/>
                  <a:pt x="7700" y="3013"/>
                  <a:pt x="7931" y="2302"/>
                </a:cubicBezTo>
                <a:cubicBezTo>
                  <a:pt x="8056" y="1905"/>
                  <a:pt x="8056" y="1507"/>
                  <a:pt x="8014" y="1109"/>
                </a:cubicBezTo>
                <a:cubicBezTo>
                  <a:pt x="7951" y="712"/>
                  <a:pt x="8098" y="356"/>
                  <a:pt x="80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1197531" y="2618248"/>
            <a:ext cx="55522" cy="63564"/>
          </a:xfrm>
          <a:custGeom>
            <a:avLst/>
            <a:gdLst/>
            <a:ahLst/>
            <a:cxnLst/>
            <a:rect l="l" t="t" r="r" b="b"/>
            <a:pathLst>
              <a:path w="1298" h="1486" extrusionOk="0">
                <a:moveTo>
                  <a:pt x="649" y="0"/>
                </a:moveTo>
                <a:lnTo>
                  <a:pt x="1" y="1486"/>
                </a:lnTo>
                <a:lnTo>
                  <a:pt x="43" y="1465"/>
                </a:lnTo>
                <a:cubicBezTo>
                  <a:pt x="356" y="1277"/>
                  <a:pt x="754" y="1193"/>
                  <a:pt x="963" y="900"/>
                </a:cubicBezTo>
                <a:cubicBezTo>
                  <a:pt x="1298" y="544"/>
                  <a:pt x="1172" y="0"/>
                  <a:pt x="670" y="0"/>
                </a:cubicBezTo>
                <a:close/>
              </a:path>
            </a:pathLst>
          </a:custGeom>
          <a:solidFill>
            <a:srgbClr val="7742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1091022" y="2611062"/>
            <a:ext cx="44785" cy="68098"/>
          </a:xfrm>
          <a:custGeom>
            <a:avLst/>
            <a:gdLst/>
            <a:ahLst/>
            <a:cxnLst/>
            <a:rect l="l" t="t" r="r" b="b"/>
            <a:pathLst>
              <a:path w="1047" h="1592" extrusionOk="0">
                <a:moveTo>
                  <a:pt x="419" y="1"/>
                </a:moveTo>
                <a:cubicBezTo>
                  <a:pt x="85" y="126"/>
                  <a:pt x="1" y="587"/>
                  <a:pt x="147" y="880"/>
                </a:cubicBezTo>
                <a:cubicBezTo>
                  <a:pt x="315" y="1173"/>
                  <a:pt x="691" y="1298"/>
                  <a:pt x="942" y="1507"/>
                </a:cubicBezTo>
                <a:lnTo>
                  <a:pt x="963" y="1507"/>
                </a:lnTo>
                <a:cubicBezTo>
                  <a:pt x="984" y="1528"/>
                  <a:pt x="1026" y="1549"/>
                  <a:pt x="1047" y="1591"/>
                </a:cubicBezTo>
                <a:lnTo>
                  <a:pt x="419" y="1"/>
                </a:lnTo>
                <a:close/>
              </a:path>
            </a:pathLst>
          </a:custGeom>
          <a:solidFill>
            <a:srgbClr val="7742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1259298" y="2219970"/>
            <a:ext cx="48379" cy="42091"/>
          </a:xfrm>
          <a:custGeom>
            <a:avLst/>
            <a:gdLst/>
            <a:ahLst/>
            <a:cxnLst/>
            <a:rect l="l" t="t" r="r" b="b"/>
            <a:pathLst>
              <a:path w="1131" h="984" extrusionOk="0">
                <a:moveTo>
                  <a:pt x="894" y="1"/>
                </a:moveTo>
                <a:cubicBezTo>
                  <a:pt x="674" y="1"/>
                  <a:pt x="440" y="93"/>
                  <a:pt x="272" y="230"/>
                </a:cubicBezTo>
                <a:cubicBezTo>
                  <a:pt x="63" y="419"/>
                  <a:pt x="0" y="712"/>
                  <a:pt x="0" y="984"/>
                </a:cubicBezTo>
                <a:cubicBezTo>
                  <a:pt x="252" y="984"/>
                  <a:pt x="524" y="942"/>
                  <a:pt x="733" y="837"/>
                </a:cubicBezTo>
                <a:cubicBezTo>
                  <a:pt x="775" y="816"/>
                  <a:pt x="816" y="774"/>
                  <a:pt x="858" y="754"/>
                </a:cubicBezTo>
                <a:cubicBezTo>
                  <a:pt x="1047" y="586"/>
                  <a:pt x="1109" y="356"/>
                  <a:pt x="1130" y="105"/>
                </a:cubicBezTo>
                <a:lnTo>
                  <a:pt x="1130" y="42"/>
                </a:lnTo>
                <a:cubicBezTo>
                  <a:pt x="1056" y="14"/>
                  <a:pt x="976" y="1"/>
                  <a:pt x="894" y="1"/>
                </a:cubicBezTo>
                <a:close/>
              </a:path>
            </a:pathLst>
          </a:custGeom>
          <a:solidFill>
            <a:srgbClr val="3C24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1020314" y="2219970"/>
            <a:ext cx="49277" cy="42091"/>
          </a:xfrm>
          <a:custGeom>
            <a:avLst/>
            <a:gdLst/>
            <a:ahLst/>
            <a:cxnLst/>
            <a:rect l="l" t="t" r="r" b="b"/>
            <a:pathLst>
              <a:path w="1152" h="984" extrusionOk="0">
                <a:moveTo>
                  <a:pt x="250" y="1"/>
                </a:moveTo>
                <a:cubicBezTo>
                  <a:pt x="165" y="1"/>
                  <a:pt x="81" y="14"/>
                  <a:pt x="1" y="42"/>
                </a:cubicBezTo>
                <a:cubicBezTo>
                  <a:pt x="22" y="377"/>
                  <a:pt x="105" y="670"/>
                  <a:pt x="398" y="837"/>
                </a:cubicBezTo>
                <a:cubicBezTo>
                  <a:pt x="608" y="942"/>
                  <a:pt x="880" y="984"/>
                  <a:pt x="1152" y="984"/>
                </a:cubicBezTo>
                <a:cubicBezTo>
                  <a:pt x="1131" y="712"/>
                  <a:pt x="1089" y="419"/>
                  <a:pt x="859" y="230"/>
                </a:cubicBezTo>
                <a:cubicBezTo>
                  <a:pt x="706" y="93"/>
                  <a:pt x="477" y="1"/>
                  <a:pt x="250" y="1"/>
                </a:cubicBezTo>
                <a:close/>
              </a:path>
            </a:pathLst>
          </a:custGeom>
          <a:solidFill>
            <a:srgbClr val="3C24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1071345" y="1928801"/>
            <a:ext cx="200529" cy="110659"/>
          </a:xfrm>
          <a:custGeom>
            <a:avLst/>
            <a:gdLst/>
            <a:ahLst/>
            <a:cxnLst/>
            <a:rect l="l" t="t" r="r" b="b"/>
            <a:pathLst>
              <a:path w="4688" h="2587" extrusionOk="0">
                <a:moveTo>
                  <a:pt x="1893" y="1"/>
                </a:moveTo>
                <a:cubicBezTo>
                  <a:pt x="980" y="1"/>
                  <a:pt x="355" y="529"/>
                  <a:pt x="1" y="844"/>
                </a:cubicBezTo>
                <a:lnTo>
                  <a:pt x="21" y="865"/>
                </a:lnTo>
                <a:cubicBezTo>
                  <a:pt x="21" y="1158"/>
                  <a:pt x="147" y="1451"/>
                  <a:pt x="314" y="1723"/>
                </a:cubicBezTo>
                <a:cubicBezTo>
                  <a:pt x="565" y="1911"/>
                  <a:pt x="879" y="2079"/>
                  <a:pt x="1109" y="2183"/>
                </a:cubicBezTo>
                <a:cubicBezTo>
                  <a:pt x="1612" y="2410"/>
                  <a:pt x="2240" y="2587"/>
                  <a:pt x="2828" y="2587"/>
                </a:cubicBezTo>
                <a:cubicBezTo>
                  <a:pt x="2999" y="2587"/>
                  <a:pt x="3167" y="2572"/>
                  <a:pt x="3327" y="2539"/>
                </a:cubicBezTo>
                <a:cubicBezTo>
                  <a:pt x="3076" y="2371"/>
                  <a:pt x="2825" y="2141"/>
                  <a:pt x="2700" y="1869"/>
                </a:cubicBezTo>
                <a:lnTo>
                  <a:pt x="2700" y="1869"/>
                </a:lnTo>
                <a:cubicBezTo>
                  <a:pt x="2867" y="1932"/>
                  <a:pt x="3034" y="2016"/>
                  <a:pt x="3223" y="2079"/>
                </a:cubicBezTo>
                <a:cubicBezTo>
                  <a:pt x="3704" y="2225"/>
                  <a:pt x="4185" y="2330"/>
                  <a:pt x="4687" y="2330"/>
                </a:cubicBezTo>
                <a:cubicBezTo>
                  <a:pt x="4039" y="2037"/>
                  <a:pt x="3934" y="1242"/>
                  <a:pt x="3432" y="781"/>
                </a:cubicBezTo>
                <a:lnTo>
                  <a:pt x="3432" y="781"/>
                </a:lnTo>
                <a:cubicBezTo>
                  <a:pt x="3474" y="802"/>
                  <a:pt x="3516" y="823"/>
                  <a:pt x="3558" y="844"/>
                </a:cubicBezTo>
                <a:cubicBezTo>
                  <a:pt x="3662" y="802"/>
                  <a:pt x="3746" y="760"/>
                  <a:pt x="3830" y="718"/>
                </a:cubicBezTo>
                <a:cubicBezTo>
                  <a:pt x="3080" y="188"/>
                  <a:pt x="2436" y="1"/>
                  <a:pt x="189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1080285" y="2111493"/>
            <a:ext cx="153092" cy="584606"/>
          </a:xfrm>
          <a:custGeom>
            <a:avLst/>
            <a:gdLst/>
            <a:ahLst/>
            <a:cxnLst/>
            <a:rect l="l" t="t" r="r" b="b"/>
            <a:pathLst>
              <a:path w="3579" h="13667" extrusionOk="0">
                <a:moveTo>
                  <a:pt x="1884" y="0"/>
                </a:moveTo>
                <a:cubicBezTo>
                  <a:pt x="1727" y="0"/>
                  <a:pt x="1581" y="131"/>
                  <a:pt x="1553" y="131"/>
                </a:cubicBezTo>
                <a:cubicBezTo>
                  <a:pt x="1551" y="131"/>
                  <a:pt x="1550" y="131"/>
                  <a:pt x="1549" y="130"/>
                </a:cubicBezTo>
                <a:cubicBezTo>
                  <a:pt x="1172" y="402"/>
                  <a:pt x="1172" y="402"/>
                  <a:pt x="545" y="1072"/>
                </a:cubicBezTo>
                <a:cubicBezTo>
                  <a:pt x="1" y="1678"/>
                  <a:pt x="1403" y="2976"/>
                  <a:pt x="1696" y="3708"/>
                </a:cubicBezTo>
                <a:cubicBezTo>
                  <a:pt x="1988" y="4378"/>
                  <a:pt x="1549" y="5235"/>
                  <a:pt x="1591" y="5947"/>
                </a:cubicBezTo>
                <a:cubicBezTo>
                  <a:pt x="1612" y="6805"/>
                  <a:pt x="1424" y="7265"/>
                  <a:pt x="1654" y="7976"/>
                </a:cubicBezTo>
                <a:cubicBezTo>
                  <a:pt x="2051" y="8960"/>
                  <a:pt x="1800" y="9860"/>
                  <a:pt x="1612" y="10487"/>
                </a:cubicBezTo>
                <a:cubicBezTo>
                  <a:pt x="1465" y="11052"/>
                  <a:pt x="963" y="11282"/>
                  <a:pt x="1068" y="11847"/>
                </a:cubicBezTo>
                <a:cubicBezTo>
                  <a:pt x="1110" y="12119"/>
                  <a:pt x="1235" y="12391"/>
                  <a:pt x="1298" y="12705"/>
                </a:cubicBezTo>
                <a:cubicBezTo>
                  <a:pt x="1400" y="13268"/>
                  <a:pt x="1667" y="13667"/>
                  <a:pt x="1983" y="13667"/>
                </a:cubicBezTo>
                <a:cubicBezTo>
                  <a:pt x="2184" y="13667"/>
                  <a:pt x="2405" y="13506"/>
                  <a:pt x="2616" y="13124"/>
                </a:cubicBezTo>
                <a:cubicBezTo>
                  <a:pt x="3056" y="12391"/>
                  <a:pt x="3516" y="11743"/>
                  <a:pt x="2930" y="11115"/>
                </a:cubicBezTo>
                <a:cubicBezTo>
                  <a:pt x="2491" y="10592"/>
                  <a:pt x="2281" y="9692"/>
                  <a:pt x="2428" y="8960"/>
                </a:cubicBezTo>
                <a:cubicBezTo>
                  <a:pt x="2491" y="8583"/>
                  <a:pt x="2721" y="8248"/>
                  <a:pt x="2784" y="7893"/>
                </a:cubicBezTo>
                <a:cubicBezTo>
                  <a:pt x="2867" y="7307"/>
                  <a:pt x="2846" y="6721"/>
                  <a:pt x="2804" y="6135"/>
                </a:cubicBezTo>
                <a:cubicBezTo>
                  <a:pt x="2784" y="5340"/>
                  <a:pt x="2491" y="4440"/>
                  <a:pt x="2532" y="3645"/>
                </a:cubicBezTo>
                <a:cubicBezTo>
                  <a:pt x="2553" y="3248"/>
                  <a:pt x="2742" y="2913"/>
                  <a:pt x="2909" y="2536"/>
                </a:cubicBezTo>
                <a:cubicBezTo>
                  <a:pt x="3014" y="2243"/>
                  <a:pt x="3390" y="1867"/>
                  <a:pt x="3474" y="1595"/>
                </a:cubicBezTo>
                <a:cubicBezTo>
                  <a:pt x="3579" y="1218"/>
                  <a:pt x="3056" y="800"/>
                  <a:pt x="2742" y="465"/>
                </a:cubicBezTo>
                <a:cubicBezTo>
                  <a:pt x="2512" y="214"/>
                  <a:pt x="2302" y="109"/>
                  <a:pt x="2051" y="46"/>
                </a:cubicBezTo>
                <a:lnTo>
                  <a:pt x="2030" y="46"/>
                </a:lnTo>
                <a:cubicBezTo>
                  <a:pt x="1983" y="13"/>
                  <a:pt x="1933" y="0"/>
                  <a:pt x="18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1255705" y="1989926"/>
            <a:ext cx="53768" cy="507525"/>
          </a:xfrm>
          <a:custGeom>
            <a:avLst/>
            <a:gdLst/>
            <a:ahLst/>
            <a:cxnLst/>
            <a:rect l="l" t="t" r="r" b="b"/>
            <a:pathLst>
              <a:path w="1257" h="11865" extrusionOk="0">
                <a:moveTo>
                  <a:pt x="356" y="1"/>
                </a:moveTo>
                <a:cubicBezTo>
                  <a:pt x="608" y="126"/>
                  <a:pt x="921" y="231"/>
                  <a:pt x="1256" y="357"/>
                </a:cubicBezTo>
                <a:cubicBezTo>
                  <a:pt x="1256" y="336"/>
                  <a:pt x="1235" y="336"/>
                  <a:pt x="1235" y="336"/>
                </a:cubicBezTo>
                <a:cubicBezTo>
                  <a:pt x="921" y="231"/>
                  <a:pt x="608" y="106"/>
                  <a:pt x="356" y="1"/>
                </a:cubicBezTo>
                <a:close/>
                <a:moveTo>
                  <a:pt x="1" y="10400"/>
                </a:moveTo>
                <a:cubicBezTo>
                  <a:pt x="1" y="10400"/>
                  <a:pt x="1" y="10400"/>
                  <a:pt x="1" y="10421"/>
                </a:cubicBezTo>
                <a:cubicBezTo>
                  <a:pt x="210" y="10839"/>
                  <a:pt x="461" y="11341"/>
                  <a:pt x="691" y="11865"/>
                </a:cubicBezTo>
                <a:cubicBezTo>
                  <a:pt x="461" y="11321"/>
                  <a:pt x="210" y="10839"/>
                  <a:pt x="1" y="10400"/>
                </a:cubicBezTo>
                <a:close/>
              </a:path>
            </a:pathLst>
          </a:custGeom>
          <a:solidFill>
            <a:srgbClr val="CBB8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255705" y="2077658"/>
            <a:ext cx="108349" cy="419794"/>
          </a:xfrm>
          <a:custGeom>
            <a:avLst/>
            <a:gdLst/>
            <a:ahLst/>
            <a:cxnLst/>
            <a:rect l="l" t="t" r="r" b="b"/>
            <a:pathLst>
              <a:path w="2533" h="9814" extrusionOk="0">
                <a:moveTo>
                  <a:pt x="775" y="0"/>
                </a:moveTo>
                <a:lnTo>
                  <a:pt x="775" y="0"/>
                </a:lnTo>
                <a:cubicBezTo>
                  <a:pt x="921" y="356"/>
                  <a:pt x="1026" y="670"/>
                  <a:pt x="1068" y="942"/>
                </a:cubicBezTo>
                <a:cubicBezTo>
                  <a:pt x="1089" y="1235"/>
                  <a:pt x="984" y="1612"/>
                  <a:pt x="1089" y="1884"/>
                </a:cubicBezTo>
                <a:cubicBezTo>
                  <a:pt x="1110" y="1925"/>
                  <a:pt x="1152" y="1967"/>
                  <a:pt x="1172" y="2009"/>
                </a:cubicBezTo>
                <a:cubicBezTo>
                  <a:pt x="1214" y="2051"/>
                  <a:pt x="1256" y="2093"/>
                  <a:pt x="1298" y="2135"/>
                </a:cubicBezTo>
                <a:cubicBezTo>
                  <a:pt x="1340" y="2176"/>
                  <a:pt x="1382" y="2239"/>
                  <a:pt x="1403" y="2281"/>
                </a:cubicBezTo>
                <a:cubicBezTo>
                  <a:pt x="1444" y="2407"/>
                  <a:pt x="1382" y="2574"/>
                  <a:pt x="1424" y="2700"/>
                </a:cubicBezTo>
                <a:cubicBezTo>
                  <a:pt x="1465" y="2867"/>
                  <a:pt x="1842" y="3244"/>
                  <a:pt x="1779" y="3390"/>
                </a:cubicBezTo>
                <a:cubicBezTo>
                  <a:pt x="1758" y="3474"/>
                  <a:pt x="1696" y="3495"/>
                  <a:pt x="1633" y="3495"/>
                </a:cubicBezTo>
                <a:cubicBezTo>
                  <a:pt x="1570" y="3495"/>
                  <a:pt x="1507" y="3474"/>
                  <a:pt x="1444" y="3474"/>
                </a:cubicBezTo>
                <a:cubicBezTo>
                  <a:pt x="1382" y="3453"/>
                  <a:pt x="1319" y="3432"/>
                  <a:pt x="1256" y="3432"/>
                </a:cubicBezTo>
                <a:lnTo>
                  <a:pt x="1214" y="3432"/>
                </a:lnTo>
                <a:cubicBezTo>
                  <a:pt x="1193" y="3683"/>
                  <a:pt x="1131" y="3913"/>
                  <a:pt x="942" y="4081"/>
                </a:cubicBezTo>
                <a:cubicBezTo>
                  <a:pt x="921" y="4541"/>
                  <a:pt x="1026" y="5148"/>
                  <a:pt x="1026" y="5420"/>
                </a:cubicBezTo>
                <a:cubicBezTo>
                  <a:pt x="984" y="6068"/>
                  <a:pt x="817" y="6717"/>
                  <a:pt x="608" y="7324"/>
                </a:cubicBezTo>
                <a:cubicBezTo>
                  <a:pt x="503" y="7617"/>
                  <a:pt x="315" y="7847"/>
                  <a:pt x="105" y="8077"/>
                </a:cubicBezTo>
                <a:cubicBezTo>
                  <a:pt x="84" y="8119"/>
                  <a:pt x="43" y="8161"/>
                  <a:pt x="22" y="8182"/>
                </a:cubicBezTo>
                <a:cubicBezTo>
                  <a:pt x="22" y="8244"/>
                  <a:pt x="22" y="8286"/>
                  <a:pt x="1" y="8349"/>
                </a:cubicBezTo>
                <a:cubicBezTo>
                  <a:pt x="210" y="8788"/>
                  <a:pt x="461" y="9270"/>
                  <a:pt x="691" y="9814"/>
                </a:cubicBezTo>
                <a:cubicBezTo>
                  <a:pt x="900" y="9583"/>
                  <a:pt x="1089" y="9311"/>
                  <a:pt x="1235" y="9102"/>
                </a:cubicBezTo>
                <a:cubicBezTo>
                  <a:pt x="2030" y="7826"/>
                  <a:pt x="1591" y="6319"/>
                  <a:pt x="1633" y="4917"/>
                </a:cubicBezTo>
                <a:cubicBezTo>
                  <a:pt x="1633" y="4771"/>
                  <a:pt x="1591" y="4436"/>
                  <a:pt x="1696" y="4311"/>
                </a:cubicBezTo>
                <a:cubicBezTo>
                  <a:pt x="1842" y="4122"/>
                  <a:pt x="2177" y="4227"/>
                  <a:pt x="2323" y="4060"/>
                </a:cubicBezTo>
                <a:cubicBezTo>
                  <a:pt x="2533" y="3829"/>
                  <a:pt x="2365" y="3432"/>
                  <a:pt x="2261" y="3055"/>
                </a:cubicBezTo>
                <a:cubicBezTo>
                  <a:pt x="2198" y="2700"/>
                  <a:pt x="2135" y="2302"/>
                  <a:pt x="2051" y="1925"/>
                </a:cubicBezTo>
                <a:cubicBezTo>
                  <a:pt x="1989" y="1632"/>
                  <a:pt x="1842" y="1360"/>
                  <a:pt x="1737" y="1088"/>
                </a:cubicBezTo>
                <a:cubicBezTo>
                  <a:pt x="1633" y="1005"/>
                  <a:pt x="1528" y="942"/>
                  <a:pt x="1486" y="816"/>
                </a:cubicBezTo>
                <a:cubicBezTo>
                  <a:pt x="1403" y="628"/>
                  <a:pt x="1549" y="314"/>
                  <a:pt x="1486" y="168"/>
                </a:cubicBezTo>
                <a:cubicBezTo>
                  <a:pt x="1403" y="21"/>
                  <a:pt x="1152" y="84"/>
                  <a:pt x="963" y="42"/>
                </a:cubicBezTo>
                <a:cubicBezTo>
                  <a:pt x="900" y="42"/>
                  <a:pt x="838" y="21"/>
                  <a:pt x="7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1270933" y="1989926"/>
            <a:ext cx="59115" cy="134313"/>
          </a:xfrm>
          <a:custGeom>
            <a:avLst/>
            <a:gdLst/>
            <a:ahLst/>
            <a:cxnLst/>
            <a:rect l="l" t="t" r="r" b="b"/>
            <a:pathLst>
              <a:path w="1382" h="3140" extrusionOk="0">
                <a:moveTo>
                  <a:pt x="0" y="1"/>
                </a:moveTo>
                <a:cubicBezTo>
                  <a:pt x="0" y="64"/>
                  <a:pt x="0" y="106"/>
                  <a:pt x="0" y="168"/>
                </a:cubicBezTo>
                <a:cubicBezTo>
                  <a:pt x="0" y="210"/>
                  <a:pt x="0" y="252"/>
                  <a:pt x="0" y="294"/>
                </a:cubicBezTo>
                <a:cubicBezTo>
                  <a:pt x="0" y="901"/>
                  <a:pt x="231" y="1507"/>
                  <a:pt x="419" y="2051"/>
                </a:cubicBezTo>
                <a:cubicBezTo>
                  <a:pt x="482" y="2072"/>
                  <a:pt x="544" y="2093"/>
                  <a:pt x="607" y="2093"/>
                </a:cubicBezTo>
                <a:cubicBezTo>
                  <a:pt x="796" y="2135"/>
                  <a:pt x="1047" y="2072"/>
                  <a:pt x="1130" y="2219"/>
                </a:cubicBezTo>
                <a:cubicBezTo>
                  <a:pt x="1193" y="2365"/>
                  <a:pt x="1047" y="2679"/>
                  <a:pt x="1130" y="2867"/>
                </a:cubicBezTo>
                <a:cubicBezTo>
                  <a:pt x="1172" y="2993"/>
                  <a:pt x="1277" y="3056"/>
                  <a:pt x="1381" y="3139"/>
                </a:cubicBezTo>
                <a:cubicBezTo>
                  <a:pt x="1381" y="3139"/>
                  <a:pt x="1381" y="3119"/>
                  <a:pt x="1381" y="3119"/>
                </a:cubicBezTo>
                <a:cubicBezTo>
                  <a:pt x="1340" y="3014"/>
                  <a:pt x="1298" y="2909"/>
                  <a:pt x="1277" y="2784"/>
                </a:cubicBezTo>
                <a:cubicBezTo>
                  <a:pt x="1193" y="2386"/>
                  <a:pt x="1214" y="1884"/>
                  <a:pt x="1172" y="1403"/>
                </a:cubicBezTo>
                <a:cubicBezTo>
                  <a:pt x="1151" y="1026"/>
                  <a:pt x="1088" y="650"/>
                  <a:pt x="900" y="357"/>
                </a:cubicBezTo>
                <a:cubicBezTo>
                  <a:pt x="565" y="231"/>
                  <a:pt x="252" y="126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1255705" y="1989028"/>
            <a:ext cx="77423" cy="445758"/>
          </a:xfrm>
          <a:custGeom>
            <a:avLst/>
            <a:gdLst/>
            <a:ahLst/>
            <a:cxnLst/>
            <a:rect l="l" t="t" r="r" b="b"/>
            <a:pathLst>
              <a:path w="1810" h="10421" extrusionOk="0">
                <a:moveTo>
                  <a:pt x="356" y="1"/>
                </a:moveTo>
                <a:cubicBezTo>
                  <a:pt x="336" y="64"/>
                  <a:pt x="336" y="106"/>
                  <a:pt x="336" y="168"/>
                </a:cubicBezTo>
                <a:cubicBezTo>
                  <a:pt x="336" y="210"/>
                  <a:pt x="336" y="252"/>
                  <a:pt x="336" y="294"/>
                </a:cubicBezTo>
                <a:cubicBezTo>
                  <a:pt x="336" y="399"/>
                  <a:pt x="356" y="503"/>
                  <a:pt x="356" y="608"/>
                </a:cubicBezTo>
                <a:cubicBezTo>
                  <a:pt x="407" y="1015"/>
                  <a:pt x="541" y="1422"/>
                  <a:pt x="678" y="1795"/>
                </a:cubicBezTo>
                <a:lnTo>
                  <a:pt x="678" y="1795"/>
                </a:lnTo>
                <a:cubicBezTo>
                  <a:pt x="516" y="1326"/>
                  <a:pt x="356" y="820"/>
                  <a:pt x="356" y="315"/>
                </a:cubicBezTo>
                <a:cubicBezTo>
                  <a:pt x="356" y="273"/>
                  <a:pt x="356" y="231"/>
                  <a:pt x="356" y="189"/>
                </a:cubicBezTo>
                <a:cubicBezTo>
                  <a:pt x="356" y="127"/>
                  <a:pt x="356" y="85"/>
                  <a:pt x="356" y="22"/>
                </a:cubicBezTo>
                <a:cubicBezTo>
                  <a:pt x="356" y="22"/>
                  <a:pt x="356" y="22"/>
                  <a:pt x="356" y="1"/>
                </a:cubicBezTo>
                <a:close/>
                <a:moveTo>
                  <a:pt x="678" y="1795"/>
                </a:moveTo>
                <a:lnTo>
                  <a:pt x="678" y="1795"/>
                </a:lnTo>
                <a:cubicBezTo>
                  <a:pt x="711" y="1889"/>
                  <a:pt x="744" y="1982"/>
                  <a:pt x="775" y="2072"/>
                </a:cubicBezTo>
                <a:cubicBezTo>
                  <a:pt x="800" y="2133"/>
                  <a:pt x="824" y="2193"/>
                  <a:pt x="847" y="2252"/>
                </a:cubicBezTo>
                <a:lnTo>
                  <a:pt x="847" y="2252"/>
                </a:lnTo>
                <a:cubicBezTo>
                  <a:pt x="823" y="2187"/>
                  <a:pt x="799" y="2120"/>
                  <a:pt x="775" y="2051"/>
                </a:cubicBezTo>
                <a:cubicBezTo>
                  <a:pt x="743" y="1968"/>
                  <a:pt x="711" y="1883"/>
                  <a:pt x="678" y="1795"/>
                </a:cubicBezTo>
                <a:close/>
                <a:moveTo>
                  <a:pt x="847" y="2252"/>
                </a:moveTo>
                <a:cubicBezTo>
                  <a:pt x="945" y="2526"/>
                  <a:pt x="1030" y="2773"/>
                  <a:pt x="1047" y="2993"/>
                </a:cubicBezTo>
                <a:cubicBezTo>
                  <a:pt x="1076" y="3200"/>
                  <a:pt x="1033" y="3448"/>
                  <a:pt x="1042" y="3672"/>
                </a:cubicBezTo>
                <a:lnTo>
                  <a:pt x="1042" y="3672"/>
                </a:lnTo>
                <a:cubicBezTo>
                  <a:pt x="1038" y="3454"/>
                  <a:pt x="1082" y="3214"/>
                  <a:pt x="1068" y="3014"/>
                </a:cubicBezTo>
                <a:cubicBezTo>
                  <a:pt x="1033" y="2789"/>
                  <a:pt x="955" y="2535"/>
                  <a:pt x="847" y="2252"/>
                </a:cubicBezTo>
                <a:close/>
                <a:moveTo>
                  <a:pt x="1042" y="3672"/>
                </a:moveTo>
                <a:cubicBezTo>
                  <a:pt x="1044" y="3773"/>
                  <a:pt x="1056" y="3870"/>
                  <a:pt x="1089" y="3956"/>
                </a:cubicBezTo>
                <a:cubicBezTo>
                  <a:pt x="1095" y="3967"/>
                  <a:pt x="1102" y="3979"/>
                  <a:pt x="1110" y="3990"/>
                </a:cubicBezTo>
                <a:lnTo>
                  <a:pt x="1110" y="3990"/>
                </a:lnTo>
                <a:cubicBezTo>
                  <a:pt x="1102" y="3973"/>
                  <a:pt x="1096" y="3955"/>
                  <a:pt x="1089" y="3935"/>
                </a:cubicBezTo>
                <a:cubicBezTo>
                  <a:pt x="1058" y="3855"/>
                  <a:pt x="1045" y="3765"/>
                  <a:pt x="1042" y="3672"/>
                </a:cubicBezTo>
                <a:close/>
                <a:moveTo>
                  <a:pt x="1110" y="3990"/>
                </a:moveTo>
                <a:cubicBezTo>
                  <a:pt x="1126" y="4025"/>
                  <a:pt x="1144" y="4053"/>
                  <a:pt x="1172" y="4081"/>
                </a:cubicBezTo>
                <a:cubicBezTo>
                  <a:pt x="1157" y="4051"/>
                  <a:pt x="1131" y="4021"/>
                  <a:pt x="1110" y="3990"/>
                </a:cubicBezTo>
                <a:close/>
                <a:moveTo>
                  <a:pt x="1299" y="4207"/>
                </a:moveTo>
                <a:lnTo>
                  <a:pt x="1299" y="4207"/>
                </a:lnTo>
                <a:cubicBezTo>
                  <a:pt x="1340" y="4249"/>
                  <a:pt x="1361" y="4291"/>
                  <a:pt x="1382" y="4353"/>
                </a:cubicBezTo>
                <a:cubicBezTo>
                  <a:pt x="1440" y="4450"/>
                  <a:pt x="1372" y="4602"/>
                  <a:pt x="1413" y="4724"/>
                </a:cubicBezTo>
                <a:lnTo>
                  <a:pt x="1413" y="4724"/>
                </a:lnTo>
                <a:cubicBezTo>
                  <a:pt x="1395" y="4606"/>
                  <a:pt x="1439" y="4463"/>
                  <a:pt x="1403" y="4353"/>
                </a:cubicBezTo>
                <a:cubicBezTo>
                  <a:pt x="1382" y="4311"/>
                  <a:pt x="1340" y="4249"/>
                  <a:pt x="1299" y="4207"/>
                </a:cubicBezTo>
                <a:close/>
                <a:moveTo>
                  <a:pt x="1413" y="4724"/>
                </a:moveTo>
                <a:cubicBezTo>
                  <a:pt x="1415" y="4740"/>
                  <a:pt x="1418" y="4756"/>
                  <a:pt x="1424" y="4772"/>
                </a:cubicBezTo>
                <a:cubicBezTo>
                  <a:pt x="1446" y="4859"/>
                  <a:pt x="1559" y="5005"/>
                  <a:pt x="1654" y="5144"/>
                </a:cubicBezTo>
                <a:lnTo>
                  <a:pt x="1654" y="5144"/>
                </a:lnTo>
                <a:cubicBezTo>
                  <a:pt x="1560" y="4999"/>
                  <a:pt x="1446" y="4841"/>
                  <a:pt x="1424" y="4751"/>
                </a:cubicBezTo>
                <a:cubicBezTo>
                  <a:pt x="1419" y="4742"/>
                  <a:pt x="1416" y="4733"/>
                  <a:pt x="1413" y="4724"/>
                </a:cubicBezTo>
                <a:close/>
                <a:moveTo>
                  <a:pt x="1214" y="5483"/>
                </a:moveTo>
                <a:lnTo>
                  <a:pt x="1214" y="5504"/>
                </a:lnTo>
                <a:lnTo>
                  <a:pt x="1256" y="5504"/>
                </a:lnTo>
                <a:cubicBezTo>
                  <a:pt x="1319" y="5504"/>
                  <a:pt x="1382" y="5525"/>
                  <a:pt x="1444" y="5546"/>
                </a:cubicBezTo>
                <a:cubicBezTo>
                  <a:pt x="1482" y="5546"/>
                  <a:pt x="1520" y="5553"/>
                  <a:pt x="1558" y="5559"/>
                </a:cubicBezTo>
                <a:lnTo>
                  <a:pt x="1558" y="5559"/>
                </a:lnTo>
                <a:cubicBezTo>
                  <a:pt x="1522" y="5551"/>
                  <a:pt x="1477" y="5538"/>
                  <a:pt x="1424" y="5525"/>
                </a:cubicBezTo>
                <a:cubicBezTo>
                  <a:pt x="1361" y="5504"/>
                  <a:pt x="1298" y="5483"/>
                  <a:pt x="1235" y="5483"/>
                </a:cubicBezTo>
                <a:close/>
                <a:moveTo>
                  <a:pt x="1654" y="5144"/>
                </a:moveTo>
                <a:lnTo>
                  <a:pt x="1654" y="5144"/>
                </a:lnTo>
                <a:cubicBezTo>
                  <a:pt x="1734" y="5268"/>
                  <a:pt x="1799" y="5383"/>
                  <a:pt x="1779" y="5441"/>
                </a:cubicBezTo>
                <a:cubicBezTo>
                  <a:pt x="1739" y="5521"/>
                  <a:pt x="1699" y="5563"/>
                  <a:pt x="1622" y="5566"/>
                </a:cubicBezTo>
                <a:lnTo>
                  <a:pt x="1622" y="5566"/>
                </a:lnTo>
                <a:cubicBezTo>
                  <a:pt x="1601" y="5566"/>
                  <a:pt x="1579" y="5563"/>
                  <a:pt x="1558" y="5559"/>
                </a:cubicBezTo>
                <a:lnTo>
                  <a:pt x="1558" y="5559"/>
                </a:lnTo>
                <a:cubicBezTo>
                  <a:pt x="1579" y="5564"/>
                  <a:pt x="1597" y="5567"/>
                  <a:pt x="1612" y="5567"/>
                </a:cubicBezTo>
                <a:cubicBezTo>
                  <a:pt x="1615" y="5567"/>
                  <a:pt x="1619" y="5567"/>
                  <a:pt x="1622" y="5566"/>
                </a:cubicBezTo>
                <a:lnTo>
                  <a:pt x="1622" y="5566"/>
                </a:lnTo>
                <a:cubicBezTo>
                  <a:pt x="1625" y="5567"/>
                  <a:pt x="1629" y="5567"/>
                  <a:pt x="1633" y="5567"/>
                </a:cubicBezTo>
                <a:cubicBezTo>
                  <a:pt x="1696" y="5567"/>
                  <a:pt x="1758" y="5546"/>
                  <a:pt x="1779" y="5462"/>
                </a:cubicBezTo>
                <a:cubicBezTo>
                  <a:pt x="1809" y="5392"/>
                  <a:pt x="1740" y="5271"/>
                  <a:pt x="1654" y="5144"/>
                </a:cubicBezTo>
                <a:close/>
                <a:moveTo>
                  <a:pt x="921" y="6153"/>
                </a:moveTo>
                <a:cubicBezTo>
                  <a:pt x="921" y="6634"/>
                  <a:pt x="1005" y="7220"/>
                  <a:pt x="1005" y="7471"/>
                </a:cubicBezTo>
                <a:cubicBezTo>
                  <a:pt x="984" y="8119"/>
                  <a:pt x="817" y="8789"/>
                  <a:pt x="587" y="9375"/>
                </a:cubicBezTo>
                <a:cubicBezTo>
                  <a:pt x="503" y="9668"/>
                  <a:pt x="294" y="9898"/>
                  <a:pt x="84" y="10149"/>
                </a:cubicBezTo>
                <a:cubicBezTo>
                  <a:pt x="64" y="10170"/>
                  <a:pt x="43" y="10212"/>
                  <a:pt x="1" y="10233"/>
                </a:cubicBezTo>
                <a:cubicBezTo>
                  <a:pt x="1" y="10295"/>
                  <a:pt x="1" y="10358"/>
                  <a:pt x="1" y="10400"/>
                </a:cubicBezTo>
                <a:cubicBezTo>
                  <a:pt x="1" y="10410"/>
                  <a:pt x="1" y="10416"/>
                  <a:pt x="1" y="10421"/>
                </a:cubicBezTo>
                <a:cubicBezTo>
                  <a:pt x="22" y="10358"/>
                  <a:pt x="22" y="10316"/>
                  <a:pt x="22" y="10254"/>
                </a:cubicBezTo>
                <a:cubicBezTo>
                  <a:pt x="43" y="10233"/>
                  <a:pt x="84" y="10191"/>
                  <a:pt x="105" y="10149"/>
                </a:cubicBezTo>
                <a:cubicBezTo>
                  <a:pt x="315" y="9919"/>
                  <a:pt x="503" y="9689"/>
                  <a:pt x="608" y="9396"/>
                </a:cubicBezTo>
                <a:cubicBezTo>
                  <a:pt x="817" y="8789"/>
                  <a:pt x="984" y="8140"/>
                  <a:pt x="1026" y="7492"/>
                </a:cubicBezTo>
                <a:cubicBezTo>
                  <a:pt x="1026" y="7220"/>
                  <a:pt x="921" y="6613"/>
                  <a:pt x="942" y="6153"/>
                </a:cubicBezTo>
                <a:close/>
              </a:path>
            </a:pathLst>
          </a:custGeom>
          <a:solidFill>
            <a:srgbClr val="8F4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1295101" y="2223521"/>
            <a:ext cx="12576" cy="28702"/>
          </a:xfrm>
          <a:custGeom>
            <a:avLst/>
            <a:gdLst/>
            <a:ahLst/>
            <a:cxnLst/>
            <a:rect l="l" t="t" r="r" b="b"/>
            <a:pathLst>
              <a:path w="294" h="671" extrusionOk="0">
                <a:moveTo>
                  <a:pt x="272" y="1"/>
                </a:moveTo>
                <a:cubicBezTo>
                  <a:pt x="251" y="273"/>
                  <a:pt x="189" y="482"/>
                  <a:pt x="0" y="650"/>
                </a:cubicBezTo>
                <a:cubicBezTo>
                  <a:pt x="0" y="650"/>
                  <a:pt x="0" y="671"/>
                  <a:pt x="0" y="671"/>
                </a:cubicBezTo>
                <a:lnTo>
                  <a:pt x="21" y="671"/>
                </a:lnTo>
                <a:cubicBezTo>
                  <a:pt x="210" y="503"/>
                  <a:pt x="272" y="273"/>
                  <a:pt x="293" y="22"/>
                </a:cubicBezTo>
                <a:lnTo>
                  <a:pt x="293" y="1"/>
                </a:lnTo>
                <a:close/>
              </a:path>
            </a:pathLst>
          </a:custGeom>
          <a:solidFill>
            <a:srgbClr val="301C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1080285" y="2511739"/>
            <a:ext cx="179056" cy="32252"/>
          </a:xfrm>
          <a:custGeom>
            <a:avLst/>
            <a:gdLst/>
            <a:ahLst/>
            <a:cxnLst/>
            <a:rect l="l" t="t" r="r" b="b"/>
            <a:pathLst>
              <a:path w="4186" h="754" extrusionOk="0">
                <a:moveTo>
                  <a:pt x="1" y="0"/>
                </a:moveTo>
                <a:lnTo>
                  <a:pt x="1" y="754"/>
                </a:lnTo>
                <a:lnTo>
                  <a:pt x="4185" y="754"/>
                </a:lnTo>
                <a:lnTo>
                  <a:pt x="4185" y="0"/>
                </a:lnTo>
                <a:close/>
              </a:path>
            </a:pathLst>
          </a:custGeom>
          <a:solidFill>
            <a:srgbClr val="37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020314" y="2101826"/>
            <a:ext cx="287362" cy="47480"/>
          </a:xfrm>
          <a:custGeom>
            <a:avLst/>
            <a:gdLst/>
            <a:ahLst/>
            <a:cxnLst/>
            <a:rect l="l" t="t" r="r" b="b"/>
            <a:pathLst>
              <a:path w="6718" h="1110" extrusionOk="0">
                <a:moveTo>
                  <a:pt x="1" y="0"/>
                </a:moveTo>
                <a:lnTo>
                  <a:pt x="1" y="1109"/>
                </a:lnTo>
                <a:lnTo>
                  <a:pt x="6717" y="1109"/>
                </a:lnTo>
                <a:lnTo>
                  <a:pt x="6717" y="0"/>
                </a:lnTo>
                <a:close/>
              </a:path>
            </a:pathLst>
          </a:custGeom>
          <a:solidFill>
            <a:srgbClr val="372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1471420" y="2780237"/>
            <a:ext cx="72546" cy="78792"/>
          </a:xfrm>
          <a:custGeom>
            <a:avLst/>
            <a:gdLst/>
            <a:ahLst/>
            <a:cxnLst/>
            <a:rect l="l" t="t" r="r" b="b"/>
            <a:pathLst>
              <a:path w="1696" h="1842" extrusionOk="0">
                <a:moveTo>
                  <a:pt x="1026" y="0"/>
                </a:moveTo>
                <a:lnTo>
                  <a:pt x="0" y="1465"/>
                </a:lnTo>
                <a:lnTo>
                  <a:pt x="461" y="1842"/>
                </a:lnTo>
                <a:lnTo>
                  <a:pt x="1695" y="461"/>
                </a:lnTo>
                <a:lnTo>
                  <a:pt x="1026" y="0"/>
                </a:lnTo>
                <a:close/>
              </a:path>
            </a:pathLst>
          </a:custGeom>
          <a:solidFill>
            <a:srgbClr val="E9B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1998579" y="2563625"/>
            <a:ext cx="169175" cy="87774"/>
          </a:xfrm>
          <a:custGeom>
            <a:avLst/>
            <a:gdLst/>
            <a:ahLst/>
            <a:cxnLst/>
            <a:rect l="l" t="t" r="r" b="b"/>
            <a:pathLst>
              <a:path w="3955" h="2052" extrusionOk="0">
                <a:moveTo>
                  <a:pt x="0" y="1"/>
                </a:moveTo>
                <a:lnTo>
                  <a:pt x="0" y="2051"/>
                </a:lnTo>
                <a:lnTo>
                  <a:pt x="3955" y="2051"/>
                </a:lnTo>
                <a:lnTo>
                  <a:pt x="3955" y="1"/>
                </a:lnTo>
                <a:close/>
              </a:path>
            </a:pathLst>
          </a:custGeom>
          <a:solidFill>
            <a:srgbClr val="3B2D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2012908" y="2518882"/>
            <a:ext cx="139660" cy="122679"/>
          </a:xfrm>
          <a:custGeom>
            <a:avLst/>
            <a:gdLst/>
            <a:ahLst/>
            <a:cxnLst/>
            <a:rect l="l" t="t" r="r" b="b"/>
            <a:pathLst>
              <a:path w="3265" h="2868" extrusionOk="0">
                <a:moveTo>
                  <a:pt x="0" y="1"/>
                </a:moveTo>
                <a:lnTo>
                  <a:pt x="0" y="2867"/>
                </a:lnTo>
                <a:lnTo>
                  <a:pt x="3264" y="2867"/>
                </a:lnTo>
                <a:lnTo>
                  <a:pt x="3264" y="1"/>
                </a:lnTo>
                <a:close/>
              </a:path>
            </a:pathLst>
          </a:custGeom>
          <a:solidFill>
            <a:srgbClr val="FCD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1946650" y="2369426"/>
            <a:ext cx="272135" cy="103858"/>
          </a:xfrm>
          <a:custGeom>
            <a:avLst/>
            <a:gdLst/>
            <a:ahLst/>
            <a:cxnLst/>
            <a:rect l="l" t="t" r="r" b="b"/>
            <a:pathLst>
              <a:path w="6362" h="2428" extrusionOk="0">
                <a:moveTo>
                  <a:pt x="356" y="0"/>
                </a:moveTo>
                <a:cubicBezTo>
                  <a:pt x="252" y="0"/>
                  <a:pt x="147" y="63"/>
                  <a:pt x="84" y="126"/>
                </a:cubicBezTo>
                <a:lnTo>
                  <a:pt x="84" y="147"/>
                </a:lnTo>
                <a:lnTo>
                  <a:pt x="1" y="1068"/>
                </a:lnTo>
                <a:lnTo>
                  <a:pt x="1" y="2051"/>
                </a:lnTo>
                <a:cubicBezTo>
                  <a:pt x="1" y="2260"/>
                  <a:pt x="168" y="2428"/>
                  <a:pt x="356" y="2428"/>
                </a:cubicBezTo>
                <a:lnTo>
                  <a:pt x="5985" y="2428"/>
                </a:lnTo>
                <a:cubicBezTo>
                  <a:pt x="6194" y="2428"/>
                  <a:pt x="6362" y="2260"/>
                  <a:pt x="6362" y="2051"/>
                </a:cubicBezTo>
                <a:lnTo>
                  <a:pt x="6362" y="1068"/>
                </a:lnTo>
                <a:cubicBezTo>
                  <a:pt x="6362" y="754"/>
                  <a:pt x="6341" y="440"/>
                  <a:pt x="6278" y="126"/>
                </a:cubicBezTo>
                <a:cubicBezTo>
                  <a:pt x="6215" y="63"/>
                  <a:pt x="6110" y="0"/>
                  <a:pt x="59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1938608" y="2579751"/>
            <a:ext cx="288218" cy="334757"/>
          </a:xfrm>
          <a:custGeom>
            <a:avLst/>
            <a:gdLst/>
            <a:ahLst/>
            <a:cxnLst/>
            <a:rect l="l" t="t" r="r" b="b"/>
            <a:pathLst>
              <a:path w="6738" h="7826" extrusionOk="0">
                <a:moveTo>
                  <a:pt x="1360" y="1"/>
                </a:moveTo>
                <a:lnTo>
                  <a:pt x="0" y="649"/>
                </a:lnTo>
                <a:lnTo>
                  <a:pt x="0" y="7826"/>
                </a:lnTo>
                <a:lnTo>
                  <a:pt x="6738" y="7826"/>
                </a:lnTo>
                <a:lnTo>
                  <a:pt x="6738" y="649"/>
                </a:lnTo>
                <a:lnTo>
                  <a:pt x="5378" y="1"/>
                </a:lnTo>
                <a:cubicBezTo>
                  <a:pt x="5357" y="670"/>
                  <a:pt x="4457" y="1214"/>
                  <a:pt x="3369" y="1214"/>
                </a:cubicBezTo>
                <a:cubicBezTo>
                  <a:pt x="2281" y="1214"/>
                  <a:pt x="1381" y="670"/>
                  <a:pt x="1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864308" y="3289474"/>
            <a:ext cx="438615" cy="980189"/>
          </a:xfrm>
          <a:custGeom>
            <a:avLst/>
            <a:gdLst/>
            <a:ahLst/>
            <a:cxnLst/>
            <a:rect l="l" t="t" r="r" b="b"/>
            <a:pathLst>
              <a:path w="10254" h="22915" extrusionOk="0">
                <a:moveTo>
                  <a:pt x="838" y="1"/>
                </a:moveTo>
                <a:cubicBezTo>
                  <a:pt x="838" y="1"/>
                  <a:pt x="503" y="691"/>
                  <a:pt x="398" y="2219"/>
                </a:cubicBezTo>
                <a:cubicBezTo>
                  <a:pt x="1" y="8308"/>
                  <a:pt x="1675" y="9877"/>
                  <a:pt x="1800" y="11614"/>
                </a:cubicBezTo>
                <a:cubicBezTo>
                  <a:pt x="1947" y="13350"/>
                  <a:pt x="1549" y="14229"/>
                  <a:pt x="1800" y="16928"/>
                </a:cubicBezTo>
                <a:cubicBezTo>
                  <a:pt x="2051" y="19606"/>
                  <a:pt x="2993" y="22619"/>
                  <a:pt x="2993" y="22619"/>
                </a:cubicBezTo>
                <a:cubicBezTo>
                  <a:pt x="2993" y="22619"/>
                  <a:pt x="3035" y="22703"/>
                  <a:pt x="3118" y="22766"/>
                </a:cubicBezTo>
                <a:cubicBezTo>
                  <a:pt x="3286" y="22859"/>
                  <a:pt x="3616" y="22915"/>
                  <a:pt x="3932" y="22915"/>
                </a:cubicBezTo>
                <a:cubicBezTo>
                  <a:pt x="4325" y="22915"/>
                  <a:pt x="4697" y="22828"/>
                  <a:pt x="4709" y="22619"/>
                </a:cubicBezTo>
                <a:cubicBezTo>
                  <a:pt x="4771" y="21364"/>
                  <a:pt x="4792" y="17430"/>
                  <a:pt x="4813" y="16363"/>
                </a:cubicBezTo>
                <a:cubicBezTo>
                  <a:pt x="4834" y="15296"/>
                  <a:pt x="4604" y="13894"/>
                  <a:pt x="4583" y="13601"/>
                </a:cubicBezTo>
                <a:cubicBezTo>
                  <a:pt x="4541" y="12974"/>
                  <a:pt x="4604" y="12492"/>
                  <a:pt x="4604" y="11844"/>
                </a:cubicBezTo>
                <a:cubicBezTo>
                  <a:pt x="4625" y="11174"/>
                  <a:pt x="4730" y="10588"/>
                  <a:pt x="4730" y="9751"/>
                </a:cubicBezTo>
                <a:cubicBezTo>
                  <a:pt x="4730" y="8914"/>
                  <a:pt x="5127" y="6466"/>
                  <a:pt x="4897" y="4081"/>
                </a:cubicBezTo>
                <a:lnTo>
                  <a:pt x="4897" y="4081"/>
                </a:lnTo>
                <a:lnTo>
                  <a:pt x="5085" y="4102"/>
                </a:lnTo>
                <a:lnTo>
                  <a:pt x="5294" y="4081"/>
                </a:lnTo>
                <a:lnTo>
                  <a:pt x="5294" y="4081"/>
                </a:lnTo>
                <a:cubicBezTo>
                  <a:pt x="5085" y="5901"/>
                  <a:pt x="5483" y="8977"/>
                  <a:pt x="5483" y="9793"/>
                </a:cubicBezTo>
                <a:cubicBezTo>
                  <a:pt x="5483" y="10630"/>
                  <a:pt x="5566" y="11174"/>
                  <a:pt x="5587" y="11844"/>
                </a:cubicBezTo>
                <a:cubicBezTo>
                  <a:pt x="5587" y="12492"/>
                  <a:pt x="5650" y="12974"/>
                  <a:pt x="5608" y="13601"/>
                </a:cubicBezTo>
                <a:cubicBezTo>
                  <a:pt x="5587" y="13894"/>
                  <a:pt x="5357" y="15296"/>
                  <a:pt x="5378" y="16363"/>
                </a:cubicBezTo>
                <a:cubicBezTo>
                  <a:pt x="5399" y="17430"/>
                  <a:pt x="5504" y="21364"/>
                  <a:pt x="5546" y="22619"/>
                </a:cubicBezTo>
                <a:cubicBezTo>
                  <a:pt x="5546" y="22794"/>
                  <a:pt x="5909" y="22857"/>
                  <a:pt x="6291" y="22857"/>
                </a:cubicBezTo>
                <a:cubicBezTo>
                  <a:pt x="6503" y="22857"/>
                  <a:pt x="6720" y="22838"/>
                  <a:pt x="6885" y="22808"/>
                </a:cubicBezTo>
                <a:cubicBezTo>
                  <a:pt x="7094" y="22766"/>
                  <a:pt x="7136" y="22619"/>
                  <a:pt x="7136" y="22619"/>
                </a:cubicBezTo>
                <a:cubicBezTo>
                  <a:pt x="7136" y="22619"/>
                  <a:pt x="8140" y="19606"/>
                  <a:pt x="8391" y="16928"/>
                </a:cubicBezTo>
                <a:cubicBezTo>
                  <a:pt x="8642" y="14229"/>
                  <a:pt x="8245" y="13350"/>
                  <a:pt x="8391" y="11614"/>
                </a:cubicBezTo>
                <a:cubicBezTo>
                  <a:pt x="8517" y="9877"/>
                  <a:pt x="10253" y="7533"/>
                  <a:pt x="9772" y="2219"/>
                </a:cubicBezTo>
                <a:cubicBezTo>
                  <a:pt x="9647" y="691"/>
                  <a:pt x="9354" y="1"/>
                  <a:pt x="9354" y="1"/>
                </a:cubicBezTo>
                <a:cubicBezTo>
                  <a:pt x="9354" y="1"/>
                  <a:pt x="6738" y="461"/>
                  <a:pt x="5085" y="461"/>
                </a:cubicBezTo>
                <a:cubicBezTo>
                  <a:pt x="3453" y="461"/>
                  <a:pt x="838" y="1"/>
                  <a:pt x="8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2082717" y="2574404"/>
            <a:ext cx="238086" cy="811784"/>
          </a:xfrm>
          <a:custGeom>
            <a:avLst/>
            <a:gdLst/>
            <a:ahLst/>
            <a:cxnLst/>
            <a:rect l="l" t="t" r="r" b="b"/>
            <a:pathLst>
              <a:path w="5566" h="18978" extrusionOk="0">
                <a:moveTo>
                  <a:pt x="1988" y="0"/>
                </a:moveTo>
                <a:lnTo>
                  <a:pt x="0" y="5043"/>
                </a:lnTo>
                <a:lnTo>
                  <a:pt x="0" y="16927"/>
                </a:lnTo>
                <a:cubicBezTo>
                  <a:pt x="0" y="18978"/>
                  <a:pt x="963" y="18978"/>
                  <a:pt x="963" y="18978"/>
                </a:cubicBezTo>
                <a:lnTo>
                  <a:pt x="5252" y="18978"/>
                </a:lnTo>
                <a:cubicBezTo>
                  <a:pt x="5273" y="17597"/>
                  <a:pt x="5126" y="15776"/>
                  <a:pt x="4980" y="14144"/>
                </a:cubicBezTo>
                <a:lnTo>
                  <a:pt x="4917" y="14123"/>
                </a:lnTo>
                <a:lnTo>
                  <a:pt x="4959" y="14040"/>
                </a:lnTo>
                <a:cubicBezTo>
                  <a:pt x="4750" y="11968"/>
                  <a:pt x="4478" y="10232"/>
                  <a:pt x="4478" y="10232"/>
                </a:cubicBezTo>
                <a:lnTo>
                  <a:pt x="4959" y="6319"/>
                </a:lnTo>
                <a:lnTo>
                  <a:pt x="5566" y="1465"/>
                </a:lnTo>
                <a:lnTo>
                  <a:pt x="1988" y="0"/>
                </a:lnTo>
                <a:close/>
              </a:path>
            </a:pathLst>
          </a:custGeom>
          <a:solidFill>
            <a:srgbClr val="7756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1844631" y="2574404"/>
            <a:ext cx="246170" cy="811784"/>
          </a:xfrm>
          <a:custGeom>
            <a:avLst/>
            <a:gdLst/>
            <a:ahLst/>
            <a:cxnLst/>
            <a:rect l="l" t="t" r="r" b="b"/>
            <a:pathLst>
              <a:path w="5755" h="18978" extrusionOk="0">
                <a:moveTo>
                  <a:pt x="3557" y="0"/>
                </a:moveTo>
                <a:lnTo>
                  <a:pt x="0" y="1465"/>
                </a:lnTo>
                <a:lnTo>
                  <a:pt x="607" y="6319"/>
                </a:lnTo>
                <a:lnTo>
                  <a:pt x="1089" y="10232"/>
                </a:lnTo>
                <a:cubicBezTo>
                  <a:pt x="1089" y="10232"/>
                  <a:pt x="816" y="11968"/>
                  <a:pt x="607" y="14040"/>
                </a:cubicBezTo>
                <a:lnTo>
                  <a:pt x="586" y="14144"/>
                </a:lnTo>
                <a:cubicBezTo>
                  <a:pt x="419" y="15776"/>
                  <a:pt x="272" y="17597"/>
                  <a:pt x="314" y="18978"/>
                </a:cubicBezTo>
                <a:lnTo>
                  <a:pt x="4604" y="18978"/>
                </a:lnTo>
                <a:cubicBezTo>
                  <a:pt x="4604" y="18978"/>
                  <a:pt x="5754" y="18957"/>
                  <a:pt x="5754" y="16927"/>
                </a:cubicBezTo>
                <a:lnTo>
                  <a:pt x="5754" y="5545"/>
                </a:lnTo>
                <a:lnTo>
                  <a:pt x="3557" y="0"/>
                </a:lnTo>
                <a:close/>
              </a:path>
            </a:pathLst>
          </a:custGeom>
          <a:solidFill>
            <a:srgbClr val="563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1651288" y="2637027"/>
            <a:ext cx="219350" cy="373255"/>
          </a:xfrm>
          <a:custGeom>
            <a:avLst/>
            <a:gdLst/>
            <a:ahLst/>
            <a:cxnLst/>
            <a:rect l="l" t="t" r="r" b="b"/>
            <a:pathLst>
              <a:path w="5128" h="8726" extrusionOk="0">
                <a:moveTo>
                  <a:pt x="4520" y="1"/>
                </a:moveTo>
                <a:cubicBezTo>
                  <a:pt x="4520" y="1"/>
                  <a:pt x="3830" y="461"/>
                  <a:pt x="3328" y="1695"/>
                </a:cubicBezTo>
                <a:cubicBezTo>
                  <a:pt x="3056" y="2407"/>
                  <a:pt x="1445" y="5252"/>
                  <a:pt x="419" y="7052"/>
                </a:cubicBezTo>
                <a:cubicBezTo>
                  <a:pt x="189" y="7449"/>
                  <a:pt x="1" y="8077"/>
                  <a:pt x="1" y="8077"/>
                </a:cubicBezTo>
                <a:lnTo>
                  <a:pt x="210" y="8245"/>
                </a:lnTo>
                <a:lnTo>
                  <a:pt x="43" y="8245"/>
                </a:lnTo>
                <a:cubicBezTo>
                  <a:pt x="43" y="8245"/>
                  <a:pt x="64" y="8433"/>
                  <a:pt x="85" y="8621"/>
                </a:cubicBezTo>
                <a:lnTo>
                  <a:pt x="2658" y="8726"/>
                </a:lnTo>
                <a:lnTo>
                  <a:pt x="5127" y="4855"/>
                </a:lnTo>
                <a:lnTo>
                  <a:pt x="4520" y="1"/>
                </a:ln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1487503" y="2788279"/>
            <a:ext cx="286464" cy="252544"/>
          </a:xfrm>
          <a:custGeom>
            <a:avLst/>
            <a:gdLst/>
            <a:ahLst/>
            <a:cxnLst/>
            <a:rect l="l" t="t" r="r" b="b"/>
            <a:pathLst>
              <a:path w="6697" h="5904" extrusionOk="0">
                <a:moveTo>
                  <a:pt x="1235" y="1"/>
                </a:moveTo>
                <a:lnTo>
                  <a:pt x="1" y="1716"/>
                </a:lnTo>
                <a:cubicBezTo>
                  <a:pt x="1" y="1758"/>
                  <a:pt x="629" y="2240"/>
                  <a:pt x="629" y="2260"/>
                </a:cubicBezTo>
                <a:lnTo>
                  <a:pt x="4186" y="5378"/>
                </a:lnTo>
                <a:cubicBezTo>
                  <a:pt x="4516" y="5722"/>
                  <a:pt x="4865" y="5904"/>
                  <a:pt x="5244" y="5904"/>
                </a:cubicBezTo>
                <a:cubicBezTo>
                  <a:pt x="5440" y="5904"/>
                  <a:pt x="5645" y="5855"/>
                  <a:pt x="5860" y="5755"/>
                </a:cubicBezTo>
                <a:cubicBezTo>
                  <a:pt x="6362" y="5525"/>
                  <a:pt x="6676" y="5043"/>
                  <a:pt x="6697" y="4520"/>
                </a:cubicBezTo>
                <a:lnTo>
                  <a:pt x="6697" y="4457"/>
                </a:lnTo>
                <a:cubicBezTo>
                  <a:pt x="6676" y="4269"/>
                  <a:pt x="6634" y="4081"/>
                  <a:pt x="6571" y="3893"/>
                </a:cubicBezTo>
                <a:lnTo>
                  <a:pt x="6550" y="3872"/>
                </a:lnTo>
                <a:cubicBezTo>
                  <a:pt x="6529" y="3830"/>
                  <a:pt x="6487" y="3788"/>
                  <a:pt x="6466" y="3746"/>
                </a:cubicBezTo>
                <a:lnTo>
                  <a:pt x="6445" y="3704"/>
                </a:lnTo>
                <a:lnTo>
                  <a:pt x="6425" y="3662"/>
                </a:lnTo>
                <a:cubicBezTo>
                  <a:pt x="6299" y="3495"/>
                  <a:pt x="6194" y="3390"/>
                  <a:pt x="6006" y="3244"/>
                </a:cubicBezTo>
                <a:cubicBezTo>
                  <a:pt x="5755" y="3035"/>
                  <a:pt x="5483" y="2867"/>
                  <a:pt x="5441" y="2825"/>
                </a:cubicBezTo>
                <a:lnTo>
                  <a:pt x="5420" y="2805"/>
                </a:lnTo>
                <a:lnTo>
                  <a:pt x="1235" y="1"/>
                </a:ln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1879536" y="3426439"/>
            <a:ext cx="43" cy="6288"/>
          </a:xfrm>
          <a:custGeom>
            <a:avLst/>
            <a:gdLst/>
            <a:ahLst/>
            <a:cxnLst/>
            <a:rect l="l" t="t" r="r" b="b"/>
            <a:pathLst>
              <a:path w="1" h="147" extrusionOk="0">
                <a:moveTo>
                  <a:pt x="0" y="147"/>
                </a:moveTo>
                <a:cubicBezTo>
                  <a:pt x="0" y="84"/>
                  <a:pt x="0" y="42"/>
                  <a:pt x="0" y="0"/>
                </a:cubicBezTo>
                <a:lnTo>
                  <a:pt x="0" y="0"/>
                </a:lnTo>
                <a:cubicBezTo>
                  <a:pt x="0" y="42"/>
                  <a:pt x="0" y="105"/>
                  <a:pt x="0" y="147"/>
                </a:cubicBezTo>
              </a:path>
            </a:pathLst>
          </a:custGeom>
          <a:solidFill>
            <a:srgbClr val="DAE1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1879536" y="3386145"/>
            <a:ext cx="1839" cy="40337"/>
          </a:xfrm>
          <a:custGeom>
            <a:avLst/>
            <a:gdLst/>
            <a:ahLst/>
            <a:cxnLst/>
            <a:rect l="l" t="t" r="r" b="b"/>
            <a:pathLst>
              <a:path w="43" h="943" extrusionOk="0">
                <a:moveTo>
                  <a:pt x="0" y="942"/>
                </a:moveTo>
                <a:lnTo>
                  <a:pt x="0" y="942"/>
                </a:lnTo>
                <a:cubicBezTo>
                  <a:pt x="21" y="628"/>
                  <a:pt x="21" y="315"/>
                  <a:pt x="42" y="1"/>
                </a:cubicBezTo>
                <a:lnTo>
                  <a:pt x="42" y="1"/>
                </a:lnTo>
                <a:cubicBezTo>
                  <a:pt x="21" y="315"/>
                  <a:pt x="21" y="628"/>
                  <a:pt x="0" y="942"/>
                </a:cubicBezTo>
                <a:close/>
              </a:path>
            </a:pathLst>
          </a:custGeom>
          <a:solidFill>
            <a:srgbClr val="72B0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1879536" y="3339606"/>
            <a:ext cx="406363" cy="94019"/>
          </a:xfrm>
          <a:custGeom>
            <a:avLst/>
            <a:gdLst/>
            <a:ahLst/>
            <a:cxnLst/>
            <a:rect l="l" t="t" r="r" b="b"/>
            <a:pathLst>
              <a:path w="9500" h="2198" extrusionOk="0">
                <a:moveTo>
                  <a:pt x="4834" y="1"/>
                </a:moveTo>
                <a:cubicBezTo>
                  <a:pt x="4541" y="1089"/>
                  <a:pt x="3788" y="1089"/>
                  <a:pt x="3788" y="1089"/>
                </a:cubicBezTo>
                <a:lnTo>
                  <a:pt x="42" y="1089"/>
                </a:lnTo>
                <a:cubicBezTo>
                  <a:pt x="21" y="1403"/>
                  <a:pt x="21" y="1716"/>
                  <a:pt x="0" y="2030"/>
                </a:cubicBezTo>
                <a:cubicBezTo>
                  <a:pt x="0" y="2072"/>
                  <a:pt x="0" y="2135"/>
                  <a:pt x="0" y="2177"/>
                </a:cubicBezTo>
                <a:cubicBezTo>
                  <a:pt x="0" y="2177"/>
                  <a:pt x="0" y="2177"/>
                  <a:pt x="0" y="2198"/>
                </a:cubicBezTo>
                <a:lnTo>
                  <a:pt x="3788" y="2198"/>
                </a:lnTo>
                <a:cubicBezTo>
                  <a:pt x="3788" y="2198"/>
                  <a:pt x="4541" y="2177"/>
                  <a:pt x="4834" y="1089"/>
                </a:cubicBezTo>
                <a:cubicBezTo>
                  <a:pt x="5064" y="2198"/>
                  <a:pt x="5713" y="2198"/>
                  <a:pt x="5713" y="2198"/>
                </a:cubicBezTo>
                <a:lnTo>
                  <a:pt x="9500" y="2198"/>
                </a:lnTo>
                <a:cubicBezTo>
                  <a:pt x="9479" y="1842"/>
                  <a:pt x="9458" y="1465"/>
                  <a:pt x="9416" y="1089"/>
                </a:cubicBezTo>
                <a:lnTo>
                  <a:pt x="5713" y="1089"/>
                </a:lnTo>
                <a:cubicBezTo>
                  <a:pt x="5713" y="1089"/>
                  <a:pt x="5064" y="1089"/>
                  <a:pt x="4834" y="1"/>
                </a:cubicBezTo>
                <a:close/>
              </a:path>
            </a:pathLst>
          </a:custGeom>
          <a:solidFill>
            <a:srgbClr val="706F6F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2086267" y="3338708"/>
            <a:ext cx="196081" cy="47480"/>
          </a:xfrm>
          <a:custGeom>
            <a:avLst/>
            <a:gdLst/>
            <a:ahLst/>
            <a:cxnLst/>
            <a:rect l="l" t="t" r="r" b="b"/>
            <a:pathLst>
              <a:path w="4584" h="1110" extrusionOk="0">
                <a:moveTo>
                  <a:pt x="1" y="1"/>
                </a:moveTo>
                <a:cubicBezTo>
                  <a:pt x="1" y="1"/>
                  <a:pt x="1" y="22"/>
                  <a:pt x="1" y="22"/>
                </a:cubicBezTo>
                <a:cubicBezTo>
                  <a:pt x="231" y="1110"/>
                  <a:pt x="880" y="1110"/>
                  <a:pt x="880" y="1110"/>
                </a:cubicBezTo>
                <a:lnTo>
                  <a:pt x="4583" y="1110"/>
                </a:lnTo>
                <a:cubicBezTo>
                  <a:pt x="4583" y="1110"/>
                  <a:pt x="4583" y="1110"/>
                  <a:pt x="4583" y="1089"/>
                </a:cubicBezTo>
                <a:lnTo>
                  <a:pt x="880" y="1089"/>
                </a:lnTo>
                <a:cubicBezTo>
                  <a:pt x="880" y="1089"/>
                  <a:pt x="377" y="1089"/>
                  <a:pt x="105" y="356"/>
                </a:cubicBezTo>
                <a:cubicBezTo>
                  <a:pt x="64" y="252"/>
                  <a:pt x="43" y="147"/>
                  <a:pt x="1" y="1"/>
                </a:cubicBezTo>
                <a:close/>
              </a:path>
            </a:pathLst>
          </a:custGeom>
          <a:solidFill>
            <a:srgbClr val="644B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881332" y="3338708"/>
            <a:ext cx="204978" cy="47480"/>
          </a:xfrm>
          <a:custGeom>
            <a:avLst/>
            <a:gdLst/>
            <a:ahLst/>
            <a:cxnLst/>
            <a:rect l="l" t="t" r="r" b="b"/>
            <a:pathLst>
              <a:path w="4792" h="1110" extrusionOk="0">
                <a:moveTo>
                  <a:pt x="4792" y="1"/>
                </a:moveTo>
                <a:cubicBezTo>
                  <a:pt x="4771" y="105"/>
                  <a:pt x="4729" y="189"/>
                  <a:pt x="4708" y="252"/>
                </a:cubicBezTo>
                <a:cubicBezTo>
                  <a:pt x="4373" y="1089"/>
                  <a:pt x="3746" y="1089"/>
                  <a:pt x="3746" y="1089"/>
                </a:cubicBezTo>
                <a:lnTo>
                  <a:pt x="0" y="1089"/>
                </a:lnTo>
                <a:cubicBezTo>
                  <a:pt x="0" y="1110"/>
                  <a:pt x="0" y="1110"/>
                  <a:pt x="0" y="1110"/>
                </a:cubicBezTo>
                <a:lnTo>
                  <a:pt x="3746" y="1110"/>
                </a:lnTo>
                <a:cubicBezTo>
                  <a:pt x="3746" y="1110"/>
                  <a:pt x="4499" y="1110"/>
                  <a:pt x="4792" y="22"/>
                </a:cubicBezTo>
                <a:cubicBezTo>
                  <a:pt x="4792" y="22"/>
                  <a:pt x="4792" y="1"/>
                  <a:pt x="4792" y="1"/>
                </a:cubicBezTo>
                <a:close/>
              </a:path>
            </a:pathLst>
          </a:custGeom>
          <a:solidFill>
            <a:srgbClr val="4837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969919" y="2282593"/>
            <a:ext cx="225595" cy="315123"/>
          </a:xfrm>
          <a:custGeom>
            <a:avLst/>
            <a:gdLst/>
            <a:ahLst/>
            <a:cxnLst/>
            <a:rect l="l" t="t" r="r" b="b"/>
            <a:pathLst>
              <a:path w="5274" h="7367" extrusionOk="0">
                <a:moveTo>
                  <a:pt x="2637" y="1"/>
                </a:moveTo>
                <a:cubicBezTo>
                  <a:pt x="1172" y="1"/>
                  <a:pt x="1" y="1403"/>
                  <a:pt x="1" y="3537"/>
                </a:cubicBezTo>
                <a:lnTo>
                  <a:pt x="1" y="3579"/>
                </a:lnTo>
                <a:cubicBezTo>
                  <a:pt x="1" y="3872"/>
                  <a:pt x="43" y="4144"/>
                  <a:pt x="84" y="4416"/>
                </a:cubicBezTo>
                <a:cubicBezTo>
                  <a:pt x="126" y="4541"/>
                  <a:pt x="147" y="4667"/>
                  <a:pt x="189" y="4792"/>
                </a:cubicBezTo>
                <a:cubicBezTo>
                  <a:pt x="273" y="5106"/>
                  <a:pt x="398" y="5399"/>
                  <a:pt x="545" y="5650"/>
                </a:cubicBezTo>
                <a:cubicBezTo>
                  <a:pt x="712" y="5922"/>
                  <a:pt x="900" y="6173"/>
                  <a:pt x="1110" y="6383"/>
                </a:cubicBezTo>
                <a:cubicBezTo>
                  <a:pt x="1717" y="7052"/>
                  <a:pt x="2428" y="7366"/>
                  <a:pt x="2637" y="7366"/>
                </a:cubicBezTo>
                <a:cubicBezTo>
                  <a:pt x="2888" y="7366"/>
                  <a:pt x="3579" y="7073"/>
                  <a:pt x="4206" y="6362"/>
                </a:cubicBezTo>
                <a:cubicBezTo>
                  <a:pt x="4416" y="6152"/>
                  <a:pt x="4604" y="5880"/>
                  <a:pt x="4771" y="5567"/>
                </a:cubicBezTo>
                <a:cubicBezTo>
                  <a:pt x="4918" y="5274"/>
                  <a:pt x="5043" y="4939"/>
                  <a:pt x="5148" y="4562"/>
                </a:cubicBezTo>
                <a:cubicBezTo>
                  <a:pt x="5148" y="4520"/>
                  <a:pt x="5169" y="4479"/>
                  <a:pt x="5169" y="4416"/>
                </a:cubicBezTo>
                <a:cubicBezTo>
                  <a:pt x="5232" y="4144"/>
                  <a:pt x="5274" y="3872"/>
                  <a:pt x="5274" y="3579"/>
                </a:cubicBezTo>
                <a:lnTo>
                  <a:pt x="5274" y="3537"/>
                </a:lnTo>
                <a:cubicBezTo>
                  <a:pt x="5274" y="1403"/>
                  <a:pt x="4102" y="1"/>
                  <a:pt x="2637" y="1"/>
                </a:cubicBezTo>
                <a:close/>
              </a:path>
            </a:pathLst>
          </a:custGeom>
          <a:solidFill>
            <a:srgbClr val="FCD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926973" y="3878400"/>
            <a:ext cx="147702" cy="577334"/>
          </a:xfrm>
          <a:custGeom>
            <a:avLst/>
            <a:gdLst/>
            <a:ahLst/>
            <a:cxnLst/>
            <a:rect l="l" t="t" r="r" b="b"/>
            <a:pathLst>
              <a:path w="3453" h="13497" extrusionOk="0">
                <a:moveTo>
                  <a:pt x="0" y="1"/>
                </a:moveTo>
                <a:cubicBezTo>
                  <a:pt x="0" y="1"/>
                  <a:pt x="272" y="4604"/>
                  <a:pt x="837" y="7303"/>
                </a:cubicBezTo>
                <a:cubicBezTo>
                  <a:pt x="1068" y="8412"/>
                  <a:pt x="984" y="8998"/>
                  <a:pt x="984" y="8998"/>
                </a:cubicBezTo>
                <a:cubicBezTo>
                  <a:pt x="984" y="8998"/>
                  <a:pt x="1088" y="10170"/>
                  <a:pt x="984" y="10797"/>
                </a:cubicBezTo>
                <a:cubicBezTo>
                  <a:pt x="858" y="11425"/>
                  <a:pt x="377" y="12136"/>
                  <a:pt x="377" y="12555"/>
                </a:cubicBezTo>
                <a:lnTo>
                  <a:pt x="293" y="12555"/>
                </a:lnTo>
                <a:lnTo>
                  <a:pt x="293" y="12911"/>
                </a:lnTo>
                <a:cubicBezTo>
                  <a:pt x="293" y="12911"/>
                  <a:pt x="335" y="13496"/>
                  <a:pt x="1737" y="13496"/>
                </a:cubicBezTo>
                <a:cubicBezTo>
                  <a:pt x="3139" y="13496"/>
                  <a:pt x="3160" y="12722"/>
                  <a:pt x="3160" y="12722"/>
                </a:cubicBezTo>
                <a:lnTo>
                  <a:pt x="3160" y="11404"/>
                </a:lnTo>
                <a:cubicBezTo>
                  <a:pt x="3160" y="11404"/>
                  <a:pt x="3181" y="11153"/>
                  <a:pt x="3285" y="11048"/>
                </a:cubicBezTo>
                <a:cubicBezTo>
                  <a:pt x="3390" y="10965"/>
                  <a:pt x="3453" y="1"/>
                  <a:pt x="3453" y="1"/>
                </a:cubicBez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2089861" y="3878400"/>
            <a:ext cx="148600" cy="577334"/>
          </a:xfrm>
          <a:custGeom>
            <a:avLst/>
            <a:gdLst/>
            <a:ahLst/>
            <a:cxnLst/>
            <a:rect l="l" t="t" r="r" b="b"/>
            <a:pathLst>
              <a:path w="3474" h="13497" extrusionOk="0">
                <a:moveTo>
                  <a:pt x="1" y="1"/>
                </a:moveTo>
                <a:cubicBezTo>
                  <a:pt x="1" y="1"/>
                  <a:pt x="84" y="10965"/>
                  <a:pt x="189" y="11048"/>
                </a:cubicBezTo>
                <a:cubicBezTo>
                  <a:pt x="293" y="11153"/>
                  <a:pt x="293" y="11404"/>
                  <a:pt x="293" y="11404"/>
                </a:cubicBezTo>
                <a:lnTo>
                  <a:pt x="314" y="12722"/>
                </a:lnTo>
                <a:cubicBezTo>
                  <a:pt x="314" y="12722"/>
                  <a:pt x="335" y="13496"/>
                  <a:pt x="1737" y="13496"/>
                </a:cubicBezTo>
                <a:cubicBezTo>
                  <a:pt x="3139" y="13496"/>
                  <a:pt x="3181" y="12911"/>
                  <a:pt x="3181" y="12911"/>
                </a:cubicBezTo>
                <a:lnTo>
                  <a:pt x="3181" y="12555"/>
                </a:lnTo>
                <a:lnTo>
                  <a:pt x="3097" y="12555"/>
                </a:lnTo>
                <a:cubicBezTo>
                  <a:pt x="3097" y="12136"/>
                  <a:pt x="2616" y="11425"/>
                  <a:pt x="2490" y="10797"/>
                </a:cubicBezTo>
                <a:cubicBezTo>
                  <a:pt x="2386" y="10170"/>
                  <a:pt x="2490" y="8998"/>
                  <a:pt x="2490" y="8998"/>
                </a:cubicBezTo>
                <a:cubicBezTo>
                  <a:pt x="2490" y="8998"/>
                  <a:pt x="2407" y="8412"/>
                  <a:pt x="2637" y="7303"/>
                </a:cubicBezTo>
                <a:cubicBezTo>
                  <a:pt x="3202" y="4604"/>
                  <a:pt x="3474" y="1"/>
                  <a:pt x="3474" y="1"/>
                </a:cubicBez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1969021" y="2563625"/>
            <a:ext cx="121780" cy="247967"/>
          </a:xfrm>
          <a:custGeom>
            <a:avLst/>
            <a:gdLst/>
            <a:ahLst/>
            <a:cxnLst/>
            <a:rect l="l" t="t" r="r" b="b"/>
            <a:pathLst>
              <a:path w="2847" h="5797" extrusionOk="0">
                <a:moveTo>
                  <a:pt x="691" y="1"/>
                </a:moveTo>
                <a:lnTo>
                  <a:pt x="1" y="398"/>
                </a:lnTo>
                <a:lnTo>
                  <a:pt x="105" y="1654"/>
                </a:lnTo>
                <a:lnTo>
                  <a:pt x="712" y="1821"/>
                </a:lnTo>
                <a:lnTo>
                  <a:pt x="503" y="2616"/>
                </a:lnTo>
                <a:lnTo>
                  <a:pt x="2595" y="5462"/>
                </a:lnTo>
                <a:lnTo>
                  <a:pt x="2658" y="5546"/>
                </a:lnTo>
                <a:lnTo>
                  <a:pt x="2846" y="5797"/>
                </a:lnTo>
                <a:lnTo>
                  <a:pt x="2721" y="5462"/>
                </a:lnTo>
                <a:lnTo>
                  <a:pt x="2658" y="5274"/>
                </a:lnTo>
                <a:lnTo>
                  <a:pt x="691" y="1"/>
                </a:lnTo>
                <a:close/>
              </a:path>
            </a:pathLst>
          </a:custGeom>
          <a:solidFill>
            <a:srgbClr val="8B65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2082717" y="2563625"/>
            <a:ext cx="112798" cy="233637"/>
          </a:xfrm>
          <a:custGeom>
            <a:avLst/>
            <a:gdLst/>
            <a:ahLst/>
            <a:cxnLst/>
            <a:rect l="l" t="t" r="r" b="b"/>
            <a:pathLst>
              <a:path w="2637" h="5462" extrusionOk="0">
                <a:moveTo>
                  <a:pt x="1967" y="1"/>
                </a:moveTo>
                <a:lnTo>
                  <a:pt x="0" y="5274"/>
                </a:lnTo>
                <a:lnTo>
                  <a:pt x="63" y="5462"/>
                </a:lnTo>
                <a:lnTo>
                  <a:pt x="2155" y="2616"/>
                </a:lnTo>
                <a:lnTo>
                  <a:pt x="1925" y="1821"/>
                </a:lnTo>
                <a:lnTo>
                  <a:pt x="2553" y="1654"/>
                </a:lnTo>
                <a:lnTo>
                  <a:pt x="2637" y="398"/>
                </a:lnTo>
                <a:lnTo>
                  <a:pt x="1967" y="1"/>
                </a:lnTo>
                <a:close/>
              </a:path>
            </a:pathLst>
          </a:custGeom>
          <a:solidFill>
            <a:srgbClr val="563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2136571" y="3102419"/>
            <a:ext cx="305071" cy="192231"/>
          </a:xfrm>
          <a:custGeom>
            <a:avLst/>
            <a:gdLst/>
            <a:ahLst/>
            <a:cxnLst/>
            <a:rect l="l" t="t" r="r" b="b"/>
            <a:pathLst>
              <a:path w="7132" h="4494" extrusionOk="0">
                <a:moveTo>
                  <a:pt x="5416" y="1"/>
                </a:moveTo>
                <a:lnTo>
                  <a:pt x="4621" y="1507"/>
                </a:lnTo>
                <a:lnTo>
                  <a:pt x="4474" y="1800"/>
                </a:lnTo>
                <a:lnTo>
                  <a:pt x="4014" y="2010"/>
                </a:lnTo>
                <a:cubicBezTo>
                  <a:pt x="4014" y="2010"/>
                  <a:pt x="2800" y="1738"/>
                  <a:pt x="2528" y="1591"/>
                </a:cubicBezTo>
                <a:cubicBezTo>
                  <a:pt x="2235" y="1445"/>
                  <a:pt x="1817" y="1194"/>
                  <a:pt x="1608" y="1173"/>
                </a:cubicBezTo>
                <a:cubicBezTo>
                  <a:pt x="1602" y="1172"/>
                  <a:pt x="1596" y="1172"/>
                  <a:pt x="1589" y="1172"/>
                </a:cubicBezTo>
                <a:cubicBezTo>
                  <a:pt x="1348" y="1172"/>
                  <a:pt x="452" y="1530"/>
                  <a:pt x="269" y="1591"/>
                </a:cubicBezTo>
                <a:cubicBezTo>
                  <a:pt x="101" y="1654"/>
                  <a:pt x="101" y="1926"/>
                  <a:pt x="352" y="1989"/>
                </a:cubicBezTo>
                <a:cubicBezTo>
                  <a:pt x="384" y="1998"/>
                  <a:pt x="426" y="2002"/>
                  <a:pt x="473" y="2002"/>
                </a:cubicBezTo>
                <a:cubicBezTo>
                  <a:pt x="642" y="2002"/>
                  <a:pt x="893" y="1949"/>
                  <a:pt x="1106" y="1884"/>
                </a:cubicBezTo>
                <a:cubicBezTo>
                  <a:pt x="1336" y="1842"/>
                  <a:pt x="1524" y="1779"/>
                  <a:pt x="1545" y="1779"/>
                </a:cubicBezTo>
                <a:lnTo>
                  <a:pt x="1901" y="2010"/>
                </a:lnTo>
                <a:cubicBezTo>
                  <a:pt x="1901" y="2010"/>
                  <a:pt x="1963" y="2072"/>
                  <a:pt x="1838" y="2072"/>
                </a:cubicBezTo>
                <a:cubicBezTo>
                  <a:pt x="1796" y="2093"/>
                  <a:pt x="1733" y="2093"/>
                  <a:pt x="1650" y="2093"/>
                </a:cubicBezTo>
                <a:cubicBezTo>
                  <a:pt x="1604" y="2086"/>
                  <a:pt x="1555" y="2081"/>
                  <a:pt x="1506" y="2081"/>
                </a:cubicBezTo>
                <a:cubicBezTo>
                  <a:pt x="1422" y="2081"/>
                  <a:pt x="1339" y="2095"/>
                  <a:pt x="1273" y="2135"/>
                </a:cubicBezTo>
                <a:cubicBezTo>
                  <a:pt x="1106" y="2219"/>
                  <a:pt x="331" y="2805"/>
                  <a:pt x="331" y="2805"/>
                </a:cubicBezTo>
                <a:cubicBezTo>
                  <a:pt x="331" y="2805"/>
                  <a:pt x="38" y="3098"/>
                  <a:pt x="17" y="3160"/>
                </a:cubicBezTo>
                <a:cubicBezTo>
                  <a:pt x="1" y="3211"/>
                  <a:pt x="106" y="3383"/>
                  <a:pt x="267" y="3383"/>
                </a:cubicBezTo>
                <a:cubicBezTo>
                  <a:pt x="307" y="3383"/>
                  <a:pt x="349" y="3373"/>
                  <a:pt x="394" y="3349"/>
                </a:cubicBezTo>
                <a:cubicBezTo>
                  <a:pt x="645" y="3223"/>
                  <a:pt x="1106" y="2867"/>
                  <a:pt x="1252" y="2826"/>
                </a:cubicBezTo>
                <a:cubicBezTo>
                  <a:pt x="1398" y="2784"/>
                  <a:pt x="1545" y="2616"/>
                  <a:pt x="1775" y="2616"/>
                </a:cubicBezTo>
                <a:lnTo>
                  <a:pt x="2173" y="2616"/>
                </a:lnTo>
                <a:lnTo>
                  <a:pt x="1712" y="2742"/>
                </a:lnTo>
                <a:cubicBezTo>
                  <a:pt x="1712" y="2742"/>
                  <a:pt x="1545" y="2805"/>
                  <a:pt x="1336" y="2930"/>
                </a:cubicBezTo>
                <a:cubicBezTo>
                  <a:pt x="1106" y="3077"/>
                  <a:pt x="624" y="3370"/>
                  <a:pt x="436" y="3474"/>
                </a:cubicBezTo>
                <a:cubicBezTo>
                  <a:pt x="227" y="3600"/>
                  <a:pt x="227" y="3704"/>
                  <a:pt x="289" y="3809"/>
                </a:cubicBezTo>
                <a:cubicBezTo>
                  <a:pt x="325" y="3868"/>
                  <a:pt x="386" y="3926"/>
                  <a:pt x="506" y="3926"/>
                </a:cubicBezTo>
                <a:cubicBezTo>
                  <a:pt x="601" y="3926"/>
                  <a:pt x="733" y="3890"/>
                  <a:pt x="917" y="3788"/>
                </a:cubicBezTo>
                <a:cubicBezTo>
                  <a:pt x="1336" y="3558"/>
                  <a:pt x="1796" y="3349"/>
                  <a:pt x="1796" y="3349"/>
                </a:cubicBezTo>
                <a:lnTo>
                  <a:pt x="2319" y="3181"/>
                </a:lnTo>
                <a:lnTo>
                  <a:pt x="2507" y="3160"/>
                </a:lnTo>
                <a:lnTo>
                  <a:pt x="2591" y="3265"/>
                </a:lnTo>
                <a:cubicBezTo>
                  <a:pt x="2591" y="3265"/>
                  <a:pt x="2214" y="3537"/>
                  <a:pt x="2005" y="3704"/>
                </a:cubicBezTo>
                <a:cubicBezTo>
                  <a:pt x="1796" y="3851"/>
                  <a:pt x="1147" y="4102"/>
                  <a:pt x="1294" y="4353"/>
                </a:cubicBezTo>
                <a:cubicBezTo>
                  <a:pt x="1352" y="4453"/>
                  <a:pt x="1431" y="4494"/>
                  <a:pt x="1524" y="4494"/>
                </a:cubicBezTo>
                <a:cubicBezTo>
                  <a:pt x="1665" y="4494"/>
                  <a:pt x="1838" y="4403"/>
                  <a:pt x="2026" y="4290"/>
                </a:cubicBezTo>
                <a:cubicBezTo>
                  <a:pt x="2340" y="4123"/>
                  <a:pt x="2654" y="3914"/>
                  <a:pt x="2905" y="3788"/>
                </a:cubicBezTo>
                <a:cubicBezTo>
                  <a:pt x="3106" y="3679"/>
                  <a:pt x="3371" y="3617"/>
                  <a:pt x="3713" y="3617"/>
                </a:cubicBezTo>
                <a:cubicBezTo>
                  <a:pt x="3763" y="3617"/>
                  <a:pt x="3814" y="3618"/>
                  <a:pt x="3867" y="3621"/>
                </a:cubicBezTo>
                <a:cubicBezTo>
                  <a:pt x="4048" y="3630"/>
                  <a:pt x="4244" y="3643"/>
                  <a:pt x="4426" y="3643"/>
                </a:cubicBezTo>
                <a:cubicBezTo>
                  <a:pt x="4665" y="3643"/>
                  <a:pt x="4878" y="3620"/>
                  <a:pt x="4997" y="3537"/>
                </a:cubicBezTo>
                <a:cubicBezTo>
                  <a:pt x="5207" y="3370"/>
                  <a:pt x="5646" y="2888"/>
                  <a:pt x="5646" y="2888"/>
                </a:cubicBezTo>
                <a:lnTo>
                  <a:pt x="7132" y="1005"/>
                </a:lnTo>
                <a:lnTo>
                  <a:pt x="54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2294838" y="2637027"/>
            <a:ext cx="221104" cy="597011"/>
          </a:xfrm>
          <a:custGeom>
            <a:avLst/>
            <a:gdLst/>
            <a:ahLst/>
            <a:cxnLst/>
            <a:rect l="l" t="t" r="r" b="b"/>
            <a:pathLst>
              <a:path w="5169" h="13957" extrusionOk="0">
                <a:moveTo>
                  <a:pt x="607" y="1"/>
                </a:moveTo>
                <a:lnTo>
                  <a:pt x="0" y="4855"/>
                </a:lnTo>
                <a:lnTo>
                  <a:pt x="2343" y="8621"/>
                </a:lnTo>
                <a:lnTo>
                  <a:pt x="419" y="12764"/>
                </a:lnTo>
                <a:lnTo>
                  <a:pt x="439" y="12764"/>
                </a:lnTo>
                <a:cubicBezTo>
                  <a:pt x="439" y="12764"/>
                  <a:pt x="439" y="12764"/>
                  <a:pt x="439" y="12785"/>
                </a:cubicBezTo>
                <a:lnTo>
                  <a:pt x="2260" y="13957"/>
                </a:lnTo>
                <a:lnTo>
                  <a:pt x="4561" y="10274"/>
                </a:lnTo>
                <a:lnTo>
                  <a:pt x="4561" y="10253"/>
                </a:lnTo>
                <a:cubicBezTo>
                  <a:pt x="4624" y="10149"/>
                  <a:pt x="5064" y="9270"/>
                  <a:pt x="5105" y="9019"/>
                </a:cubicBezTo>
                <a:cubicBezTo>
                  <a:pt x="5147" y="8830"/>
                  <a:pt x="5168" y="8245"/>
                  <a:pt x="5168" y="8245"/>
                </a:cubicBezTo>
                <a:lnTo>
                  <a:pt x="4896" y="8245"/>
                </a:lnTo>
                <a:lnTo>
                  <a:pt x="5105" y="8098"/>
                </a:lnTo>
                <a:cubicBezTo>
                  <a:pt x="5105" y="8098"/>
                  <a:pt x="4938" y="7449"/>
                  <a:pt x="4708" y="7052"/>
                </a:cubicBezTo>
                <a:cubicBezTo>
                  <a:pt x="3662" y="5252"/>
                  <a:pt x="2071" y="2407"/>
                  <a:pt x="1799" y="1695"/>
                </a:cubicBezTo>
                <a:cubicBezTo>
                  <a:pt x="1297" y="461"/>
                  <a:pt x="607" y="1"/>
                  <a:pt x="607" y="1"/>
                </a:cubicBez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1946650" y="2245935"/>
            <a:ext cx="272135" cy="169175"/>
          </a:xfrm>
          <a:custGeom>
            <a:avLst/>
            <a:gdLst/>
            <a:ahLst/>
            <a:cxnLst/>
            <a:rect l="l" t="t" r="r" b="b"/>
            <a:pathLst>
              <a:path w="6362" h="3955" extrusionOk="0">
                <a:moveTo>
                  <a:pt x="3181" y="0"/>
                </a:moveTo>
                <a:cubicBezTo>
                  <a:pt x="1675" y="0"/>
                  <a:pt x="419" y="1276"/>
                  <a:pt x="84" y="3013"/>
                </a:cubicBezTo>
                <a:lnTo>
                  <a:pt x="84" y="3034"/>
                </a:lnTo>
                <a:cubicBezTo>
                  <a:pt x="22" y="3327"/>
                  <a:pt x="1" y="3641"/>
                  <a:pt x="1" y="3955"/>
                </a:cubicBezTo>
                <a:lnTo>
                  <a:pt x="6362" y="3955"/>
                </a:lnTo>
                <a:cubicBezTo>
                  <a:pt x="6362" y="3641"/>
                  <a:pt x="6341" y="3327"/>
                  <a:pt x="6278" y="3013"/>
                </a:cubicBezTo>
                <a:cubicBezTo>
                  <a:pt x="5943" y="1276"/>
                  <a:pt x="4667" y="0"/>
                  <a:pt x="3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1964573" y="2473241"/>
            <a:ext cx="102959" cy="119984"/>
          </a:xfrm>
          <a:custGeom>
            <a:avLst/>
            <a:gdLst/>
            <a:ahLst/>
            <a:cxnLst/>
            <a:rect l="l" t="t" r="r" b="b"/>
            <a:pathLst>
              <a:path w="2407" h="2805" extrusionOk="0">
                <a:moveTo>
                  <a:pt x="0" y="1"/>
                </a:moveTo>
                <a:cubicBezTo>
                  <a:pt x="126" y="1026"/>
                  <a:pt x="1214" y="2532"/>
                  <a:pt x="2406" y="2804"/>
                </a:cubicBezTo>
                <a:cubicBezTo>
                  <a:pt x="2093" y="2679"/>
                  <a:pt x="1632" y="2386"/>
                  <a:pt x="1214" y="1926"/>
                </a:cubicBezTo>
                <a:cubicBezTo>
                  <a:pt x="1025" y="1716"/>
                  <a:pt x="837" y="1465"/>
                  <a:pt x="670" y="1193"/>
                </a:cubicBezTo>
                <a:cubicBezTo>
                  <a:pt x="523" y="942"/>
                  <a:pt x="398" y="649"/>
                  <a:pt x="293" y="335"/>
                </a:cubicBezTo>
                <a:cubicBezTo>
                  <a:pt x="272" y="231"/>
                  <a:pt x="251" y="126"/>
                  <a:pt x="230" y="1"/>
                </a:cubicBezTo>
                <a:close/>
              </a:path>
            </a:pathLst>
          </a:custGeom>
          <a:solidFill>
            <a:srgbClr val="2E2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2097004" y="2473241"/>
            <a:ext cx="103002" cy="119984"/>
          </a:xfrm>
          <a:custGeom>
            <a:avLst/>
            <a:gdLst/>
            <a:ahLst/>
            <a:cxnLst/>
            <a:rect l="l" t="t" r="r" b="b"/>
            <a:pathLst>
              <a:path w="2408" h="2805" extrusionOk="0">
                <a:moveTo>
                  <a:pt x="2198" y="1"/>
                </a:moveTo>
                <a:cubicBezTo>
                  <a:pt x="2177" y="126"/>
                  <a:pt x="2156" y="231"/>
                  <a:pt x="2114" y="335"/>
                </a:cubicBezTo>
                <a:cubicBezTo>
                  <a:pt x="2010" y="649"/>
                  <a:pt x="1884" y="942"/>
                  <a:pt x="1759" y="1193"/>
                </a:cubicBezTo>
                <a:cubicBezTo>
                  <a:pt x="1591" y="1465"/>
                  <a:pt x="1403" y="1716"/>
                  <a:pt x="1194" y="1926"/>
                </a:cubicBezTo>
                <a:cubicBezTo>
                  <a:pt x="775" y="2386"/>
                  <a:pt x="315" y="2679"/>
                  <a:pt x="1" y="2804"/>
                </a:cubicBezTo>
                <a:cubicBezTo>
                  <a:pt x="1214" y="2532"/>
                  <a:pt x="2282" y="1026"/>
                  <a:pt x="2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2111334" y="2415067"/>
            <a:ext cx="18864" cy="26905"/>
          </a:xfrm>
          <a:custGeom>
            <a:avLst/>
            <a:gdLst/>
            <a:ahLst/>
            <a:cxnLst/>
            <a:rect l="l" t="t" r="r" b="b"/>
            <a:pathLst>
              <a:path w="441" h="629" extrusionOk="0">
                <a:moveTo>
                  <a:pt x="1" y="1"/>
                </a:moveTo>
                <a:cubicBezTo>
                  <a:pt x="43" y="273"/>
                  <a:pt x="147" y="482"/>
                  <a:pt x="356" y="628"/>
                </a:cubicBezTo>
                <a:cubicBezTo>
                  <a:pt x="335" y="419"/>
                  <a:pt x="377" y="189"/>
                  <a:pt x="4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2132807" y="2415067"/>
            <a:ext cx="37642" cy="43887"/>
          </a:xfrm>
          <a:custGeom>
            <a:avLst/>
            <a:gdLst/>
            <a:ahLst/>
            <a:cxnLst/>
            <a:rect l="l" t="t" r="r" b="b"/>
            <a:pathLst>
              <a:path w="880" h="1026" extrusionOk="0">
                <a:moveTo>
                  <a:pt x="1" y="1"/>
                </a:moveTo>
                <a:cubicBezTo>
                  <a:pt x="105" y="440"/>
                  <a:pt x="461" y="796"/>
                  <a:pt x="880" y="1026"/>
                </a:cubicBezTo>
                <a:cubicBezTo>
                  <a:pt x="754" y="691"/>
                  <a:pt x="712" y="356"/>
                  <a:pt x="691" y="1"/>
                </a:cubicBezTo>
                <a:close/>
              </a:path>
            </a:pathLst>
          </a:custGeom>
          <a:solidFill>
            <a:srgbClr val="B4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1902805" y="2454463"/>
            <a:ext cx="91325" cy="151295"/>
          </a:xfrm>
          <a:custGeom>
            <a:avLst/>
            <a:gdLst/>
            <a:ahLst/>
            <a:cxnLst/>
            <a:rect l="l" t="t" r="r" b="b"/>
            <a:pathLst>
              <a:path w="2135" h="3537" extrusionOk="0">
                <a:moveTo>
                  <a:pt x="1026" y="0"/>
                </a:moveTo>
                <a:cubicBezTo>
                  <a:pt x="628" y="335"/>
                  <a:pt x="314" y="858"/>
                  <a:pt x="210" y="1235"/>
                </a:cubicBezTo>
                <a:cubicBezTo>
                  <a:pt x="1" y="1925"/>
                  <a:pt x="84" y="2804"/>
                  <a:pt x="398" y="3536"/>
                </a:cubicBezTo>
                <a:lnTo>
                  <a:pt x="1570" y="3055"/>
                </a:lnTo>
                <a:lnTo>
                  <a:pt x="1549" y="2950"/>
                </a:lnTo>
                <a:lnTo>
                  <a:pt x="1988" y="2699"/>
                </a:lnTo>
                <a:cubicBezTo>
                  <a:pt x="2072" y="2469"/>
                  <a:pt x="2135" y="2218"/>
                  <a:pt x="2135" y="1967"/>
                </a:cubicBezTo>
                <a:cubicBezTo>
                  <a:pt x="1758" y="1465"/>
                  <a:pt x="1507" y="900"/>
                  <a:pt x="1444" y="440"/>
                </a:cubicBezTo>
                <a:lnTo>
                  <a:pt x="1381" y="440"/>
                </a:lnTo>
                <a:cubicBezTo>
                  <a:pt x="1193" y="440"/>
                  <a:pt x="1026" y="272"/>
                  <a:pt x="1026" y="63"/>
                </a:cubicBezTo>
                <a:lnTo>
                  <a:pt x="1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1971716" y="2402534"/>
            <a:ext cx="222002" cy="26007"/>
          </a:xfrm>
          <a:custGeom>
            <a:avLst/>
            <a:gdLst/>
            <a:ahLst/>
            <a:cxnLst/>
            <a:rect l="l" t="t" r="r" b="b"/>
            <a:pathLst>
              <a:path w="5190" h="608" extrusionOk="0">
                <a:moveTo>
                  <a:pt x="294" y="1"/>
                </a:moveTo>
                <a:cubicBezTo>
                  <a:pt x="126" y="1"/>
                  <a:pt x="1" y="126"/>
                  <a:pt x="1" y="294"/>
                </a:cubicBezTo>
                <a:cubicBezTo>
                  <a:pt x="1" y="461"/>
                  <a:pt x="126" y="607"/>
                  <a:pt x="294" y="607"/>
                </a:cubicBezTo>
                <a:lnTo>
                  <a:pt x="4897" y="607"/>
                </a:lnTo>
                <a:cubicBezTo>
                  <a:pt x="5064" y="607"/>
                  <a:pt x="5190" y="461"/>
                  <a:pt x="5190" y="294"/>
                </a:cubicBezTo>
                <a:cubicBezTo>
                  <a:pt x="5190" y="126"/>
                  <a:pt x="5064" y="1"/>
                  <a:pt x="48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2053160" y="2818735"/>
            <a:ext cx="21516" cy="21516"/>
          </a:xfrm>
          <a:custGeom>
            <a:avLst/>
            <a:gdLst/>
            <a:ahLst/>
            <a:cxnLst/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26" y="0"/>
                  <a:pt x="1" y="105"/>
                  <a:pt x="1" y="251"/>
                </a:cubicBezTo>
                <a:cubicBezTo>
                  <a:pt x="1" y="398"/>
                  <a:pt x="126" y="502"/>
                  <a:pt x="252" y="502"/>
                </a:cubicBezTo>
                <a:cubicBezTo>
                  <a:pt x="398" y="502"/>
                  <a:pt x="503" y="398"/>
                  <a:pt x="503" y="251"/>
                </a:cubicBezTo>
                <a:cubicBezTo>
                  <a:pt x="503" y="105"/>
                  <a:pt x="398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2053160" y="2896585"/>
            <a:ext cx="21516" cy="21516"/>
          </a:xfrm>
          <a:custGeom>
            <a:avLst/>
            <a:gdLst/>
            <a:ahLst/>
            <a:cxnLst/>
            <a:rect l="l" t="t" r="r" b="b"/>
            <a:pathLst>
              <a:path w="503" h="503" extrusionOk="0">
                <a:moveTo>
                  <a:pt x="252" y="1"/>
                </a:moveTo>
                <a:cubicBezTo>
                  <a:pt x="126" y="1"/>
                  <a:pt x="1" y="105"/>
                  <a:pt x="1" y="252"/>
                </a:cubicBezTo>
                <a:cubicBezTo>
                  <a:pt x="1" y="377"/>
                  <a:pt x="126" y="503"/>
                  <a:pt x="252" y="503"/>
                </a:cubicBezTo>
                <a:cubicBezTo>
                  <a:pt x="398" y="503"/>
                  <a:pt x="503" y="377"/>
                  <a:pt x="503" y="252"/>
                </a:cubicBezTo>
                <a:cubicBezTo>
                  <a:pt x="503" y="105"/>
                  <a:pt x="398" y="1"/>
                  <a:pt x="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2053160" y="2974436"/>
            <a:ext cx="21516" cy="20660"/>
          </a:xfrm>
          <a:custGeom>
            <a:avLst/>
            <a:gdLst/>
            <a:ahLst/>
            <a:cxnLst/>
            <a:rect l="l" t="t" r="r" b="b"/>
            <a:pathLst>
              <a:path w="503" h="483" extrusionOk="0">
                <a:moveTo>
                  <a:pt x="252" y="1"/>
                </a:moveTo>
                <a:cubicBezTo>
                  <a:pt x="126" y="1"/>
                  <a:pt x="1" y="105"/>
                  <a:pt x="1" y="252"/>
                </a:cubicBezTo>
                <a:cubicBezTo>
                  <a:pt x="1" y="377"/>
                  <a:pt x="126" y="482"/>
                  <a:pt x="252" y="482"/>
                </a:cubicBezTo>
                <a:cubicBezTo>
                  <a:pt x="398" y="482"/>
                  <a:pt x="503" y="377"/>
                  <a:pt x="503" y="252"/>
                </a:cubicBezTo>
                <a:cubicBezTo>
                  <a:pt x="503" y="105"/>
                  <a:pt x="398" y="1"/>
                  <a:pt x="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2053160" y="3051431"/>
            <a:ext cx="21516" cy="21516"/>
          </a:xfrm>
          <a:custGeom>
            <a:avLst/>
            <a:gdLst/>
            <a:ahLst/>
            <a:cxnLst/>
            <a:rect l="l" t="t" r="r" b="b"/>
            <a:pathLst>
              <a:path w="503" h="503" extrusionOk="0">
                <a:moveTo>
                  <a:pt x="252" y="0"/>
                </a:moveTo>
                <a:cubicBezTo>
                  <a:pt x="126" y="0"/>
                  <a:pt x="1" y="126"/>
                  <a:pt x="1" y="251"/>
                </a:cubicBezTo>
                <a:cubicBezTo>
                  <a:pt x="1" y="398"/>
                  <a:pt x="126" y="502"/>
                  <a:pt x="252" y="502"/>
                </a:cubicBezTo>
                <a:cubicBezTo>
                  <a:pt x="398" y="502"/>
                  <a:pt x="503" y="398"/>
                  <a:pt x="503" y="251"/>
                </a:cubicBezTo>
                <a:cubicBezTo>
                  <a:pt x="503" y="126"/>
                  <a:pt x="398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375646" y="2702344"/>
            <a:ext cx="143253" cy="148643"/>
          </a:xfrm>
          <a:custGeom>
            <a:avLst/>
            <a:gdLst/>
            <a:ahLst/>
            <a:cxnLst/>
            <a:rect l="l" t="t" r="r" b="b"/>
            <a:pathLst>
              <a:path w="3349" h="3475" extrusionOk="0">
                <a:moveTo>
                  <a:pt x="214" y="0"/>
                </a:moveTo>
                <a:cubicBezTo>
                  <a:pt x="198" y="0"/>
                  <a:pt x="183" y="0"/>
                  <a:pt x="168" y="1"/>
                </a:cubicBezTo>
                <a:cubicBezTo>
                  <a:pt x="84" y="168"/>
                  <a:pt x="105" y="378"/>
                  <a:pt x="210" y="545"/>
                </a:cubicBezTo>
                <a:cubicBezTo>
                  <a:pt x="21" y="838"/>
                  <a:pt x="105" y="1173"/>
                  <a:pt x="105" y="1508"/>
                </a:cubicBezTo>
                <a:cubicBezTo>
                  <a:pt x="105" y="1654"/>
                  <a:pt x="84" y="1738"/>
                  <a:pt x="63" y="1884"/>
                </a:cubicBezTo>
                <a:cubicBezTo>
                  <a:pt x="63" y="2073"/>
                  <a:pt x="1" y="2177"/>
                  <a:pt x="84" y="2365"/>
                </a:cubicBezTo>
                <a:cubicBezTo>
                  <a:pt x="356" y="2972"/>
                  <a:pt x="1423" y="3244"/>
                  <a:pt x="2344" y="3474"/>
                </a:cubicBezTo>
                <a:lnTo>
                  <a:pt x="3348" y="1821"/>
                </a:lnTo>
                <a:cubicBezTo>
                  <a:pt x="2951" y="1487"/>
                  <a:pt x="2762" y="1173"/>
                  <a:pt x="2553" y="859"/>
                </a:cubicBezTo>
                <a:cubicBezTo>
                  <a:pt x="2323" y="503"/>
                  <a:pt x="2177" y="482"/>
                  <a:pt x="1800" y="420"/>
                </a:cubicBezTo>
                <a:cubicBezTo>
                  <a:pt x="1333" y="318"/>
                  <a:pt x="709" y="0"/>
                  <a:pt x="2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369401" y="2777799"/>
            <a:ext cx="112712" cy="199503"/>
          </a:xfrm>
          <a:custGeom>
            <a:avLst/>
            <a:gdLst/>
            <a:ahLst/>
            <a:cxnLst/>
            <a:rect l="l" t="t" r="r" b="b"/>
            <a:pathLst>
              <a:path w="2635" h="4664" extrusionOk="0">
                <a:moveTo>
                  <a:pt x="1276" y="1564"/>
                </a:moveTo>
                <a:cubicBezTo>
                  <a:pt x="1318" y="2275"/>
                  <a:pt x="1318" y="2987"/>
                  <a:pt x="1235" y="3698"/>
                </a:cubicBezTo>
                <a:cubicBezTo>
                  <a:pt x="1198" y="3933"/>
                  <a:pt x="1148" y="4021"/>
                  <a:pt x="1095" y="4021"/>
                </a:cubicBezTo>
                <a:cubicBezTo>
                  <a:pt x="965" y="4021"/>
                  <a:pt x="816" y="3485"/>
                  <a:pt x="816" y="3322"/>
                </a:cubicBezTo>
                <a:cubicBezTo>
                  <a:pt x="816" y="3008"/>
                  <a:pt x="879" y="2715"/>
                  <a:pt x="963" y="2422"/>
                </a:cubicBezTo>
                <a:cubicBezTo>
                  <a:pt x="1025" y="2129"/>
                  <a:pt x="1151" y="1836"/>
                  <a:pt x="1276" y="1564"/>
                </a:cubicBezTo>
                <a:close/>
                <a:moveTo>
                  <a:pt x="1679" y="1"/>
                </a:moveTo>
                <a:cubicBezTo>
                  <a:pt x="1505" y="1"/>
                  <a:pt x="1343" y="133"/>
                  <a:pt x="1255" y="309"/>
                </a:cubicBezTo>
                <a:cubicBezTo>
                  <a:pt x="900" y="1229"/>
                  <a:pt x="293" y="1941"/>
                  <a:pt x="126" y="2945"/>
                </a:cubicBezTo>
                <a:cubicBezTo>
                  <a:pt x="0" y="3573"/>
                  <a:pt x="42" y="4598"/>
                  <a:pt x="879" y="4661"/>
                </a:cubicBezTo>
                <a:cubicBezTo>
                  <a:pt x="909" y="4663"/>
                  <a:pt x="938" y="4664"/>
                  <a:pt x="967" y="4664"/>
                </a:cubicBezTo>
                <a:cubicBezTo>
                  <a:pt x="2635" y="4664"/>
                  <a:pt x="1987" y="1130"/>
                  <a:pt x="1946" y="204"/>
                </a:cubicBezTo>
                <a:lnTo>
                  <a:pt x="1946" y="183"/>
                </a:lnTo>
                <a:lnTo>
                  <a:pt x="1925" y="120"/>
                </a:lnTo>
                <a:lnTo>
                  <a:pt x="1904" y="99"/>
                </a:lnTo>
                <a:lnTo>
                  <a:pt x="1841" y="57"/>
                </a:lnTo>
                <a:lnTo>
                  <a:pt x="1799" y="37"/>
                </a:lnTo>
                <a:lnTo>
                  <a:pt x="1779" y="16"/>
                </a:lnTo>
                <a:cubicBezTo>
                  <a:pt x="1745" y="6"/>
                  <a:pt x="1712" y="1"/>
                  <a:pt x="16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2276017" y="3023670"/>
            <a:ext cx="19719" cy="162032"/>
          </a:xfrm>
          <a:custGeom>
            <a:avLst/>
            <a:gdLst/>
            <a:ahLst/>
            <a:cxnLst/>
            <a:rect l="l" t="t" r="r" b="b"/>
            <a:pathLst>
              <a:path w="461" h="3788" extrusionOk="0">
                <a:moveTo>
                  <a:pt x="1" y="1"/>
                </a:moveTo>
                <a:cubicBezTo>
                  <a:pt x="62" y="428"/>
                  <a:pt x="178" y="1277"/>
                  <a:pt x="302" y="2313"/>
                </a:cubicBezTo>
                <a:lnTo>
                  <a:pt x="302" y="2313"/>
                </a:lnTo>
                <a:cubicBezTo>
                  <a:pt x="184" y="1274"/>
                  <a:pt x="63" y="422"/>
                  <a:pt x="1" y="1"/>
                </a:cubicBezTo>
                <a:close/>
                <a:moveTo>
                  <a:pt x="302" y="2313"/>
                </a:moveTo>
                <a:cubicBezTo>
                  <a:pt x="342" y="2668"/>
                  <a:pt x="382" y="3044"/>
                  <a:pt x="419" y="3432"/>
                </a:cubicBezTo>
                <a:cubicBezTo>
                  <a:pt x="425" y="3445"/>
                  <a:pt x="430" y="3457"/>
                  <a:pt x="433" y="3470"/>
                </a:cubicBezTo>
                <a:lnTo>
                  <a:pt x="433" y="3470"/>
                </a:lnTo>
                <a:cubicBezTo>
                  <a:pt x="390" y="3068"/>
                  <a:pt x="345" y="2679"/>
                  <a:pt x="302" y="2313"/>
                </a:cubicBezTo>
                <a:close/>
                <a:moveTo>
                  <a:pt x="433" y="3470"/>
                </a:moveTo>
                <a:lnTo>
                  <a:pt x="433" y="3470"/>
                </a:lnTo>
                <a:cubicBezTo>
                  <a:pt x="435" y="3492"/>
                  <a:pt x="438" y="3514"/>
                  <a:pt x="440" y="3536"/>
                </a:cubicBezTo>
                <a:lnTo>
                  <a:pt x="440" y="3536"/>
                </a:lnTo>
                <a:cubicBezTo>
                  <a:pt x="440" y="3514"/>
                  <a:pt x="438" y="3492"/>
                  <a:pt x="433" y="3470"/>
                </a:cubicBezTo>
                <a:close/>
                <a:moveTo>
                  <a:pt x="440" y="3536"/>
                </a:moveTo>
                <a:cubicBezTo>
                  <a:pt x="440" y="3536"/>
                  <a:pt x="440" y="3537"/>
                  <a:pt x="440" y="3537"/>
                </a:cubicBezTo>
                <a:lnTo>
                  <a:pt x="440" y="3537"/>
                </a:lnTo>
                <a:lnTo>
                  <a:pt x="440" y="3537"/>
                </a:lnTo>
                <a:cubicBezTo>
                  <a:pt x="440" y="3536"/>
                  <a:pt x="440" y="3536"/>
                  <a:pt x="440" y="3536"/>
                </a:cubicBezTo>
                <a:close/>
                <a:moveTo>
                  <a:pt x="440" y="3537"/>
                </a:moveTo>
                <a:lnTo>
                  <a:pt x="398" y="3620"/>
                </a:lnTo>
                <a:lnTo>
                  <a:pt x="398" y="3620"/>
                </a:lnTo>
                <a:lnTo>
                  <a:pt x="440" y="3558"/>
                </a:lnTo>
                <a:cubicBezTo>
                  <a:pt x="440" y="3551"/>
                  <a:pt x="440" y="3544"/>
                  <a:pt x="440" y="3537"/>
                </a:cubicBezTo>
                <a:close/>
                <a:moveTo>
                  <a:pt x="398" y="3620"/>
                </a:moveTo>
                <a:lnTo>
                  <a:pt x="440" y="3641"/>
                </a:lnTo>
                <a:cubicBezTo>
                  <a:pt x="461" y="3683"/>
                  <a:pt x="461" y="3725"/>
                  <a:pt x="461" y="3788"/>
                </a:cubicBezTo>
                <a:cubicBezTo>
                  <a:pt x="461" y="3725"/>
                  <a:pt x="461" y="3683"/>
                  <a:pt x="461" y="3641"/>
                </a:cubicBezTo>
                <a:lnTo>
                  <a:pt x="398" y="3620"/>
                </a:lnTo>
                <a:close/>
              </a:path>
            </a:pathLst>
          </a:custGeom>
          <a:solidFill>
            <a:srgbClr val="5F3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2295737" y="3185659"/>
            <a:ext cx="12533" cy="2738"/>
          </a:xfrm>
          <a:custGeom>
            <a:avLst/>
            <a:gdLst/>
            <a:ahLst/>
            <a:cxnLst/>
            <a:rect l="l" t="t" r="r" b="b"/>
            <a:pathLst>
              <a:path w="293" h="64" extrusionOk="0">
                <a:moveTo>
                  <a:pt x="0" y="1"/>
                </a:moveTo>
                <a:lnTo>
                  <a:pt x="0" y="1"/>
                </a:lnTo>
                <a:cubicBezTo>
                  <a:pt x="167" y="43"/>
                  <a:pt x="272" y="64"/>
                  <a:pt x="293" y="64"/>
                </a:cubicBezTo>
                <a:cubicBezTo>
                  <a:pt x="293" y="64"/>
                  <a:pt x="167" y="43"/>
                  <a:pt x="0" y="1"/>
                </a:cubicBezTo>
                <a:close/>
              </a:path>
            </a:pathLst>
          </a:custGeom>
          <a:solidFill>
            <a:srgbClr val="181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2312718" y="3183007"/>
            <a:ext cx="941" cy="43"/>
          </a:xfrm>
          <a:custGeom>
            <a:avLst/>
            <a:gdLst/>
            <a:ahLst/>
            <a:cxnLst/>
            <a:rect l="l" t="t" r="r" b="b"/>
            <a:pathLst>
              <a:path w="22" h="1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241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478300" y="3205378"/>
            <a:ext cx="16126" cy="7186"/>
          </a:xfrm>
          <a:custGeom>
            <a:avLst/>
            <a:gdLst/>
            <a:ahLst/>
            <a:cxnLst/>
            <a:rect l="l" t="t" r="r" b="b"/>
            <a:pathLst>
              <a:path w="377" h="168" extrusionOk="0">
                <a:moveTo>
                  <a:pt x="0" y="168"/>
                </a:moveTo>
                <a:lnTo>
                  <a:pt x="0" y="168"/>
                </a:lnTo>
                <a:cubicBezTo>
                  <a:pt x="126" y="105"/>
                  <a:pt x="251" y="42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251" y="42"/>
                  <a:pt x="126" y="105"/>
                  <a:pt x="0" y="168"/>
                </a:cubicBezTo>
                <a:close/>
              </a:path>
            </a:pathLst>
          </a:custGeom>
          <a:solidFill>
            <a:srgbClr val="CBB8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443396" y="3212522"/>
            <a:ext cx="34947" cy="17965"/>
          </a:xfrm>
          <a:custGeom>
            <a:avLst/>
            <a:gdLst/>
            <a:ahLst/>
            <a:cxnLst/>
            <a:rect l="l" t="t" r="r" b="b"/>
            <a:pathLst>
              <a:path w="817" h="420" extrusionOk="0">
                <a:moveTo>
                  <a:pt x="0" y="419"/>
                </a:moveTo>
                <a:lnTo>
                  <a:pt x="0" y="419"/>
                </a:lnTo>
                <a:cubicBezTo>
                  <a:pt x="272" y="273"/>
                  <a:pt x="544" y="126"/>
                  <a:pt x="816" y="1"/>
                </a:cubicBezTo>
                <a:lnTo>
                  <a:pt x="816" y="1"/>
                </a:lnTo>
                <a:cubicBezTo>
                  <a:pt x="544" y="126"/>
                  <a:pt x="272" y="273"/>
                  <a:pt x="0" y="419"/>
                </a:cubicBezTo>
                <a:close/>
              </a:path>
            </a:pathLst>
          </a:custGeom>
          <a:solidFill>
            <a:srgbClr val="793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304677" y="3291270"/>
            <a:ext cx="1839" cy="941"/>
          </a:xfrm>
          <a:custGeom>
            <a:avLst/>
            <a:gdLst/>
            <a:ahLst/>
            <a:cxnLst/>
            <a:rect l="l" t="t" r="r" b="b"/>
            <a:pathLst>
              <a:path w="43" h="22" extrusionOk="0">
                <a:moveTo>
                  <a:pt x="42" y="1"/>
                </a:moveTo>
                <a:cubicBezTo>
                  <a:pt x="21" y="22"/>
                  <a:pt x="21" y="22"/>
                  <a:pt x="0" y="22"/>
                </a:cubicBezTo>
                <a:lnTo>
                  <a:pt x="42" y="22"/>
                </a:lnTo>
                <a:lnTo>
                  <a:pt x="42" y="1"/>
                </a:lnTo>
                <a:close/>
              </a:path>
            </a:pathLst>
          </a:custGeom>
          <a:solidFill>
            <a:srgbClr val="B8A6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306473" y="3283314"/>
            <a:ext cx="24938" cy="8897"/>
          </a:xfrm>
          <a:custGeom>
            <a:avLst/>
            <a:gdLst/>
            <a:ahLst/>
            <a:cxnLst/>
            <a:rect l="l" t="t" r="r" b="b"/>
            <a:pathLst>
              <a:path w="583" h="208" extrusionOk="0">
                <a:moveTo>
                  <a:pt x="582" y="0"/>
                </a:moveTo>
                <a:cubicBezTo>
                  <a:pt x="395" y="83"/>
                  <a:pt x="187" y="145"/>
                  <a:pt x="0" y="187"/>
                </a:cubicBezTo>
                <a:lnTo>
                  <a:pt x="0" y="208"/>
                </a:lnTo>
                <a:cubicBezTo>
                  <a:pt x="187" y="145"/>
                  <a:pt x="395" y="83"/>
                  <a:pt x="582" y="0"/>
                </a:cubicBezTo>
                <a:close/>
              </a:path>
            </a:pathLst>
          </a:custGeom>
          <a:solidFill>
            <a:srgbClr val="9D8E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301982" y="2722962"/>
            <a:ext cx="275685" cy="569250"/>
          </a:xfrm>
          <a:custGeom>
            <a:avLst/>
            <a:gdLst/>
            <a:ahLst/>
            <a:cxnLst/>
            <a:rect l="l" t="t" r="r" b="b"/>
            <a:pathLst>
              <a:path w="6445" h="13308" extrusionOk="0">
                <a:moveTo>
                  <a:pt x="1758" y="0"/>
                </a:moveTo>
                <a:lnTo>
                  <a:pt x="1758" y="0"/>
                </a:lnTo>
                <a:cubicBezTo>
                  <a:pt x="1800" y="84"/>
                  <a:pt x="1842" y="168"/>
                  <a:pt x="1904" y="272"/>
                </a:cubicBezTo>
                <a:cubicBezTo>
                  <a:pt x="2469" y="1381"/>
                  <a:pt x="3662" y="3495"/>
                  <a:pt x="4499" y="4959"/>
                </a:cubicBezTo>
                <a:cubicBezTo>
                  <a:pt x="4499" y="5001"/>
                  <a:pt x="4520" y="5022"/>
                  <a:pt x="4541" y="5043"/>
                </a:cubicBezTo>
                <a:cubicBezTo>
                  <a:pt x="4541" y="5064"/>
                  <a:pt x="4562" y="5064"/>
                  <a:pt x="4562" y="5085"/>
                </a:cubicBezTo>
                <a:cubicBezTo>
                  <a:pt x="4771" y="5482"/>
                  <a:pt x="4938" y="6089"/>
                  <a:pt x="4938" y="6089"/>
                </a:cubicBezTo>
                <a:lnTo>
                  <a:pt x="4729" y="6236"/>
                </a:lnTo>
                <a:lnTo>
                  <a:pt x="5001" y="6236"/>
                </a:lnTo>
                <a:cubicBezTo>
                  <a:pt x="5001" y="6236"/>
                  <a:pt x="4980" y="6821"/>
                  <a:pt x="4938" y="7010"/>
                </a:cubicBezTo>
                <a:cubicBezTo>
                  <a:pt x="4917" y="7135"/>
                  <a:pt x="4813" y="7365"/>
                  <a:pt x="4708" y="7617"/>
                </a:cubicBezTo>
                <a:cubicBezTo>
                  <a:pt x="4562" y="7909"/>
                  <a:pt x="4415" y="8202"/>
                  <a:pt x="4394" y="8244"/>
                </a:cubicBezTo>
                <a:lnTo>
                  <a:pt x="4394" y="8265"/>
                </a:lnTo>
                <a:lnTo>
                  <a:pt x="3913" y="9018"/>
                </a:lnTo>
                <a:lnTo>
                  <a:pt x="3034" y="10462"/>
                </a:lnTo>
                <a:lnTo>
                  <a:pt x="2658" y="11048"/>
                </a:lnTo>
                <a:lnTo>
                  <a:pt x="2093" y="11948"/>
                </a:lnTo>
                <a:lnTo>
                  <a:pt x="1988" y="11864"/>
                </a:lnTo>
                <a:lnTo>
                  <a:pt x="1779" y="11738"/>
                </a:lnTo>
                <a:lnTo>
                  <a:pt x="1779" y="11759"/>
                </a:lnTo>
                <a:cubicBezTo>
                  <a:pt x="1779" y="11759"/>
                  <a:pt x="1340" y="12241"/>
                  <a:pt x="1130" y="12408"/>
                </a:cubicBezTo>
                <a:cubicBezTo>
                  <a:pt x="1005" y="12492"/>
                  <a:pt x="775" y="12513"/>
                  <a:pt x="524" y="12513"/>
                </a:cubicBezTo>
                <a:cubicBezTo>
                  <a:pt x="356" y="12513"/>
                  <a:pt x="189" y="12513"/>
                  <a:pt x="0" y="12492"/>
                </a:cubicBezTo>
                <a:lnTo>
                  <a:pt x="0" y="12492"/>
                </a:lnTo>
                <a:cubicBezTo>
                  <a:pt x="21" y="12638"/>
                  <a:pt x="21" y="12785"/>
                  <a:pt x="42" y="12910"/>
                </a:cubicBezTo>
                <a:cubicBezTo>
                  <a:pt x="42" y="12994"/>
                  <a:pt x="42" y="13099"/>
                  <a:pt x="63" y="13182"/>
                </a:cubicBezTo>
                <a:cubicBezTo>
                  <a:pt x="63" y="13224"/>
                  <a:pt x="63" y="13266"/>
                  <a:pt x="63" y="13308"/>
                </a:cubicBezTo>
                <a:cubicBezTo>
                  <a:pt x="84" y="13308"/>
                  <a:pt x="84" y="13308"/>
                  <a:pt x="105" y="13287"/>
                </a:cubicBezTo>
                <a:cubicBezTo>
                  <a:pt x="293" y="13245"/>
                  <a:pt x="503" y="13182"/>
                  <a:pt x="691" y="13099"/>
                </a:cubicBezTo>
                <a:cubicBezTo>
                  <a:pt x="754" y="13078"/>
                  <a:pt x="816" y="13057"/>
                  <a:pt x="858" y="13036"/>
                </a:cubicBezTo>
                <a:cubicBezTo>
                  <a:pt x="1172" y="12931"/>
                  <a:pt x="1486" y="12806"/>
                  <a:pt x="1821" y="12638"/>
                </a:cubicBezTo>
                <a:cubicBezTo>
                  <a:pt x="1925" y="12596"/>
                  <a:pt x="2051" y="12534"/>
                  <a:pt x="2176" y="12471"/>
                </a:cubicBezTo>
                <a:cubicBezTo>
                  <a:pt x="2553" y="12282"/>
                  <a:pt x="2930" y="12073"/>
                  <a:pt x="3306" y="11864"/>
                </a:cubicBezTo>
                <a:cubicBezTo>
                  <a:pt x="3578" y="11718"/>
                  <a:pt x="3850" y="11571"/>
                  <a:pt x="4122" y="11446"/>
                </a:cubicBezTo>
                <a:cubicBezTo>
                  <a:pt x="4248" y="11383"/>
                  <a:pt x="4373" y="11320"/>
                  <a:pt x="4499" y="11278"/>
                </a:cubicBezTo>
                <a:cubicBezTo>
                  <a:pt x="4604" y="10985"/>
                  <a:pt x="4750" y="10713"/>
                  <a:pt x="4897" y="10462"/>
                </a:cubicBezTo>
                <a:cubicBezTo>
                  <a:pt x="5064" y="10169"/>
                  <a:pt x="5252" y="9855"/>
                  <a:pt x="5441" y="9562"/>
                </a:cubicBezTo>
                <a:cubicBezTo>
                  <a:pt x="5943" y="8809"/>
                  <a:pt x="6445" y="8035"/>
                  <a:pt x="6403" y="7093"/>
                </a:cubicBezTo>
                <a:cubicBezTo>
                  <a:pt x="6361" y="6361"/>
                  <a:pt x="6236" y="5712"/>
                  <a:pt x="5943" y="5064"/>
                </a:cubicBezTo>
                <a:cubicBezTo>
                  <a:pt x="5566" y="4269"/>
                  <a:pt x="5001" y="3495"/>
                  <a:pt x="4394" y="2825"/>
                </a:cubicBezTo>
                <a:cubicBezTo>
                  <a:pt x="3955" y="2365"/>
                  <a:pt x="3578" y="1946"/>
                  <a:pt x="3139" y="1507"/>
                </a:cubicBezTo>
                <a:cubicBezTo>
                  <a:pt x="2616" y="1047"/>
                  <a:pt x="2239" y="482"/>
                  <a:pt x="17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301982" y="3257264"/>
            <a:ext cx="1839" cy="17965"/>
          </a:xfrm>
          <a:custGeom>
            <a:avLst/>
            <a:gdLst/>
            <a:ahLst/>
            <a:cxnLst/>
            <a:rect l="l" t="t" r="r" b="b"/>
            <a:pathLst>
              <a:path w="43" h="420" extrusionOk="0">
                <a:moveTo>
                  <a:pt x="0" y="1"/>
                </a:moveTo>
                <a:lnTo>
                  <a:pt x="0" y="1"/>
                </a:lnTo>
                <a:cubicBezTo>
                  <a:pt x="21" y="147"/>
                  <a:pt x="21" y="294"/>
                  <a:pt x="42" y="419"/>
                </a:cubicBezTo>
                <a:cubicBezTo>
                  <a:pt x="42" y="335"/>
                  <a:pt x="21" y="252"/>
                  <a:pt x="21" y="147"/>
                </a:cubicBezTo>
                <a:cubicBezTo>
                  <a:pt x="21" y="105"/>
                  <a:pt x="21" y="63"/>
                  <a:pt x="0" y="1"/>
                </a:cubicBezTo>
                <a:close/>
              </a:path>
            </a:pathLst>
          </a:custGeom>
          <a:solidFill>
            <a:srgbClr val="5F3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302196" y="3225055"/>
            <a:ext cx="75883" cy="33151"/>
          </a:xfrm>
          <a:custGeom>
            <a:avLst/>
            <a:gdLst/>
            <a:ahLst/>
            <a:cxnLst/>
            <a:rect l="l" t="t" r="r" b="b"/>
            <a:pathLst>
              <a:path w="1774" h="775" extrusionOk="0">
                <a:moveTo>
                  <a:pt x="1774" y="0"/>
                </a:moveTo>
                <a:lnTo>
                  <a:pt x="1753" y="21"/>
                </a:lnTo>
                <a:cubicBezTo>
                  <a:pt x="1753" y="21"/>
                  <a:pt x="1335" y="503"/>
                  <a:pt x="1125" y="670"/>
                </a:cubicBezTo>
                <a:cubicBezTo>
                  <a:pt x="1335" y="503"/>
                  <a:pt x="1774" y="21"/>
                  <a:pt x="1774" y="21"/>
                </a:cubicBezTo>
                <a:lnTo>
                  <a:pt x="1774" y="0"/>
                </a:lnTo>
                <a:close/>
                <a:moveTo>
                  <a:pt x="0" y="754"/>
                </a:moveTo>
                <a:lnTo>
                  <a:pt x="0" y="754"/>
                </a:lnTo>
                <a:cubicBezTo>
                  <a:pt x="187" y="775"/>
                  <a:pt x="353" y="775"/>
                  <a:pt x="519" y="775"/>
                </a:cubicBezTo>
                <a:cubicBezTo>
                  <a:pt x="519" y="775"/>
                  <a:pt x="520" y="775"/>
                  <a:pt x="521" y="775"/>
                </a:cubicBezTo>
                <a:lnTo>
                  <a:pt x="521" y="775"/>
                </a:lnTo>
                <a:cubicBezTo>
                  <a:pt x="342" y="775"/>
                  <a:pt x="180" y="774"/>
                  <a:pt x="0" y="754"/>
                </a:cubicBezTo>
                <a:close/>
                <a:moveTo>
                  <a:pt x="1122" y="672"/>
                </a:moveTo>
                <a:lnTo>
                  <a:pt x="1122" y="672"/>
                </a:lnTo>
                <a:cubicBezTo>
                  <a:pt x="996" y="754"/>
                  <a:pt x="769" y="775"/>
                  <a:pt x="521" y="775"/>
                </a:cubicBezTo>
                <a:lnTo>
                  <a:pt x="521" y="775"/>
                </a:lnTo>
                <a:cubicBezTo>
                  <a:pt x="527" y="775"/>
                  <a:pt x="533" y="775"/>
                  <a:pt x="539" y="775"/>
                </a:cubicBezTo>
                <a:cubicBezTo>
                  <a:pt x="768" y="775"/>
                  <a:pt x="996" y="754"/>
                  <a:pt x="1122" y="672"/>
                </a:cubicBezTo>
                <a:close/>
              </a:path>
            </a:pathLst>
          </a:custGeom>
          <a:solidFill>
            <a:srgbClr val="1816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383468" y="2734639"/>
            <a:ext cx="110958" cy="200486"/>
          </a:xfrm>
          <a:custGeom>
            <a:avLst/>
            <a:gdLst/>
            <a:ahLst/>
            <a:cxnLst/>
            <a:rect l="l" t="t" r="r" b="b"/>
            <a:pathLst>
              <a:path w="2594" h="4687" extrusionOk="0">
                <a:moveTo>
                  <a:pt x="0" y="1"/>
                </a:moveTo>
                <a:cubicBezTo>
                  <a:pt x="565" y="1110"/>
                  <a:pt x="1737" y="3222"/>
                  <a:pt x="2594" y="4686"/>
                </a:cubicBezTo>
                <a:cubicBezTo>
                  <a:pt x="1757" y="3222"/>
                  <a:pt x="565" y="1110"/>
                  <a:pt x="0" y="1"/>
                </a:cubicBezTo>
                <a:close/>
              </a:path>
            </a:pathLst>
          </a:custGeom>
          <a:solidFill>
            <a:srgbClr val="241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407856" y="3019221"/>
            <a:ext cx="4534" cy="3593"/>
          </a:xfrm>
          <a:custGeom>
            <a:avLst/>
            <a:gdLst/>
            <a:ahLst/>
            <a:cxnLst/>
            <a:rect l="l" t="t" r="r" b="b"/>
            <a:pathLst>
              <a:path w="106" h="84" extrusionOk="0">
                <a:moveTo>
                  <a:pt x="1" y="0"/>
                </a:moveTo>
                <a:lnTo>
                  <a:pt x="84" y="84"/>
                </a:lnTo>
                <a:lnTo>
                  <a:pt x="105" y="84"/>
                </a:lnTo>
                <a:cubicBezTo>
                  <a:pt x="64" y="63"/>
                  <a:pt x="43" y="21"/>
                  <a:pt x="1" y="0"/>
                </a:cubicBezTo>
                <a:close/>
              </a:path>
            </a:pathLst>
          </a:custGeom>
          <a:solidFill>
            <a:srgbClr val="CBB8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807931" y="3340504"/>
            <a:ext cx="8983" cy="7186"/>
          </a:xfrm>
          <a:custGeom>
            <a:avLst/>
            <a:gdLst/>
            <a:ahLst/>
            <a:cxnLst/>
            <a:rect l="l" t="t" r="r" b="b"/>
            <a:pathLst>
              <a:path w="210" h="168" extrusionOk="0">
                <a:moveTo>
                  <a:pt x="210" y="1"/>
                </a:moveTo>
                <a:cubicBezTo>
                  <a:pt x="126" y="63"/>
                  <a:pt x="63" y="105"/>
                  <a:pt x="1" y="147"/>
                </a:cubicBezTo>
                <a:cubicBezTo>
                  <a:pt x="1" y="147"/>
                  <a:pt x="1" y="168"/>
                  <a:pt x="1" y="168"/>
                </a:cubicBezTo>
                <a:cubicBezTo>
                  <a:pt x="63" y="105"/>
                  <a:pt x="147" y="63"/>
                  <a:pt x="210" y="1"/>
                </a:cubicBezTo>
                <a:close/>
              </a:path>
            </a:pathLst>
          </a:custGeom>
          <a:solidFill>
            <a:srgbClr val="6893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1863410" y="2843801"/>
            <a:ext cx="7229" cy="401871"/>
          </a:xfrm>
          <a:custGeom>
            <a:avLst/>
            <a:gdLst/>
            <a:ahLst/>
            <a:cxnLst/>
            <a:rect l="l" t="t" r="r" b="b"/>
            <a:pathLst>
              <a:path w="169" h="9395" extrusionOk="0">
                <a:moveTo>
                  <a:pt x="1" y="9395"/>
                </a:moveTo>
                <a:cubicBezTo>
                  <a:pt x="22" y="9123"/>
                  <a:pt x="43" y="8851"/>
                  <a:pt x="85" y="8579"/>
                </a:cubicBezTo>
                <a:cubicBezTo>
                  <a:pt x="43" y="8851"/>
                  <a:pt x="22" y="9123"/>
                  <a:pt x="1" y="9395"/>
                </a:cubicBezTo>
                <a:close/>
                <a:moveTo>
                  <a:pt x="168" y="21"/>
                </a:moveTo>
                <a:lnTo>
                  <a:pt x="168" y="0"/>
                </a:lnTo>
                <a:lnTo>
                  <a:pt x="168" y="0"/>
                </a:lnTo>
                <a:lnTo>
                  <a:pt x="168" y="21"/>
                </a:lnTo>
                <a:close/>
              </a:path>
            </a:pathLst>
          </a:custGeom>
          <a:solidFill>
            <a:srgbClr val="442E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1765883" y="2843801"/>
            <a:ext cx="104756" cy="166480"/>
          </a:xfrm>
          <a:custGeom>
            <a:avLst/>
            <a:gdLst/>
            <a:ahLst/>
            <a:cxnLst/>
            <a:rect l="l" t="t" r="r" b="b"/>
            <a:pathLst>
              <a:path w="2449" h="3892" extrusionOk="0">
                <a:moveTo>
                  <a:pt x="2427" y="0"/>
                </a:moveTo>
                <a:lnTo>
                  <a:pt x="2427" y="21"/>
                </a:lnTo>
                <a:lnTo>
                  <a:pt x="21" y="3850"/>
                </a:lnTo>
                <a:cubicBezTo>
                  <a:pt x="0" y="3850"/>
                  <a:pt x="0" y="3871"/>
                  <a:pt x="0" y="3892"/>
                </a:cubicBezTo>
                <a:lnTo>
                  <a:pt x="2448" y="21"/>
                </a:lnTo>
                <a:lnTo>
                  <a:pt x="2427" y="0"/>
                </a:lnTo>
                <a:close/>
              </a:path>
            </a:pathLst>
          </a:custGeom>
          <a:solidFill>
            <a:srgbClr val="241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738122" y="3008442"/>
            <a:ext cx="28702" cy="26007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670" y="1"/>
                </a:moveTo>
                <a:cubicBezTo>
                  <a:pt x="657" y="1"/>
                  <a:pt x="652" y="9"/>
                  <a:pt x="650" y="21"/>
                </a:cubicBezTo>
                <a:lnTo>
                  <a:pt x="650" y="21"/>
                </a:lnTo>
                <a:lnTo>
                  <a:pt x="670" y="1"/>
                </a:lnTo>
                <a:close/>
                <a:moveTo>
                  <a:pt x="650" y="21"/>
                </a:moveTo>
                <a:lnTo>
                  <a:pt x="628" y="43"/>
                </a:lnTo>
                <a:cubicBezTo>
                  <a:pt x="503" y="273"/>
                  <a:pt x="294" y="482"/>
                  <a:pt x="1" y="608"/>
                </a:cubicBezTo>
                <a:cubicBezTo>
                  <a:pt x="294" y="482"/>
                  <a:pt x="503" y="273"/>
                  <a:pt x="649" y="43"/>
                </a:cubicBezTo>
                <a:cubicBezTo>
                  <a:pt x="649" y="35"/>
                  <a:pt x="649" y="27"/>
                  <a:pt x="650" y="21"/>
                </a:cubicBezTo>
                <a:close/>
              </a:path>
            </a:pathLst>
          </a:custGeom>
          <a:solidFill>
            <a:srgbClr val="241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1475868" y="2848250"/>
            <a:ext cx="1839" cy="2738"/>
          </a:xfrm>
          <a:custGeom>
            <a:avLst/>
            <a:gdLst/>
            <a:ahLst/>
            <a:cxnLst/>
            <a:rect l="l" t="t" r="r" b="b"/>
            <a:pathLst>
              <a:path w="43" h="64" extrusionOk="0">
                <a:moveTo>
                  <a:pt x="1" y="63"/>
                </a:moveTo>
                <a:cubicBezTo>
                  <a:pt x="1" y="63"/>
                  <a:pt x="1" y="63"/>
                  <a:pt x="1" y="63"/>
                </a:cubicBezTo>
                <a:lnTo>
                  <a:pt x="43" y="1"/>
                </a:lnTo>
                <a:lnTo>
                  <a:pt x="43" y="1"/>
                </a:lnTo>
                <a:lnTo>
                  <a:pt x="1" y="63"/>
                </a:lnTo>
              </a:path>
            </a:pathLst>
          </a:custGeom>
          <a:solidFill>
            <a:srgbClr val="26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1442760" y="2846453"/>
            <a:ext cx="17966" cy="115492"/>
          </a:xfrm>
          <a:custGeom>
            <a:avLst/>
            <a:gdLst/>
            <a:ahLst/>
            <a:cxnLst/>
            <a:rect l="l" t="t" r="r" b="b"/>
            <a:pathLst>
              <a:path w="420" h="2700" extrusionOk="0">
                <a:moveTo>
                  <a:pt x="1" y="2700"/>
                </a:moveTo>
                <a:cubicBezTo>
                  <a:pt x="419" y="2114"/>
                  <a:pt x="419" y="963"/>
                  <a:pt x="356" y="1"/>
                </a:cubicBezTo>
                <a:lnTo>
                  <a:pt x="356" y="1"/>
                </a:lnTo>
                <a:cubicBezTo>
                  <a:pt x="419" y="963"/>
                  <a:pt x="419" y="2114"/>
                  <a:pt x="1" y="2700"/>
                </a:cubicBezTo>
                <a:close/>
              </a:path>
            </a:pathLst>
          </a:custGeom>
          <a:solidFill>
            <a:srgbClr val="4D28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1384586" y="2812447"/>
            <a:ext cx="1839" cy="54666"/>
          </a:xfrm>
          <a:custGeom>
            <a:avLst/>
            <a:gdLst/>
            <a:ahLst/>
            <a:cxnLst/>
            <a:rect l="l" t="t" r="r" b="b"/>
            <a:pathLst>
              <a:path w="43" h="1278" extrusionOk="0">
                <a:moveTo>
                  <a:pt x="22" y="1277"/>
                </a:moveTo>
                <a:cubicBezTo>
                  <a:pt x="22" y="1131"/>
                  <a:pt x="43" y="984"/>
                  <a:pt x="43" y="817"/>
                </a:cubicBezTo>
                <a:cubicBezTo>
                  <a:pt x="43" y="984"/>
                  <a:pt x="22" y="1131"/>
                  <a:pt x="22" y="1277"/>
                </a:cubicBezTo>
                <a:cubicBezTo>
                  <a:pt x="22" y="1277"/>
                  <a:pt x="22" y="1277"/>
                  <a:pt x="22" y="1277"/>
                </a:cubicBezTo>
                <a:close/>
                <a:moveTo>
                  <a:pt x="43" y="817"/>
                </a:moveTo>
                <a:lnTo>
                  <a:pt x="43" y="817"/>
                </a:lnTo>
                <a:lnTo>
                  <a:pt x="43" y="817"/>
                </a:lnTo>
                <a:close/>
                <a:moveTo>
                  <a:pt x="22" y="545"/>
                </a:moveTo>
                <a:cubicBezTo>
                  <a:pt x="22" y="356"/>
                  <a:pt x="1" y="168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68"/>
                  <a:pt x="22" y="356"/>
                  <a:pt x="22" y="545"/>
                </a:cubicBezTo>
                <a:close/>
              </a:path>
            </a:pathLst>
          </a:custGeom>
          <a:solidFill>
            <a:srgbClr val="CBB8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1384586" y="2812447"/>
            <a:ext cx="20618" cy="54666"/>
          </a:xfrm>
          <a:custGeom>
            <a:avLst/>
            <a:gdLst/>
            <a:ahLst/>
            <a:cxnLst/>
            <a:rect l="l" t="t" r="r" b="b"/>
            <a:pathLst>
              <a:path w="482" h="1278" extrusionOk="0">
                <a:moveTo>
                  <a:pt x="1" y="1"/>
                </a:moveTo>
                <a:cubicBezTo>
                  <a:pt x="1" y="168"/>
                  <a:pt x="22" y="356"/>
                  <a:pt x="22" y="545"/>
                </a:cubicBezTo>
                <a:cubicBezTo>
                  <a:pt x="22" y="628"/>
                  <a:pt x="43" y="733"/>
                  <a:pt x="43" y="817"/>
                </a:cubicBezTo>
                <a:cubicBezTo>
                  <a:pt x="43" y="976"/>
                  <a:pt x="24" y="1116"/>
                  <a:pt x="22" y="1256"/>
                </a:cubicBezTo>
                <a:lnTo>
                  <a:pt x="22" y="1256"/>
                </a:lnTo>
                <a:cubicBezTo>
                  <a:pt x="105" y="1068"/>
                  <a:pt x="210" y="879"/>
                  <a:pt x="315" y="691"/>
                </a:cubicBezTo>
                <a:cubicBezTo>
                  <a:pt x="356" y="587"/>
                  <a:pt x="419" y="461"/>
                  <a:pt x="482" y="356"/>
                </a:cubicBezTo>
                <a:cubicBezTo>
                  <a:pt x="482" y="356"/>
                  <a:pt x="461" y="335"/>
                  <a:pt x="461" y="335"/>
                </a:cubicBezTo>
                <a:cubicBezTo>
                  <a:pt x="273" y="231"/>
                  <a:pt x="105" y="126"/>
                  <a:pt x="1" y="1"/>
                </a:cubicBezTo>
                <a:close/>
                <a:moveTo>
                  <a:pt x="22" y="1256"/>
                </a:moveTo>
                <a:cubicBezTo>
                  <a:pt x="22" y="1256"/>
                  <a:pt x="22" y="1256"/>
                  <a:pt x="22" y="1256"/>
                </a:cubicBezTo>
                <a:cubicBezTo>
                  <a:pt x="22" y="1277"/>
                  <a:pt x="22" y="1277"/>
                  <a:pt x="22" y="1277"/>
                </a:cubicBezTo>
                <a:cubicBezTo>
                  <a:pt x="22" y="1270"/>
                  <a:pt x="22" y="1263"/>
                  <a:pt x="22" y="1256"/>
                </a:cubicBezTo>
                <a:close/>
              </a:path>
            </a:pathLst>
          </a:custGeom>
          <a:solidFill>
            <a:srgbClr val="814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1404306" y="2826777"/>
            <a:ext cx="898" cy="941"/>
          </a:xfrm>
          <a:custGeom>
            <a:avLst/>
            <a:gdLst/>
            <a:ahLst/>
            <a:cxnLst/>
            <a:rect l="l" t="t" r="r" b="b"/>
            <a:pathLst>
              <a:path w="21" h="22" extrusionOk="0">
                <a:moveTo>
                  <a:pt x="21" y="21"/>
                </a:moveTo>
                <a:cubicBezTo>
                  <a:pt x="21" y="21"/>
                  <a:pt x="0" y="0"/>
                  <a:pt x="0" y="0"/>
                </a:cubicBezTo>
                <a:cubicBezTo>
                  <a:pt x="0" y="0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lose/>
              </a:path>
            </a:pathLst>
          </a:custGeom>
          <a:solidFill>
            <a:srgbClr val="26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1385485" y="2842004"/>
            <a:ext cx="12576" cy="24211"/>
          </a:xfrm>
          <a:custGeom>
            <a:avLst/>
            <a:gdLst/>
            <a:ahLst/>
            <a:cxnLst/>
            <a:rect l="l" t="t" r="r" b="b"/>
            <a:pathLst>
              <a:path w="294" h="566" extrusionOk="0">
                <a:moveTo>
                  <a:pt x="1" y="565"/>
                </a:moveTo>
                <a:cubicBezTo>
                  <a:pt x="84" y="377"/>
                  <a:pt x="189" y="188"/>
                  <a:pt x="294" y="0"/>
                </a:cubicBezTo>
                <a:cubicBezTo>
                  <a:pt x="189" y="188"/>
                  <a:pt x="84" y="377"/>
                  <a:pt x="1" y="565"/>
                </a:cubicBezTo>
                <a:close/>
              </a:path>
            </a:pathLst>
          </a:custGeom>
          <a:solidFill>
            <a:srgbClr val="4D28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1404306" y="2845555"/>
            <a:ext cx="21516" cy="103858"/>
          </a:xfrm>
          <a:custGeom>
            <a:avLst/>
            <a:gdLst/>
            <a:ahLst/>
            <a:cxnLst/>
            <a:rect l="l" t="t" r="r" b="b"/>
            <a:pathLst>
              <a:path w="503" h="2428" extrusionOk="0">
                <a:moveTo>
                  <a:pt x="460" y="1"/>
                </a:moveTo>
                <a:lnTo>
                  <a:pt x="460" y="1"/>
                </a:lnTo>
                <a:cubicBezTo>
                  <a:pt x="314" y="252"/>
                  <a:pt x="209" y="545"/>
                  <a:pt x="147" y="838"/>
                </a:cubicBezTo>
                <a:cubicBezTo>
                  <a:pt x="63" y="1131"/>
                  <a:pt x="0" y="1424"/>
                  <a:pt x="0" y="1738"/>
                </a:cubicBezTo>
                <a:cubicBezTo>
                  <a:pt x="0" y="1905"/>
                  <a:pt x="147" y="2428"/>
                  <a:pt x="272" y="2428"/>
                </a:cubicBezTo>
                <a:cubicBezTo>
                  <a:pt x="314" y="2428"/>
                  <a:pt x="335" y="2407"/>
                  <a:pt x="356" y="2344"/>
                </a:cubicBezTo>
                <a:cubicBezTo>
                  <a:pt x="377" y="2282"/>
                  <a:pt x="398" y="2219"/>
                  <a:pt x="419" y="2114"/>
                </a:cubicBezTo>
                <a:cubicBezTo>
                  <a:pt x="502" y="1403"/>
                  <a:pt x="502" y="691"/>
                  <a:pt x="4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1404306" y="2844657"/>
            <a:ext cx="19719" cy="75241"/>
          </a:xfrm>
          <a:custGeom>
            <a:avLst/>
            <a:gdLst/>
            <a:ahLst/>
            <a:cxnLst/>
            <a:rect l="l" t="t" r="r" b="b"/>
            <a:pathLst>
              <a:path w="461" h="1759" extrusionOk="0">
                <a:moveTo>
                  <a:pt x="460" y="1"/>
                </a:moveTo>
                <a:cubicBezTo>
                  <a:pt x="314" y="273"/>
                  <a:pt x="209" y="566"/>
                  <a:pt x="126" y="859"/>
                </a:cubicBezTo>
                <a:cubicBezTo>
                  <a:pt x="63" y="1152"/>
                  <a:pt x="0" y="1445"/>
                  <a:pt x="0" y="1759"/>
                </a:cubicBezTo>
                <a:cubicBezTo>
                  <a:pt x="0" y="1445"/>
                  <a:pt x="63" y="1152"/>
                  <a:pt x="147" y="859"/>
                </a:cubicBezTo>
                <a:cubicBezTo>
                  <a:pt x="209" y="566"/>
                  <a:pt x="314" y="273"/>
                  <a:pt x="460" y="22"/>
                </a:cubicBezTo>
                <a:cubicBezTo>
                  <a:pt x="460" y="22"/>
                  <a:pt x="460" y="1"/>
                  <a:pt x="460" y="1"/>
                </a:cubicBezTo>
                <a:close/>
              </a:path>
            </a:pathLst>
          </a:custGeom>
          <a:solidFill>
            <a:srgbClr val="4D28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3437744" y="3054126"/>
            <a:ext cx="8983" cy="35803"/>
          </a:xfrm>
          <a:custGeom>
            <a:avLst/>
            <a:gdLst/>
            <a:ahLst/>
            <a:cxnLst/>
            <a:rect l="l" t="t" r="r" b="b"/>
            <a:pathLst>
              <a:path w="210" h="837" extrusionOk="0">
                <a:moveTo>
                  <a:pt x="0" y="0"/>
                </a:moveTo>
                <a:lnTo>
                  <a:pt x="0" y="837"/>
                </a:lnTo>
                <a:lnTo>
                  <a:pt x="210" y="837"/>
                </a:lnTo>
                <a:lnTo>
                  <a:pt x="210" y="0"/>
                </a:lnTo>
                <a:close/>
              </a:path>
            </a:pathLst>
          </a:custGeom>
          <a:solidFill>
            <a:srgbClr val="B9B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3446684" y="3054126"/>
            <a:ext cx="109247" cy="35803"/>
          </a:xfrm>
          <a:custGeom>
            <a:avLst/>
            <a:gdLst/>
            <a:ahLst/>
            <a:cxnLst/>
            <a:rect l="l" t="t" r="r" b="b"/>
            <a:pathLst>
              <a:path w="2554" h="837" extrusionOk="0">
                <a:moveTo>
                  <a:pt x="1" y="0"/>
                </a:moveTo>
                <a:lnTo>
                  <a:pt x="1" y="837"/>
                </a:lnTo>
                <a:lnTo>
                  <a:pt x="2553" y="837"/>
                </a:lnTo>
                <a:lnTo>
                  <a:pt x="2553" y="0"/>
                </a:lnTo>
                <a:close/>
              </a:path>
            </a:pathLst>
          </a:custGeom>
          <a:solidFill>
            <a:srgbClr val="B053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3328539" y="3054126"/>
            <a:ext cx="109247" cy="35803"/>
          </a:xfrm>
          <a:custGeom>
            <a:avLst/>
            <a:gdLst/>
            <a:ahLst/>
            <a:cxnLst/>
            <a:rect l="l" t="t" r="r" b="b"/>
            <a:pathLst>
              <a:path w="2554" h="837" extrusionOk="0">
                <a:moveTo>
                  <a:pt x="1" y="0"/>
                </a:moveTo>
                <a:lnTo>
                  <a:pt x="1" y="837"/>
                </a:lnTo>
                <a:lnTo>
                  <a:pt x="2553" y="837"/>
                </a:lnTo>
                <a:lnTo>
                  <a:pt x="2553" y="0"/>
                </a:lnTo>
                <a:close/>
              </a:path>
            </a:pathLst>
          </a:custGeom>
          <a:solidFill>
            <a:srgbClr val="B053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1384586" y="2843801"/>
            <a:ext cx="506627" cy="503034"/>
          </a:xfrm>
          <a:custGeom>
            <a:avLst/>
            <a:gdLst/>
            <a:ahLst/>
            <a:cxnLst/>
            <a:rect l="l" t="t" r="r" b="b"/>
            <a:pathLst>
              <a:path w="11844" h="11760" extrusionOk="0">
                <a:moveTo>
                  <a:pt x="11341" y="0"/>
                </a:moveTo>
                <a:lnTo>
                  <a:pt x="11362" y="21"/>
                </a:lnTo>
                <a:lnTo>
                  <a:pt x="11362" y="0"/>
                </a:lnTo>
                <a:close/>
                <a:moveTo>
                  <a:pt x="11362" y="21"/>
                </a:moveTo>
                <a:lnTo>
                  <a:pt x="8914" y="3892"/>
                </a:lnTo>
                <a:cubicBezTo>
                  <a:pt x="8768" y="4122"/>
                  <a:pt x="8559" y="4331"/>
                  <a:pt x="8266" y="4457"/>
                </a:cubicBezTo>
                <a:cubicBezTo>
                  <a:pt x="8119" y="4520"/>
                  <a:pt x="7994" y="4561"/>
                  <a:pt x="7847" y="4582"/>
                </a:cubicBezTo>
                <a:cubicBezTo>
                  <a:pt x="7784" y="4603"/>
                  <a:pt x="7722" y="4603"/>
                  <a:pt x="7659" y="4603"/>
                </a:cubicBezTo>
                <a:cubicBezTo>
                  <a:pt x="7282" y="4603"/>
                  <a:pt x="6926" y="4415"/>
                  <a:pt x="6592" y="4080"/>
                </a:cubicBezTo>
                <a:lnTo>
                  <a:pt x="3035" y="962"/>
                </a:lnTo>
                <a:cubicBezTo>
                  <a:pt x="3014" y="942"/>
                  <a:pt x="2407" y="460"/>
                  <a:pt x="2407" y="418"/>
                </a:cubicBezTo>
                <a:lnTo>
                  <a:pt x="2470" y="335"/>
                </a:lnTo>
                <a:lnTo>
                  <a:pt x="2177" y="105"/>
                </a:lnTo>
                <a:lnTo>
                  <a:pt x="2135" y="167"/>
                </a:lnTo>
                <a:cubicBezTo>
                  <a:pt x="2009" y="146"/>
                  <a:pt x="1863" y="105"/>
                  <a:pt x="1716" y="63"/>
                </a:cubicBezTo>
                <a:lnTo>
                  <a:pt x="1716" y="63"/>
                </a:lnTo>
                <a:cubicBezTo>
                  <a:pt x="1779" y="1025"/>
                  <a:pt x="1779" y="2176"/>
                  <a:pt x="1361" y="2762"/>
                </a:cubicBezTo>
                <a:cubicBezTo>
                  <a:pt x="1193" y="2992"/>
                  <a:pt x="942" y="3118"/>
                  <a:pt x="628" y="3118"/>
                </a:cubicBezTo>
                <a:lnTo>
                  <a:pt x="524" y="3118"/>
                </a:lnTo>
                <a:cubicBezTo>
                  <a:pt x="294" y="3097"/>
                  <a:pt x="126" y="3013"/>
                  <a:pt x="1" y="2867"/>
                </a:cubicBezTo>
                <a:lnTo>
                  <a:pt x="1" y="2867"/>
                </a:lnTo>
                <a:cubicBezTo>
                  <a:pt x="84" y="3348"/>
                  <a:pt x="231" y="3829"/>
                  <a:pt x="545" y="4101"/>
                </a:cubicBezTo>
                <a:cubicBezTo>
                  <a:pt x="587" y="4122"/>
                  <a:pt x="608" y="4164"/>
                  <a:pt x="649" y="4185"/>
                </a:cubicBezTo>
                <a:cubicBezTo>
                  <a:pt x="754" y="4227"/>
                  <a:pt x="880" y="4248"/>
                  <a:pt x="984" y="4248"/>
                </a:cubicBezTo>
                <a:cubicBezTo>
                  <a:pt x="1842" y="4248"/>
                  <a:pt x="2805" y="3390"/>
                  <a:pt x="2805" y="2406"/>
                </a:cubicBezTo>
                <a:cubicBezTo>
                  <a:pt x="3809" y="3264"/>
                  <a:pt x="4709" y="4164"/>
                  <a:pt x="5650" y="5105"/>
                </a:cubicBezTo>
                <a:cubicBezTo>
                  <a:pt x="6152" y="5608"/>
                  <a:pt x="7115" y="6758"/>
                  <a:pt x="7952" y="6758"/>
                </a:cubicBezTo>
                <a:cubicBezTo>
                  <a:pt x="8014" y="6758"/>
                  <a:pt x="8056" y="6758"/>
                  <a:pt x="8098" y="6737"/>
                </a:cubicBezTo>
                <a:cubicBezTo>
                  <a:pt x="8872" y="6591"/>
                  <a:pt x="9772" y="5356"/>
                  <a:pt x="10149" y="4792"/>
                </a:cubicBezTo>
                <a:cubicBezTo>
                  <a:pt x="10400" y="4436"/>
                  <a:pt x="10609" y="4101"/>
                  <a:pt x="10839" y="3766"/>
                </a:cubicBezTo>
                <a:lnTo>
                  <a:pt x="10839" y="3766"/>
                </a:lnTo>
                <a:cubicBezTo>
                  <a:pt x="10609" y="5022"/>
                  <a:pt x="10358" y="6319"/>
                  <a:pt x="10170" y="7637"/>
                </a:cubicBezTo>
                <a:cubicBezTo>
                  <a:pt x="10065" y="8369"/>
                  <a:pt x="9981" y="9102"/>
                  <a:pt x="9939" y="9813"/>
                </a:cubicBezTo>
                <a:cubicBezTo>
                  <a:pt x="9898" y="10483"/>
                  <a:pt x="9877" y="11131"/>
                  <a:pt x="9898" y="11759"/>
                </a:cubicBezTo>
                <a:cubicBezTo>
                  <a:pt x="9960" y="11717"/>
                  <a:pt x="10023" y="11675"/>
                  <a:pt x="10107" y="11613"/>
                </a:cubicBezTo>
                <a:cubicBezTo>
                  <a:pt x="10379" y="11445"/>
                  <a:pt x="10693" y="11320"/>
                  <a:pt x="11027" y="11215"/>
                </a:cubicBezTo>
                <a:cubicBezTo>
                  <a:pt x="11048" y="11215"/>
                  <a:pt x="11069" y="11194"/>
                  <a:pt x="11090" y="11194"/>
                </a:cubicBezTo>
                <a:cubicBezTo>
                  <a:pt x="11111" y="10755"/>
                  <a:pt x="11132" y="10294"/>
                  <a:pt x="11174" y="9813"/>
                </a:cubicBezTo>
                <a:cubicBezTo>
                  <a:pt x="11174" y="9688"/>
                  <a:pt x="11195" y="9541"/>
                  <a:pt x="11195" y="9395"/>
                </a:cubicBezTo>
                <a:cubicBezTo>
                  <a:pt x="11216" y="9123"/>
                  <a:pt x="11237" y="8851"/>
                  <a:pt x="11279" y="8579"/>
                </a:cubicBezTo>
                <a:cubicBezTo>
                  <a:pt x="11299" y="8328"/>
                  <a:pt x="11320" y="8097"/>
                  <a:pt x="11341" y="7846"/>
                </a:cubicBezTo>
                <a:lnTo>
                  <a:pt x="11362" y="7742"/>
                </a:lnTo>
                <a:cubicBezTo>
                  <a:pt x="11362" y="7700"/>
                  <a:pt x="11362" y="7658"/>
                  <a:pt x="11362" y="7637"/>
                </a:cubicBezTo>
                <a:cubicBezTo>
                  <a:pt x="11571" y="5608"/>
                  <a:pt x="11844" y="3934"/>
                  <a:pt x="11844" y="3934"/>
                </a:cubicBezTo>
                <a:lnTo>
                  <a:pt x="11676" y="2615"/>
                </a:lnTo>
                <a:lnTo>
                  <a:pt x="11362" y="2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F6B4-D1F8-047D-A647-6A9D1B25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00814" y="1058133"/>
            <a:ext cx="7704000" cy="45719"/>
          </a:xfrm>
        </p:spPr>
        <p:txBody>
          <a:bodyPr/>
          <a:lstStyle/>
          <a:p>
            <a:r>
              <a:rPr lang="en-US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Introduction and Overview</a:t>
            </a:r>
            <a:br>
              <a:rPr lang="en-US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endParaRPr lang="en-US" dirty="0"/>
          </a:p>
        </p:txBody>
      </p:sp>
      <p:grpSp>
        <p:nvGrpSpPr>
          <p:cNvPr id="3" name="Google Shape;1335;p34">
            <a:extLst>
              <a:ext uri="{FF2B5EF4-FFF2-40B4-BE49-F238E27FC236}">
                <a16:creationId xmlns:a16="http://schemas.microsoft.com/office/drawing/2014/main" id="{27DD66E5-F1EE-1128-0B17-80091689949B}"/>
              </a:ext>
            </a:extLst>
          </p:cNvPr>
          <p:cNvGrpSpPr/>
          <p:nvPr/>
        </p:nvGrpSpPr>
        <p:grpSpPr>
          <a:xfrm>
            <a:off x="2040790" y="2014720"/>
            <a:ext cx="4463700" cy="2305582"/>
            <a:chOff x="-478882" y="2439848"/>
            <a:chExt cx="1691069" cy="939084"/>
          </a:xfrm>
        </p:grpSpPr>
        <p:sp>
          <p:nvSpPr>
            <p:cNvPr id="4" name="Google Shape;1336;p34">
              <a:extLst>
                <a:ext uri="{FF2B5EF4-FFF2-40B4-BE49-F238E27FC236}">
                  <a16:creationId xmlns:a16="http://schemas.microsoft.com/office/drawing/2014/main" id="{5600A605-80CC-216F-B29C-9EF8443A36E6}"/>
                </a:ext>
              </a:extLst>
            </p:cNvPr>
            <p:cNvSpPr/>
            <p:nvPr/>
          </p:nvSpPr>
          <p:spPr>
            <a:xfrm>
              <a:off x="-212358" y="2740873"/>
              <a:ext cx="355387" cy="329568"/>
            </a:xfrm>
            <a:custGeom>
              <a:avLst/>
              <a:gdLst/>
              <a:ahLst/>
              <a:cxnLst/>
              <a:rect l="l" t="t" r="r" b="b"/>
              <a:pathLst>
                <a:path w="6139" h="5693" extrusionOk="0">
                  <a:moveTo>
                    <a:pt x="3934" y="1"/>
                  </a:moveTo>
                  <a:cubicBezTo>
                    <a:pt x="3097" y="698"/>
                    <a:pt x="2567" y="1563"/>
                    <a:pt x="2483" y="2623"/>
                  </a:cubicBezTo>
                  <a:cubicBezTo>
                    <a:pt x="2455" y="3209"/>
                    <a:pt x="2149" y="3739"/>
                    <a:pt x="1646" y="4046"/>
                  </a:cubicBezTo>
                  <a:lnTo>
                    <a:pt x="0" y="4967"/>
                  </a:lnTo>
                  <a:lnTo>
                    <a:pt x="475" y="5692"/>
                  </a:lnTo>
                  <a:cubicBezTo>
                    <a:pt x="475" y="5692"/>
                    <a:pt x="5552" y="4325"/>
                    <a:pt x="6138" y="2930"/>
                  </a:cubicBezTo>
                  <a:lnTo>
                    <a:pt x="393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37;p34">
              <a:extLst>
                <a:ext uri="{FF2B5EF4-FFF2-40B4-BE49-F238E27FC236}">
                  <a16:creationId xmlns:a16="http://schemas.microsoft.com/office/drawing/2014/main" id="{90E463B9-AC98-0978-B393-FD6E96E1DE62}"/>
                </a:ext>
              </a:extLst>
            </p:cNvPr>
            <p:cNvSpPr/>
            <p:nvPr/>
          </p:nvSpPr>
          <p:spPr>
            <a:xfrm>
              <a:off x="-348051" y="3028410"/>
              <a:ext cx="163192" cy="164755"/>
            </a:xfrm>
            <a:custGeom>
              <a:avLst/>
              <a:gdLst/>
              <a:ahLst/>
              <a:cxnLst/>
              <a:rect l="l" t="t" r="r" b="b"/>
              <a:pathLst>
                <a:path w="2819" h="2846" extrusionOk="0">
                  <a:moveTo>
                    <a:pt x="2344" y="0"/>
                  </a:moveTo>
                  <a:lnTo>
                    <a:pt x="140" y="2232"/>
                  </a:lnTo>
                  <a:cubicBezTo>
                    <a:pt x="1" y="2483"/>
                    <a:pt x="112" y="2678"/>
                    <a:pt x="252" y="2846"/>
                  </a:cubicBezTo>
                  <a:lnTo>
                    <a:pt x="2819" y="725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38;p34">
              <a:extLst>
                <a:ext uri="{FF2B5EF4-FFF2-40B4-BE49-F238E27FC236}">
                  <a16:creationId xmlns:a16="http://schemas.microsoft.com/office/drawing/2014/main" id="{602C67B5-50D0-264F-C9E5-4E0F3864EAB2}"/>
                </a:ext>
              </a:extLst>
            </p:cNvPr>
            <p:cNvSpPr/>
            <p:nvPr/>
          </p:nvSpPr>
          <p:spPr>
            <a:xfrm>
              <a:off x="-238235" y="3016659"/>
              <a:ext cx="69526" cy="55169"/>
            </a:xfrm>
            <a:custGeom>
              <a:avLst/>
              <a:gdLst/>
              <a:ahLst/>
              <a:cxnLst/>
              <a:rect l="l" t="t" r="r" b="b"/>
              <a:pathLst>
                <a:path w="1201" h="953" extrusionOk="0">
                  <a:moveTo>
                    <a:pt x="754" y="1"/>
                  </a:moveTo>
                  <a:cubicBezTo>
                    <a:pt x="629" y="1"/>
                    <a:pt x="489" y="50"/>
                    <a:pt x="364" y="147"/>
                  </a:cubicBezTo>
                  <a:cubicBezTo>
                    <a:pt x="85" y="343"/>
                    <a:pt x="1" y="622"/>
                    <a:pt x="113" y="817"/>
                  </a:cubicBezTo>
                  <a:cubicBezTo>
                    <a:pt x="180" y="911"/>
                    <a:pt x="285" y="953"/>
                    <a:pt x="408" y="953"/>
                  </a:cubicBezTo>
                  <a:cubicBezTo>
                    <a:pt x="541" y="953"/>
                    <a:pt x="693" y="904"/>
                    <a:pt x="838" y="817"/>
                  </a:cubicBezTo>
                  <a:cubicBezTo>
                    <a:pt x="1089" y="622"/>
                    <a:pt x="1201" y="315"/>
                    <a:pt x="1061" y="147"/>
                  </a:cubicBezTo>
                  <a:cubicBezTo>
                    <a:pt x="991" y="50"/>
                    <a:pt x="880" y="1"/>
                    <a:pt x="754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9;p34">
              <a:extLst>
                <a:ext uri="{FF2B5EF4-FFF2-40B4-BE49-F238E27FC236}">
                  <a16:creationId xmlns:a16="http://schemas.microsoft.com/office/drawing/2014/main" id="{AE5AD31B-4576-9381-C7DF-0303234B448B}"/>
                </a:ext>
              </a:extLst>
            </p:cNvPr>
            <p:cNvSpPr/>
            <p:nvPr/>
          </p:nvSpPr>
          <p:spPr>
            <a:xfrm>
              <a:off x="-406172" y="3152757"/>
              <a:ext cx="72710" cy="75952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cubicBezTo>
                    <a:pt x="865" y="893"/>
                    <a:pt x="1088" y="781"/>
                    <a:pt x="1256" y="698"/>
                  </a:cubicBezTo>
                  <a:lnTo>
                    <a:pt x="1144" y="84"/>
                  </a:lnTo>
                  <a:cubicBezTo>
                    <a:pt x="977" y="84"/>
                    <a:pt x="782" y="84"/>
                    <a:pt x="614" y="56"/>
                  </a:cubicBezTo>
                  <a:cubicBezTo>
                    <a:pt x="531" y="56"/>
                    <a:pt x="447" y="28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40;p34">
              <a:extLst>
                <a:ext uri="{FF2B5EF4-FFF2-40B4-BE49-F238E27FC236}">
                  <a16:creationId xmlns:a16="http://schemas.microsoft.com/office/drawing/2014/main" id="{53EDEDD1-7241-4E73-0474-1778FDFC1772}"/>
                </a:ext>
              </a:extLst>
            </p:cNvPr>
            <p:cNvSpPr/>
            <p:nvPr/>
          </p:nvSpPr>
          <p:spPr>
            <a:xfrm>
              <a:off x="-360961" y="3141410"/>
              <a:ext cx="38844" cy="38844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670" y="1"/>
                  </a:moveTo>
                  <a:cubicBezTo>
                    <a:pt x="642" y="1"/>
                    <a:pt x="475" y="57"/>
                    <a:pt x="307" y="113"/>
                  </a:cubicBezTo>
                  <a:cubicBezTo>
                    <a:pt x="224" y="113"/>
                    <a:pt x="140" y="140"/>
                    <a:pt x="84" y="140"/>
                  </a:cubicBezTo>
                  <a:cubicBezTo>
                    <a:pt x="45" y="121"/>
                    <a:pt x="19" y="101"/>
                    <a:pt x="8" y="101"/>
                  </a:cubicBezTo>
                  <a:cubicBezTo>
                    <a:pt x="4" y="101"/>
                    <a:pt x="2" y="103"/>
                    <a:pt x="1" y="107"/>
                  </a:cubicBezTo>
                  <a:lnTo>
                    <a:pt x="1" y="107"/>
                  </a:lnTo>
                  <a:cubicBezTo>
                    <a:pt x="1" y="106"/>
                    <a:pt x="1" y="105"/>
                    <a:pt x="1" y="105"/>
                  </a:cubicBezTo>
                  <a:cubicBezTo>
                    <a:pt x="1" y="105"/>
                    <a:pt x="1" y="108"/>
                    <a:pt x="1" y="113"/>
                  </a:cubicBezTo>
                  <a:cubicBezTo>
                    <a:pt x="1" y="110"/>
                    <a:pt x="1" y="109"/>
                    <a:pt x="1" y="107"/>
                  </a:cubicBezTo>
                  <a:lnTo>
                    <a:pt x="1" y="107"/>
                  </a:lnTo>
                  <a:cubicBezTo>
                    <a:pt x="3" y="116"/>
                    <a:pt x="8" y="163"/>
                    <a:pt x="28" y="224"/>
                  </a:cubicBezTo>
                  <a:cubicBezTo>
                    <a:pt x="56" y="280"/>
                    <a:pt x="140" y="364"/>
                    <a:pt x="224" y="419"/>
                  </a:cubicBezTo>
                  <a:cubicBezTo>
                    <a:pt x="363" y="559"/>
                    <a:pt x="531" y="671"/>
                    <a:pt x="531" y="671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1;p34">
              <a:extLst>
                <a:ext uri="{FF2B5EF4-FFF2-40B4-BE49-F238E27FC236}">
                  <a16:creationId xmlns:a16="http://schemas.microsoft.com/office/drawing/2014/main" id="{150E1D0A-CA76-3EAA-289D-CB622C0152B8}"/>
                </a:ext>
              </a:extLst>
            </p:cNvPr>
            <p:cNvSpPr/>
            <p:nvPr/>
          </p:nvSpPr>
          <p:spPr>
            <a:xfrm>
              <a:off x="-351293" y="3133364"/>
              <a:ext cx="35602" cy="38844"/>
            </a:xfrm>
            <a:custGeom>
              <a:avLst/>
              <a:gdLst/>
              <a:ahLst/>
              <a:cxnLst/>
              <a:rect l="l" t="t" r="r" b="b"/>
              <a:pathLst>
                <a:path w="615" h="671" extrusionOk="0">
                  <a:moveTo>
                    <a:pt x="615" y="0"/>
                  </a:moveTo>
                  <a:lnTo>
                    <a:pt x="1" y="196"/>
                  </a:lnTo>
                  <a:lnTo>
                    <a:pt x="447" y="67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42;p34">
              <a:extLst>
                <a:ext uri="{FF2B5EF4-FFF2-40B4-BE49-F238E27FC236}">
                  <a16:creationId xmlns:a16="http://schemas.microsoft.com/office/drawing/2014/main" id="{82B22618-28B9-8E4C-05DE-1867FE914F62}"/>
                </a:ext>
              </a:extLst>
            </p:cNvPr>
            <p:cNvSpPr/>
            <p:nvPr/>
          </p:nvSpPr>
          <p:spPr>
            <a:xfrm>
              <a:off x="-333521" y="3133364"/>
              <a:ext cx="29177" cy="29119"/>
            </a:xfrm>
            <a:custGeom>
              <a:avLst/>
              <a:gdLst/>
              <a:ahLst/>
              <a:cxnLst/>
              <a:rect l="l" t="t" r="r" b="b"/>
              <a:pathLst>
                <a:path w="504" h="503" extrusionOk="0">
                  <a:moveTo>
                    <a:pt x="57" y="0"/>
                  </a:moveTo>
                  <a:cubicBezTo>
                    <a:pt x="57" y="0"/>
                    <a:pt x="29" y="112"/>
                    <a:pt x="1" y="252"/>
                  </a:cubicBezTo>
                  <a:cubicBezTo>
                    <a:pt x="1" y="363"/>
                    <a:pt x="29" y="503"/>
                    <a:pt x="29" y="503"/>
                  </a:cubicBezTo>
                  <a:lnTo>
                    <a:pt x="503" y="0"/>
                  </a:lnTo>
                  <a:cubicBezTo>
                    <a:pt x="475" y="0"/>
                    <a:pt x="391" y="0"/>
                    <a:pt x="280" y="28"/>
                  </a:cubicBezTo>
                  <a:cubicBezTo>
                    <a:pt x="168" y="28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43;p34">
              <a:extLst>
                <a:ext uri="{FF2B5EF4-FFF2-40B4-BE49-F238E27FC236}">
                  <a16:creationId xmlns:a16="http://schemas.microsoft.com/office/drawing/2014/main" id="{EA099600-5EEB-AE01-3A04-F116C0FDC696}"/>
                </a:ext>
              </a:extLst>
            </p:cNvPr>
            <p:cNvSpPr/>
            <p:nvPr/>
          </p:nvSpPr>
          <p:spPr>
            <a:xfrm>
              <a:off x="-406172" y="3152757"/>
              <a:ext cx="37223" cy="75952"/>
            </a:xfrm>
            <a:custGeom>
              <a:avLst/>
              <a:gdLst/>
              <a:ahLst/>
              <a:cxnLst/>
              <a:rect l="l" t="t" r="r" b="b"/>
              <a:pathLst>
                <a:path w="643" h="1312" extrusionOk="0">
                  <a:moveTo>
                    <a:pt x="363" y="0"/>
                  </a:moveTo>
                  <a:lnTo>
                    <a:pt x="0" y="1312"/>
                  </a:lnTo>
                  <a:cubicBezTo>
                    <a:pt x="196" y="1256"/>
                    <a:pt x="419" y="1144"/>
                    <a:pt x="642" y="1033"/>
                  </a:cubicBezTo>
                  <a:lnTo>
                    <a:pt x="614" y="56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4;p34">
              <a:extLst>
                <a:ext uri="{FF2B5EF4-FFF2-40B4-BE49-F238E27FC236}">
                  <a16:creationId xmlns:a16="http://schemas.microsoft.com/office/drawing/2014/main" id="{5A80ADE1-205C-B4FA-03BD-DF56AB9F26D9}"/>
                </a:ext>
              </a:extLst>
            </p:cNvPr>
            <p:cNvSpPr/>
            <p:nvPr/>
          </p:nvSpPr>
          <p:spPr>
            <a:xfrm>
              <a:off x="648459" y="2988003"/>
              <a:ext cx="298828" cy="145420"/>
            </a:xfrm>
            <a:custGeom>
              <a:avLst/>
              <a:gdLst/>
              <a:ahLst/>
              <a:cxnLst/>
              <a:rect l="l" t="t" r="r" b="b"/>
              <a:pathLst>
                <a:path w="5162" h="2512" extrusionOk="0">
                  <a:moveTo>
                    <a:pt x="2009" y="1"/>
                  </a:moveTo>
                  <a:lnTo>
                    <a:pt x="1" y="447"/>
                  </a:lnTo>
                  <a:lnTo>
                    <a:pt x="4743" y="2511"/>
                  </a:lnTo>
                  <a:lnTo>
                    <a:pt x="5162" y="2065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5;p34">
              <a:extLst>
                <a:ext uri="{FF2B5EF4-FFF2-40B4-BE49-F238E27FC236}">
                  <a16:creationId xmlns:a16="http://schemas.microsoft.com/office/drawing/2014/main" id="{50F102D9-DACF-F95C-8862-8C1CB502DD9E}"/>
                </a:ext>
              </a:extLst>
            </p:cNvPr>
            <p:cNvSpPr/>
            <p:nvPr/>
          </p:nvSpPr>
          <p:spPr>
            <a:xfrm>
              <a:off x="910119" y="3083289"/>
              <a:ext cx="234223" cy="150282"/>
            </a:xfrm>
            <a:custGeom>
              <a:avLst/>
              <a:gdLst/>
              <a:ahLst/>
              <a:cxnLst/>
              <a:rect l="l" t="t" r="r" b="b"/>
              <a:pathLst>
                <a:path w="4046" h="2596" extrusionOk="0">
                  <a:moveTo>
                    <a:pt x="0" y="1"/>
                  </a:moveTo>
                  <a:lnTo>
                    <a:pt x="84" y="782"/>
                  </a:lnTo>
                  <a:cubicBezTo>
                    <a:pt x="1116" y="1284"/>
                    <a:pt x="2093" y="1954"/>
                    <a:pt x="2734" y="2595"/>
                  </a:cubicBezTo>
                  <a:lnTo>
                    <a:pt x="3711" y="2595"/>
                  </a:lnTo>
                  <a:lnTo>
                    <a:pt x="4046" y="2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6;p34">
              <a:extLst>
                <a:ext uri="{FF2B5EF4-FFF2-40B4-BE49-F238E27FC236}">
                  <a16:creationId xmlns:a16="http://schemas.microsoft.com/office/drawing/2014/main" id="{68119D37-0B32-1D8A-3EE9-BB2ABDDA33B9}"/>
                </a:ext>
              </a:extLst>
            </p:cNvPr>
            <p:cNvSpPr/>
            <p:nvPr/>
          </p:nvSpPr>
          <p:spPr>
            <a:xfrm>
              <a:off x="879438" y="3080916"/>
              <a:ext cx="83998" cy="58758"/>
            </a:xfrm>
            <a:custGeom>
              <a:avLst/>
              <a:gdLst/>
              <a:ahLst/>
              <a:cxnLst/>
              <a:rect l="l" t="t" r="r" b="b"/>
              <a:pathLst>
                <a:path w="1451" h="1015" extrusionOk="0">
                  <a:moveTo>
                    <a:pt x="529" y="0"/>
                  </a:moveTo>
                  <a:cubicBezTo>
                    <a:pt x="339" y="0"/>
                    <a:pt x="179" y="74"/>
                    <a:pt x="112" y="209"/>
                  </a:cubicBezTo>
                  <a:cubicBezTo>
                    <a:pt x="0" y="432"/>
                    <a:pt x="195" y="739"/>
                    <a:pt x="530" y="906"/>
                  </a:cubicBezTo>
                  <a:cubicBezTo>
                    <a:pt x="674" y="978"/>
                    <a:pt x="822" y="1014"/>
                    <a:pt x="954" y="1014"/>
                  </a:cubicBezTo>
                  <a:cubicBezTo>
                    <a:pt x="1130" y="1014"/>
                    <a:pt x="1275" y="950"/>
                    <a:pt x="1339" y="823"/>
                  </a:cubicBezTo>
                  <a:cubicBezTo>
                    <a:pt x="1451" y="600"/>
                    <a:pt x="1256" y="265"/>
                    <a:pt x="921" y="97"/>
                  </a:cubicBezTo>
                  <a:cubicBezTo>
                    <a:pt x="789" y="31"/>
                    <a:pt x="652" y="0"/>
                    <a:pt x="52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7;p34">
              <a:extLst>
                <a:ext uri="{FF2B5EF4-FFF2-40B4-BE49-F238E27FC236}">
                  <a16:creationId xmlns:a16="http://schemas.microsoft.com/office/drawing/2014/main" id="{83B48AAD-61C6-86DA-3DE4-602FCFFC6621}"/>
                </a:ext>
              </a:extLst>
            </p:cNvPr>
            <p:cNvSpPr/>
            <p:nvPr/>
          </p:nvSpPr>
          <p:spPr>
            <a:xfrm>
              <a:off x="1115222" y="3223787"/>
              <a:ext cx="96966" cy="48512"/>
            </a:xfrm>
            <a:custGeom>
              <a:avLst/>
              <a:gdLst/>
              <a:ahLst/>
              <a:cxnLst/>
              <a:rect l="l" t="t" r="r" b="b"/>
              <a:pathLst>
                <a:path w="1675" h="838" extrusionOk="0">
                  <a:moveTo>
                    <a:pt x="503" y="1"/>
                  </a:moveTo>
                  <a:lnTo>
                    <a:pt x="0" y="85"/>
                  </a:lnTo>
                  <a:lnTo>
                    <a:pt x="56" y="168"/>
                  </a:lnTo>
                  <a:lnTo>
                    <a:pt x="168" y="336"/>
                  </a:lnTo>
                  <a:lnTo>
                    <a:pt x="335" y="642"/>
                  </a:lnTo>
                  <a:lnTo>
                    <a:pt x="475" y="838"/>
                  </a:lnTo>
                  <a:lnTo>
                    <a:pt x="1674" y="615"/>
                  </a:lnTo>
                  <a:cubicBezTo>
                    <a:pt x="1507" y="503"/>
                    <a:pt x="1228" y="363"/>
                    <a:pt x="1005" y="224"/>
                  </a:cubicBezTo>
                  <a:cubicBezTo>
                    <a:pt x="782" y="112"/>
                    <a:pt x="586" y="29"/>
                    <a:pt x="50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8;p34">
              <a:extLst>
                <a:ext uri="{FF2B5EF4-FFF2-40B4-BE49-F238E27FC236}">
                  <a16:creationId xmlns:a16="http://schemas.microsoft.com/office/drawing/2014/main" id="{B37A38E9-8F3C-CFA2-7AA1-1674526EB240}"/>
                </a:ext>
              </a:extLst>
            </p:cNvPr>
            <p:cNvSpPr/>
            <p:nvPr/>
          </p:nvSpPr>
          <p:spPr>
            <a:xfrm>
              <a:off x="1082919" y="3222166"/>
              <a:ext cx="43649" cy="25240"/>
            </a:xfrm>
            <a:custGeom>
              <a:avLst/>
              <a:gdLst/>
              <a:ahLst/>
              <a:cxnLst/>
              <a:rect l="l" t="t" r="r" b="b"/>
              <a:pathLst>
                <a:path w="754" h="436" extrusionOk="0">
                  <a:moveTo>
                    <a:pt x="56" y="1"/>
                  </a:moveTo>
                  <a:lnTo>
                    <a:pt x="112" y="29"/>
                  </a:lnTo>
                  <a:cubicBezTo>
                    <a:pt x="140" y="57"/>
                    <a:pt x="140" y="85"/>
                    <a:pt x="140" y="140"/>
                  </a:cubicBezTo>
                  <a:cubicBezTo>
                    <a:pt x="140" y="196"/>
                    <a:pt x="112" y="280"/>
                    <a:pt x="84" y="308"/>
                  </a:cubicBezTo>
                  <a:lnTo>
                    <a:pt x="0" y="364"/>
                  </a:lnTo>
                  <a:cubicBezTo>
                    <a:pt x="0" y="364"/>
                    <a:pt x="90" y="435"/>
                    <a:pt x="240" y="435"/>
                  </a:cubicBezTo>
                  <a:cubicBezTo>
                    <a:pt x="277" y="435"/>
                    <a:pt x="318" y="431"/>
                    <a:pt x="363" y="419"/>
                  </a:cubicBezTo>
                  <a:cubicBezTo>
                    <a:pt x="475" y="391"/>
                    <a:pt x="586" y="308"/>
                    <a:pt x="642" y="224"/>
                  </a:cubicBezTo>
                  <a:cubicBezTo>
                    <a:pt x="698" y="140"/>
                    <a:pt x="726" y="85"/>
                    <a:pt x="754" y="5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49;p34">
              <a:extLst>
                <a:ext uri="{FF2B5EF4-FFF2-40B4-BE49-F238E27FC236}">
                  <a16:creationId xmlns:a16="http://schemas.microsoft.com/office/drawing/2014/main" id="{2C68CF49-3871-D962-7207-8D85EFE99F99}"/>
                </a:ext>
              </a:extLst>
            </p:cNvPr>
            <p:cNvSpPr/>
            <p:nvPr/>
          </p:nvSpPr>
          <p:spPr>
            <a:xfrm>
              <a:off x="1099071" y="3215741"/>
              <a:ext cx="33981" cy="35602"/>
            </a:xfrm>
            <a:custGeom>
              <a:avLst/>
              <a:gdLst/>
              <a:ahLst/>
              <a:cxnLst/>
              <a:rect l="l" t="t" r="r" b="b"/>
              <a:pathLst>
                <a:path w="587" h="615" extrusionOk="0">
                  <a:moveTo>
                    <a:pt x="168" y="0"/>
                  </a:moveTo>
                  <a:cubicBezTo>
                    <a:pt x="168" y="0"/>
                    <a:pt x="112" y="168"/>
                    <a:pt x="84" y="307"/>
                  </a:cubicBezTo>
                  <a:cubicBezTo>
                    <a:pt x="56" y="363"/>
                    <a:pt x="28" y="447"/>
                    <a:pt x="0" y="502"/>
                  </a:cubicBezTo>
                  <a:cubicBezTo>
                    <a:pt x="0" y="586"/>
                    <a:pt x="28" y="614"/>
                    <a:pt x="28" y="614"/>
                  </a:cubicBezTo>
                  <a:cubicBezTo>
                    <a:pt x="28" y="614"/>
                    <a:pt x="28" y="586"/>
                    <a:pt x="84" y="586"/>
                  </a:cubicBezTo>
                  <a:cubicBezTo>
                    <a:pt x="140" y="586"/>
                    <a:pt x="196" y="586"/>
                    <a:pt x="279" y="558"/>
                  </a:cubicBezTo>
                  <a:lnTo>
                    <a:pt x="586" y="5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0;p34">
              <a:extLst>
                <a:ext uri="{FF2B5EF4-FFF2-40B4-BE49-F238E27FC236}">
                  <a16:creationId xmlns:a16="http://schemas.microsoft.com/office/drawing/2014/main" id="{29308D78-4931-58F1-0FFE-E864908B6908}"/>
                </a:ext>
              </a:extLst>
            </p:cNvPr>
            <p:cNvSpPr/>
            <p:nvPr/>
          </p:nvSpPr>
          <p:spPr>
            <a:xfrm>
              <a:off x="1116843" y="3218982"/>
              <a:ext cx="25877" cy="38786"/>
            </a:xfrm>
            <a:custGeom>
              <a:avLst/>
              <a:gdLst/>
              <a:ahLst/>
              <a:cxnLst/>
              <a:rect l="l" t="t" r="r" b="b"/>
              <a:pathLst>
                <a:path w="447" h="670" extrusionOk="0">
                  <a:moveTo>
                    <a:pt x="307" y="0"/>
                  </a:moveTo>
                  <a:cubicBezTo>
                    <a:pt x="279" y="0"/>
                    <a:pt x="168" y="140"/>
                    <a:pt x="84" y="251"/>
                  </a:cubicBezTo>
                  <a:cubicBezTo>
                    <a:pt x="28" y="391"/>
                    <a:pt x="0" y="530"/>
                    <a:pt x="0" y="530"/>
                  </a:cubicBezTo>
                  <a:cubicBezTo>
                    <a:pt x="0" y="530"/>
                    <a:pt x="140" y="530"/>
                    <a:pt x="251" y="558"/>
                  </a:cubicBezTo>
                  <a:cubicBezTo>
                    <a:pt x="307" y="586"/>
                    <a:pt x="363" y="614"/>
                    <a:pt x="391" y="642"/>
                  </a:cubicBezTo>
                  <a:lnTo>
                    <a:pt x="447" y="67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1;p34">
              <a:extLst>
                <a:ext uri="{FF2B5EF4-FFF2-40B4-BE49-F238E27FC236}">
                  <a16:creationId xmlns:a16="http://schemas.microsoft.com/office/drawing/2014/main" id="{4EAFF8F1-C3F9-3C7B-F288-CE5376AC41A8}"/>
                </a:ext>
              </a:extLst>
            </p:cNvPr>
            <p:cNvSpPr/>
            <p:nvPr/>
          </p:nvSpPr>
          <p:spPr>
            <a:xfrm>
              <a:off x="1134615" y="3236755"/>
              <a:ext cx="77573" cy="35544"/>
            </a:xfrm>
            <a:custGeom>
              <a:avLst/>
              <a:gdLst/>
              <a:ahLst/>
              <a:cxnLst/>
              <a:rect l="l" t="t" r="r" b="b"/>
              <a:pathLst>
                <a:path w="1340" h="614" extrusionOk="0">
                  <a:moveTo>
                    <a:pt x="670" y="0"/>
                  </a:moveTo>
                  <a:lnTo>
                    <a:pt x="0" y="418"/>
                  </a:lnTo>
                  <a:lnTo>
                    <a:pt x="140" y="614"/>
                  </a:lnTo>
                  <a:lnTo>
                    <a:pt x="1339" y="391"/>
                  </a:lnTo>
                  <a:cubicBezTo>
                    <a:pt x="1172" y="279"/>
                    <a:pt x="893" y="139"/>
                    <a:pt x="6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2;p34">
              <a:extLst>
                <a:ext uri="{FF2B5EF4-FFF2-40B4-BE49-F238E27FC236}">
                  <a16:creationId xmlns:a16="http://schemas.microsoft.com/office/drawing/2014/main" id="{A8438B14-9672-2927-50B7-6AC200C27FC7}"/>
                </a:ext>
              </a:extLst>
            </p:cNvPr>
            <p:cNvSpPr/>
            <p:nvPr/>
          </p:nvSpPr>
          <p:spPr>
            <a:xfrm>
              <a:off x="-477261" y="2704287"/>
              <a:ext cx="531430" cy="142467"/>
            </a:xfrm>
            <a:custGeom>
              <a:avLst/>
              <a:gdLst/>
              <a:ahLst/>
              <a:cxnLst/>
              <a:rect l="l" t="t" r="r" b="b"/>
              <a:pathLst>
                <a:path w="9180" h="2461" extrusionOk="0">
                  <a:moveTo>
                    <a:pt x="9080" y="823"/>
                  </a:moveTo>
                  <a:cubicBezTo>
                    <a:pt x="9145" y="878"/>
                    <a:pt x="9180" y="912"/>
                    <a:pt x="9180" y="912"/>
                  </a:cubicBezTo>
                  <a:cubicBezTo>
                    <a:pt x="9180" y="912"/>
                    <a:pt x="9152" y="884"/>
                    <a:pt x="9096" y="828"/>
                  </a:cubicBezTo>
                  <a:cubicBezTo>
                    <a:pt x="9091" y="827"/>
                    <a:pt x="9085" y="825"/>
                    <a:pt x="9080" y="823"/>
                  </a:cubicBezTo>
                  <a:close/>
                  <a:moveTo>
                    <a:pt x="6888" y="0"/>
                  </a:moveTo>
                  <a:cubicBezTo>
                    <a:pt x="6700" y="0"/>
                    <a:pt x="6505" y="16"/>
                    <a:pt x="6306" y="47"/>
                  </a:cubicBezTo>
                  <a:cubicBezTo>
                    <a:pt x="5748" y="131"/>
                    <a:pt x="5162" y="382"/>
                    <a:pt x="4521" y="745"/>
                  </a:cubicBezTo>
                  <a:cubicBezTo>
                    <a:pt x="3879" y="1135"/>
                    <a:pt x="3293" y="1609"/>
                    <a:pt x="2791" y="1916"/>
                  </a:cubicBezTo>
                  <a:cubicBezTo>
                    <a:pt x="2512" y="2056"/>
                    <a:pt x="2289" y="2167"/>
                    <a:pt x="2037" y="2223"/>
                  </a:cubicBezTo>
                  <a:cubicBezTo>
                    <a:pt x="1874" y="2264"/>
                    <a:pt x="1711" y="2290"/>
                    <a:pt x="1547" y="2290"/>
                  </a:cubicBezTo>
                  <a:cubicBezTo>
                    <a:pt x="1488" y="2290"/>
                    <a:pt x="1428" y="2287"/>
                    <a:pt x="1368" y="2279"/>
                  </a:cubicBezTo>
                  <a:cubicBezTo>
                    <a:pt x="949" y="2195"/>
                    <a:pt x="587" y="1944"/>
                    <a:pt x="364" y="1721"/>
                  </a:cubicBezTo>
                  <a:cubicBezTo>
                    <a:pt x="252" y="1609"/>
                    <a:pt x="168" y="1498"/>
                    <a:pt x="112" y="1442"/>
                  </a:cubicBezTo>
                  <a:cubicBezTo>
                    <a:pt x="29" y="1359"/>
                    <a:pt x="1" y="1331"/>
                    <a:pt x="1" y="1330"/>
                  </a:cubicBezTo>
                  <a:lnTo>
                    <a:pt x="1" y="1330"/>
                  </a:lnTo>
                  <a:cubicBezTo>
                    <a:pt x="1" y="1331"/>
                    <a:pt x="29" y="1359"/>
                    <a:pt x="85" y="1442"/>
                  </a:cubicBezTo>
                  <a:cubicBezTo>
                    <a:pt x="140" y="1526"/>
                    <a:pt x="224" y="1637"/>
                    <a:pt x="336" y="1749"/>
                  </a:cubicBezTo>
                  <a:cubicBezTo>
                    <a:pt x="559" y="2000"/>
                    <a:pt x="922" y="2307"/>
                    <a:pt x="1368" y="2419"/>
                  </a:cubicBezTo>
                  <a:cubicBezTo>
                    <a:pt x="1480" y="2446"/>
                    <a:pt x="1598" y="2460"/>
                    <a:pt x="1720" y="2460"/>
                  </a:cubicBezTo>
                  <a:cubicBezTo>
                    <a:pt x="1842" y="2460"/>
                    <a:pt x="1968" y="2446"/>
                    <a:pt x="2093" y="2419"/>
                  </a:cubicBezTo>
                  <a:cubicBezTo>
                    <a:pt x="2316" y="2363"/>
                    <a:pt x="2595" y="2279"/>
                    <a:pt x="2847" y="2112"/>
                  </a:cubicBezTo>
                  <a:cubicBezTo>
                    <a:pt x="3377" y="1833"/>
                    <a:pt x="3935" y="1386"/>
                    <a:pt x="4548" y="1051"/>
                  </a:cubicBezTo>
                  <a:cubicBezTo>
                    <a:pt x="5134" y="689"/>
                    <a:pt x="5720" y="438"/>
                    <a:pt x="6250" y="298"/>
                  </a:cubicBezTo>
                  <a:cubicBezTo>
                    <a:pt x="6529" y="228"/>
                    <a:pt x="6794" y="201"/>
                    <a:pt x="7045" y="201"/>
                  </a:cubicBezTo>
                  <a:cubicBezTo>
                    <a:pt x="7296" y="201"/>
                    <a:pt x="7534" y="228"/>
                    <a:pt x="7757" y="270"/>
                  </a:cubicBezTo>
                  <a:cubicBezTo>
                    <a:pt x="8175" y="354"/>
                    <a:pt x="8538" y="521"/>
                    <a:pt x="8789" y="661"/>
                  </a:cubicBezTo>
                  <a:cubicBezTo>
                    <a:pt x="8920" y="739"/>
                    <a:pt x="9002" y="793"/>
                    <a:pt x="9080" y="823"/>
                  </a:cubicBezTo>
                  <a:lnTo>
                    <a:pt x="9080" y="823"/>
                  </a:lnTo>
                  <a:cubicBezTo>
                    <a:pt x="9014" y="767"/>
                    <a:pt x="8916" y="689"/>
                    <a:pt x="8789" y="605"/>
                  </a:cubicBezTo>
                  <a:cubicBezTo>
                    <a:pt x="8538" y="438"/>
                    <a:pt x="8175" y="242"/>
                    <a:pt x="7757" y="131"/>
                  </a:cubicBezTo>
                  <a:cubicBezTo>
                    <a:pt x="7495" y="44"/>
                    <a:pt x="7201" y="0"/>
                    <a:pt x="688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3;p34">
              <a:extLst>
                <a:ext uri="{FF2B5EF4-FFF2-40B4-BE49-F238E27FC236}">
                  <a16:creationId xmlns:a16="http://schemas.microsoft.com/office/drawing/2014/main" id="{24D9073B-61EF-B8A6-1F56-D07223E3030B}"/>
                </a:ext>
              </a:extLst>
            </p:cNvPr>
            <p:cNvSpPr/>
            <p:nvPr/>
          </p:nvSpPr>
          <p:spPr>
            <a:xfrm>
              <a:off x="-423944" y="2730221"/>
              <a:ext cx="458720" cy="145651"/>
            </a:xfrm>
            <a:custGeom>
              <a:avLst/>
              <a:gdLst/>
              <a:ahLst/>
              <a:cxnLst/>
              <a:rect l="l" t="t" r="r" b="b"/>
              <a:pathLst>
                <a:path w="7924" h="2516" extrusionOk="0">
                  <a:moveTo>
                    <a:pt x="6393" y="1"/>
                  </a:moveTo>
                  <a:cubicBezTo>
                    <a:pt x="6128" y="1"/>
                    <a:pt x="5843" y="20"/>
                    <a:pt x="5525" y="73"/>
                  </a:cubicBezTo>
                  <a:cubicBezTo>
                    <a:pt x="5050" y="157"/>
                    <a:pt x="4520" y="324"/>
                    <a:pt x="3962" y="603"/>
                  </a:cubicBezTo>
                  <a:cubicBezTo>
                    <a:pt x="3683" y="743"/>
                    <a:pt x="3376" y="938"/>
                    <a:pt x="3125" y="1134"/>
                  </a:cubicBezTo>
                  <a:cubicBezTo>
                    <a:pt x="2986" y="1217"/>
                    <a:pt x="2846" y="1329"/>
                    <a:pt x="2735" y="1413"/>
                  </a:cubicBezTo>
                  <a:cubicBezTo>
                    <a:pt x="2595" y="1524"/>
                    <a:pt x="2484" y="1608"/>
                    <a:pt x="2372" y="1692"/>
                  </a:cubicBezTo>
                  <a:cubicBezTo>
                    <a:pt x="2149" y="1859"/>
                    <a:pt x="1926" y="2026"/>
                    <a:pt x="1730" y="2138"/>
                  </a:cubicBezTo>
                  <a:cubicBezTo>
                    <a:pt x="1507" y="2250"/>
                    <a:pt x="1312" y="2333"/>
                    <a:pt x="1144" y="2361"/>
                  </a:cubicBezTo>
                  <a:cubicBezTo>
                    <a:pt x="1038" y="2386"/>
                    <a:pt x="937" y="2396"/>
                    <a:pt x="841" y="2396"/>
                  </a:cubicBezTo>
                  <a:cubicBezTo>
                    <a:pt x="609" y="2396"/>
                    <a:pt x="409" y="2337"/>
                    <a:pt x="252" y="2277"/>
                  </a:cubicBezTo>
                  <a:cubicBezTo>
                    <a:pt x="140" y="2222"/>
                    <a:pt x="56" y="2166"/>
                    <a:pt x="1" y="2138"/>
                  </a:cubicBezTo>
                  <a:lnTo>
                    <a:pt x="1" y="2138"/>
                  </a:lnTo>
                  <a:cubicBezTo>
                    <a:pt x="56" y="2166"/>
                    <a:pt x="140" y="2250"/>
                    <a:pt x="252" y="2305"/>
                  </a:cubicBezTo>
                  <a:cubicBezTo>
                    <a:pt x="412" y="2420"/>
                    <a:pt x="666" y="2515"/>
                    <a:pt x="967" y="2515"/>
                  </a:cubicBezTo>
                  <a:cubicBezTo>
                    <a:pt x="1033" y="2515"/>
                    <a:pt x="1102" y="2511"/>
                    <a:pt x="1172" y="2501"/>
                  </a:cubicBezTo>
                  <a:cubicBezTo>
                    <a:pt x="1563" y="2473"/>
                    <a:pt x="1981" y="2222"/>
                    <a:pt x="2456" y="1887"/>
                  </a:cubicBezTo>
                  <a:cubicBezTo>
                    <a:pt x="2567" y="1831"/>
                    <a:pt x="2679" y="1747"/>
                    <a:pt x="2818" y="1636"/>
                  </a:cubicBezTo>
                  <a:cubicBezTo>
                    <a:pt x="2930" y="1552"/>
                    <a:pt x="3042" y="1468"/>
                    <a:pt x="3181" y="1385"/>
                  </a:cubicBezTo>
                  <a:cubicBezTo>
                    <a:pt x="3432" y="1217"/>
                    <a:pt x="3683" y="1050"/>
                    <a:pt x="3934" y="910"/>
                  </a:cubicBezTo>
                  <a:cubicBezTo>
                    <a:pt x="4492" y="631"/>
                    <a:pt x="5022" y="436"/>
                    <a:pt x="5525" y="324"/>
                  </a:cubicBezTo>
                  <a:cubicBezTo>
                    <a:pt x="5999" y="213"/>
                    <a:pt x="6473" y="157"/>
                    <a:pt x="6864" y="157"/>
                  </a:cubicBezTo>
                  <a:cubicBezTo>
                    <a:pt x="7254" y="157"/>
                    <a:pt x="7561" y="213"/>
                    <a:pt x="7729" y="213"/>
                  </a:cubicBezTo>
                  <a:lnTo>
                    <a:pt x="7924" y="213"/>
                  </a:lnTo>
                  <a:cubicBezTo>
                    <a:pt x="7868" y="185"/>
                    <a:pt x="7784" y="185"/>
                    <a:pt x="7701" y="157"/>
                  </a:cubicBezTo>
                  <a:cubicBezTo>
                    <a:pt x="7505" y="129"/>
                    <a:pt x="7198" y="45"/>
                    <a:pt x="6836" y="18"/>
                  </a:cubicBezTo>
                  <a:cubicBezTo>
                    <a:pt x="6693" y="7"/>
                    <a:pt x="6546" y="1"/>
                    <a:pt x="639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4;p34">
              <a:extLst>
                <a:ext uri="{FF2B5EF4-FFF2-40B4-BE49-F238E27FC236}">
                  <a16:creationId xmlns:a16="http://schemas.microsoft.com/office/drawing/2014/main" id="{507C7F97-DF13-1EE8-45E4-83845482B65B}"/>
                </a:ext>
              </a:extLst>
            </p:cNvPr>
            <p:cNvSpPr/>
            <p:nvPr/>
          </p:nvSpPr>
          <p:spPr>
            <a:xfrm>
              <a:off x="-388400" y="2693693"/>
              <a:ext cx="418371" cy="120759"/>
            </a:xfrm>
            <a:custGeom>
              <a:avLst/>
              <a:gdLst/>
              <a:ahLst/>
              <a:cxnLst/>
              <a:rect l="l" t="t" r="r" b="b"/>
              <a:pathLst>
                <a:path w="7227" h="2086" extrusionOk="0">
                  <a:moveTo>
                    <a:pt x="4758" y="0"/>
                  </a:moveTo>
                  <a:cubicBezTo>
                    <a:pt x="4393" y="0"/>
                    <a:pt x="3992" y="62"/>
                    <a:pt x="3571" y="202"/>
                  </a:cubicBezTo>
                  <a:cubicBezTo>
                    <a:pt x="3320" y="314"/>
                    <a:pt x="3069" y="425"/>
                    <a:pt x="2818" y="565"/>
                  </a:cubicBezTo>
                  <a:cubicBezTo>
                    <a:pt x="2762" y="621"/>
                    <a:pt x="2707" y="649"/>
                    <a:pt x="2623" y="676"/>
                  </a:cubicBezTo>
                  <a:cubicBezTo>
                    <a:pt x="2567" y="732"/>
                    <a:pt x="2511" y="760"/>
                    <a:pt x="2455" y="816"/>
                  </a:cubicBezTo>
                  <a:cubicBezTo>
                    <a:pt x="2344" y="900"/>
                    <a:pt x="2232" y="983"/>
                    <a:pt x="2121" y="1039"/>
                  </a:cubicBezTo>
                  <a:cubicBezTo>
                    <a:pt x="1702" y="1374"/>
                    <a:pt x="1312" y="1625"/>
                    <a:pt x="1005" y="1820"/>
                  </a:cubicBezTo>
                  <a:cubicBezTo>
                    <a:pt x="698" y="1988"/>
                    <a:pt x="419" y="2044"/>
                    <a:pt x="224" y="2044"/>
                  </a:cubicBezTo>
                  <a:cubicBezTo>
                    <a:pt x="140" y="2016"/>
                    <a:pt x="56" y="2016"/>
                    <a:pt x="0" y="2016"/>
                  </a:cubicBezTo>
                  <a:cubicBezTo>
                    <a:pt x="56" y="2044"/>
                    <a:pt x="140" y="2044"/>
                    <a:pt x="224" y="2071"/>
                  </a:cubicBezTo>
                  <a:cubicBezTo>
                    <a:pt x="280" y="2080"/>
                    <a:pt x="344" y="2085"/>
                    <a:pt x="414" y="2085"/>
                  </a:cubicBezTo>
                  <a:cubicBezTo>
                    <a:pt x="585" y="2085"/>
                    <a:pt x="795" y="2051"/>
                    <a:pt x="1033" y="1932"/>
                  </a:cubicBezTo>
                  <a:cubicBezTo>
                    <a:pt x="1367" y="1792"/>
                    <a:pt x="1758" y="1541"/>
                    <a:pt x="2176" y="1262"/>
                  </a:cubicBezTo>
                  <a:cubicBezTo>
                    <a:pt x="2288" y="1207"/>
                    <a:pt x="2400" y="1123"/>
                    <a:pt x="2483" y="1067"/>
                  </a:cubicBezTo>
                  <a:cubicBezTo>
                    <a:pt x="2539" y="1011"/>
                    <a:pt x="2595" y="983"/>
                    <a:pt x="2651" y="955"/>
                  </a:cubicBezTo>
                  <a:cubicBezTo>
                    <a:pt x="2707" y="928"/>
                    <a:pt x="2762" y="900"/>
                    <a:pt x="2818" y="844"/>
                  </a:cubicBezTo>
                  <a:cubicBezTo>
                    <a:pt x="3041" y="732"/>
                    <a:pt x="3292" y="621"/>
                    <a:pt x="3516" y="537"/>
                  </a:cubicBezTo>
                  <a:cubicBezTo>
                    <a:pt x="3990" y="342"/>
                    <a:pt x="4436" y="286"/>
                    <a:pt x="4883" y="258"/>
                  </a:cubicBezTo>
                  <a:cubicBezTo>
                    <a:pt x="5301" y="258"/>
                    <a:pt x="5720" y="314"/>
                    <a:pt x="6054" y="397"/>
                  </a:cubicBezTo>
                  <a:cubicBezTo>
                    <a:pt x="6222" y="453"/>
                    <a:pt x="6389" y="509"/>
                    <a:pt x="6529" y="565"/>
                  </a:cubicBezTo>
                  <a:cubicBezTo>
                    <a:pt x="6696" y="621"/>
                    <a:pt x="6808" y="676"/>
                    <a:pt x="6919" y="704"/>
                  </a:cubicBezTo>
                  <a:cubicBezTo>
                    <a:pt x="7115" y="816"/>
                    <a:pt x="7226" y="872"/>
                    <a:pt x="7226" y="872"/>
                  </a:cubicBezTo>
                  <a:cubicBezTo>
                    <a:pt x="7226" y="872"/>
                    <a:pt x="7115" y="788"/>
                    <a:pt x="6919" y="676"/>
                  </a:cubicBezTo>
                  <a:cubicBezTo>
                    <a:pt x="6808" y="621"/>
                    <a:pt x="6696" y="537"/>
                    <a:pt x="6557" y="481"/>
                  </a:cubicBezTo>
                  <a:cubicBezTo>
                    <a:pt x="6417" y="397"/>
                    <a:pt x="6250" y="342"/>
                    <a:pt x="6082" y="258"/>
                  </a:cubicBezTo>
                  <a:cubicBezTo>
                    <a:pt x="5748" y="146"/>
                    <a:pt x="5385" y="35"/>
                    <a:pt x="4966" y="7"/>
                  </a:cubicBezTo>
                  <a:cubicBezTo>
                    <a:pt x="4898" y="2"/>
                    <a:pt x="4829" y="0"/>
                    <a:pt x="475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5;p34">
              <a:extLst>
                <a:ext uri="{FF2B5EF4-FFF2-40B4-BE49-F238E27FC236}">
                  <a16:creationId xmlns:a16="http://schemas.microsoft.com/office/drawing/2014/main" id="{C7132FD8-0EF6-3ADB-342A-22248EA0876E}"/>
                </a:ext>
              </a:extLst>
            </p:cNvPr>
            <p:cNvSpPr/>
            <p:nvPr/>
          </p:nvSpPr>
          <p:spPr>
            <a:xfrm>
              <a:off x="-327037" y="2720959"/>
              <a:ext cx="353766" cy="157287"/>
            </a:xfrm>
            <a:custGeom>
              <a:avLst/>
              <a:gdLst/>
              <a:ahLst/>
              <a:cxnLst/>
              <a:rect l="l" t="t" r="r" b="b"/>
              <a:pathLst>
                <a:path w="6111" h="2717" extrusionOk="0">
                  <a:moveTo>
                    <a:pt x="5031" y="0"/>
                  </a:moveTo>
                  <a:cubicBezTo>
                    <a:pt x="4467" y="0"/>
                    <a:pt x="3739" y="185"/>
                    <a:pt x="2986" y="847"/>
                  </a:cubicBezTo>
                  <a:cubicBezTo>
                    <a:pt x="2149" y="1461"/>
                    <a:pt x="1451" y="2131"/>
                    <a:pt x="893" y="2410"/>
                  </a:cubicBezTo>
                  <a:cubicBezTo>
                    <a:pt x="837" y="2437"/>
                    <a:pt x="754" y="2465"/>
                    <a:pt x="698" y="2521"/>
                  </a:cubicBezTo>
                  <a:cubicBezTo>
                    <a:pt x="642" y="2549"/>
                    <a:pt x="586" y="2549"/>
                    <a:pt x="531" y="2577"/>
                  </a:cubicBezTo>
                  <a:cubicBezTo>
                    <a:pt x="475" y="2605"/>
                    <a:pt x="419" y="2633"/>
                    <a:pt x="363" y="2633"/>
                  </a:cubicBezTo>
                  <a:cubicBezTo>
                    <a:pt x="335" y="2661"/>
                    <a:pt x="279" y="2661"/>
                    <a:pt x="252" y="2661"/>
                  </a:cubicBezTo>
                  <a:cubicBezTo>
                    <a:pt x="84" y="2689"/>
                    <a:pt x="0" y="2716"/>
                    <a:pt x="0" y="2716"/>
                  </a:cubicBezTo>
                  <a:lnTo>
                    <a:pt x="363" y="2716"/>
                  </a:lnTo>
                  <a:cubicBezTo>
                    <a:pt x="419" y="2689"/>
                    <a:pt x="475" y="2689"/>
                    <a:pt x="531" y="2689"/>
                  </a:cubicBezTo>
                  <a:cubicBezTo>
                    <a:pt x="586" y="2661"/>
                    <a:pt x="642" y="2661"/>
                    <a:pt x="698" y="2633"/>
                  </a:cubicBezTo>
                  <a:cubicBezTo>
                    <a:pt x="754" y="2605"/>
                    <a:pt x="837" y="2577"/>
                    <a:pt x="893" y="2549"/>
                  </a:cubicBezTo>
                  <a:cubicBezTo>
                    <a:pt x="1479" y="2354"/>
                    <a:pt x="2260" y="1684"/>
                    <a:pt x="3069" y="1098"/>
                  </a:cubicBezTo>
                  <a:cubicBezTo>
                    <a:pt x="3975" y="333"/>
                    <a:pt x="4820" y="154"/>
                    <a:pt x="5388" y="154"/>
                  </a:cubicBezTo>
                  <a:cubicBezTo>
                    <a:pt x="5835" y="154"/>
                    <a:pt x="6110" y="265"/>
                    <a:pt x="6110" y="289"/>
                  </a:cubicBezTo>
                  <a:cubicBezTo>
                    <a:pt x="6110" y="244"/>
                    <a:pt x="5680" y="0"/>
                    <a:pt x="503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6;p34">
              <a:extLst>
                <a:ext uri="{FF2B5EF4-FFF2-40B4-BE49-F238E27FC236}">
                  <a16:creationId xmlns:a16="http://schemas.microsoft.com/office/drawing/2014/main" id="{7AF21AE2-001D-046C-142A-A9D19EA2D85F}"/>
                </a:ext>
              </a:extLst>
            </p:cNvPr>
            <p:cNvSpPr/>
            <p:nvPr/>
          </p:nvSpPr>
          <p:spPr>
            <a:xfrm>
              <a:off x="-478882" y="2716270"/>
              <a:ext cx="525004" cy="144030"/>
            </a:xfrm>
            <a:custGeom>
              <a:avLst/>
              <a:gdLst/>
              <a:ahLst/>
              <a:cxnLst/>
              <a:rect l="l" t="t" r="r" b="b"/>
              <a:pathLst>
                <a:path w="9069" h="2488" extrusionOk="0">
                  <a:moveTo>
                    <a:pt x="8996" y="468"/>
                  </a:moveTo>
                  <a:cubicBezTo>
                    <a:pt x="9043" y="494"/>
                    <a:pt x="9068" y="510"/>
                    <a:pt x="9068" y="510"/>
                  </a:cubicBezTo>
                  <a:cubicBezTo>
                    <a:pt x="9068" y="510"/>
                    <a:pt x="9045" y="492"/>
                    <a:pt x="8996" y="468"/>
                  </a:cubicBezTo>
                  <a:close/>
                  <a:moveTo>
                    <a:pt x="1" y="1486"/>
                  </a:moveTo>
                  <a:cubicBezTo>
                    <a:pt x="29" y="1542"/>
                    <a:pt x="57" y="1570"/>
                    <a:pt x="113" y="1626"/>
                  </a:cubicBezTo>
                  <a:cubicBezTo>
                    <a:pt x="85" y="1570"/>
                    <a:pt x="29" y="1542"/>
                    <a:pt x="1" y="1486"/>
                  </a:cubicBezTo>
                  <a:close/>
                  <a:moveTo>
                    <a:pt x="7463" y="1"/>
                  </a:moveTo>
                  <a:cubicBezTo>
                    <a:pt x="7091" y="1"/>
                    <a:pt x="6667" y="63"/>
                    <a:pt x="6222" y="203"/>
                  </a:cubicBezTo>
                  <a:cubicBezTo>
                    <a:pt x="5692" y="370"/>
                    <a:pt x="5106" y="677"/>
                    <a:pt x="4465" y="1012"/>
                  </a:cubicBezTo>
                  <a:cubicBezTo>
                    <a:pt x="3851" y="1375"/>
                    <a:pt x="3265" y="1709"/>
                    <a:pt x="2707" y="1960"/>
                  </a:cubicBezTo>
                  <a:cubicBezTo>
                    <a:pt x="2222" y="2179"/>
                    <a:pt x="1800" y="2334"/>
                    <a:pt x="1441" y="2334"/>
                  </a:cubicBezTo>
                  <a:cubicBezTo>
                    <a:pt x="1388" y="2334"/>
                    <a:pt x="1335" y="2330"/>
                    <a:pt x="1284" y="2323"/>
                  </a:cubicBezTo>
                  <a:cubicBezTo>
                    <a:pt x="866" y="2295"/>
                    <a:pt x="503" y="2044"/>
                    <a:pt x="280" y="1793"/>
                  </a:cubicBezTo>
                  <a:cubicBezTo>
                    <a:pt x="196" y="1737"/>
                    <a:pt x="168" y="1681"/>
                    <a:pt x="113" y="1626"/>
                  </a:cubicBezTo>
                  <a:lnTo>
                    <a:pt x="113" y="1626"/>
                  </a:lnTo>
                  <a:cubicBezTo>
                    <a:pt x="140" y="1681"/>
                    <a:pt x="196" y="1765"/>
                    <a:pt x="252" y="1821"/>
                  </a:cubicBezTo>
                  <a:cubicBezTo>
                    <a:pt x="475" y="2072"/>
                    <a:pt x="866" y="2407"/>
                    <a:pt x="1312" y="2463"/>
                  </a:cubicBezTo>
                  <a:cubicBezTo>
                    <a:pt x="1401" y="2479"/>
                    <a:pt x="1492" y="2487"/>
                    <a:pt x="1584" y="2487"/>
                  </a:cubicBezTo>
                  <a:cubicBezTo>
                    <a:pt x="1951" y="2487"/>
                    <a:pt x="2339" y="2362"/>
                    <a:pt x="2763" y="2184"/>
                  </a:cubicBezTo>
                  <a:cubicBezTo>
                    <a:pt x="3293" y="1988"/>
                    <a:pt x="3879" y="1654"/>
                    <a:pt x="4493" y="1319"/>
                  </a:cubicBezTo>
                  <a:cubicBezTo>
                    <a:pt x="5079" y="956"/>
                    <a:pt x="5692" y="649"/>
                    <a:pt x="6222" y="454"/>
                  </a:cubicBezTo>
                  <a:cubicBezTo>
                    <a:pt x="6712" y="258"/>
                    <a:pt x="7158" y="170"/>
                    <a:pt x="7543" y="170"/>
                  </a:cubicBezTo>
                  <a:cubicBezTo>
                    <a:pt x="7597" y="170"/>
                    <a:pt x="7650" y="171"/>
                    <a:pt x="7701" y="175"/>
                  </a:cubicBezTo>
                  <a:lnTo>
                    <a:pt x="8008" y="175"/>
                  </a:lnTo>
                  <a:cubicBezTo>
                    <a:pt x="8120" y="203"/>
                    <a:pt x="8203" y="231"/>
                    <a:pt x="8287" y="231"/>
                  </a:cubicBezTo>
                  <a:cubicBezTo>
                    <a:pt x="8454" y="259"/>
                    <a:pt x="8594" y="314"/>
                    <a:pt x="8705" y="370"/>
                  </a:cubicBezTo>
                  <a:cubicBezTo>
                    <a:pt x="8842" y="400"/>
                    <a:pt x="8937" y="439"/>
                    <a:pt x="8996" y="468"/>
                  </a:cubicBezTo>
                  <a:lnTo>
                    <a:pt x="8996" y="468"/>
                  </a:lnTo>
                  <a:cubicBezTo>
                    <a:pt x="8933" y="433"/>
                    <a:pt x="8833" y="378"/>
                    <a:pt x="8705" y="314"/>
                  </a:cubicBezTo>
                  <a:cubicBezTo>
                    <a:pt x="8594" y="259"/>
                    <a:pt x="8426" y="175"/>
                    <a:pt x="8259" y="147"/>
                  </a:cubicBezTo>
                  <a:cubicBezTo>
                    <a:pt x="8175" y="119"/>
                    <a:pt x="8092" y="91"/>
                    <a:pt x="7980" y="63"/>
                  </a:cubicBezTo>
                  <a:cubicBezTo>
                    <a:pt x="7896" y="35"/>
                    <a:pt x="7785" y="35"/>
                    <a:pt x="7673" y="7"/>
                  </a:cubicBezTo>
                  <a:cubicBezTo>
                    <a:pt x="7605" y="3"/>
                    <a:pt x="7535" y="1"/>
                    <a:pt x="7463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7;p34">
              <a:extLst>
                <a:ext uri="{FF2B5EF4-FFF2-40B4-BE49-F238E27FC236}">
                  <a16:creationId xmlns:a16="http://schemas.microsoft.com/office/drawing/2014/main" id="{118873FE-B06F-C025-4B10-DE5132024DF8}"/>
                </a:ext>
              </a:extLst>
            </p:cNvPr>
            <p:cNvSpPr/>
            <p:nvPr/>
          </p:nvSpPr>
          <p:spPr>
            <a:xfrm>
              <a:off x="-378733" y="2725069"/>
              <a:ext cx="413508" cy="158040"/>
            </a:xfrm>
            <a:custGeom>
              <a:avLst/>
              <a:gdLst/>
              <a:ahLst/>
              <a:cxnLst/>
              <a:rect l="l" t="t" r="r" b="b"/>
              <a:pathLst>
                <a:path w="7143" h="2730" extrusionOk="0">
                  <a:moveTo>
                    <a:pt x="5762" y="0"/>
                  </a:moveTo>
                  <a:cubicBezTo>
                    <a:pt x="5500" y="0"/>
                    <a:pt x="5213" y="46"/>
                    <a:pt x="4911" y="107"/>
                  </a:cubicBezTo>
                  <a:cubicBezTo>
                    <a:pt x="4688" y="162"/>
                    <a:pt x="4465" y="246"/>
                    <a:pt x="4241" y="358"/>
                  </a:cubicBezTo>
                  <a:cubicBezTo>
                    <a:pt x="3990" y="469"/>
                    <a:pt x="3767" y="581"/>
                    <a:pt x="3516" y="720"/>
                  </a:cubicBezTo>
                  <a:cubicBezTo>
                    <a:pt x="3265" y="860"/>
                    <a:pt x="3042" y="999"/>
                    <a:pt x="2819" y="1167"/>
                  </a:cubicBezTo>
                  <a:cubicBezTo>
                    <a:pt x="2679" y="1223"/>
                    <a:pt x="2567" y="1306"/>
                    <a:pt x="2456" y="1390"/>
                  </a:cubicBezTo>
                  <a:cubicBezTo>
                    <a:pt x="2400" y="1418"/>
                    <a:pt x="2344" y="1474"/>
                    <a:pt x="2288" y="1502"/>
                  </a:cubicBezTo>
                  <a:cubicBezTo>
                    <a:pt x="2233" y="1529"/>
                    <a:pt x="2177" y="1585"/>
                    <a:pt x="2121" y="1613"/>
                  </a:cubicBezTo>
                  <a:cubicBezTo>
                    <a:pt x="1703" y="1920"/>
                    <a:pt x="1340" y="2171"/>
                    <a:pt x="1033" y="2339"/>
                  </a:cubicBezTo>
                  <a:cubicBezTo>
                    <a:pt x="866" y="2422"/>
                    <a:pt x="726" y="2506"/>
                    <a:pt x="614" y="2562"/>
                  </a:cubicBezTo>
                  <a:cubicBezTo>
                    <a:pt x="475" y="2590"/>
                    <a:pt x="363" y="2645"/>
                    <a:pt x="280" y="2645"/>
                  </a:cubicBezTo>
                  <a:cubicBezTo>
                    <a:pt x="112" y="2701"/>
                    <a:pt x="1" y="2729"/>
                    <a:pt x="1" y="2729"/>
                  </a:cubicBezTo>
                  <a:cubicBezTo>
                    <a:pt x="1" y="2729"/>
                    <a:pt x="112" y="2729"/>
                    <a:pt x="280" y="2701"/>
                  </a:cubicBezTo>
                  <a:cubicBezTo>
                    <a:pt x="391" y="2701"/>
                    <a:pt x="503" y="2673"/>
                    <a:pt x="642" y="2645"/>
                  </a:cubicBezTo>
                  <a:cubicBezTo>
                    <a:pt x="754" y="2590"/>
                    <a:pt x="921" y="2562"/>
                    <a:pt x="1061" y="2478"/>
                  </a:cubicBezTo>
                  <a:cubicBezTo>
                    <a:pt x="1396" y="2339"/>
                    <a:pt x="1758" y="2115"/>
                    <a:pt x="2177" y="1836"/>
                  </a:cubicBezTo>
                  <a:cubicBezTo>
                    <a:pt x="2233" y="1808"/>
                    <a:pt x="2288" y="1781"/>
                    <a:pt x="2344" y="1725"/>
                  </a:cubicBezTo>
                  <a:cubicBezTo>
                    <a:pt x="2400" y="1697"/>
                    <a:pt x="2456" y="1669"/>
                    <a:pt x="2484" y="1641"/>
                  </a:cubicBezTo>
                  <a:cubicBezTo>
                    <a:pt x="2595" y="1557"/>
                    <a:pt x="2707" y="1502"/>
                    <a:pt x="2819" y="1418"/>
                  </a:cubicBezTo>
                  <a:cubicBezTo>
                    <a:pt x="3042" y="1306"/>
                    <a:pt x="3293" y="1167"/>
                    <a:pt x="3544" y="1027"/>
                  </a:cubicBezTo>
                  <a:cubicBezTo>
                    <a:pt x="3795" y="888"/>
                    <a:pt x="4018" y="748"/>
                    <a:pt x="4241" y="637"/>
                  </a:cubicBezTo>
                  <a:cubicBezTo>
                    <a:pt x="4492" y="525"/>
                    <a:pt x="4716" y="441"/>
                    <a:pt x="4939" y="358"/>
                  </a:cubicBezTo>
                  <a:cubicBezTo>
                    <a:pt x="5357" y="218"/>
                    <a:pt x="5776" y="162"/>
                    <a:pt x="6083" y="162"/>
                  </a:cubicBezTo>
                  <a:cubicBezTo>
                    <a:pt x="6417" y="162"/>
                    <a:pt x="6696" y="190"/>
                    <a:pt x="6864" y="246"/>
                  </a:cubicBezTo>
                  <a:cubicBezTo>
                    <a:pt x="7059" y="274"/>
                    <a:pt x="7143" y="330"/>
                    <a:pt x="7143" y="330"/>
                  </a:cubicBezTo>
                  <a:cubicBezTo>
                    <a:pt x="7143" y="330"/>
                    <a:pt x="7031" y="246"/>
                    <a:pt x="6864" y="190"/>
                  </a:cubicBezTo>
                  <a:cubicBezTo>
                    <a:pt x="6669" y="107"/>
                    <a:pt x="6390" y="23"/>
                    <a:pt x="6055" y="23"/>
                  </a:cubicBezTo>
                  <a:cubicBezTo>
                    <a:pt x="5961" y="7"/>
                    <a:pt x="5863" y="0"/>
                    <a:pt x="576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8;p34">
              <a:extLst>
                <a:ext uri="{FF2B5EF4-FFF2-40B4-BE49-F238E27FC236}">
                  <a16:creationId xmlns:a16="http://schemas.microsoft.com/office/drawing/2014/main" id="{508451E9-EE47-DBA3-A193-58BBC98E29D0}"/>
                </a:ext>
              </a:extLst>
            </p:cNvPr>
            <p:cNvSpPr/>
            <p:nvPr/>
          </p:nvSpPr>
          <p:spPr>
            <a:xfrm>
              <a:off x="-472398" y="2715807"/>
              <a:ext cx="524947" cy="151151"/>
            </a:xfrm>
            <a:custGeom>
              <a:avLst/>
              <a:gdLst/>
              <a:ahLst/>
              <a:cxnLst/>
              <a:rect l="l" t="t" r="r" b="b"/>
              <a:pathLst>
                <a:path w="9068" h="2611" extrusionOk="0">
                  <a:moveTo>
                    <a:pt x="6899" y="0"/>
                  </a:moveTo>
                  <a:cubicBezTo>
                    <a:pt x="6682" y="0"/>
                    <a:pt x="6454" y="22"/>
                    <a:pt x="6222" y="71"/>
                  </a:cubicBezTo>
                  <a:cubicBezTo>
                    <a:pt x="5664" y="183"/>
                    <a:pt x="5078" y="434"/>
                    <a:pt x="4464" y="797"/>
                  </a:cubicBezTo>
                  <a:cubicBezTo>
                    <a:pt x="4297" y="908"/>
                    <a:pt x="4158" y="1020"/>
                    <a:pt x="3990" y="1104"/>
                  </a:cubicBezTo>
                  <a:cubicBezTo>
                    <a:pt x="3906" y="1159"/>
                    <a:pt x="3851" y="1215"/>
                    <a:pt x="3767" y="1271"/>
                  </a:cubicBezTo>
                  <a:cubicBezTo>
                    <a:pt x="3683" y="1327"/>
                    <a:pt x="3627" y="1383"/>
                    <a:pt x="3544" y="1438"/>
                  </a:cubicBezTo>
                  <a:cubicBezTo>
                    <a:pt x="3237" y="1662"/>
                    <a:pt x="2986" y="1885"/>
                    <a:pt x="2735" y="2052"/>
                  </a:cubicBezTo>
                  <a:cubicBezTo>
                    <a:pt x="2623" y="2136"/>
                    <a:pt x="2511" y="2220"/>
                    <a:pt x="2372" y="2275"/>
                  </a:cubicBezTo>
                  <a:cubicBezTo>
                    <a:pt x="2316" y="2303"/>
                    <a:pt x="2260" y="2331"/>
                    <a:pt x="2205" y="2359"/>
                  </a:cubicBezTo>
                  <a:cubicBezTo>
                    <a:pt x="2149" y="2359"/>
                    <a:pt x="2093" y="2387"/>
                    <a:pt x="2037" y="2387"/>
                  </a:cubicBezTo>
                  <a:cubicBezTo>
                    <a:pt x="1981" y="2415"/>
                    <a:pt x="1926" y="2415"/>
                    <a:pt x="1870" y="2415"/>
                  </a:cubicBezTo>
                  <a:lnTo>
                    <a:pt x="1702" y="2415"/>
                  </a:lnTo>
                  <a:cubicBezTo>
                    <a:pt x="1591" y="2415"/>
                    <a:pt x="1479" y="2387"/>
                    <a:pt x="1368" y="2359"/>
                  </a:cubicBezTo>
                  <a:cubicBezTo>
                    <a:pt x="949" y="2247"/>
                    <a:pt x="614" y="1996"/>
                    <a:pt x="363" y="1773"/>
                  </a:cubicBezTo>
                  <a:cubicBezTo>
                    <a:pt x="141" y="1579"/>
                    <a:pt x="2" y="1413"/>
                    <a:pt x="1" y="1410"/>
                  </a:cubicBezTo>
                  <a:lnTo>
                    <a:pt x="1" y="1410"/>
                  </a:lnTo>
                  <a:cubicBezTo>
                    <a:pt x="2" y="1413"/>
                    <a:pt x="141" y="1579"/>
                    <a:pt x="363" y="1801"/>
                  </a:cubicBezTo>
                  <a:cubicBezTo>
                    <a:pt x="586" y="2024"/>
                    <a:pt x="921" y="2331"/>
                    <a:pt x="1340" y="2499"/>
                  </a:cubicBezTo>
                  <a:cubicBezTo>
                    <a:pt x="1451" y="2554"/>
                    <a:pt x="1563" y="2554"/>
                    <a:pt x="1675" y="2582"/>
                  </a:cubicBezTo>
                  <a:cubicBezTo>
                    <a:pt x="1730" y="2582"/>
                    <a:pt x="1814" y="2610"/>
                    <a:pt x="1870" y="2610"/>
                  </a:cubicBezTo>
                  <a:cubicBezTo>
                    <a:pt x="1926" y="2610"/>
                    <a:pt x="1981" y="2610"/>
                    <a:pt x="2065" y="2582"/>
                  </a:cubicBezTo>
                  <a:cubicBezTo>
                    <a:pt x="2121" y="2582"/>
                    <a:pt x="2177" y="2554"/>
                    <a:pt x="2260" y="2554"/>
                  </a:cubicBezTo>
                  <a:cubicBezTo>
                    <a:pt x="2316" y="2526"/>
                    <a:pt x="2372" y="2499"/>
                    <a:pt x="2456" y="2471"/>
                  </a:cubicBezTo>
                  <a:cubicBezTo>
                    <a:pt x="2595" y="2415"/>
                    <a:pt x="2707" y="2331"/>
                    <a:pt x="2846" y="2247"/>
                  </a:cubicBezTo>
                  <a:cubicBezTo>
                    <a:pt x="3097" y="2080"/>
                    <a:pt x="3348" y="1857"/>
                    <a:pt x="3627" y="1662"/>
                  </a:cubicBezTo>
                  <a:cubicBezTo>
                    <a:pt x="3683" y="1606"/>
                    <a:pt x="3767" y="1578"/>
                    <a:pt x="3823" y="1522"/>
                  </a:cubicBezTo>
                  <a:cubicBezTo>
                    <a:pt x="3906" y="1466"/>
                    <a:pt x="3962" y="1438"/>
                    <a:pt x="4046" y="1383"/>
                  </a:cubicBezTo>
                  <a:cubicBezTo>
                    <a:pt x="4185" y="1299"/>
                    <a:pt x="4325" y="1187"/>
                    <a:pt x="4464" y="1104"/>
                  </a:cubicBezTo>
                  <a:cubicBezTo>
                    <a:pt x="5078" y="741"/>
                    <a:pt x="5636" y="462"/>
                    <a:pt x="6194" y="322"/>
                  </a:cubicBezTo>
                  <a:cubicBezTo>
                    <a:pt x="6525" y="235"/>
                    <a:pt x="6857" y="192"/>
                    <a:pt x="7161" y="192"/>
                  </a:cubicBezTo>
                  <a:cubicBezTo>
                    <a:pt x="7343" y="192"/>
                    <a:pt x="7516" y="207"/>
                    <a:pt x="7673" y="239"/>
                  </a:cubicBezTo>
                  <a:cubicBezTo>
                    <a:pt x="8119" y="294"/>
                    <a:pt x="8454" y="406"/>
                    <a:pt x="8705" y="546"/>
                  </a:cubicBezTo>
                  <a:cubicBezTo>
                    <a:pt x="8928" y="629"/>
                    <a:pt x="9068" y="713"/>
                    <a:pt x="9068" y="713"/>
                  </a:cubicBezTo>
                  <a:cubicBezTo>
                    <a:pt x="9068" y="713"/>
                    <a:pt x="8928" y="601"/>
                    <a:pt x="8677" y="490"/>
                  </a:cubicBezTo>
                  <a:cubicBezTo>
                    <a:pt x="8454" y="350"/>
                    <a:pt x="8091" y="183"/>
                    <a:pt x="7673" y="99"/>
                  </a:cubicBezTo>
                  <a:cubicBezTo>
                    <a:pt x="7438" y="37"/>
                    <a:pt x="7176" y="0"/>
                    <a:pt x="6899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59;p34">
              <a:extLst>
                <a:ext uri="{FF2B5EF4-FFF2-40B4-BE49-F238E27FC236}">
                  <a16:creationId xmlns:a16="http://schemas.microsoft.com/office/drawing/2014/main" id="{86D90895-5A84-8B78-84A2-B8C0116F682B}"/>
                </a:ext>
              </a:extLst>
            </p:cNvPr>
            <p:cNvSpPr/>
            <p:nvPr/>
          </p:nvSpPr>
          <p:spPr>
            <a:xfrm>
              <a:off x="-425565" y="2705387"/>
              <a:ext cx="455536" cy="118211"/>
            </a:xfrm>
            <a:custGeom>
              <a:avLst/>
              <a:gdLst/>
              <a:ahLst/>
              <a:cxnLst/>
              <a:rect l="l" t="t" r="r" b="b"/>
              <a:pathLst>
                <a:path w="7869" h="2042" extrusionOk="0">
                  <a:moveTo>
                    <a:pt x="5441" y="0"/>
                  </a:moveTo>
                  <a:cubicBezTo>
                    <a:pt x="5218" y="0"/>
                    <a:pt x="4967" y="28"/>
                    <a:pt x="4716" y="84"/>
                  </a:cubicBezTo>
                  <a:cubicBezTo>
                    <a:pt x="4464" y="140"/>
                    <a:pt x="4213" y="223"/>
                    <a:pt x="3934" y="363"/>
                  </a:cubicBezTo>
                  <a:cubicBezTo>
                    <a:pt x="3376" y="642"/>
                    <a:pt x="2846" y="1005"/>
                    <a:pt x="2372" y="1311"/>
                  </a:cubicBezTo>
                  <a:cubicBezTo>
                    <a:pt x="2149" y="1451"/>
                    <a:pt x="1926" y="1590"/>
                    <a:pt x="1730" y="1674"/>
                  </a:cubicBezTo>
                  <a:cubicBezTo>
                    <a:pt x="1535" y="1786"/>
                    <a:pt x="1340" y="1842"/>
                    <a:pt x="1172" y="1897"/>
                  </a:cubicBezTo>
                  <a:cubicBezTo>
                    <a:pt x="1071" y="1913"/>
                    <a:pt x="974" y="1920"/>
                    <a:pt x="883" y="1920"/>
                  </a:cubicBezTo>
                  <a:cubicBezTo>
                    <a:pt x="647" y="1920"/>
                    <a:pt x="448" y="1874"/>
                    <a:pt x="308" y="1814"/>
                  </a:cubicBezTo>
                  <a:cubicBezTo>
                    <a:pt x="196" y="1758"/>
                    <a:pt x="112" y="1702"/>
                    <a:pt x="84" y="1674"/>
                  </a:cubicBezTo>
                  <a:cubicBezTo>
                    <a:pt x="29" y="1646"/>
                    <a:pt x="1" y="1619"/>
                    <a:pt x="1" y="1618"/>
                  </a:cubicBezTo>
                  <a:lnTo>
                    <a:pt x="1" y="1618"/>
                  </a:lnTo>
                  <a:cubicBezTo>
                    <a:pt x="1" y="1619"/>
                    <a:pt x="29" y="1646"/>
                    <a:pt x="56" y="1674"/>
                  </a:cubicBezTo>
                  <a:cubicBezTo>
                    <a:pt x="112" y="1730"/>
                    <a:pt x="196" y="1786"/>
                    <a:pt x="280" y="1842"/>
                  </a:cubicBezTo>
                  <a:cubicBezTo>
                    <a:pt x="479" y="1941"/>
                    <a:pt x="746" y="2041"/>
                    <a:pt x="1059" y="2041"/>
                  </a:cubicBezTo>
                  <a:cubicBezTo>
                    <a:pt x="1096" y="2041"/>
                    <a:pt x="1134" y="2040"/>
                    <a:pt x="1172" y="2037"/>
                  </a:cubicBezTo>
                  <a:cubicBezTo>
                    <a:pt x="1368" y="2009"/>
                    <a:pt x="1563" y="1953"/>
                    <a:pt x="1786" y="1869"/>
                  </a:cubicBezTo>
                  <a:cubicBezTo>
                    <a:pt x="1981" y="1786"/>
                    <a:pt x="2205" y="1674"/>
                    <a:pt x="2428" y="1535"/>
                  </a:cubicBezTo>
                  <a:cubicBezTo>
                    <a:pt x="2902" y="1256"/>
                    <a:pt x="3376" y="921"/>
                    <a:pt x="3907" y="670"/>
                  </a:cubicBezTo>
                  <a:cubicBezTo>
                    <a:pt x="4158" y="530"/>
                    <a:pt x="4409" y="474"/>
                    <a:pt x="4660" y="391"/>
                  </a:cubicBezTo>
                  <a:cubicBezTo>
                    <a:pt x="4911" y="335"/>
                    <a:pt x="5134" y="279"/>
                    <a:pt x="5357" y="251"/>
                  </a:cubicBezTo>
                  <a:lnTo>
                    <a:pt x="6027" y="251"/>
                  </a:lnTo>
                  <a:cubicBezTo>
                    <a:pt x="6138" y="279"/>
                    <a:pt x="6250" y="279"/>
                    <a:pt x="6334" y="279"/>
                  </a:cubicBezTo>
                  <a:cubicBezTo>
                    <a:pt x="6445" y="307"/>
                    <a:pt x="6529" y="307"/>
                    <a:pt x="6641" y="335"/>
                  </a:cubicBezTo>
                  <a:cubicBezTo>
                    <a:pt x="7003" y="391"/>
                    <a:pt x="7338" y="502"/>
                    <a:pt x="7533" y="558"/>
                  </a:cubicBezTo>
                  <a:cubicBezTo>
                    <a:pt x="7645" y="586"/>
                    <a:pt x="7729" y="614"/>
                    <a:pt x="7784" y="642"/>
                  </a:cubicBezTo>
                  <a:cubicBezTo>
                    <a:pt x="7840" y="642"/>
                    <a:pt x="7868" y="670"/>
                    <a:pt x="7868" y="670"/>
                  </a:cubicBezTo>
                  <a:cubicBezTo>
                    <a:pt x="7868" y="670"/>
                    <a:pt x="7840" y="642"/>
                    <a:pt x="7784" y="614"/>
                  </a:cubicBezTo>
                  <a:cubicBezTo>
                    <a:pt x="7729" y="586"/>
                    <a:pt x="7645" y="558"/>
                    <a:pt x="7533" y="502"/>
                  </a:cubicBezTo>
                  <a:cubicBezTo>
                    <a:pt x="7310" y="419"/>
                    <a:pt x="7003" y="307"/>
                    <a:pt x="6669" y="195"/>
                  </a:cubicBezTo>
                  <a:cubicBezTo>
                    <a:pt x="6557" y="168"/>
                    <a:pt x="6473" y="140"/>
                    <a:pt x="6390" y="112"/>
                  </a:cubicBezTo>
                  <a:cubicBezTo>
                    <a:pt x="6278" y="112"/>
                    <a:pt x="6194" y="84"/>
                    <a:pt x="6083" y="56"/>
                  </a:cubicBezTo>
                  <a:cubicBezTo>
                    <a:pt x="5887" y="28"/>
                    <a:pt x="5664" y="0"/>
                    <a:pt x="5441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60;p34">
              <a:extLst>
                <a:ext uri="{FF2B5EF4-FFF2-40B4-BE49-F238E27FC236}">
                  <a16:creationId xmlns:a16="http://schemas.microsoft.com/office/drawing/2014/main" id="{4AEB2B87-E2F3-378E-D42F-07F1BA53CBFD}"/>
                </a:ext>
              </a:extLst>
            </p:cNvPr>
            <p:cNvSpPr/>
            <p:nvPr/>
          </p:nvSpPr>
          <p:spPr>
            <a:xfrm>
              <a:off x="-430428" y="2715807"/>
              <a:ext cx="481355" cy="122032"/>
            </a:xfrm>
            <a:custGeom>
              <a:avLst/>
              <a:gdLst/>
              <a:ahLst/>
              <a:cxnLst/>
              <a:rect l="l" t="t" r="r" b="b"/>
              <a:pathLst>
                <a:path w="8315" h="2108" extrusionOk="0">
                  <a:moveTo>
                    <a:pt x="1" y="1634"/>
                  </a:moveTo>
                  <a:cubicBezTo>
                    <a:pt x="1" y="1634"/>
                    <a:pt x="29" y="1662"/>
                    <a:pt x="85" y="1689"/>
                  </a:cubicBezTo>
                  <a:cubicBezTo>
                    <a:pt x="29" y="1634"/>
                    <a:pt x="1" y="1634"/>
                    <a:pt x="1" y="1634"/>
                  </a:cubicBezTo>
                  <a:close/>
                  <a:moveTo>
                    <a:pt x="6787" y="1"/>
                  </a:moveTo>
                  <a:cubicBezTo>
                    <a:pt x="6451" y="1"/>
                    <a:pt x="6081" y="96"/>
                    <a:pt x="5692" y="211"/>
                  </a:cubicBezTo>
                  <a:cubicBezTo>
                    <a:pt x="5190" y="378"/>
                    <a:pt x="4688" y="518"/>
                    <a:pt x="4130" y="741"/>
                  </a:cubicBezTo>
                  <a:cubicBezTo>
                    <a:pt x="3851" y="825"/>
                    <a:pt x="3572" y="964"/>
                    <a:pt x="3321" y="1104"/>
                  </a:cubicBezTo>
                  <a:cubicBezTo>
                    <a:pt x="3042" y="1243"/>
                    <a:pt x="2791" y="1383"/>
                    <a:pt x="2540" y="1522"/>
                  </a:cubicBezTo>
                  <a:cubicBezTo>
                    <a:pt x="2038" y="1773"/>
                    <a:pt x="1619" y="1941"/>
                    <a:pt x="1228" y="1968"/>
                  </a:cubicBezTo>
                  <a:cubicBezTo>
                    <a:pt x="1181" y="1972"/>
                    <a:pt x="1134" y="1974"/>
                    <a:pt x="1087" y="1974"/>
                  </a:cubicBezTo>
                  <a:cubicBezTo>
                    <a:pt x="780" y="1974"/>
                    <a:pt x="505" y="1898"/>
                    <a:pt x="336" y="1801"/>
                  </a:cubicBezTo>
                  <a:cubicBezTo>
                    <a:pt x="224" y="1773"/>
                    <a:pt x="140" y="1717"/>
                    <a:pt x="85" y="1689"/>
                  </a:cubicBezTo>
                  <a:lnTo>
                    <a:pt x="85" y="1689"/>
                  </a:lnTo>
                  <a:cubicBezTo>
                    <a:pt x="140" y="1745"/>
                    <a:pt x="196" y="1801"/>
                    <a:pt x="308" y="1857"/>
                  </a:cubicBezTo>
                  <a:cubicBezTo>
                    <a:pt x="531" y="1968"/>
                    <a:pt x="838" y="2108"/>
                    <a:pt x="1228" y="2108"/>
                  </a:cubicBezTo>
                  <a:cubicBezTo>
                    <a:pt x="1619" y="2108"/>
                    <a:pt x="2065" y="1996"/>
                    <a:pt x="2540" y="1773"/>
                  </a:cubicBezTo>
                  <a:cubicBezTo>
                    <a:pt x="2791" y="1662"/>
                    <a:pt x="3042" y="1522"/>
                    <a:pt x="3293" y="1410"/>
                  </a:cubicBezTo>
                  <a:cubicBezTo>
                    <a:pt x="3544" y="1271"/>
                    <a:pt x="3823" y="1159"/>
                    <a:pt x="4074" y="1048"/>
                  </a:cubicBezTo>
                  <a:cubicBezTo>
                    <a:pt x="4632" y="825"/>
                    <a:pt x="5190" y="657"/>
                    <a:pt x="5692" y="462"/>
                  </a:cubicBezTo>
                  <a:cubicBezTo>
                    <a:pt x="6168" y="287"/>
                    <a:pt x="6554" y="179"/>
                    <a:pt x="6911" y="179"/>
                  </a:cubicBezTo>
                  <a:cubicBezTo>
                    <a:pt x="6951" y="179"/>
                    <a:pt x="6992" y="180"/>
                    <a:pt x="7032" y="183"/>
                  </a:cubicBezTo>
                  <a:cubicBezTo>
                    <a:pt x="7115" y="183"/>
                    <a:pt x="7199" y="183"/>
                    <a:pt x="7310" y="211"/>
                  </a:cubicBezTo>
                  <a:cubicBezTo>
                    <a:pt x="7394" y="211"/>
                    <a:pt x="7478" y="239"/>
                    <a:pt x="7534" y="267"/>
                  </a:cubicBezTo>
                  <a:cubicBezTo>
                    <a:pt x="7701" y="322"/>
                    <a:pt x="7841" y="406"/>
                    <a:pt x="7952" y="462"/>
                  </a:cubicBezTo>
                  <a:cubicBezTo>
                    <a:pt x="8175" y="629"/>
                    <a:pt x="8315" y="769"/>
                    <a:pt x="8315" y="769"/>
                  </a:cubicBezTo>
                  <a:cubicBezTo>
                    <a:pt x="8315" y="769"/>
                    <a:pt x="8175" y="629"/>
                    <a:pt x="7952" y="434"/>
                  </a:cubicBezTo>
                  <a:cubicBezTo>
                    <a:pt x="7841" y="350"/>
                    <a:pt x="7701" y="239"/>
                    <a:pt x="7534" y="183"/>
                  </a:cubicBezTo>
                  <a:cubicBezTo>
                    <a:pt x="7450" y="155"/>
                    <a:pt x="7366" y="99"/>
                    <a:pt x="7283" y="71"/>
                  </a:cubicBezTo>
                  <a:cubicBezTo>
                    <a:pt x="7171" y="43"/>
                    <a:pt x="7087" y="43"/>
                    <a:pt x="7004" y="15"/>
                  </a:cubicBezTo>
                  <a:cubicBezTo>
                    <a:pt x="6933" y="5"/>
                    <a:pt x="6861" y="1"/>
                    <a:pt x="678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61;p34">
              <a:extLst>
                <a:ext uri="{FF2B5EF4-FFF2-40B4-BE49-F238E27FC236}">
                  <a16:creationId xmlns:a16="http://schemas.microsoft.com/office/drawing/2014/main" id="{AB91E151-2081-C865-37A1-AA781DBDB795}"/>
                </a:ext>
              </a:extLst>
            </p:cNvPr>
            <p:cNvSpPr/>
            <p:nvPr/>
          </p:nvSpPr>
          <p:spPr>
            <a:xfrm>
              <a:off x="-354477" y="2736068"/>
              <a:ext cx="389252" cy="150225"/>
            </a:xfrm>
            <a:custGeom>
              <a:avLst/>
              <a:gdLst/>
              <a:ahLst/>
              <a:cxnLst/>
              <a:rect l="l" t="t" r="r" b="b"/>
              <a:pathLst>
                <a:path w="6724" h="2595" extrusionOk="0">
                  <a:moveTo>
                    <a:pt x="5747" y="0"/>
                  </a:moveTo>
                  <a:cubicBezTo>
                    <a:pt x="5441" y="0"/>
                    <a:pt x="5078" y="56"/>
                    <a:pt x="4687" y="140"/>
                  </a:cubicBezTo>
                  <a:cubicBezTo>
                    <a:pt x="4492" y="196"/>
                    <a:pt x="4269" y="279"/>
                    <a:pt x="4046" y="363"/>
                  </a:cubicBezTo>
                  <a:cubicBezTo>
                    <a:pt x="3990" y="391"/>
                    <a:pt x="3934" y="419"/>
                    <a:pt x="3878" y="447"/>
                  </a:cubicBezTo>
                  <a:cubicBezTo>
                    <a:pt x="3822" y="475"/>
                    <a:pt x="3767" y="475"/>
                    <a:pt x="3711" y="502"/>
                  </a:cubicBezTo>
                  <a:cubicBezTo>
                    <a:pt x="3599" y="558"/>
                    <a:pt x="3488" y="614"/>
                    <a:pt x="3376" y="670"/>
                  </a:cubicBezTo>
                  <a:cubicBezTo>
                    <a:pt x="2455" y="1172"/>
                    <a:pt x="1590" y="1758"/>
                    <a:pt x="977" y="2093"/>
                  </a:cubicBezTo>
                  <a:cubicBezTo>
                    <a:pt x="921" y="2149"/>
                    <a:pt x="837" y="2176"/>
                    <a:pt x="781" y="2232"/>
                  </a:cubicBezTo>
                  <a:cubicBezTo>
                    <a:pt x="698" y="2260"/>
                    <a:pt x="642" y="2288"/>
                    <a:pt x="586" y="2344"/>
                  </a:cubicBezTo>
                  <a:cubicBezTo>
                    <a:pt x="474" y="2400"/>
                    <a:pt x="363" y="2455"/>
                    <a:pt x="279" y="2483"/>
                  </a:cubicBezTo>
                  <a:cubicBezTo>
                    <a:pt x="112" y="2567"/>
                    <a:pt x="0" y="2595"/>
                    <a:pt x="0" y="2595"/>
                  </a:cubicBezTo>
                  <a:cubicBezTo>
                    <a:pt x="0" y="2595"/>
                    <a:pt x="112" y="2567"/>
                    <a:pt x="279" y="2511"/>
                  </a:cubicBezTo>
                  <a:cubicBezTo>
                    <a:pt x="363" y="2511"/>
                    <a:pt x="474" y="2455"/>
                    <a:pt x="614" y="2428"/>
                  </a:cubicBezTo>
                  <a:cubicBezTo>
                    <a:pt x="670" y="2400"/>
                    <a:pt x="726" y="2372"/>
                    <a:pt x="809" y="2344"/>
                  </a:cubicBezTo>
                  <a:cubicBezTo>
                    <a:pt x="865" y="2288"/>
                    <a:pt x="949" y="2260"/>
                    <a:pt x="1005" y="2232"/>
                  </a:cubicBezTo>
                  <a:cubicBezTo>
                    <a:pt x="1172" y="2176"/>
                    <a:pt x="1339" y="2093"/>
                    <a:pt x="1507" y="1981"/>
                  </a:cubicBezTo>
                  <a:cubicBezTo>
                    <a:pt x="1702" y="1897"/>
                    <a:pt x="1869" y="1786"/>
                    <a:pt x="2065" y="1674"/>
                  </a:cubicBezTo>
                  <a:cubicBezTo>
                    <a:pt x="2288" y="1563"/>
                    <a:pt x="2483" y="1451"/>
                    <a:pt x="2706" y="1339"/>
                  </a:cubicBezTo>
                  <a:cubicBezTo>
                    <a:pt x="2930" y="1228"/>
                    <a:pt x="3153" y="1088"/>
                    <a:pt x="3376" y="977"/>
                  </a:cubicBezTo>
                  <a:cubicBezTo>
                    <a:pt x="3515" y="921"/>
                    <a:pt x="3627" y="837"/>
                    <a:pt x="3739" y="781"/>
                  </a:cubicBezTo>
                  <a:cubicBezTo>
                    <a:pt x="3794" y="754"/>
                    <a:pt x="3850" y="754"/>
                    <a:pt x="3906" y="726"/>
                  </a:cubicBezTo>
                  <a:cubicBezTo>
                    <a:pt x="3962" y="698"/>
                    <a:pt x="4018" y="670"/>
                    <a:pt x="4073" y="642"/>
                  </a:cubicBezTo>
                  <a:cubicBezTo>
                    <a:pt x="4297" y="530"/>
                    <a:pt x="4520" y="447"/>
                    <a:pt x="4715" y="391"/>
                  </a:cubicBezTo>
                  <a:cubicBezTo>
                    <a:pt x="5162" y="251"/>
                    <a:pt x="5524" y="168"/>
                    <a:pt x="5831" y="140"/>
                  </a:cubicBezTo>
                  <a:cubicBezTo>
                    <a:pt x="6110" y="112"/>
                    <a:pt x="6361" y="112"/>
                    <a:pt x="6501" y="112"/>
                  </a:cubicBezTo>
                  <a:cubicBezTo>
                    <a:pt x="6640" y="112"/>
                    <a:pt x="6724" y="140"/>
                    <a:pt x="6724" y="140"/>
                  </a:cubicBezTo>
                  <a:cubicBezTo>
                    <a:pt x="6724" y="140"/>
                    <a:pt x="6640" y="84"/>
                    <a:pt x="6473" y="56"/>
                  </a:cubicBezTo>
                  <a:cubicBezTo>
                    <a:pt x="6305" y="28"/>
                    <a:pt x="6054" y="0"/>
                    <a:pt x="57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62;p34">
              <a:extLst>
                <a:ext uri="{FF2B5EF4-FFF2-40B4-BE49-F238E27FC236}">
                  <a16:creationId xmlns:a16="http://schemas.microsoft.com/office/drawing/2014/main" id="{3F6558B8-81D6-38DF-6663-1B30A5825DA5}"/>
                </a:ext>
              </a:extLst>
            </p:cNvPr>
            <p:cNvSpPr/>
            <p:nvPr/>
          </p:nvSpPr>
          <p:spPr>
            <a:xfrm>
              <a:off x="-7256" y="2702145"/>
              <a:ext cx="730051" cy="327947"/>
            </a:xfrm>
            <a:custGeom>
              <a:avLst/>
              <a:gdLst/>
              <a:ahLst/>
              <a:cxnLst/>
              <a:rect l="l" t="t" r="r" b="b"/>
              <a:pathLst>
                <a:path w="12611" h="5665" extrusionOk="0">
                  <a:moveTo>
                    <a:pt x="11216" y="0"/>
                  </a:moveTo>
                  <a:cubicBezTo>
                    <a:pt x="10100" y="251"/>
                    <a:pt x="9012" y="419"/>
                    <a:pt x="7812" y="475"/>
                  </a:cubicBezTo>
                  <a:cubicBezTo>
                    <a:pt x="7572" y="481"/>
                    <a:pt x="7329" y="484"/>
                    <a:pt x="7083" y="484"/>
                  </a:cubicBezTo>
                  <a:cubicBezTo>
                    <a:pt x="6185" y="484"/>
                    <a:pt x="5242" y="439"/>
                    <a:pt x="4213" y="307"/>
                  </a:cubicBezTo>
                  <a:cubicBezTo>
                    <a:pt x="3627" y="251"/>
                    <a:pt x="3041" y="140"/>
                    <a:pt x="2400" y="56"/>
                  </a:cubicBezTo>
                  <a:cubicBezTo>
                    <a:pt x="2375" y="55"/>
                    <a:pt x="2350" y="55"/>
                    <a:pt x="2324" y="55"/>
                  </a:cubicBezTo>
                  <a:cubicBezTo>
                    <a:pt x="1441" y="55"/>
                    <a:pt x="299" y="523"/>
                    <a:pt x="0" y="1228"/>
                  </a:cubicBezTo>
                  <a:lnTo>
                    <a:pt x="921" y="4074"/>
                  </a:lnTo>
                  <a:cubicBezTo>
                    <a:pt x="1191" y="4035"/>
                    <a:pt x="1453" y="4018"/>
                    <a:pt x="1708" y="4018"/>
                  </a:cubicBezTo>
                  <a:cubicBezTo>
                    <a:pt x="2374" y="4018"/>
                    <a:pt x="2994" y="4135"/>
                    <a:pt x="3599" y="4297"/>
                  </a:cubicBezTo>
                  <a:cubicBezTo>
                    <a:pt x="4743" y="4604"/>
                    <a:pt x="5859" y="5106"/>
                    <a:pt x="7198" y="5413"/>
                  </a:cubicBezTo>
                  <a:cubicBezTo>
                    <a:pt x="7477" y="5497"/>
                    <a:pt x="7784" y="5552"/>
                    <a:pt x="8091" y="5580"/>
                  </a:cubicBezTo>
                  <a:cubicBezTo>
                    <a:pt x="8512" y="5631"/>
                    <a:pt x="8951" y="5665"/>
                    <a:pt x="9415" y="5665"/>
                  </a:cubicBezTo>
                  <a:cubicBezTo>
                    <a:pt x="9966" y="5665"/>
                    <a:pt x="10552" y="5618"/>
                    <a:pt x="11188" y="5497"/>
                  </a:cubicBezTo>
                  <a:cubicBezTo>
                    <a:pt x="11634" y="5413"/>
                    <a:pt x="12109" y="5301"/>
                    <a:pt x="12611" y="5134"/>
                  </a:cubicBezTo>
                  <a:lnTo>
                    <a:pt x="1121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63;p34">
              <a:extLst>
                <a:ext uri="{FF2B5EF4-FFF2-40B4-BE49-F238E27FC236}">
                  <a16:creationId xmlns:a16="http://schemas.microsoft.com/office/drawing/2014/main" id="{1CAFD037-562A-627E-2FD4-96BE6A0C2F2E}"/>
                </a:ext>
              </a:extLst>
            </p:cNvPr>
            <p:cNvSpPr/>
            <p:nvPr/>
          </p:nvSpPr>
          <p:spPr>
            <a:xfrm>
              <a:off x="155877" y="2899201"/>
              <a:ext cx="484597" cy="130889"/>
            </a:xfrm>
            <a:custGeom>
              <a:avLst/>
              <a:gdLst/>
              <a:ahLst/>
              <a:cxnLst/>
              <a:rect l="l" t="t" r="r" b="b"/>
              <a:pathLst>
                <a:path w="8371" h="2261" extrusionOk="0">
                  <a:moveTo>
                    <a:pt x="502" y="0"/>
                  </a:moveTo>
                  <a:cubicBezTo>
                    <a:pt x="502" y="446"/>
                    <a:pt x="0" y="725"/>
                    <a:pt x="0" y="725"/>
                  </a:cubicBezTo>
                  <a:lnTo>
                    <a:pt x="781" y="893"/>
                  </a:lnTo>
                  <a:cubicBezTo>
                    <a:pt x="1925" y="1200"/>
                    <a:pt x="3041" y="1702"/>
                    <a:pt x="4380" y="2009"/>
                  </a:cubicBezTo>
                  <a:cubicBezTo>
                    <a:pt x="4659" y="2093"/>
                    <a:pt x="4966" y="2148"/>
                    <a:pt x="5273" y="2176"/>
                  </a:cubicBezTo>
                  <a:cubicBezTo>
                    <a:pt x="5694" y="2227"/>
                    <a:pt x="6133" y="2261"/>
                    <a:pt x="6597" y="2261"/>
                  </a:cubicBezTo>
                  <a:cubicBezTo>
                    <a:pt x="7148" y="2261"/>
                    <a:pt x="7734" y="2214"/>
                    <a:pt x="8370" y="2093"/>
                  </a:cubicBezTo>
                  <a:lnTo>
                    <a:pt x="7673" y="1702"/>
                  </a:lnTo>
                  <a:cubicBezTo>
                    <a:pt x="7155" y="1846"/>
                    <a:pt x="6560" y="1912"/>
                    <a:pt x="5939" y="1912"/>
                  </a:cubicBezTo>
                  <a:cubicBezTo>
                    <a:pt x="3682" y="1912"/>
                    <a:pt x="1071" y="1050"/>
                    <a:pt x="50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64;p34">
              <a:extLst>
                <a:ext uri="{FF2B5EF4-FFF2-40B4-BE49-F238E27FC236}">
                  <a16:creationId xmlns:a16="http://schemas.microsoft.com/office/drawing/2014/main" id="{774A9358-6B7B-5182-4251-A02EC88CC308}"/>
                </a:ext>
              </a:extLst>
            </p:cNvPr>
            <p:cNvSpPr/>
            <p:nvPr/>
          </p:nvSpPr>
          <p:spPr>
            <a:xfrm>
              <a:off x="554793" y="2556784"/>
              <a:ext cx="229418" cy="101829"/>
            </a:xfrm>
            <a:custGeom>
              <a:avLst/>
              <a:gdLst/>
              <a:ahLst/>
              <a:cxnLst/>
              <a:rect l="l" t="t" r="r" b="b"/>
              <a:pathLst>
                <a:path w="3963" h="1759" extrusionOk="0">
                  <a:moveTo>
                    <a:pt x="475" y="0"/>
                  </a:moveTo>
                  <a:cubicBezTo>
                    <a:pt x="224" y="0"/>
                    <a:pt x="28" y="196"/>
                    <a:pt x="28" y="419"/>
                  </a:cubicBezTo>
                  <a:cubicBezTo>
                    <a:pt x="0" y="670"/>
                    <a:pt x="196" y="865"/>
                    <a:pt x="447" y="893"/>
                  </a:cubicBezTo>
                  <a:lnTo>
                    <a:pt x="2093" y="1758"/>
                  </a:lnTo>
                  <a:lnTo>
                    <a:pt x="3962" y="810"/>
                  </a:lnTo>
                  <a:lnTo>
                    <a:pt x="3823" y="419"/>
                  </a:lnTo>
                  <a:lnTo>
                    <a:pt x="2204" y="9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5;p34">
              <a:extLst>
                <a:ext uri="{FF2B5EF4-FFF2-40B4-BE49-F238E27FC236}">
                  <a16:creationId xmlns:a16="http://schemas.microsoft.com/office/drawing/2014/main" id="{3C72CAB3-88AA-8A2D-AABE-B4D3719CDFE1}"/>
                </a:ext>
              </a:extLst>
            </p:cNvPr>
            <p:cNvSpPr/>
            <p:nvPr/>
          </p:nvSpPr>
          <p:spPr>
            <a:xfrm>
              <a:off x="853561" y="2534150"/>
              <a:ext cx="138994" cy="62174"/>
            </a:xfrm>
            <a:custGeom>
              <a:avLst/>
              <a:gdLst/>
              <a:ahLst/>
              <a:cxnLst/>
              <a:rect l="l" t="t" r="r" b="b"/>
              <a:pathLst>
                <a:path w="2401" h="1074" extrusionOk="0">
                  <a:moveTo>
                    <a:pt x="1" y="1"/>
                  </a:moveTo>
                  <a:cubicBezTo>
                    <a:pt x="1" y="1"/>
                    <a:pt x="140" y="29"/>
                    <a:pt x="335" y="112"/>
                  </a:cubicBezTo>
                  <a:cubicBezTo>
                    <a:pt x="559" y="168"/>
                    <a:pt x="838" y="252"/>
                    <a:pt x="1117" y="391"/>
                  </a:cubicBezTo>
                  <a:cubicBezTo>
                    <a:pt x="1172" y="419"/>
                    <a:pt x="1228" y="447"/>
                    <a:pt x="1284" y="503"/>
                  </a:cubicBezTo>
                  <a:cubicBezTo>
                    <a:pt x="1368" y="531"/>
                    <a:pt x="1424" y="559"/>
                    <a:pt x="1479" y="615"/>
                  </a:cubicBezTo>
                  <a:cubicBezTo>
                    <a:pt x="1563" y="698"/>
                    <a:pt x="1647" y="754"/>
                    <a:pt x="1758" y="866"/>
                  </a:cubicBezTo>
                  <a:cubicBezTo>
                    <a:pt x="1870" y="949"/>
                    <a:pt x="1982" y="1033"/>
                    <a:pt x="2121" y="1061"/>
                  </a:cubicBezTo>
                  <a:cubicBezTo>
                    <a:pt x="2168" y="1070"/>
                    <a:pt x="2211" y="1073"/>
                    <a:pt x="2249" y="1073"/>
                  </a:cubicBezTo>
                  <a:cubicBezTo>
                    <a:pt x="2326" y="1073"/>
                    <a:pt x="2381" y="1061"/>
                    <a:pt x="2400" y="1061"/>
                  </a:cubicBezTo>
                  <a:lnTo>
                    <a:pt x="2233" y="391"/>
                  </a:lnTo>
                  <a:cubicBezTo>
                    <a:pt x="2221" y="403"/>
                    <a:pt x="2205" y="410"/>
                    <a:pt x="2184" y="410"/>
                  </a:cubicBezTo>
                  <a:cubicBezTo>
                    <a:pt x="2154" y="410"/>
                    <a:pt x="2114" y="396"/>
                    <a:pt x="2065" y="364"/>
                  </a:cubicBezTo>
                  <a:cubicBezTo>
                    <a:pt x="1982" y="336"/>
                    <a:pt x="1842" y="252"/>
                    <a:pt x="1675" y="196"/>
                  </a:cubicBezTo>
                  <a:cubicBezTo>
                    <a:pt x="1619" y="168"/>
                    <a:pt x="1535" y="140"/>
                    <a:pt x="1451" y="112"/>
                  </a:cubicBezTo>
                  <a:cubicBezTo>
                    <a:pt x="1368" y="112"/>
                    <a:pt x="1284" y="85"/>
                    <a:pt x="1228" y="57"/>
                  </a:cubicBezTo>
                  <a:cubicBezTo>
                    <a:pt x="893" y="1"/>
                    <a:pt x="587" y="1"/>
                    <a:pt x="363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6;p34">
              <a:extLst>
                <a:ext uri="{FF2B5EF4-FFF2-40B4-BE49-F238E27FC236}">
                  <a16:creationId xmlns:a16="http://schemas.microsoft.com/office/drawing/2014/main" id="{446E3E7E-5408-CE37-F444-906D1280BA14}"/>
                </a:ext>
              </a:extLst>
            </p:cNvPr>
            <p:cNvSpPr/>
            <p:nvPr/>
          </p:nvSpPr>
          <p:spPr>
            <a:xfrm>
              <a:off x="788956" y="2537739"/>
              <a:ext cx="161571" cy="43302"/>
            </a:xfrm>
            <a:custGeom>
              <a:avLst/>
              <a:gdLst/>
              <a:ahLst/>
              <a:cxnLst/>
              <a:rect l="l" t="t" r="r" b="b"/>
              <a:pathLst>
                <a:path w="2791" h="748" extrusionOk="0">
                  <a:moveTo>
                    <a:pt x="1970" y="0"/>
                  </a:moveTo>
                  <a:cubicBezTo>
                    <a:pt x="1739" y="0"/>
                    <a:pt x="1498" y="46"/>
                    <a:pt x="1256" y="106"/>
                  </a:cubicBezTo>
                  <a:cubicBezTo>
                    <a:pt x="949" y="162"/>
                    <a:pt x="642" y="218"/>
                    <a:pt x="391" y="218"/>
                  </a:cubicBezTo>
                  <a:cubicBezTo>
                    <a:pt x="280" y="218"/>
                    <a:pt x="196" y="218"/>
                    <a:pt x="112" y="190"/>
                  </a:cubicBezTo>
                  <a:cubicBezTo>
                    <a:pt x="57" y="190"/>
                    <a:pt x="1" y="162"/>
                    <a:pt x="1" y="162"/>
                  </a:cubicBezTo>
                  <a:lnTo>
                    <a:pt x="1" y="162"/>
                  </a:lnTo>
                  <a:cubicBezTo>
                    <a:pt x="1" y="162"/>
                    <a:pt x="57" y="190"/>
                    <a:pt x="112" y="218"/>
                  </a:cubicBezTo>
                  <a:cubicBezTo>
                    <a:pt x="168" y="246"/>
                    <a:pt x="280" y="302"/>
                    <a:pt x="391" y="329"/>
                  </a:cubicBezTo>
                  <a:cubicBezTo>
                    <a:pt x="642" y="385"/>
                    <a:pt x="977" y="413"/>
                    <a:pt x="1284" y="441"/>
                  </a:cubicBezTo>
                  <a:cubicBezTo>
                    <a:pt x="1619" y="441"/>
                    <a:pt x="1926" y="497"/>
                    <a:pt x="2121" y="581"/>
                  </a:cubicBezTo>
                  <a:cubicBezTo>
                    <a:pt x="2316" y="664"/>
                    <a:pt x="2372" y="748"/>
                    <a:pt x="2400" y="748"/>
                  </a:cubicBezTo>
                  <a:lnTo>
                    <a:pt x="2791" y="162"/>
                  </a:lnTo>
                  <a:cubicBezTo>
                    <a:pt x="2763" y="162"/>
                    <a:pt x="2540" y="50"/>
                    <a:pt x="2233" y="23"/>
                  </a:cubicBezTo>
                  <a:cubicBezTo>
                    <a:pt x="2147" y="7"/>
                    <a:pt x="2059" y="0"/>
                    <a:pt x="197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67;p34">
              <a:extLst>
                <a:ext uri="{FF2B5EF4-FFF2-40B4-BE49-F238E27FC236}">
                  <a16:creationId xmlns:a16="http://schemas.microsoft.com/office/drawing/2014/main" id="{9F0290AB-A20E-5E59-1D1A-6BBD66ADD143}"/>
                </a:ext>
              </a:extLst>
            </p:cNvPr>
            <p:cNvSpPr/>
            <p:nvPr/>
          </p:nvSpPr>
          <p:spPr>
            <a:xfrm>
              <a:off x="730835" y="2543875"/>
              <a:ext cx="167997" cy="42028"/>
            </a:xfrm>
            <a:custGeom>
              <a:avLst/>
              <a:gdLst/>
              <a:ahLst/>
              <a:cxnLst/>
              <a:rect l="l" t="t" r="r" b="b"/>
              <a:pathLst>
                <a:path w="2902" h="726" extrusionOk="0">
                  <a:moveTo>
                    <a:pt x="2316" y="0"/>
                  </a:moveTo>
                  <a:cubicBezTo>
                    <a:pt x="2149" y="28"/>
                    <a:pt x="1981" y="28"/>
                    <a:pt x="1814" y="84"/>
                  </a:cubicBezTo>
                  <a:cubicBezTo>
                    <a:pt x="1646" y="140"/>
                    <a:pt x="1479" y="196"/>
                    <a:pt x="1312" y="223"/>
                  </a:cubicBezTo>
                  <a:cubicBezTo>
                    <a:pt x="1005" y="335"/>
                    <a:pt x="670" y="363"/>
                    <a:pt x="419" y="391"/>
                  </a:cubicBezTo>
                  <a:cubicBezTo>
                    <a:pt x="279" y="391"/>
                    <a:pt x="168" y="391"/>
                    <a:pt x="112" y="363"/>
                  </a:cubicBezTo>
                  <a:lnTo>
                    <a:pt x="0" y="363"/>
                  </a:lnTo>
                  <a:cubicBezTo>
                    <a:pt x="0" y="363"/>
                    <a:pt x="28" y="363"/>
                    <a:pt x="112" y="391"/>
                  </a:cubicBezTo>
                  <a:cubicBezTo>
                    <a:pt x="168" y="419"/>
                    <a:pt x="279" y="475"/>
                    <a:pt x="391" y="502"/>
                  </a:cubicBezTo>
                  <a:cubicBezTo>
                    <a:pt x="670" y="558"/>
                    <a:pt x="1005" y="586"/>
                    <a:pt x="1367" y="586"/>
                  </a:cubicBezTo>
                  <a:cubicBezTo>
                    <a:pt x="1563" y="558"/>
                    <a:pt x="1730" y="558"/>
                    <a:pt x="1870" y="558"/>
                  </a:cubicBezTo>
                  <a:cubicBezTo>
                    <a:pt x="2037" y="558"/>
                    <a:pt x="2149" y="558"/>
                    <a:pt x="2260" y="586"/>
                  </a:cubicBezTo>
                  <a:cubicBezTo>
                    <a:pt x="2483" y="642"/>
                    <a:pt x="2567" y="726"/>
                    <a:pt x="2595" y="726"/>
                  </a:cubicBezTo>
                  <a:lnTo>
                    <a:pt x="2902" y="112"/>
                  </a:lnTo>
                  <a:cubicBezTo>
                    <a:pt x="2902" y="112"/>
                    <a:pt x="2818" y="84"/>
                    <a:pt x="2734" y="56"/>
                  </a:cubicBezTo>
                  <a:cubicBezTo>
                    <a:pt x="2623" y="28"/>
                    <a:pt x="2483" y="0"/>
                    <a:pt x="231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8;p34">
              <a:extLst>
                <a:ext uri="{FF2B5EF4-FFF2-40B4-BE49-F238E27FC236}">
                  <a16:creationId xmlns:a16="http://schemas.microsoft.com/office/drawing/2014/main" id="{17F4315C-5180-B409-D89E-2D58365256E0}"/>
                </a:ext>
              </a:extLst>
            </p:cNvPr>
            <p:cNvSpPr/>
            <p:nvPr/>
          </p:nvSpPr>
          <p:spPr>
            <a:xfrm>
              <a:off x="706580" y="2566452"/>
              <a:ext cx="161571" cy="40465"/>
            </a:xfrm>
            <a:custGeom>
              <a:avLst/>
              <a:gdLst/>
              <a:ahLst/>
              <a:cxnLst/>
              <a:rect l="l" t="t" r="r" b="b"/>
              <a:pathLst>
                <a:path w="2791" h="699" extrusionOk="0">
                  <a:moveTo>
                    <a:pt x="2791" y="1"/>
                  </a:moveTo>
                  <a:cubicBezTo>
                    <a:pt x="2763" y="1"/>
                    <a:pt x="2596" y="29"/>
                    <a:pt x="2344" y="29"/>
                  </a:cubicBezTo>
                  <a:cubicBezTo>
                    <a:pt x="2205" y="43"/>
                    <a:pt x="2051" y="43"/>
                    <a:pt x="1888" y="43"/>
                  </a:cubicBezTo>
                  <a:cubicBezTo>
                    <a:pt x="1724" y="43"/>
                    <a:pt x="1549" y="43"/>
                    <a:pt x="1368" y="57"/>
                  </a:cubicBezTo>
                  <a:cubicBezTo>
                    <a:pt x="1033" y="57"/>
                    <a:pt x="670" y="112"/>
                    <a:pt x="419" y="168"/>
                  </a:cubicBezTo>
                  <a:cubicBezTo>
                    <a:pt x="168" y="224"/>
                    <a:pt x="1" y="280"/>
                    <a:pt x="1" y="280"/>
                  </a:cubicBezTo>
                  <a:cubicBezTo>
                    <a:pt x="1" y="280"/>
                    <a:pt x="168" y="252"/>
                    <a:pt x="419" y="252"/>
                  </a:cubicBezTo>
                  <a:cubicBezTo>
                    <a:pt x="670" y="280"/>
                    <a:pt x="1005" y="308"/>
                    <a:pt x="1340" y="391"/>
                  </a:cubicBezTo>
                  <a:cubicBezTo>
                    <a:pt x="1675" y="447"/>
                    <a:pt x="2010" y="559"/>
                    <a:pt x="2289" y="615"/>
                  </a:cubicBezTo>
                  <a:cubicBezTo>
                    <a:pt x="2540" y="670"/>
                    <a:pt x="2735" y="698"/>
                    <a:pt x="2763" y="698"/>
                  </a:cubicBezTo>
                  <a:lnTo>
                    <a:pt x="27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69;p34">
              <a:extLst>
                <a:ext uri="{FF2B5EF4-FFF2-40B4-BE49-F238E27FC236}">
                  <a16:creationId xmlns:a16="http://schemas.microsoft.com/office/drawing/2014/main" id="{941AA53F-3F02-7DBC-77B2-C5C1DFA3EDA8}"/>
                </a:ext>
              </a:extLst>
            </p:cNvPr>
            <p:cNvSpPr/>
            <p:nvPr/>
          </p:nvSpPr>
          <p:spPr>
            <a:xfrm>
              <a:off x="821259" y="2537391"/>
              <a:ext cx="98587" cy="38844"/>
            </a:xfrm>
            <a:custGeom>
              <a:avLst/>
              <a:gdLst/>
              <a:ahLst/>
              <a:cxnLst/>
              <a:rect l="l" t="t" r="r" b="b"/>
              <a:pathLst>
                <a:path w="1703" h="671" extrusionOk="0">
                  <a:moveTo>
                    <a:pt x="1591" y="1"/>
                  </a:moveTo>
                  <a:cubicBezTo>
                    <a:pt x="1591" y="1"/>
                    <a:pt x="1507" y="29"/>
                    <a:pt x="1368" y="56"/>
                  </a:cubicBezTo>
                  <a:cubicBezTo>
                    <a:pt x="1228" y="84"/>
                    <a:pt x="1033" y="84"/>
                    <a:pt x="838" y="84"/>
                  </a:cubicBezTo>
                  <a:cubicBezTo>
                    <a:pt x="615" y="56"/>
                    <a:pt x="419" y="56"/>
                    <a:pt x="252" y="29"/>
                  </a:cubicBezTo>
                  <a:lnTo>
                    <a:pt x="1" y="29"/>
                  </a:lnTo>
                  <a:cubicBezTo>
                    <a:pt x="1" y="29"/>
                    <a:pt x="84" y="84"/>
                    <a:pt x="224" y="140"/>
                  </a:cubicBezTo>
                  <a:cubicBezTo>
                    <a:pt x="363" y="196"/>
                    <a:pt x="559" y="308"/>
                    <a:pt x="754" y="419"/>
                  </a:cubicBezTo>
                  <a:cubicBezTo>
                    <a:pt x="949" y="503"/>
                    <a:pt x="1145" y="587"/>
                    <a:pt x="1340" y="642"/>
                  </a:cubicBezTo>
                  <a:cubicBezTo>
                    <a:pt x="1535" y="670"/>
                    <a:pt x="1675" y="670"/>
                    <a:pt x="1703" y="670"/>
                  </a:cubicBezTo>
                  <a:lnTo>
                    <a:pt x="1591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0;p34">
              <a:extLst>
                <a:ext uri="{FF2B5EF4-FFF2-40B4-BE49-F238E27FC236}">
                  <a16:creationId xmlns:a16="http://schemas.microsoft.com/office/drawing/2014/main" id="{A12479B1-72A8-F074-31ED-E7AE89879278}"/>
                </a:ext>
              </a:extLst>
            </p:cNvPr>
            <p:cNvSpPr/>
            <p:nvPr/>
          </p:nvSpPr>
          <p:spPr>
            <a:xfrm>
              <a:off x="661368" y="2548680"/>
              <a:ext cx="177722" cy="76010"/>
            </a:xfrm>
            <a:custGeom>
              <a:avLst/>
              <a:gdLst/>
              <a:ahLst/>
              <a:cxnLst/>
              <a:rect l="l" t="t" r="r" b="b"/>
              <a:pathLst>
                <a:path w="3070" h="1313" extrusionOk="0">
                  <a:moveTo>
                    <a:pt x="3042" y="1"/>
                  </a:moveTo>
                  <a:cubicBezTo>
                    <a:pt x="2986" y="29"/>
                    <a:pt x="2121" y="140"/>
                    <a:pt x="1368" y="475"/>
                  </a:cubicBezTo>
                  <a:cubicBezTo>
                    <a:pt x="977" y="643"/>
                    <a:pt x="642" y="838"/>
                    <a:pt x="391" y="1005"/>
                  </a:cubicBezTo>
                  <a:cubicBezTo>
                    <a:pt x="252" y="1089"/>
                    <a:pt x="168" y="1173"/>
                    <a:pt x="84" y="1229"/>
                  </a:cubicBezTo>
                  <a:cubicBezTo>
                    <a:pt x="29" y="1284"/>
                    <a:pt x="1" y="1312"/>
                    <a:pt x="1" y="1312"/>
                  </a:cubicBezTo>
                  <a:cubicBezTo>
                    <a:pt x="1" y="1312"/>
                    <a:pt x="29" y="1312"/>
                    <a:pt x="112" y="1256"/>
                  </a:cubicBezTo>
                  <a:cubicBezTo>
                    <a:pt x="196" y="1229"/>
                    <a:pt x="308" y="1173"/>
                    <a:pt x="447" y="1117"/>
                  </a:cubicBezTo>
                  <a:cubicBezTo>
                    <a:pt x="698" y="1005"/>
                    <a:pt x="1089" y="866"/>
                    <a:pt x="1451" y="810"/>
                  </a:cubicBezTo>
                  <a:cubicBezTo>
                    <a:pt x="1920" y="710"/>
                    <a:pt x="2389" y="690"/>
                    <a:pt x="2701" y="690"/>
                  </a:cubicBezTo>
                  <a:cubicBezTo>
                    <a:pt x="2909" y="690"/>
                    <a:pt x="3047" y="698"/>
                    <a:pt x="3070" y="69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1;p34">
              <a:extLst>
                <a:ext uri="{FF2B5EF4-FFF2-40B4-BE49-F238E27FC236}">
                  <a16:creationId xmlns:a16="http://schemas.microsoft.com/office/drawing/2014/main" id="{2B7E81B1-0D3D-2D18-DCDA-795ED7AD2983}"/>
                </a:ext>
              </a:extLst>
            </p:cNvPr>
            <p:cNvSpPr/>
            <p:nvPr/>
          </p:nvSpPr>
          <p:spPr>
            <a:xfrm>
              <a:off x="750228" y="2555163"/>
              <a:ext cx="116301" cy="40465"/>
            </a:xfrm>
            <a:custGeom>
              <a:avLst/>
              <a:gdLst/>
              <a:ahLst/>
              <a:cxnLst/>
              <a:rect l="l" t="t" r="r" b="b"/>
              <a:pathLst>
                <a:path w="2009" h="699" extrusionOk="0">
                  <a:moveTo>
                    <a:pt x="0" y="1"/>
                  </a:moveTo>
                  <a:cubicBezTo>
                    <a:pt x="0" y="1"/>
                    <a:pt x="1814" y="670"/>
                    <a:pt x="1869" y="698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2;p34">
              <a:extLst>
                <a:ext uri="{FF2B5EF4-FFF2-40B4-BE49-F238E27FC236}">
                  <a16:creationId xmlns:a16="http://schemas.microsoft.com/office/drawing/2014/main" id="{26DA3CD2-9F50-0E62-6F2C-3201DE2940FF}"/>
                </a:ext>
              </a:extLst>
            </p:cNvPr>
            <p:cNvSpPr/>
            <p:nvPr/>
          </p:nvSpPr>
          <p:spPr>
            <a:xfrm>
              <a:off x="633928" y="2564831"/>
              <a:ext cx="156708" cy="56616"/>
            </a:xfrm>
            <a:custGeom>
              <a:avLst/>
              <a:gdLst/>
              <a:ahLst/>
              <a:cxnLst/>
              <a:rect l="l" t="t" r="r" b="b"/>
              <a:pathLst>
                <a:path w="2707" h="978" extrusionOk="0">
                  <a:moveTo>
                    <a:pt x="2707" y="1"/>
                  </a:moveTo>
                  <a:cubicBezTo>
                    <a:pt x="2679" y="29"/>
                    <a:pt x="2483" y="57"/>
                    <a:pt x="2177" y="85"/>
                  </a:cubicBezTo>
                  <a:cubicBezTo>
                    <a:pt x="2121" y="85"/>
                    <a:pt x="2037" y="113"/>
                    <a:pt x="1981" y="113"/>
                  </a:cubicBezTo>
                  <a:cubicBezTo>
                    <a:pt x="1898" y="140"/>
                    <a:pt x="1814" y="168"/>
                    <a:pt x="1730" y="196"/>
                  </a:cubicBezTo>
                  <a:cubicBezTo>
                    <a:pt x="1563" y="224"/>
                    <a:pt x="1395" y="280"/>
                    <a:pt x="1228" y="336"/>
                  </a:cubicBezTo>
                  <a:cubicBezTo>
                    <a:pt x="893" y="475"/>
                    <a:pt x="586" y="615"/>
                    <a:pt x="363" y="754"/>
                  </a:cubicBezTo>
                  <a:cubicBezTo>
                    <a:pt x="140" y="894"/>
                    <a:pt x="0" y="977"/>
                    <a:pt x="0" y="977"/>
                  </a:cubicBezTo>
                  <a:cubicBezTo>
                    <a:pt x="0" y="977"/>
                    <a:pt x="168" y="950"/>
                    <a:pt x="419" y="866"/>
                  </a:cubicBezTo>
                  <a:cubicBezTo>
                    <a:pt x="642" y="754"/>
                    <a:pt x="977" y="726"/>
                    <a:pt x="1312" y="671"/>
                  </a:cubicBezTo>
                  <a:cubicBezTo>
                    <a:pt x="1479" y="643"/>
                    <a:pt x="1646" y="643"/>
                    <a:pt x="1786" y="643"/>
                  </a:cubicBezTo>
                  <a:lnTo>
                    <a:pt x="2009" y="643"/>
                  </a:lnTo>
                  <a:cubicBezTo>
                    <a:pt x="2093" y="643"/>
                    <a:pt x="2149" y="643"/>
                    <a:pt x="2232" y="671"/>
                  </a:cubicBezTo>
                  <a:cubicBezTo>
                    <a:pt x="2483" y="698"/>
                    <a:pt x="2651" y="698"/>
                    <a:pt x="2679" y="69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3;p34">
              <a:extLst>
                <a:ext uri="{FF2B5EF4-FFF2-40B4-BE49-F238E27FC236}">
                  <a16:creationId xmlns:a16="http://schemas.microsoft.com/office/drawing/2014/main" id="{A1BD599C-3DAE-66CF-7B10-9227DFC1B58C}"/>
                </a:ext>
              </a:extLst>
            </p:cNvPr>
            <p:cNvSpPr/>
            <p:nvPr/>
          </p:nvSpPr>
          <p:spPr>
            <a:xfrm>
              <a:off x="616156" y="2601996"/>
              <a:ext cx="135752" cy="49206"/>
            </a:xfrm>
            <a:custGeom>
              <a:avLst/>
              <a:gdLst/>
              <a:ahLst/>
              <a:cxnLst/>
              <a:rect l="l" t="t" r="r" b="b"/>
              <a:pathLst>
                <a:path w="2345" h="850" extrusionOk="0">
                  <a:moveTo>
                    <a:pt x="2205" y="1"/>
                  </a:moveTo>
                  <a:cubicBezTo>
                    <a:pt x="2177" y="1"/>
                    <a:pt x="2009" y="56"/>
                    <a:pt x="1814" y="140"/>
                  </a:cubicBezTo>
                  <a:cubicBezTo>
                    <a:pt x="1591" y="224"/>
                    <a:pt x="1340" y="363"/>
                    <a:pt x="1061" y="475"/>
                  </a:cubicBezTo>
                  <a:cubicBezTo>
                    <a:pt x="810" y="587"/>
                    <a:pt x="559" y="698"/>
                    <a:pt x="363" y="726"/>
                  </a:cubicBezTo>
                  <a:cubicBezTo>
                    <a:pt x="252" y="754"/>
                    <a:pt x="168" y="754"/>
                    <a:pt x="112" y="754"/>
                  </a:cubicBezTo>
                  <a:cubicBezTo>
                    <a:pt x="28" y="782"/>
                    <a:pt x="1" y="782"/>
                    <a:pt x="1" y="782"/>
                  </a:cubicBezTo>
                  <a:cubicBezTo>
                    <a:pt x="1" y="782"/>
                    <a:pt x="28" y="782"/>
                    <a:pt x="112" y="810"/>
                  </a:cubicBezTo>
                  <a:cubicBezTo>
                    <a:pt x="168" y="810"/>
                    <a:pt x="252" y="838"/>
                    <a:pt x="363" y="838"/>
                  </a:cubicBezTo>
                  <a:cubicBezTo>
                    <a:pt x="429" y="846"/>
                    <a:pt x="499" y="849"/>
                    <a:pt x="573" y="849"/>
                  </a:cubicBezTo>
                  <a:cubicBezTo>
                    <a:pt x="752" y="849"/>
                    <a:pt x="955" y="829"/>
                    <a:pt x="1172" y="810"/>
                  </a:cubicBezTo>
                  <a:cubicBezTo>
                    <a:pt x="1451" y="782"/>
                    <a:pt x="1730" y="726"/>
                    <a:pt x="1953" y="698"/>
                  </a:cubicBezTo>
                  <a:cubicBezTo>
                    <a:pt x="2177" y="670"/>
                    <a:pt x="2316" y="670"/>
                    <a:pt x="2344" y="670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4;p34">
              <a:extLst>
                <a:ext uri="{FF2B5EF4-FFF2-40B4-BE49-F238E27FC236}">
                  <a16:creationId xmlns:a16="http://schemas.microsoft.com/office/drawing/2014/main" id="{93D69797-5029-76E8-31BA-BA3BA551B979}"/>
                </a:ext>
              </a:extLst>
            </p:cNvPr>
            <p:cNvSpPr/>
            <p:nvPr/>
          </p:nvSpPr>
          <p:spPr>
            <a:xfrm>
              <a:off x="588717" y="2627873"/>
              <a:ext cx="119543" cy="40407"/>
            </a:xfrm>
            <a:custGeom>
              <a:avLst/>
              <a:gdLst/>
              <a:ahLst/>
              <a:cxnLst/>
              <a:rect l="l" t="t" r="r" b="b"/>
              <a:pathLst>
                <a:path w="2065" h="698" extrusionOk="0">
                  <a:moveTo>
                    <a:pt x="2009" y="0"/>
                  </a:moveTo>
                  <a:cubicBezTo>
                    <a:pt x="1925" y="28"/>
                    <a:pt x="0" y="530"/>
                    <a:pt x="0" y="530"/>
                  </a:cubicBezTo>
                  <a:cubicBezTo>
                    <a:pt x="0" y="530"/>
                    <a:pt x="1981" y="698"/>
                    <a:pt x="2065" y="698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5;p34">
              <a:extLst>
                <a:ext uri="{FF2B5EF4-FFF2-40B4-BE49-F238E27FC236}">
                  <a16:creationId xmlns:a16="http://schemas.microsoft.com/office/drawing/2014/main" id="{8A6A4667-091F-3BE6-69BF-26C12760753E}"/>
                </a:ext>
              </a:extLst>
            </p:cNvPr>
            <p:cNvSpPr/>
            <p:nvPr/>
          </p:nvSpPr>
          <p:spPr>
            <a:xfrm>
              <a:off x="558035" y="2637540"/>
              <a:ext cx="106633" cy="40407"/>
            </a:xfrm>
            <a:custGeom>
              <a:avLst/>
              <a:gdLst/>
              <a:ahLst/>
              <a:cxnLst/>
              <a:rect l="l" t="t" r="r" b="b"/>
              <a:pathLst>
                <a:path w="1842" h="698" extrusionOk="0">
                  <a:moveTo>
                    <a:pt x="1674" y="0"/>
                  </a:moveTo>
                  <a:cubicBezTo>
                    <a:pt x="1646" y="28"/>
                    <a:pt x="1256" y="196"/>
                    <a:pt x="865" y="307"/>
                  </a:cubicBezTo>
                  <a:cubicBezTo>
                    <a:pt x="642" y="363"/>
                    <a:pt x="447" y="419"/>
                    <a:pt x="279" y="419"/>
                  </a:cubicBezTo>
                  <a:cubicBezTo>
                    <a:pt x="112" y="447"/>
                    <a:pt x="0" y="475"/>
                    <a:pt x="0" y="475"/>
                  </a:cubicBezTo>
                  <a:cubicBezTo>
                    <a:pt x="0" y="475"/>
                    <a:pt x="112" y="503"/>
                    <a:pt x="279" y="531"/>
                  </a:cubicBezTo>
                  <a:cubicBezTo>
                    <a:pt x="419" y="586"/>
                    <a:pt x="642" y="614"/>
                    <a:pt x="865" y="642"/>
                  </a:cubicBezTo>
                  <a:cubicBezTo>
                    <a:pt x="1311" y="698"/>
                    <a:pt x="1814" y="698"/>
                    <a:pt x="1842" y="698"/>
                  </a:cubicBezTo>
                  <a:lnTo>
                    <a:pt x="167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6;p34">
              <a:extLst>
                <a:ext uri="{FF2B5EF4-FFF2-40B4-BE49-F238E27FC236}">
                  <a16:creationId xmlns:a16="http://schemas.microsoft.com/office/drawing/2014/main" id="{5F910E23-1B03-3ADA-EC62-EA1EB3E2FABA}"/>
                </a:ext>
              </a:extLst>
            </p:cNvPr>
            <p:cNvSpPr/>
            <p:nvPr/>
          </p:nvSpPr>
          <p:spPr>
            <a:xfrm>
              <a:off x="530538" y="2656933"/>
              <a:ext cx="111496" cy="39539"/>
            </a:xfrm>
            <a:custGeom>
              <a:avLst/>
              <a:gdLst/>
              <a:ahLst/>
              <a:cxnLst/>
              <a:rect l="l" t="t" r="r" b="b"/>
              <a:pathLst>
                <a:path w="1926" h="683" extrusionOk="0">
                  <a:moveTo>
                    <a:pt x="1731" y="0"/>
                  </a:moveTo>
                  <a:cubicBezTo>
                    <a:pt x="1703" y="0"/>
                    <a:pt x="1619" y="28"/>
                    <a:pt x="1480" y="112"/>
                  </a:cubicBezTo>
                  <a:cubicBezTo>
                    <a:pt x="1396" y="140"/>
                    <a:pt x="1312" y="168"/>
                    <a:pt x="1201" y="196"/>
                  </a:cubicBezTo>
                  <a:cubicBezTo>
                    <a:pt x="1117" y="223"/>
                    <a:pt x="1005" y="251"/>
                    <a:pt x="894" y="279"/>
                  </a:cubicBezTo>
                  <a:cubicBezTo>
                    <a:pt x="670" y="335"/>
                    <a:pt x="447" y="363"/>
                    <a:pt x="280" y="391"/>
                  </a:cubicBezTo>
                  <a:cubicBezTo>
                    <a:pt x="112" y="419"/>
                    <a:pt x="1" y="419"/>
                    <a:pt x="1" y="419"/>
                  </a:cubicBezTo>
                  <a:cubicBezTo>
                    <a:pt x="1" y="419"/>
                    <a:pt x="112" y="447"/>
                    <a:pt x="280" y="502"/>
                  </a:cubicBezTo>
                  <a:cubicBezTo>
                    <a:pt x="447" y="530"/>
                    <a:pt x="670" y="586"/>
                    <a:pt x="894" y="614"/>
                  </a:cubicBezTo>
                  <a:cubicBezTo>
                    <a:pt x="1005" y="642"/>
                    <a:pt x="1117" y="642"/>
                    <a:pt x="1256" y="670"/>
                  </a:cubicBezTo>
                  <a:cubicBezTo>
                    <a:pt x="1331" y="670"/>
                    <a:pt x="1405" y="682"/>
                    <a:pt x="1471" y="682"/>
                  </a:cubicBezTo>
                  <a:cubicBezTo>
                    <a:pt x="1504" y="682"/>
                    <a:pt x="1535" y="679"/>
                    <a:pt x="1563" y="670"/>
                  </a:cubicBezTo>
                  <a:cubicBezTo>
                    <a:pt x="1759" y="670"/>
                    <a:pt x="1898" y="670"/>
                    <a:pt x="1926" y="642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77;p34">
              <a:extLst>
                <a:ext uri="{FF2B5EF4-FFF2-40B4-BE49-F238E27FC236}">
                  <a16:creationId xmlns:a16="http://schemas.microsoft.com/office/drawing/2014/main" id="{1B9C9C7D-4C23-D8B7-CB21-32C603D73D28}"/>
                </a:ext>
              </a:extLst>
            </p:cNvPr>
            <p:cNvSpPr/>
            <p:nvPr/>
          </p:nvSpPr>
          <p:spPr>
            <a:xfrm>
              <a:off x="501477" y="2660175"/>
              <a:ext cx="142178" cy="46891"/>
            </a:xfrm>
            <a:custGeom>
              <a:avLst/>
              <a:gdLst/>
              <a:ahLst/>
              <a:cxnLst/>
              <a:rect l="l" t="t" r="r" b="b"/>
              <a:pathLst>
                <a:path w="2456" h="810" extrusionOk="0">
                  <a:moveTo>
                    <a:pt x="2344" y="0"/>
                  </a:moveTo>
                  <a:cubicBezTo>
                    <a:pt x="2288" y="0"/>
                    <a:pt x="1703" y="195"/>
                    <a:pt x="1145" y="391"/>
                  </a:cubicBezTo>
                  <a:cubicBezTo>
                    <a:pt x="977" y="419"/>
                    <a:pt x="838" y="474"/>
                    <a:pt x="726" y="530"/>
                  </a:cubicBezTo>
                  <a:cubicBezTo>
                    <a:pt x="587" y="586"/>
                    <a:pt x="447" y="642"/>
                    <a:pt x="363" y="670"/>
                  </a:cubicBezTo>
                  <a:cubicBezTo>
                    <a:pt x="140" y="753"/>
                    <a:pt x="1" y="809"/>
                    <a:pt x="1" y="809"/>
                  </a:cubicBezTo>
                  <a:cubicBezTo>
                    <a:pt x="1" y="809"/>
                    <a:pt x="168" y="809"/>
                    <a:pt x="391" y="781"/>
                  </a:cubicBezTo>
                  <a:cubicBezTo>
                    <a:pt x="475" y="753"/>
                    <a:pt x="614" y="753"/>
                    <a:pt x="754" y="725"/>
                  </a:cubicBezTo>
                  <a:lnTo>
                    <a:pt x="1200" y="725"/>
                  </a:lnTo>
                  <a:cubicBezTo>
                    <a:pt x="1814" y="698"/>
                    <a:pt x="2428" y="670"/>
                    <a:pt x="2456" y="670"/>
                  </a:cubicBezTo>
                  <a:lnTo>
                    <a:pt x="234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8;p34">
              <a:extLst>
                <a:ext uri="{FF2B5EF4-FFF2-40B4-BE49-F238E27FC236}">
                  <a16:creationId xmlns:a16="http://schemas.microsoft.com/office/drawing/2014/main" id="{2002BA59-ED75-5744-E69E-B8FFFCEB67C1}"/>
                </a:ext>
              </a:extLst>
            </p:cNvPr>
            <p:cNvSpPr/>
            <p:nvPr/>
          </p:nvSpPr>
          <p:spPr>
            <a:xfrm>
              <a:off x="524112" y="2676326"/>
              <a:ext cx="103392" cy="41623"/>
            </a:xfrm>
            <a:custGeom>
              <a:avLst/>
              <a:gdLst/>
              <a:ahLst/>
              <a:cxnLst/>
              <a:rect l="l" t="t" r="r" b="b"/>
              <a:pathLst>
                <a:path w="1786" h="719" extrusionOk="0">
                  <a:moveTo>
                    <a:pt x="1451" y="0"/>
                  </a:moveTo>
                  <a:cubicBezTo>
                    <a:pt x="1451" y="0"/>
                    <a:pt x="1367" y="84"/>
                    <a:pt x="1256" y="140"/>
                  </a:cubicBezTo>
                  <a:cubicBezTo>
                    <a:pt x="1144" y="223"/>
                    <a:pt x="977" y="307"/>
                    <a:pt x="781" y="363"/>
                  </a:cubicBezTo>
                  <a:cubicBezTo>
                    <a:pt x="586" y="419"/>
                    <a:pt x="391" y="419"/>
                    <a:pt x="251" y="419"/>
                  </a:cubicBezTo>
                  <a:lnTo>
                    <a:pt x="56" y="419"/>
                  </a:lnTo>
                  <a:cubicBezTo>
                    <a:pt x="28" y="391"/>
                    <a:pt x="0" y="391"/>
                    <a:pt x="0" y="391"/>
                  </a:cubicBezTo>
                  <a:lnTo>
                    <a:pt x="0" y="391"/>
                  </a:lnTo>
                  <a:lnTo>
                    <a:pt x="56" y="446"/>
                  </a:lnTo>
                  <a:cubicBezTo>
                    <a:pt x="84" y="446"/>
                    <a:pt x="140" y="502"/>
                    <a:pt x="223" y="530"/>
                  </a:cubicBezTo>
                  <a:cubicBezTo>
                    <a:pt x="363" y="586"/>
                    <a:pt x="586" y="670"/>
                    <a:pt x="809" y="697"/>
                  </a:cubicBezTo>
                  <a:cubicBezTo>
                    <a:pt x="921" y="711"/>
                    <a:pt x="1033" y="718"/>
                    <a:pt x="1141" y="718"/>
                  </a:cubicBezTo>
                  <a:cubicBezTo>
                    <a:pt x="1249" y="718"/>
                    <a:pt x="1353" y="711"/>
                    <a:pt x="1451" y="697"/>
                  </a:cubicBezTo>
                  <a:cubicBezTo>
                    <a:pt x="1618" y="670"/>
                    <a:pt x="1758" y="614"/>
                    <a:pt x="1786" y="614"/>
                  </a:cubicBezTo>
                  <a:lnTo>
                    <a:pt x="14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79;p34">
              <a:extLst>
                <a:ext uri="{FF2B5EF4-FFF2-40B4-BE49-F238E27FC236}">
                  <a16:creationId xmlns:a16="http://schemas.microsoft.com/office/drawing/2014/main" id="{9116C487-BEAA-807B-E6A6-C96B540D2286}"/>
                </a:ext>
              </a:extLst>
            </p:cNvPr>
            <p:cNvSpPr/>
            <p:nvPr/>
          </p:nvSpPr>
          <p:spPr>
            <a:xfrm>
              <a:off x="543505" y="2668222"/>
              <a:ext cx="72710" cy="40407"/>
            </a:xfrm>
            <a:custGeom>
              <a:avLst/>
              <a:gdLst/>
              <a:ahLst/>
              <a:cxnLst/>
              <a:rect l="l" t="t" r="r" b="b"/>
              <a:pathLst>
                <a:path w="1256" h="698" extrusionOk="0">
                  <a:moveTo>
                    <a:pt x="1200" y="1"/>
                  </a:moveTo>
                  <a:cubicBezTo>
                    <a:pt x="1172" y="28"/>
                    <a:pt x="0" y="447"/>
                    <a:pt x="0" y="447"/>
                  </a:cubicBezTo>
                  <a:cubicBezTo>
                    <a:pt x="0" y="447"/>
                    <a:pt x="1228" y="698"/>
                    <a:pt x="1256" y="698"/>
                  </a:cubicBezTo>
                  <a:lnTo>
                    <a:pt x="120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80;p34">
              <a:extLst>
                <a:ext uri="{FF2B5EF4-FFF2-40B4-BE49-F238E27FC236}">
                  <a16:creationId xmlns:a16="http://schemas.microsoft.com/office/drawing/2014/main" id="{8BCAD816-DBA0-E0CB-A71F-8DA5D6B54BE1}"/>
                </a:ext>
              </a:extLst>
            </p:cNvPr>
            <p:cNvSpPr/>
            <p:nvPr/>
          </p:nvSpPr>
          <p:spPr>
            <a:xfrm>
              <a:off x="546689" y="2679510"/>
              <a:ext cx="67905" cy="40465"/>
            </a:xfrm>
            <a:custGeom>
              <a:avLst/>
              <a:gdLst/>
              <a:ahLst/>
              <a:cxnLst/>
              <a:rect l="l" t="t" r="r" b="b"/>
              <a:pathLst>
                <a:path w="1173" h="699" extrusionOk="0">
                  <a:moveTo>
                    <a:pt x="1173" y="1"/>
                  </a:moveTo>
                  <a:cubicBezTo>
                    <a:pt x="1145" y="1"/>
                    <a:pt x="1" y="308"/>
                    <a:pt x="1" y="308"/>
                  </a:cubicBezTo>
                  <a:cubicBezTo>
                    <a:pt x="1" y="308"/>
                    <a:pt x="1117" y="670"/>
                    <a:pt x="1173" y="698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81;p34">
              <a:extLst>
                <a:ext uri="{FF2B5EF4-FFF2-40B4-BE49-F238E27FC236}">
                  <a16:creationId xmlns:a16="http://schemas.microsoft.com/office/drawing/2014/main" id="{F0F2936F-3E7F-46CE-895E-B969FEF3B7F9}"/>
                </a:ext>
              </a:extLst>
            </p:cNvPr>
            <p:cNvSpPr/>
            <p:nvPr/>
          </p:nvSpPr>
          <p:spPr>
            <a:xfrm>
              <a:off x="519249" y="2695661"/>
              <a:ext cx="79194" cy="38844"/>
            </a:xfrm>
            <a:custGeom>
              <a:avLst/>
              <a:gdLst/>
              <a:ahLst/>
              <a:cxnLst/>
              <a:rect l="l" t="t" r="r" b="b"/>
              <a:pathLst>
                <a:path w="1368" h="671" extrusionOk="0">
                  <a:moveTo>
                    <a:pt x="1284" y="1"/>
                  </a:moveTo>
                  <a:cubicBezTo>
                    <a:pt x="1256" y="1"/>
                    <a:pt x="977" y="112"/>
                    <a:pt x="670" y="140"/>
                  </a:cubicBezTo>
                  <a:cubicBezTo>
                    <a:pt x="559" y="140"/>
                    <a:pt x="447" y="153"/>
                    <a:pt x="352" y="153"/>
                  </a:cubicBezTo>
                  <a:cubicBezTo>
                    <a:pt x="304" y="153"/>
                    <a:pt x="261" y="150"/>
                    <a:pt x="224" y="140"/>
                  </a:cubicBezTo>
                  <a:cubicBezTo>
                    <a:pt x="84" y="112"/>
                    <a:pt x="1" y="112"/>
                    <a:pt x="1" y="112"/>
                  </a:cubicBezTo>
                  <a:lnTo>
                    <a:pt x="1" y="112"/>
                  </a:lnTo>
                  <a:cubicBezTo>
                    <a:pt x="1" y="112"/>
                    <a:pt x="84" y="168"/>
                    <a:pt x="168" y="224"/>
                  </a:cubicBezTo>
                  <a:cubicBezTo>
                    <a:pt x="280" y="336"/>
                    <a:pt x="447" y="391"/>
                    <a:pt x="614" y="475"/>
                  </a:cubicBezTo>
                  <a:cubicBezTo>
                    <a:pt x="949" y="615"/>
                    <a:pt x="1340" y="670"/>
                    <a:pt x="1368" y="670"/>
                  </a:cubicBezTo>
                  <a:lnTo>
                    <a:pt x="1284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82;p34">
              <a:extLst>
                <a:ext uri="{FF2B5EF4-FFF2-40B4-BE49-F238E27FC236}">
                  <a16:creationId xmlns:a16="http://schemas.microsoft.com/office/drawing/2014/main" id="{BDD75325-1ED7-3086-DC35-5FE0E49C51E3}"/>
                </a:ext>
              </a:extLst>
            </p:cNvPr>
            <p:cNvSpPr/>
            <p:nvPr/>
          </p:nvSpPr>
          <p:spPr>
            <a:xfrm>
              <a:off x="596763" y="2521240"/>
              <a:ext cx="66284" cy="66284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31" y="1"/>
                  </a:moveTo>
                  <a:lnTo>
                    <a:pt x="1" y="531"/>
                  </a:lnTo>
                  <a:lnTo>
                    <a:pt x="615" y="1145"/>
                  </a:lnTo>
                  <a:lnTo>
                    <a:pt x="1145" y="642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83;p34">
              <a:extLst>
                <a:ext uri="{FF2B5EF4-FFF2-40B4-BE49-F238E27FC236}">
                  <a16:creationId xmlns:a16="http://schemas.microsoft.com/office/drawing/2014/main" id="{84004816-E10C-6736-4D47-8D40A12E6D67}"/>
                </a:ext>
              </a:extLst>
            </p:cNvPr>
            <p:cNvSpPr/>
            <p:nvPr/>
          </p:nvSpPr>
          <p:spPr>
            <a:xfrm>
              <a:off x="614535" y="2451831"/>
              <a:ext cx="114738" cy="111496"/>
            </a:xfrm>
            <a:custGeom>
              <a:avLst/>
              <a:gdLst/>
              <a:ahLst/>
              <a:cxnLst/>
              <a:rect l="l" t="t" r="r" b="b"/>
              <a:pathLst>
                <a:path w="1982" h="1926" extrusionOk="0">
                  <a:moveTo>
                    <a:pt x="866" y="0"/>
                  </a:moveTo>
                  <a:cubicBezTo>
                    <a:pt x="419" y="0"/>
                    <a:pt x="29" y="419"/>
                    <a:pt x="1" y="949"/>
                  </a:cubicBezTo>
                  <a:cubicBezTo>
                    <a:pt x="1" y="1479"/>
                    <a:pt x="531" y="1897"/>
                    <a:pt x="977" y="1925"/>
                  </a:cubicBezTo>
                  <a:cubicBezTo>
                    <a:pt x="1423" y="1925"/>
                    <a:pt x="1507" y="1869"/>
                    <a:pt x="1675" y="1283"/>
                  </a:cubicBezTo>
                  <a:cubicBezTo>
                    <a:pt x="1981" y="223"/>
                    <a:pt x="1340" y="28"/>
                    <a:pt x="866" y="0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84;p34">
              <a:extLst>
                <a:ext uri="{FF2B5EF4-FFF2-40B4-BE49-F238E27FC236}">
                  <a16:creationId xmlns:a16="http://schemas.microsoft.com/office/drawing/2014/main" id="{8CD3FDD9-00D9-482A-298F-56A13157EB35}"/>
                </a:ext>
              </a:extLst>
            </p:cNvPr>
            <p:cNvSpPr/>
            <p:nvPr/>
          </p:nvSpPr>
          <p:spPr>
            <a:xfrm>
              <a:off x="365842" y="2532066"/>
              <a:ext cx="277814" cy="111438"/>
            </a:xfrm>
            <a:custGeom>
              <a:avLst/>
              <a:gdLst/>
              <a:ahLst/>
              <a:cxnLst/>
              <a:rect l="l" t="t" r="r" b="b"/>
              <a:pathLst>
                <a:path w="4799" h="1925" extrusionOk="0">
                  <a:moveTo>
                    <a:pt x="2983" y="0"/>
                  </a:moveTo>
                  <a:cubicBezTo>
                    <a:pt x="2015" y="0"/>
                    <a:pt x="1198" y="162"/>
                    <a:pt x="586" y="511"/>
                  </a:cubicBezTo>
                  <a:cubicBezTo>
                    <a:pt x="586" y="511"/>
                    <a:pt x="0" y="1013"/>
                    <a:pt x="28" y="1292"/>
                  </a:cubicBezTo>
                  <a:cubicBezTo>
                    <a:pt x="65" y="1476"/>
                    <a:pt x="1490" y="1925"/>
                    <a:pt x="2794" y="1925"/>
                  </a:cubicBezTo>
                  <a:cubicBezTo>
                    <a:pt x="3473" y="1925"/>
                    <a:pt x="4119" y="1803"/>
                    <a:pt x="4520" y="1460"/>
                  </a:cubicBezTo>
                  <a:cubicBezTo>
                    <a:pt x="4799" y="762"/>
                    <a:pt x="4436" y="37"/>
                    <a:pt x="3822" y="37"/>
                  </a:cubicBezTo>
                  <a:cubicBezTo>
                    <a:pt x="3532" y="13"/>
                    <a:pt x="3252" y="0"/>
                    <a:pt x="2983" y="0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85;p34">
              <a:extLst>
                <a:ext uri="{FF2B5EF4-FFF2-40B4-BE49-F238E27FC236}">
                  <a16:creationId xmlns:a16="http://schemas.microsoft.com/office/drawing/2014/main" id="{8D1F583A-E25D-3ADB-69C7-75B34D007D3E}"/>
                </a:ext>
              </a:extLst>
            </p:cNvPr>
            <p:cNvSpPr/>
            <p:nvPr/>
          </p:nvSpPr>
          <p:spPr>
            <a:xfrm>
              <a:off x="588717" y="2732826"/>
              <a:ext cx="185769" cy="268146"/>
            </a:xfrm>
            <a:custGeom>
              <a:avLst/>
              <a:gdLst/>
              <a:ahLst/>
              <a:cxnLst/>
              <a:rect l="l" t="t" r="r" b="b"/>
              <a:pathLst>
                <a:path w="3209" h="4632" extrusionOk="0">
                  <a:moveTo>
                    <a:pt x="168" y="0"/>
                  </a:moveTo>
                  <a:lnTo>
                    <a:pt x="0" y="4548"/>
                  </a:lnTo>
                  <a:lnTo>
                    <a:pt x="2316" y="4632"/>
                  </a:lnTo>
                  <a:cubicBezTo>
                    <a:pt x="3069" y="4102"/>
                    <a:pt x="3209" y="865"/>
                    <a:pt x="2483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86;p34">
              <a:extLst>
                <a:ext uri="{FF2B5EF4-FFF2-40B4-BE49-F238E27FC236}">
                  <a16:creationId xmlns:a16="http://schemas.microsoft.com/office/drawing/2014/main" id="{0FCBA69C-984A-8D52-16BA-DF179AFA6747}"/>
                </a:ext>
              </a:extLst>
            </p:cNvPr>
            <p:cNvSpPr/>
            <p:nvPr/>
          </p:nvSpPr>
          <p:spPr>
            <a:xfrm>
              <a:off x="619398" y="2505089"/>
              <a:ext cx="54938" cy="37339"/>
            </a:xfrm>
            <a:custGeom>
              <a:avLst/>
              <a:gdLst/>
              <a:ahLst/>
              <a:cxnLst/>
              <a:rect l="l" t="t" r="r" b="b"/>
              <a:pathLst>
                <a:path w="949" h="645" extrusionOk="0">
                  <a:moveTo>
                    <a:pt x="112" y="1"/>
                  </a:moveTo>
                  <a:lnTo>
                    <a:pt x="0" y="57"/>
                  </a:lnTo>
                  <a:cubicBezTo>
                    <a:pt x="161" y="325"/>
                    <a:pt x="579" y="644"/>
                    <a:pt x="909" y="644"/>
                  </a:cubicBezTo>
                  <a:cubicBezTo>
                    <a:pt x="922" y="644"/>
                    <a:pt x="936" y="643"/>
                    <a:pt x="949" y="642"/>
                  </a:cubicBezTo>
                  <a:lnTo>
                    <a:pt x="949" y="531"/>
                  </a:lnTo>
                  <a:cubicBezTo>
                    <a:pt x="936" y="532"/>
                    <a:pt x="923" y="533"/>
                    <a:pt x="909" y="533"/>
                  </a:cubicBezTo>
                  <a:cubicBezTo>
                    <a:pt x="609" y="533"/>
                    <a:pt x="245" y="241"/>
                    <a:pt x="112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87;p34">
              <a:extLst>
                <a:ext uri="{FF2B5EF4-FFF2-40B4-BE49-F238E27FC236}">
                  <a16:creationId xmlns:a16="http://schemas.microsoft.com/office/drawing/2014/main" id="{FC535F33-1E4F-F4C7-0280-3FD88D8C76E3}"/>
                </a:ext>
              </a:extLst>
            </p:cNvPr>
            <p:cNvSpPr/>
            <p:nvPr/>
          </p:nvSpPr>
          <p:spPr>
            <a:xfrm>
              <a:off x="659747" y="2495422"/>
              <a:ext cx="38844" cy="67905"/>
            </a:xfrm>
            <a:custGeom>
              <a:avLst/>
              <a:gdLst/>
              <a:ahLst/>
              <a:cxnLst/>
              <a:rect l="l" t="t" r="r" b="b"/>
              <a:pathLst>
                <a:path w="671" h="1173" extrusionOk="0">
                  <a:moveTo>
                    <a:pt x="1" y="0"/>
                  </a:moveTo>
                  <a:cubicBezTo>
                    <a:pt x="1" y="28"/>
                    <a:pt x="85" y="754"/>
                    <a:pt x="587" y="1172"/>
                  </a:cubicBezTo>
                  <a:lnTo>
                    <a:pt x="670" y="1088"/>
                  </a:lnTo>
                  <a:cubicBezTo>
                    <a:pt x="196" y="698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88;p34">
              <a:extLst>
                <a:ext uri="{FF2B5EF4-FFF2-40B4-BE49-F238E27FC236}">
                  <a16:creationId xmlns:a16="http://schemas.microsoft.com/office/drawing/2014/main" id="{AE29BE8D-58EF-0AB9-9DC1-2D4D8B23F008}"/>
                </a:ext>
              </a:extLst>
            </p:cNvPr>
            <p:cNvSpPr/>
            <p:nvPr/>
          </p:nvSpPr>
          <p:spPr>
            <a:xfrm>
              <a:off x="609673" y="2442105"/>
              <a:ext cx="109933" cy="68079"/>
            </a:xfrm>
            <a:custGeom>
              <a:avLst/>
              <a:gdLst/>
              <a:ahLst/>
              <a:cxnLst/>
              <a:rect l="l" t="t" r="r" b="b"/>
              <a:pathLst>
                <a:path w="1899" h="1176" extrusionOk="0">
                  <a:moveTo>
                    <a:pt x="754" y="1"/>
                  </a:moveTo>
                  <a:cubicBezTo>
                    <a:pt x="392" y="56"/>
                    <a:pt x="113" y="280"/>
                    <a:pt x="29" y="838"/>
                  </a:cubicBezTo>
                  <a:cubicBezTo>
                    <a:pt x="1" y="949"/>
                    <a:pt x="1" y="1061"/>
                    <a:pt x="29" y="1145"/>
                  </a:cubicBezTo>
                  <a:cubicBezTo>
                    <a:pt x="121" y="1166"/>
                    <a:pt x="197" y="1175"/>
                    <a:pt x="261" y="1175"/>
                  </a:cubicBezTo>
                  <a:cubicBezTo>
                    <a:pt x="526" y="1175"/>
                    <a:pt x="596" y="1022"/>
                    <a:pt x="866" y="977"/>
                  </a:cubicBezTo>
                  <a:cubicBezTo>
                    <a:pt x="960" y="954"/>
                    <a:pt x="1099" y="945"/>
                    <a:pt x="1254" y="945"/>
                  </a:cubicBezTo>
                  <a:cubicBezTo>
                    <a:pt x="1465" y="945"/>
                    <a:pt x="1705" y="961"/>
                    <a:pt x="1898" y="977"/>
                  </a:cubicBezTo>
                  <a:cubicBezTo>
                    <a:pt x="1898" y="447"/>
                    <a:pt x="1535" y="84"/>
                    <a:pt x="1089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89;p34">
              <a:extLst>
                <a:ext uri="{FF2B5EF4-FFF2-40B4-BE49-F238E27FC236}">
                  <a16:creationId xmlns:a16="http://schemas.microsoft.com/office/drawing/2014/main" id="{4F588435-BF6A-6A51-38BA-A8C4D0677632}"/>
                </a:ext>
              </a:extLst>
            </p:cNvPr>
            <p:cNvSpPr/>
            <p:nvPr/>
          </p:nvSpPr>
          <p:spPr>
            <a:xfrm>
              <a:off x="611294" y="2493106"/>
              <a:ext cx="108312" cy="17078"/>
            </a:xfrm>
            <a:custGeom>
              <a:avLst/>
              <a:gdLst/>
              <a:ahLst/>
              <a:cxnLst/>
              <a:rect l="l" t="t" r="r" b="b"/>
              <a:pathLst>
                <a:path w="1871" h="295" extrusionOk="0">
                  <a:moveTo>
                    <a:pt x="1110" y="0"/>
                  </a:moveTo>
                  <a:cubicBezTo>
                    <a:pt x="990" y="0"/>
                    <a:pt x="884" y="3"/>
                    <a:pt x="810" y="12"/>
                  </a:cubicBezTo>
                  <a:cubicBezTo>
                    <a:pt x="516" y="61"/>
                    <a:pt x="459" y="218"/>
                    <a:pt x="148" y="218"/>
                  </a:cubicBezTo>
                  <a:cubicBezTo>
                    <a:pt x="104" y="218"/>
                    <a:pt x="56" y="215"/>
                    <a:pt x="1" y="208"/>
                  </a:cubicBezTo>
                  <a:lnTo>
                    <a:pt x="1" y="264"/>
                  </a:lnTo>
                  <a:cubicBezTo>
                    <a:pt x="93" y="285"/>
                    <a:pt x="169" y="294"/>
                    <a:pt x="233" y="294"/>
                  </a:cubicBezTo>
                  <a:cubicBezTo>
                    <a:pt x="498" y="294"/>
                    <a:pt x="568" y="141"/>
                    <a:pt x="838" y="96"/>
                  </a:cubicBezTo>
                  <a:cubicBezTo>
                    <a:pt x="932" y="73"/>
                    <a:pt x="1071" y="64"/>
                    <a:pt x="1226" y="64"/>
                  </a:cubicBezTo>
                  <a:cubicBezTo>
                    <a:pt x="1437" y="64"/>
                    <a:pt x="1677" y="80"/>
                    <a:pt x="1870" y="96"/>
                  </a:cubicBezTo>
                  <a:lnTo>
                    <a:pt x="1870" y="12"/>
                  </a:lnTo>
                  <a:cubicBezTo>
                    <a:pt x="1647" y="12"/>
                    <a:pt x="1349" y="0"/>
                    <a:pt x="111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0;p34">
              <a:extLst>
                <a:ext uri="{FF2B5EF4-FFF2-40B4-BE49-F238E27FC236}">
                  <a16:creationId xmlns:a16="http://schemas.microsoft.com/office/drawing/2014/main" id="{904D13D1-8618-0BB1-EDF0-3887C1A6FEEC}"/>
                </a:ext>
              </a:extLst>
            </p:cNvPr>
            <p:cNvSpPr/>
            <p:nvPr/>
          </p:nvSpPr>
          <p:spPr>
            <a:xfrm>
              <a:off x="687245" y="2488938"/>
              <a:ext cx="56559" cy="13951"/>
            </a:xfrm>
            <a:custGeom>
              <a:avLst/>
              <a:gdLst/>
              <a:ahLst/>
              <a:cxnLst/>
              <a:rect l="l" t="t" r="r" b="b"/>
              <a:pathLst>
                <a:path w="977" h="241" extrusionOk="0">
                  <a:moveTo>
                    <a:pt x="558" y="1"/>
                  </a:moveTo>
                  <a:lnTo>
                    <a:pt x="0" y="140"/>
                  </a:lnTo>
                  <a:lnTo>
                    <a:pt x="419" y="196"/>
                  </a:lnTo>
                  <a:cubicBezTo>
                    <a:pt x="537" y="213"/>
                    <a:pt x="646" y="240"/>
                    <a:pt x="756" y="240"/>
                  </a:cubicBezTo>
                  <a:cubicBezTo>
                    <a:pt x="828" y="240"/>
                    <a:pt x="900" y="229"/>
                    <a:pt x="977" y="196"/>
                  </a:cubicBezTo>
                  <a:lnTo>
                    <a:pt x="558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91;p34">
              <a:extLst>
                <a:ext uri="{FF2B5EF4-FFF2-40B4-BE49-F238E27FC236}">
                  <a16:creationId xmlns:a16="http://schemas.microsoft.com/office/drawing/2014/main" id="{1736ADF5-2FEF-B85B-9E34-1B50EA8650D5}"/>
                </a:ext>
              </a:extLst>
            </p:cNvPr>
            <p:cNvSpPr/>
            <p:nvPr/>
          </p:nvSpPr>
          <p:spPr>
            <a:xfrm>
              <a:off x="629066" y="2442105"/>
              <a:ext cx="27556" cy="61421"/>
            </a:xfrm>
            <a:custGeom>
              <a:avLst/>
              <a:gdLst/>
              <a:ahLst/>
              <a:cxnLst/>
              <a:rect l="l" t="t" r="r" b="b"/>
              <a:pathLst>
                <a:path w="476" h="1061" extrusionOk="0">
                  <a:moveTo>
                    <a:pt x="419" y="1"/>
                  </a:moveTo>
                  <a:cubicBezTo>
                    <a:pt x="1" y="503"/>
                    <a:pt x="140" y="1061"/>
                    <a:pt x="140" y="1061"/>
                  </a:cubicBezTo>
                  <a:lnTo>
                    <a:pt x="168" y="1061"/>
                  </a:lnTo>
                  <a:cubicBezTo>
                    <a:pt x="168" y="1061"/>
                    <a:pt x="57" y="503"/>
                    <a:pt x="47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92;p34">
              <a:extLst>
                <a:ext uri="{FF2B5EF4-FFF2-40B4-BE49-F238E27FC236}">
                  <a16:creationId xmlns:a16="http://schemas.microsoft.com/office/drawing/2014/main" id="{10D79DAF-C25B-5C26-6402-16ABDFE57240}"/>
                </a:ext>
              </a:extLst>
            </p:cNvPr>
            <p:cNvSpPr/>
            <p:nvPr/>
          </p:nvSpPr>
          <p:spPr>
            <a:xfrm>
              <a:off x="658126" y="2442105"/>
              <a:ext cx="35602" cy="51754"/>
            </a:xfrm>
            <a:custGeom>
              <a:avLst/>
              <a:gdLst/>
              <a:ahLst/>
              <a:cxnLst/>
              <a:rect l="l" t="t" r="r" b="b"/>
              <a:pathLst>
                <a:path w="615" h="894" extrusionOk="0">
                  <a:moveTo>
                    <a:pt x="1" y="1"/>
                  </a:moveTo>
                  <a:cubicBezTo>
                    <a:pt x="587" y="335"/>
                    <a:pt x="531" y="893"/>
                    <a:pt x="531" y="893"/>
                  </a:cubicBezTo>
                  <a:lnTo>
                    <a:pt x="559" y="893"/>
                  </a:lnTo>
                  <a:cubicBezTo>
                    <a:pt x="559" y="893"/>
                    <a:pt x="615" y="363"/>
                    <a:pt x="57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3;p34">
              <a:extLst>
                <a:ext uri="{FF2B5EF4-FFF2-40B4-BE49-F238E27FC236}">
                  <a16:creationId xmlns:a16="http://schemas.microsoft.com/office/drawing/2014/main" id="{F4575547-47F9-C3B1-384C-708801D1AD54}"/>
                </a:ext>
              </a:extLst>
            </p:cNvPr>
            <p:cNvSpPr/>
            <p:nvPr/>
          </p:nvSpPr>
          <p:spPr>
            <a:xfrm>
              <a:off x="648459" y="2439848"/>
              <a:ext cx="14588" cy="5557"/>
            </a:xfrm>
            <a:custGeom>
              <a:avLst/>
              <a:gdLst/>
              <a:ahLst/>
              <a:cxnLst/>
              <a:rect l="l" t="t" r="r" b="b"/>
              <a:pathLst>
                <a:path w="252" h="96" extrusionOk="0">
                  <a:moveTo>
                    <a:pt x="188" y="0"/>
                  </a:moveTo>
                  <a:cubicBezTo>
                    <a:pt x="173" y="0"/>
                    <a:pt x="156" y="4"/>
                    <a:pt x="140" y="12"/>
                  </a:cubicBezTo>
                  <a:cubicBezTo>
                    <a:pt x="56" y="12"/>
                    <a:pt x="1" y="40"/>
                    <a:pt x="1" y="68"/>
                  </a:cubicBezTo>
                  <a:cubicBezTo>
                    <a:pt x="1" y="68"/>
                    <a:pt x="56" y="95"/>
                    <a:pt x="140" y="95"/>
                  </a:cubicBezTo>
                  <a:cubicBezTo>
                    <a:pt x="196" y="68"/>
                    <a:pt x="252" y="40"/>
                    <a:pt x="252" y="40"/>
                  </a:cubicBezTo>
                  <a:cubicBezTo>
                    <a:pt x="252" y="20"/>
                    <a:pt x="224" y="0"/>
                    <a:pt x="1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94;p34">
              <a:extLst>
                <a:ext uri="{FF2B5EF4-FFF2-40B4-BE49-F238E27FC236}">
                  <a16:creationId xmlns:a16="http://schemas.microsoft.com/office/drawing/2014/main" id="{DCDF340B-9413-C1EC-D2C4-C14A5720DCAA}"/>
                </a:ext>
              </a:extLst>
            </p:cNvPr>
            <p:cNvSpPr/>
            <p:nvPr/>
          </p:nvSpPr>
          <p:spPr>
            <a:xfrm>
              <a:off x="948847" y="2506710"/>
              <a:ext cx="51754" cy="100208"/>
            </a:xfrm>
            <a:custGeom>
              <a:avLst/>
              <a:gdLst/>
              <a:ahLst/>
              <a:cxnLst/>
              <a:rect l="l" t="t" r="r" b="b"/>
              <a:pathLst>
                <a:path w="894" h="1731" extrusionOk="0">
                  <a:moveTo>
                    <a:pt x="112" y="1"/>
                  </a:moveTo>
                  <a:lnTo>
                    <a:pt x="112" y="1"/>
                  </a:lnTo>
                  <a:cubicBezTo>
                    <a:pt x="57" y="614"/>
                    <a:pt x="1" y="1256"/>
                    <a:pt x="336" y="1730"/>
                  </a:cubicBezTo>
                  <a:lnTo>
                    <a:pt x="894" y="156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95;p34">
              <a:extLst>
                <a:ext uri="{FF2B5EF4-FFF2-40B4-BE49-F238E27FC236}">
                  <a16:creationId xmlns:a16="http://schemas.microsoft.com/office/drawing/2014/main" id="{FD1CB286-30FB-A826-141A-13CE7CF27F70}"/>
                </a:ext>
              </a:extLst>
            </p:cNvPr>
            <p:cNvSpPr/>
            <p:nvPr/>
          </p:nvSpPr>
          <p:spPr>
            <a:xfrm>
              <a:off x="556414" y="2564021"/>
              <a:ext cx="460341" cy="328757"/>
            </a:xfrm>
            <a:custGeom>
              <a:avLst/>
              <a:gdLst/>
              <a:ahLst/>
              <a:cxnLst/>
              <a:rect l="l" t="t" r="r" b="b"/>
              <a:pathLst>
                <a:path w="7952" h="5679" extrusionOk="0">
                  <a:moveTo>
                    <a:pt x="6038" y="0"/>
                  </a:moveTo>
                  <a:cubicBezTo>
                    <a:pt x="4392" y="0"/>
                    <a:pt x="2209" y="1050"/>
                    <a:pt x="0" y="2721"/>
                  </a:cubicBezTo>
                  <a:lnTo>
                    <a:pt x="3488" y="5678"/>
                  </a:lnTo>
                  <a:cubicBezTo>
                    <a:pt x="4101" y="4200"/>
                    <a:pt x="6054" y="3084"/>
                    <a:pt x="6919" y="2219"/>
                  </a:cubicBezTo>
                  <a:cubicBezTo>
                    <a:pt x="7366" y="1801"/>
                    <a:pt x="7449" y="1549"/>
                    <a:pt x="7952" y="1103"/>
                  </a:cubicBezTo>
                  <a:lnTo>
                    <a:pt x="7896" y="685"/>
                  </a:lnTo>
                  <a:cubicBezTo>
                    <a:pt x="7418" y="215"/>
                    <a:pt x="6783" y="0"/>
                    <a:pt x="603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96;p34">
              <a:extLst>
                <a:ext uri="{FF2B5EF4-FFF2-40B4-BE49-F238E27FC236}">
                  <a16:creationId xmlns:a16="http://schemas.microsoft.com/office/drawing/2014/main" id="{F0C62921-83FF-D46F-AFFE-7416B30D76C8}"/>
                </a:ext>
              </a:extLst>
            </p:cNvPr>
            <p:cNvSpPr/>
            <p:nvPr/>
          </p:nvSpPr>
          <p:spPr>
            <a:xfrm>
              <a:off x="864908" y="2564831"/>
              <a:ext cx="289103" cy="230171"/>
            </a:xfrm>
            <a:custGeom>
              <a:avLst/>
              <a:gdLst/>
              <a:ahLst/>
              <a:cxnLst/>
              <a:rect l="l" t="t" r="r" b="b"/>
              <a:pathLst>
                <a:path w="4994" h="3976" extrusionOk="0">
                  <a:moveTo>
                    <a:pt x="530" y="1"/>
                  </a:moveTo>
                  <a:cubicBezTo>
                    <a:pt x="502" y="587"/>
                    <a:pt x="558" y="894"/>
                    <a:pt x="474" y="1312"/>
                  </a:cubicBezTo>
                  <a:cubicBezTo>
                    <a:pt x="139" y="1591"/>
                    <a:pt x="0" y="2038"/>
                    <a:pt x="167" y="2456"/>
                  </a:cubicBezTo>
                  <a:lnTo>
                    <a:pt x="223" y="2540"/>
                  </a:lnTo>
                  <a:cubicBezTo>
                    <a:pt x="279" y="2707"/>
                    <a:pt x="418" y="2819"/>
                    <a:pt x="558" y="2930"/>
                  </a:cubicBezTo>
                  <a:cubicBezTo>
                    <a:pt x="711" y="3033"/>
                    <a:pt x="906" y="3093"/>
                    <a:pt x="1104" y="3093"/>
                  </a:cubicBezTo>
                  <a:cubicBezTo>
                    <a:pt x="1231" y="3093"/>
                    <a:pt x="1359" y="3068"/>
                    <a:pt x="1479" y="3014"/>
                  </a:cubicBezTo>
                  <a:cubicBezTo>
                    <a:pt x="1534" y="3014"/>
                    <a:pt x="1590" y="2986"/>
                    <a:pt x="1646" y="2930"/>
                  </a:cubicBezTo>
                  <a:lnTo>
                    <a:pt x="1730" y="2875"/>
                  </a:lnTo>
                  <a:lnTo>
                    <a:pt x="3097" y="3181"/>
                  </a:lnTo>
                  <a:lnTo>
                    <a:pt x="3404" y="3739"/>
                  </a:lnTo>
                  <a:cubicBezTo>
                    <a:pt x="3497" y="3888"/>
                    <a:pt x="3652" y="3975"/>
                    <a:pt x="3811" y="3975"/>
                  </a:cubicBezTo>
                  <a:cubicBezTo>
                    <a:pt x="3890" y="3975"/>
                    <a:pt x="3971" y="3953"/>
                    <a:pt x="4045" y="3907"/>
                  </a:cubicBezTo>
                  <a:lnTo>
                    <a:pt x="4269" y="3795"/>
                  </a:lnTo>
                  <a:lnTo>
                    <a:pt x="3711" y="3209"/>
                  </a:lnTo>
                  <a:lnTo>
                    <a:pt x="4492" y="3628"/>
                  </a:lnTo>
                  <a:cubicBezTo>
                    <a:pt x="4854" y="3265"/>
                    <a:pt x="4994" y="2930"/>
                    <a:pt x="4854" y="2596"/>
                  </a:cubicBezTo>
                  <a:lnTo>
                    <a:pt x="2650" y="866"/>
                  </a:lnTo>
                  <a:lnTo>
                    <a:pt x="2567" y="671"/>
                  </a:lnTo>
                  <a:lnTo>
                    <a:pt x="1869" y="252"/>
                  </a:lnTo>
                  <a:cubicBezTo>
                    <a:pt x="1590" y="29"/>
                    <a:pt x="1283" y="29"/>
                    <a:pt x="92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97;p34">
              <a:extLst>
                <a:ext uri="{FF2B5EF4-FFF2-40B4-BE49-F238E27FC236}">
                  <a16:creationId xmlns:a16="http://schemas.microsoft.com/office/drawing/2014/main" id="{23E535A7-CD7C-E363-CBF2-475B93DE5F57}"/>
                </a:ext>
              </a:extLst>
            </p:cNvPr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98;p34">
              <a:extLst>
                <a:ext uri="{FF2B5EF4-FFF2-40B4-BE49-F238E27FC236}">
                  <a16:creationId xmlns:a16="http://schemas.microsoft.com/office/drawing/2014/main" id="{54695775-8127-D9F6-8ECD-4EE1FD2F704F}"/>
                </a:ext>
              </a:extLst>
            </p:cNvPr>
            <p:cNvSpPr/>
            <p:nvPr/>
          </p:nvSpPr>
          <p:spPr>
            <a:xfrm>
              <a:off x="885863" y="2716675"/>
              <a:ext cx="268146" cy="78325"/>
            </a:xfrm>
            <a:custGeom>
              <a:avLst/>
              <a:gdLst/>
              <a:ahLst/>
              <a:cxnLst/>
              <a:rect l="l" t="t" r="r" b="b"/>
              <a:pathLst>
                <a:path w="4632" h="1353" extrusionOk="0">
                  <a:moveTo>
                    <a:pt x="4492" y="0"/>
                  </a:moveTo>
                  <a:cubicBezTo>
                    <a:pt x="4492" y="279"/>
                    <a:pt x="4269" y="614"/>
                    <a:pt x="3934" y="754"/>
                  </a:cubicBezTo>
                  <a:lnTo>
                    <a:pt x="3181" y="447"/>
                  </a:lnTo>
                  <a:lnTo>
                    <a:pt x="3572" y="1144"/>
                  </a:lnTo>
                  <a:cubicBezTo>
                    <a:pt x="3572" y="1144"/>
                    <a:pt x="3564" y="1145"/>
                    <a:pt x="3550" y="1145"/>
                  </a:cubicBezTo>
                  <a:cubicBezTo>
                    <a:pt x="3464" y="1145"/>
                    <a:pt x="3153" y="1124"/>
                    <a:pt x="2986" y="837"/>
                  </a:cubicBezTo>
                  <a:lnTo>
                    <a:pt x="2763" y="419"/>
                  </a:lnTo>
                  <a:lnTo>
                    <a:pt x="1312" y="56"/>
                  </a:lnTo>
                  <a:cubicBezTo>
                    <a:pt x="1248" y="120"/>
                    <a:pt x="1054" y="363"/>
                    <a:pt x="558" y="363"/>
                  </a:cubicBezTo>
                  <a:cubicBezTo>
                    <a:pt x="403" y="363"/>
                    <a:pt x="219" y="339"/>
                    <a:pt x="1" y="279"/>
                  </a:cubicBezTo>
                  <a:lnTo>
                    <a:pt x="1" y="279"/>
                  </a:lnTo>
                  <a:cubicBezTo>
                    <a:pt x="195" y="429"/>
                    <a:pt x="422" y="483"/>
                    <a:pt x="634" y="483"/>
                  </a:cubicBezTo>
                  <a:cubicBezTo>
                    <a:pt x="816" y="483"/>
                    <a:pt x="987" y="443"/>
                    <a:pt x="1117" y="391"/>
                  </a:cubicBezTo>
                  <a:cubicBezTo>
                    <a:pt x="1200" y="363"/>
                    <a:pt x="1284" y="307"/>
                    <a:pt x="1368" y="252"/>
                  </a:cubicBezTo>
                  <a:lnTo>
                    <a:pt x="2735" y="558"/>
                  </a:lnTo>
                  <a:lnTo>
                    <a:pt x="3042" y="1116"/>
                  </a:lnTo>
                  <a:cubicBezTo>
                    <a:pt x="3135" y="1265"/>
                    <a:pt x="3290" y="1352"/>
                    <a:pt x="3449" y="1352"/>
                  </a:cubicBezTo>
                  <a:cubicBezTo>
                    <a:pt x="3528" y="1352"/>
                    <a:pt x="3609" y="1330"/>
                    <a:pt x="3683" y="1284"/>
                  </a:cubicBezTo>
                  <a:lnTo>
                    <a:pt x="3907" y="1172"/>
                  </a:lnTo>
                  <a:lnTo>
                    <a:pt x="3349" y="586"/>
                  </a:lnTo>
                  <a:lnTo>
                    <a:pt x="4130" y="1005"/>
                  </a:lnTo>
                  <a:cubicBezTo>
                    <a:pt x="4492" y="670"/>
                    <a:pt x="4632" y="335"/>
                    <a:pt x="4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99;p34">
              <a:extLst>
                <a:ext uri="{FF2B5EF4-FFF2-40B4-BE49-F238E27FC236}">
                  <a16:creationId xmlns:a16="http://schemas.microsoft.com/office/drawing/2014/main" id="{405CBDC8-9240-2F57-6493-BA6FA556529B}"/>
                </a:ext>
              </a:extLst>
            </p:cNvPr>
            <p:cNvSpPr/>
            <p:nvPr/>
          </p:nvSpPr>
          <p:spPr>
            <a:xfrm>
              <a:off x="927891" y="2501847"/>
              <a:ext cx="48512" cy="98587"/>
            </a:xfrm>
            <a:custGeom>
              <a:avLst/>
              <a:gdLst/>
              <a:ahLst/>
              <a:cxnLst/>
              <a:rect l="l" t="t" r="r" b="b"/>
              <a:pathLst>
                <a:path w="838" h="1703" extrusionOk="0">
                  <a:moveTo>
                    <a:pt x="0" y="1"/>
                  </a:moveTo>
                  <a:cubicBezTo>
                    <a:pt x="0" y="615"/>
                    <a:pt x="0" y="1228"/>
                    <a:pt x="363" y="1703"/>
                  </a:cubicBezTo>
                  <a:lnTo>
                    <a:pt x="809" y="1396"/>
                  </a:lnTo>
                  <a:lnTo>
                    <a:pt x="837" y="1396"/>
                  </a:lnTo>
                  <a:lnTo>
                    <a:pt x="837" y="1368"/>
                  </a:lnTo>
                  <a:lnTo>
                    <a:pt x="84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00;p34">
              <a:extLst>
                <a:ext uri="{FF2B5EF4-FFF2-40B4-BE49-F238E27FC236}">
                  <a16:creationId xmlns:a16="http://schemas.microsoft.com/office/drawing/2014/main" id="{060360B7-0E62-7CD8-C175-2B94E0AA077A}"/>
                </a:ext>
              </a:extLst>
            </p:cNvPr>
            <p:cNvSpPr/>
            <p:nvPr/>
          </p:nvSpPr>
          <p:spPr>
            <a:xfrm>
              <a:off x="1120084" y="2717486"/>
              <a:ext cx="19393" cy="1765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178" y="0"/>
                  </a:moveTo>
                  <a:cubicBezTo>
                    <a:pt x="140" y="0"/>
                    <a:pt x="98" y="14"/>
                    <a:pt x="56" y="42"/>
                  </a:cubicBezTo>
                  <a:cubicBezTo>
                    <a:pt x="0" y="98"/>
                    <a:pt x="0" y="182"/>
                    <a:pt x="28" y="238"/>
                  </a:cubicBezTo>
                  <a:cubicBezTo>
                    <a:pt x="59" y="284"/>
                    <a:pt x="106" y="304"/>
                    <a:pt x="152" y="304"/>
                  </a:cubicBezTo>
                  <a:cubicBezTo>
                    <a:pt x="190" y="304"/>
                    <a:pt x="226" y="291"/>
                    <a:pt x="251" y="265"/>
                  </a:cubicBezTo>
                  <a:cubicBezTo>
                    <a:pt x="335" y="210"/>
                    <a:pt x="335" y="98"/>
                    <a:pt x="279" y="42"/>
                  </a:cubicBezTo>
                  <a:cubicBezTo>
                    <a:pt x="251" y="14"/>
                    <a:pt x="216" y="0"/>
                    <a:pt x="17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01;p34">
              <a:extLst>
                <a:ext uri="{FF2B5EF4-FFF2-40B4-BE49-F238E27FC236}">
                  <a16:creationId xmlns:a16="http://schemas.microsoft.com/office/drawing/2014/main" id="{581C6B08-BE68-ED7A-F5BC-9BF75C69F1B4}"/>
                </a:ext>
              </a:extLst>
            </p:cNvPr>
            <p:cNvSpPr/>
            <p:nvPr/>
          </p:nvSpPr>
          <p:spPr>
            <a:xfrm>
              <a:off x="1011831" y="2621389"/>
              <a:ext cx="40465" cy="43649"/>
            </a:xfrm>
            <a:custGeom>
              <a:avLst/>
              <a:gdLst/>
              <a:ahLst/>
              <a:cxnLst/>
              <a:rect l="l" t="t" r="r" b="b"/>
              <a:pathLst>
                <a:path w="699" h="754" extrusionOk="0">
                  <a:moveTo>
                    <a:pt x="1" y="0"/>
                  </a:moveTo>
                  <a:lnTo>
                    <a:pt x="698" y="754"/>
                  </a:lnTo>
                  <a:lnTo>
                    <a:pt x="698" y="754"/>
                  </a:lnTo>
                  <a:lnTo>
                    <a:pt x="670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02;p34">
              <a:extLst>
                <a:ext uri="{FF2B5EF4-FFF2-40B4-BE49-F238E27FC236}">
                  <a16:creationId xmlns:a16="http://schemas.microsoft.com/office/drawing/2014/main" id="{5685E61C-4A8B-A465-9E31-48AA8FC2BBC9}"/>
                </a:ext>
              </a:extLst>
            </p:cNvPr>
            <p:cNvSpPr/>
            <p:nvPr/>
          </p:nvSpPr>
          <p:spPr>
            <a:xfrm>
              <a:off x="968240" y="2623994"/>
              <a:ext cx="27498" cy="20667"/>
            </a:xfrm>
            <a:custGeom>
              <a:avLst/>
              <a:gdLst/>
              <a:ahLst/>
              <a:cxnLst/>
              <a:rect l="l" t="t" r="r" b="b"/>
              <a:pathLst>
                <a:path w="475" h="357" extrusionOk="0">
                  <a:moveTo>
                    <a:pt x="255" y="1"/>
                  </a:moveTo>
                  <a:cubicBezTo>
                    <a:pt x="225" y="1"/>
                    <a:pt x="196" y="4"/>
                    <a:pt x="168" y="11"/>
                  </a:cubicBezTo>
                  <a:cubicBezTo>
                    <a:pt x="56" y="67"/>
                    <a:pt x="1" y="179"/>
                    <a:pt x="28" y="262"/>
                  </a:cubicBezTo>
                  <a:cubicBezTo>
                    <a:pt x="70" y="325"/>
                    <a:pt x="144" y="356"/>
                    <a:pt x="225" y="356"/>
                  </a:cubicBezTo>
                  <a:cubicBezTo>
                    <a:pt x="252" y="356"/>
                    <a:pt x="280" y="353"/>
                    <a:pt x="307" y="346"/>
                  </a:cubicBezTo>
                  <a:cubicBezTo>
                    <a:pt x="419" y="290"/>
                    <a:pt x="475" y="179"/>
                    <a:pt x="447" y="95"/>
                  </a:cubicBezTo>
                  <a:cubicBezTo>
                    <a:pt x="426" y="32"/>
                    <a:pt x="342" y="1"/>
                    <a:pt x="255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03;p34">
              <a:extLst>
                <a:ext uri="{FF2B5EF4-FFF2-40B4-BE49-F238E27FC236}">
                  <a16:creationId xmlns:a16="http://schemas.microsoft.com/office/drawing/2014/main" id="{5D7E655F-47EC-D76D-E7C2-FECB552D2722}"/>
                </a:ext>
              </a:extLst>
            </p:cNvPr>
            <p:cNvSpPr/>
            <p:nvPr/>
          </p:nvSpPr>
          <p:spPr>
            <a:xfrm>
              <a:off x="969861" y="2623994"/>
              <a:ext cx="22693" cy="17425"/>
            </a:xfrm>
            <a:custGeom>
              <a:avLst/>
              <a:gdLst/>
              <a:ahLst/>
              <a:cxnLst/>
              <a:rect l="l" t="t" r="r" b="b"/>
              <a:pathLst>
                <a:path w="392" h="301" extrusionOk="0">
                  <a:moveTo>
                    <a:pt x="218" y="1"/>
                  </a:moveTo>
                  <a:cubicBezTo>
                    <a:pt x="194" y="1"/>
                    <a:pt x="168" y="4"/>
                    <a:pt x="140" y="11"/>
                  </a:cubicBezTo>
                  <a:cubicBezTo>
                    <a:pt x="56" y="39"/>
                    <a:pt x="0" y="151"/>
                    <a:pt x="28" y="207"/>
                  </a:cubicBezTo>
                  <a:cubicBezTo>
                    <a:pt x="49" y="269"/>
                    <a:pt x="117" y="301"/>
                    <a:pt x="185" y="301"/>
                  </a:cubicBezTo>
                  <a:cubicBezTo>
                    <a:pt x="208" y="301"/>
                    <a:pt x="231" y="297"/>
                    <a:pt x="252" y="290"/>
                  </a:cubicBezTo>
                  <a:cubicBezTo>
                    <a:pt x="335" y="234"/>
                    <a:pt x="391" y="151"/>
                    <a:pt x="363" y="95"/>
                  </a:cubicBezTo>
                  <a:cubicBezTo>
                    <a:pt x="342" y="32"/>
                    <a:pt x="290" y="1"/>
                    <a:pt x="218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04;p34">
              <a:extLst>
                <a:ext uri="{FF2B5EF4-FFF2-40B4-BE49-F238E27FC236}">
                  <a16:creationId xmlns:a16="http://schemas.microsoft.com/office/drawing/2014/main" id="{3C9402E4-32BB-1B50-8E32-B9E5F80DA10D}"/>
                </a:ext>
              </a:extLst>
            </p:cNvPr>
            <p:cNvSpPr/>
            <p:nvPr/>
          </p:nvSpPr>
          <p:spPr>
            <a:xfrm>
              <a:off x="956952" y="2616526"/>
              <a:ext cx="40407" cy="24314"/>
            </a:xfrm>
            <a:custGeom>
              <a:avLst/>
              <a:gdLst/>
              <a:ahLst/>
              <a:cxnLst/>
              <a:rect l="l" t="t" r="r" b="b"/>
              <a:pathLst>
                <a:path w="698" h="420" extrusionOk="0">
                  <a:moveTo>
                    <a:pt x="586" y="1"/>
                  </a:moveTo>
                  <a:cubicBezTo>
                    <a:pt x="279" y="57"/>
                    <a:pt x="112" y="168"/>
                    <a:pt x="0" y="419"/>
                  </a:cubicBezTo>
                  <a:cubicBezTo>
                    <a:pt x="201" y="244"/>
                    <a:pt x="401" y="136"/>
                    <a:pt x="622" y="136"/>
                  </a:cubicBezTo>
                  <a:cubicBezTo>
                    <a:pt x="647" y="136"/>
                    <a:pt x="672" y="137"/>
                    <a:pt x="698" y="140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05;p34">
              <a:extLst>
                <a:ext uri="{FF2B5EF4-FFF2-40B4-BE49-F238E27FC236}">
                  <a16:creationId xmlns:a16="http://schemas.microsoft.com/office/drawing/2014/main" id="{83CF12AF-FFDF-E66D-6AF8-66A2FDC11A37}"/>
                </a:ext>
              </a:extLst>
            </p:cNvPr>
            <p:cNvSpPr/>
            <p:nvPr/>
          </p:nvSpPr>
          <p:spPr>
            <a:xfrm>
              <a:off x="984391" y="2626252"/>
              <a:ext cx="4921" cy="4863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1" y="0"/>
                  </a:moveTo>
                  <a:lnTo>
                    <a:pt x="1" y="56"/>
                  </a:lnTo>
                  <a:lnTo>
                    <a:pt x="84" y="84"/>
                  </a:lnTo>
                  <a:lnTo>
                    <a:pt x="84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06;p34">
              <a:extLst>
                <a:ext uri="{FF2B5EF4-FFF2-40B4-BE49-F238E27FC236}">
                  <a16:creationId xmlns:a16="http://schemas.microsoft.com/office/drawing/2014/main" id="{7367026C-C650-FF72-AFC5-CB51739D56E7}"/>
                </a:ext>
              </a:extLst>
            </p:cNvPr>
            <p:cNvSpPr/>
            <p:nvPr/>
          </p:nvSpPr>
          <p:spPr>
            <a:xfrm>
              <a:off x="952089" y="2632678"/>
              <a:ext cx="114738" cy="96966"/>
            </a:xfrm>
            <a:custGeom>
              <a:avLst/>
              <a:gdLst/>
              <a:ahLst/>
              <a:cxnLst/>
              <a:rect l="l" t="t" r="r" b="b"/>
              <a:pathLst>
                <a:path w="1982" h="1675" extrusionOk="0">
                  <a:moveTo>
                    <a:pt x="1089" y="1"/>
                  </a:moveTo>
                  <a:cubicBezTo>
                    <a:pt x="1027" y="292"/>
                    <a:pt x="865" y="465"/>
                    <a:pt x="643" y="465"/>
                  </a:cubicBezTo>
                  <a:cubicBezTo>
                    <a:pt x="461" y="465"/>
                    <a:pt x="239" y="349"/>
                    <a:pt x="1" y="84"/>
                  </a:cubicBezTo>
                  <a:lnTo>
                    <a:pt x="1" y="84"/>
                  </a:lnTo>
                  <a:cubicBezTo>
                    <a:pt x="196" y="587"/>
                    <a:pt x="782" y="1061"/>
                    <a:pt x="1981" y="1675"/>
                  </a:cubicBezTo>
                  <a:cubicBezTo>
                    <a:pt x="977" y="921"/>
                    <a:pt x="1089" y="391"/>
                    <a:pt x="108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07;p34">
              <a:extLst>
                <a:ext uri="{FF2B5EF4-FFF2-40B4-BE49-F238E27FC236}">
                  <a16:creationId xmlns:a16="http://schemas.microsoft.com/office/drawing/2014/main" id="{9B4ABE35-03BD-D696-3560-98F62242B383}"/>
                </a:ext>
              </a:extLst>
            </p:cNvPr>
            <p:cNvSpPr/>
            <p:nvPr/>
          </p:nvSpPr>
          <p:spPr>
            <a:xfrm>
              <a:off x="863287" y="2658554"/>
              <a:ext cx="61421" cy="73810"/>
            </a:xfrm>
            <a:custGeom>
              <a:avLst/>
              <a:gdLst/>
              <a:ahLst/>
              <a:cxnLst/>
              <a:rect l="l" t="t" r="r" b="b"/>
              <a:pathLst>
                <a:path w="1061" h="1275" extrusionOk="0">
                  <a:moveTo>
                    <a:pt x="140" y="0"/>
                  </a:moveTo>
                  <a:cubicBezTo>
                    <a:pt x="28" y="223"/>
                    <a:pt x="0" y="502"/>
                    <a:pt x="84" y="753"/>
                  </a:cubicBezTo>
                  <a:cubicBezTo>
                    <a:pt x="225" y="1084"/>
                    <a:pt x="547" y="1275"/>
                    <a:pt x="879" y="1275"/>
                  </a:cubicBezTo>
                  <a:cubicBezTo>
                    <a:pt x="940" y="1275"/>
                    <a:pt x="1000" y="1268"/>
                    <a:pt x="1060" y="1256"/>
                  </a:cubicBezTo>
                  <a:cubicBezTo>
                    <a:pt x="725" y="1228"/>
                    <a:pt x="363" y="977"/>
                    <a:pt x="195" y="586"/>
                  </a:cubicBezTo>
                  <a:cubicBezTo>
                    <a:pt x="140" y="391"/>
                    <a:pt x="112" y="195"/>
                    <a:pt x="14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08;p34">
              <a:extLst>
                <a:ext uri="{FF2B5EF4-FFF2-40B4-BE49-F238E27FC236}">
                  <a16:creationId xmlns:a16="http://schemas.microsoft.com/office/drawing/2014/main" id="{6F920084-0C9D-AC93-455E-DE5A29440A8C}"/>
                </a:ext>
              </a:extLst>
            </p:cNvPr>
            <p:cNvSpPr/>
            <p:nvPr/>
          </p:nvSpPr>
          <p:spPr>
            <a:xfrm>
              <a:off x="1057043" y="2668222"/>
              <a:ext cx="56616" cy="67905"/>
            </a:xfrm>
            <a:custGeom>
              <a:avLst/>
              <a:gdLst/>
              <a:ahLst/>
              <a:cxnLst/>
              <a:rect l="l" t="t" r="r" b="b"/>
              <a:pathLst>
                <a:path w="978" h="1173" extrusionOk="0">
                  <a:moveTo>
                    <a:pt x="726" y="1"/>
                  </a:moveTo>
                  <a:lnTo>
                    <a:pt x="1" y="977"/>
                  </a:lnTo>
                  <a:lnTo>
                    <a:pt x="252" y="1172"/>
                  </a:lnTo>
                  <a:lnTo>
                    <a:pt x="977" y="19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09;p34">
              <a:extLst>
                <a:ext uri="{FF2B5EF4-FFF2-40B4-BE49-F238E27FC236}">
                  <a16:creationId xmlns:a16="http://schemas.microsoft.com/office/drawing/2014/main" id="{BF331D9C-49A6-AAD0-2A68-A8F6C1BA5B07}"/>
                </a:ext>
              </a:extLst>
            </p:cNvPr>
            <p:cNvSpPr/>
            <p:nvPr/>
          </p:nvSpPr>
          <p:spPr>
            <a:xfrm>
              <a:off x="906877" y="2627873"/>
              <a:ext cx="147041" cy="105012"/>
            </a:xfrm>
            <a:custGeom>
              <a:avLst/>
              <a:gdLst/>
              <a:ahLst/>
              <a:cxnLst/>
              <a:rect l="l" t="t" r="r" b="b"/>
              <a:pathLst>
                <a:path w="2540" h="1814" extrusionOk="0">
                  <a:moveTo>
                    <a:pt x="84" y="0"/>
                  </a:moveTo>
                  <a:lnTo>
                    <a:pt x="0" y="56"/>
                  </a:lnTo>
                  <a:cubicBezTo>
                    <a:pt x="1116" y="1367"/>
                    <a:pt x="2511" y="1813"/>
                    <a:pt x="2511" y="1813"/>
                  </a:cubicBezTo>
                  <a:lnTo>
                    <a:pt x="2539" y="1730"/>
                  </a:lnTo>
                  <a:cubicBezTo>
                    <a:pt x="2539" y="1702"/>
                    <a:pt x="1172" y="1256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10;p34">
              <a:extLst>
                <a:ext uri="{FF2B5EF4-FFF2-40B4-BE49-F238E27FC236}">
                  <a16:creationId xmlns:a16="http://schemas.microsoft.com/office/drawing/2014/main" id="{210C45DA-2497-0867-EFCB-4C3ED666FC3B}"/>
                </a:ext>
              </a:extLst>
            </p:cNvPr>
            <p:cNvSpPr/>
            <p:nvPr/>
          </p:nvSpPr>
          <p:spPr>
            <a:xfrm>
              <a:off x="906877" y="2584224"/>
              <a:ext cx="98587" cy="40465"/>
            </a:xfrm>
            <a:custGeom>
              <a:avLst/>
              <a:gdLst/>
              <a:ahLst/>
              <a:cxnLst/>
              <a:rect l="l" t="t" r="r" b="b"/>
              <a:pathLst>
                <a:path w="1703" h="699" extrusionOk="0">
                  <a:moveTo>
                    <a:pt x="1563" y="1"/>
                  </a:moveTo>
                  <a:cubicBezTo>
                    <a:pt x="1535" y="29"/>
                    <a:pt x="893" y="224"/>
                    <a:pt x="0" y="615"/>
                  </a:cubicBezTo>
                  <a:lnTo>
                    <a:pt x="84" y="698"/>
                  </a:lnTo>
                  <a:cubicBezTo>
                    <a:pt x="921" y="363"/>
                    <a:pt x="1674" y="140"/>
                    <a:pt x="1702" y="112"/>
                  </a:cubicBezTo>
                  <a:lnTo>
                    <a:pt x="1563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11;p34">
              <a:extLst>
                <a:ext uri="{FF2B5EF4-FFF2-40B4-BE49-F238E27FC236}">
                  <a16:creationId xmlns:a16="http://schemas.microsoft.com/office/drawing/2014/main" id="{B8D718F8-714B-2CC6-42AF-46BA3BEDB1E2}"/>
                </a:ext>
              </a:extLst>
            </p:cNvPr>
            <p:cNvSpPr/>
            <p:nvPr/>
          </p:nvSpPr>
          <p:spPr>
            <a:xfrm>
              <a:off x="1039329" y="2721133"/>
              <a:ext cx="33924" cy="45096"/>
            </a:xfrm>
            <a:custGeom>
              <a:avLst/>
              <a:gdLst/>
              <a:ahLst/>
              <a:cxnLst/>
              <a:rect l="l" t="t" r="r" b="b"/>
              <a:pathLst>
                <a:path w="586" h="779" extrusionOk="0">
                  <a:moveTo>
                    <a:pt x="363" y="0"/>
                  </a:moveTo>
                  <a:cubicBezTo>
                    <a:pt x="321" y="0"/>
                    <a:pt x="279" y="21"/>
                    <a:pt x="251" y="63"/>
                  </a:cubicBezTo>
                  <a:lnTo>
                    <a:pt x="223" y="63"/>
                  </a:lnTo>
                  <a:cubicBezTo>
                    <a:pt x="167" y="119"/>
                    <a:pt x="140" y="230"/>
                    <a:pt x="195" y="286"/>
                  </a:cubicBezTo>
                  <a:lnTo>
                    <a:pt x="251" y="342"/>
                  </a:lnTo>
                  <a:cubicBezTo>
                    <a:pt x="112" y="454"/>
                    <a:pt x="56" y="565"/>
                    <a:pt x="0" y="677"/>
                  </a:cubicBezTo>
                  <a:lnTo>
                    <a:pt x="28" y="760"/>
                  </a:lnTo>
                  <a:cubicBezTo>
                    <a:pt x="51" y="772"/>
                    <a:pt x="74" y="779"/>
                    <a:pt x="95" y="779"/>
                  </a:cubicBezTo>
                  <a:cubicBezTo>
                    <a:pt x="125" y="779"/>
                    <a:pt x="151" y="765"/>
                    <a:pt x="167" y="733"/>
                  </a:cubicBezTo>
                  <a:cubicBezTo>
                    <a:pt x="251" y="509"/>
                    <a:pt x="363" y="426"/>
                    <a:pt x="502" y="314"/>
                  </a:cubicBezTo>
                  <a:cubicBezTo>
                    <a:pt x="586" y="258"/>
                    <a:pt x="586" y="175"/>
                    <a:pt x="530" y="119"/>
                  </a:cubicBezTo>
                  <a:lnTo>
                    <a:pt x="474" y="63"/>
                  </a:lnTo>
                  <a:cubicBezTo>
                    <a:pt x="446" y="21"/>
                    <a:pt x="405" y="0"/>
                    <a:pt x="363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12;p34">
              <a:extLst>
                <a:ext uri="{FF2B5EF4-FFF2-40B4-BE49-F238E27FC236}">
                  <a16:creationId xmlns:a16="http://schemas.microsoft.com/office/drawing/2014/main" id="{AAA03848-A2B4-B14A-551C-271A1F8824B5}"/>
                </a:ext>
              </a:extLst>
            </p:cNvPr>
            <p:cNvSpPr/>
            <p:nvPr/>
          </p:nvSpPr>
          <p:spPr>
            <a:xfrm>
              <a:off x="1053859" y="2726343"/>
              <a:ext cx="12967" cy="13025"/>
            </a:xfrm>
            <a:custGeom>
              <a:avLst/>
              <a:gdLst/>
              <a:ahLst/>
              <a:cxnLst/>
              <a:rect l="l" t="t" r="r" b="b"/>
              <a:pathLst>
                <a:path w="224" h="225" extrusionOk="0">
                  <a:moveTo>
                    <a:pt x="84" y="1"/>
                  </a:moveTo>
                  <a:cubicBezTo>
                    <a:pt x="28" y="1"/>
                    <a:pt x="0" y="57"/>
                    <a:pt x="0" y="112"/>
                  </a:cubicBezTo>
                  <a:cubicBezTo>
                    <a:pt x="0" y="196"/>
                    <a:pt x="56" y="224"/>
                    <a:pt x="112" y="224"/>
                  </a:cubicBezTo>
                  <a:cubicBezTo>
                    <a:pt x="195" y="196"/>
                    <a:pt x="223" y="140"/>
                    <a:pt x="223" y="85"/>
                  </a:cubicBezTo>
                  <a:cubicBezTo>
                    <a:pt x="195" y="29"/>
                    <a:pt x="140" y="1"/>
                    <a:pt x="84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13;p34">
              <a:extLst>
                <a:ext uri="{FF2B5EF4-FFF2-40B4-BE49-F238E27FC236}">
                  <a16:creationId xmlns:a16="http://schemas.microsoft.com/office/drawing/2014/main" id="{16E595AF-A626-738F-EBD5-BABA579DC104}"/>
                </a:ext>
              </a:extLst>
            </p:cNvPr>
            <p:cNvSpPr/>
            <p:nvPr/>
          </p:nvSpPr>
          <p:spPr>
            <a:xfrm>
              <a:off x="559656" y="2581619"/>
              <a:ext cx="398978" cy="181948"/>
            </a:xfrm>
            <a:custGeom>
              <a:avLst/>
              <a:gdLst/>
              <a:ahLst/>
              <a:cxnLst/>
              <a:rect l="l" t="t" r="r" b="b"/>
              <a:pathLst>
                <a:path w="6892" h="3143" extrusionOk="0">
                  <a:moveTo>
                    <a:pt x="6130" y="0"/>
                  </a:moveTo>
                  <a:cubicBezTo>
                    <a:pt x="4349" y="0"/>
                    <a:pt x="1715" y="1018"/>
                    <a:pt x="0" y="3143"/>
                  </a:cubicBezTo>
                  <a:cubicBezTo>
                    <a:pt x="2440" y="1373"/>
                    <a:pt x="4880" y="67"/>
                    <a:pt x="6676" y="67"/>
                  </a:cubicBezTo>
                  <a:cubicBezTo>
                    <a:pt x="6749" y="67"/>
                    <a:pt x="6821" y="69"/>
                    <a:pt x="6891" y="74"/>
                  </a:cubicBezTo>
                  <a:cubicBezTo>
                    <a:pt x="6662" y="25"/>
                    <a:pt x="6406" y="0"/>
                    <a:pt x="61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14;p34">
              <a:extLst>
                <a:ext uri="{FF2B5EF4-FFF2-40B4-BE49-F238E27FC236}">
                  <a16:creationId xmlns:a16="http://schemas.microsoft.com/office/drawing/2014/main" id="{7E55F72A-8C00-1DA4-248B-7ED30C3FC50D}"/>
                </a:ext>
              </a:extLst>
            </p:cNvPr>
            <p:cNvSpPr/>
            <p:nvPr/>
          </p:nvSpPr>
          <p:spPr>
            <a:xfrm>
              <a:off x="671093" y="2652071"/>
              <a:ext cx="138936" cy="226176"/>
            </a:xfrm>
            <a:custGeom>
              <a:avLst/>
              <a:gdLst/>
              <a:ahLst/>
              <a:cxnLst/>
              <a:rect l="l" t="t" r="r" b="b"/>
              <a:pathLst>
                <a:path w="2400" h="3907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1953" y="112"/>
                    <a:pt x="1479" y="363"/>
                    <a:pt x="1032" y="810"/>
                  </a:cubicBezTo>
                  <a:cubicBezTo>
                    <a:pt x="307" y="1479"/>
                    <a:pt x="0" y="2484"/>
                    <a:pt x="168" y="3460"/>
                  </a:cubicBezTo>
                  <a:lnTo>
                    <a:pt x="223" y="3906"/>
                  </a:lnTo>
                  <a:cubicBezTo>
                    <a:pt x="391" y="2205"/>
                    <a:pt x="1786" y="307"/>
                    <a:pt x="239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15;p34">
              <a:extLst>
                <a:ext uri="{FF2B5EF4-FFF2-40B4-BE49-F238E27FC236}">
                  <a16:creationId xmlns:a16="http://schemas.microsoft.com/office/drawing/2014/main" id="{DC19DA31-0EF2-022F-FF28-96C3A7821E76}"/>
                </a:ext>
              </a:extLst>
            </p:cNvPr>
            <p:cNvSpPr/>
            <p:nvPr/>
          </p:nvSpPr>
          <p:spPr>
            <a:xfrm>
              <a:off x="742124" y="2687615"/>
              <a:ext cx="166434" cy="274630"/>
            </a:xfrm>
            <a:custGeom>
              <a:avLst/>
              <a:gdLst/>
              <a:ahLst/>
              <a:cxnLst/>
              <a:rect l="l" t="t" r="r" b="b"/>
              <a:pathLst>
                <a:path w="2875" h="4744" extrusionOk="0">
                  <a:moveTo>
                    <a:pt x="1982" y="0"/>
                  </a:moveTo>
                  <a:cubicBezTo>
                    <a:pt x="1703" y="781"/>
                    <a:pt x="949" y="1786"/>
                    <a:pt x="475" y="2762"/>
                  </a:cubicBezTo>
                  <a:cubicBezTo>
                    <a:pt x="419" y="2846"/>
                    <a:pt x="363" y="2930"/>
                    <a:pt x="335" y="3013"/>
                  </a:cubicBezTo>
                  <a:cubicBezTo>
                    <a:pt x="84" y="3711"/>
                    <a:pt x="1" y="4297"/>
                    <a:pt x="29" y="4743"/>
                  </a:cubicBezTo>
                  <a:lnTo>
                    <a:pt x="642" y="3013"/>
                  </a:lnTo>
                  <a:lnTo>
                    <a:pt x="642" y="2986"/>
                  </a:lnTo>
                  <a:cubicBezTo>
                    <a:pt x="1117" y="2149"/>
                    <a:pt x="2121" y="1507"/>
                    <a:pt x="2874" y="893"/>
                  </a:cubicBezTo>
                  <a:cubicBezTo>
                    <a:pt x="2818" y="865"/>
                    <a:pt x="2009" y="865"/>
                    <a:pt x="1982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16;p34">
              <a:extLst>
                <a:ext uri="{FF2B5EF4-FFF2-40B4-BE49-F238E27FC236}">
                  <a16:creationId xmlns:a16="http://schemas.microsoft.com/office/drawing/2014/main" id="{9064D76F-BCAA-6F55-CD81-FFF067E2A5B9}"/>
                </a:ext>
              </a:extLst>
            </p:cNvPr>
            <p:cNvSpPr/>
            <p:nvPr/>
          </p:nvSpPr>
          <p:spPr>
            <a:xfrm>
              <a:off x="-92874" y="3075243"/>
              <a:ext cx="87298" cy="234223"/>
            </a:xfrm>
            <a:custGeom>
              <a:avLst/>
              <a:gdLst/>
              <a:ahLst/>
              <a:cxnLst/>
              <a:rect l="l" t="t" r="r" b="b"/>
              <a:pathLst>
                <a:path w="1508" h="4046" extrusionOk="0">
                  <a:moveTo>
                    <a:pt x="698" y="0"/>
                  </a:moveTo>
                  <a:lnTo>
                    <a:pt x="1" y="3599"/>
                  </a:lnTo>
                  <a:lnTo>
                    <a:pt x="419" y="4045"/>
                  </a:lnTo>
                  <a:cubicBezTo>
                    <a:pt x="698" y="2874"/>
                    <a:pt x="977" y="1507"/>
                    <a:pt x="1507" y="809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17;p34">
              <a:extLst>
                <a:ext uri="{FF2B5EF4-FFF2-40B4-BE49-F238E27FC236}">
                  <a16:creationId xmlns:a16="http://schemas.microsoft.com/office/drawing/2014/main" id="{2C333487-A935-0B43-888A-6B12709710EA}"/>
                </a:ext>
              </a:extLst>
            </p:cNvPr>
            <p:cNvSpPr/>
            <p:nvPr/>
          </p:nvSpPr>
          <p:spPr>
            <a:xfrm>
              <a:off x="-65377" y="2739310"/>
              <a:ext cx="264905" cy="382827"/>
            </a:xfrm>
            <a:custGeom>
              <a:avLst/>
              <a:gdLst/>
              <a:ahLst/>
              <a:cxnLst/>
              <a:rect l="l" t="t" r="r" b="b"/>
              <a:pathLst>
                <a:path w="4576" h="6613" extrusionOk="0">
                  <a:moveTo>
                    <a:pt x="1507" y="0"/>
                  </a:moveTo>
                  <a:cubicBezTo>
                    <a:pt x="419" y="865"/>
                    <a:pt x="363" y="2065"/>
                    <a:pt x="698" y="3069"/>
                  </a:cubicBezTo>
                  <a:cubicBezTo>
                    <a:pt x="893" y="3627"/>
                    <a:pt x="1228" y="4101"/>
                    <a:pt x="893" y="4603"/>
                  </a:cubicBezTo>
                  <a:lnTo>
                    <a:pt x="0" y="6138"/>
                  </a:lnTo>
                  <a:lnTo>
                    <a:pt x="1032" y="6612"/>
                  </a:lnTo>
                  <a:cubicBezTo>
                    <a:pt x="1032" y="6612"/>
                    <a:pt x="4185" y="3934"/>
                    <a:pt x="4576" y="1814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18;p34">
              <a:extLst>
                <a:ext uri="{FF2B5EF4-FFF2-40B4-BE49-F238E27FC236}">
                  <a16:creationId xmlns:a16="http://schemas.microsoft.com/office/drawing/2014/main" id="{710B1355-8B2D-D7B4-BAAF-80E0772EE673}"/>
                </a:ext>
              </a:extLst>
            </p:cNvPr>
            <p:cNvSpPr/>
            <p:nvPr/>
          </p:nvSpPr>
          <p:spPr>
            <a:xfrm>
              <a:off x="598384" y="2879808"/>
              <a:ext cx="331131" cy="160992"/>
            </a:xfrm>
            <a:custGeom>
              <a:avLst/>
              <a:gdLst/>
              <a:ahLst/>
              <a:cxnLst/>
              <a:rect l="l" t="t" r="r" b="b"/>
              <a:pathLst>
                <a:path w="5720" h="2781" extrusionOk="0">
                  <a:moveTo>
                    <a:pt x="1702" y="0"/>
                  </a:moveTo>
                  <a:lnTo>
                    <a:pt x="1" y="1507"/>
                  </a:lnTo>
                  <a:cubicBezTo>
                    <a:pt x="252" y="2204"/>
                    <a:pt x="921" y="2595"/>
                    <a:pt x="1786" y="2762"/>
                  </a:cubicBezTo>
                  <a:cubicBezTo>
                    <a:pt x="1856" y="2774"/>
                    <a:pt x="1930" y="2781"/>
                    <a:pt x="2003" y="2781"/>
                  </a:cubicBezTo>
                  <a:cubicBezTo>
                    <a:pt x="2106" y="2781"/>
                    <a:pt x="2207" y="2767"/>
                    <a:pt x="2288" y="2734"/>
                  </a:cubicBezTo>
                  <a:lnTo>
                    <a:pt x="5664" y="1730"/>
                  </a:lnTo>
                  <a:cubicBezTo>
                    <a:pt x="5664" y="1618"/>
                    <a:pt x="5692" y="1535"/>
                    <a:pt x="5692" y="1423"/>
                  </a:cubicBezTo>
                  <a:cubicBezTo>
                    <a:pt x="5720" y="1284"/>
                    <a:pt x="5692" y="1144"/>
                    <a:pt x="5692" y="1033"/>
                  </a:cubicBezTo>
                  <a:lnTo>
                    <a:pt x="4018" y="1228"/>
                  </a:lnTo>
                  <a:cubicBezTo>
                    <a:pt x="3929" y="1241"/>
                    <a:pt x="3840" y="1247"/>
                    <a:pt x="3751" y="1247"/>
                  </a:cubicBezTo>
                  <a:cubicBezTo>
                    <a:pt x="3258" y="1247"/>
                    <a:pt x="2783" y="1053"/>
                    <a:pt x="2428" y="69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19;p34">
              <a:extLst>
                <a:ext uri="{FF2B5EF4-FFF2-40B4-BE49-F238E27FC236}">
                  <a16:creationId xmlns:a16="http://schemas.microsoft.com/office/drawing/2014/main" id="{D394371E-9312-2746-AD2D-B45386C05396}"/>
                </a:ext>
              </a:extLst>
            </p:cNvPr>
            <p:cNvSpPr/>
            <p:nvPr/>
          </p:nvSpPr>
          <p:spPr>
            <a:xfrm>
              <a:off x="906877" y="2947654"/>
              <a:ext cx="56559" cy="221313"/>
            </a:xfrm>
            <a:custGeom>
              <a:avLst/>
              <a:gdLst/>
              <a:ahLst/>
              <a:cxnLst/>
              <a:rect l="l" t="t" r="r" b="b"/>
              <a:pathLst>
                <a:path w="977" h="3823" extrusionOk="0">
                  <a:moveTo>
                    <a:pt x="419" y="0"/>
                  </a:moveTo>
                  <a:cubicBezTo>
                    <a:pt x="419" y="1144"/>
                    <a:pt x="307" y="2371"/>
                    <a:pt x="0" y="3236"/>
                  </a:cubicBezTo>
                  <a:lnTo>
                    <a:pt x="475" y="3822"/>
                  </a:lnTo>
                  <a:lnTo>
                    <a:pt x="698" y="3125"/>
                  </a:lnTo>
                  <a:lnTo>
                    <a:pt x="977" y="530"/>
                  </a:lnTo>
                  <a:cubicBezTo>
                    <a:pt x="782" y="363"/>
                    <a:pt x="614" y="167"/>
                    <a:pt x="41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20;p34">
              <a:extLst>
                <a:ext uri="{FF2B5EF4-FFF2-40B4-BE49-F238E27FC236}">
                  <a16:creationId xmlns:a16="http://schemas.microsoft.com/office/drawing/2014/main" id="{6D626D28-70E7-D300-0F40-3B41578467C2}"/>
                </a:ext>
              </a:extLst>
            </p:cNvPr>
            <p:cNvSpPr/>
            <p:nvPr/>
          </p:nvSpPr>
          <p:spPr>
            <a:xfrm>
              <a:off x="-71860" y="3072001"/>
              <a:ext cx="50133" cy="66400"/>
            </a:xfrm>
            <a:custGeom>
              <a:avLst/>
              <a:gdLst/>
              <a:ahLst/>
              <a:cxnLst/>
              <a:rect l="l" t="t" r="r" b="b"/>
              <a:pathLst>
                <a:path w="866" h="1147" extrusionOk="0">
                  <a:moveTo>
                    <a:pt x="447" y="0"/>
                  </a:moveTo>
                  <a:cubicBezTo>
                    <a:pt x="224" y="0"/>
                    <a:pt x="28" y="251"/>
                    <a:pt x="28" y="558"/>
                  </a:cubicBezTo>
                  <a:cubicBezTo>
                    <a:pt x="1" y="893"/>
                    <a:pt x="196" y="1144"/>
                    <a:pt x="419" y="1144"/>
                  </a:cubicBezTo>
                  <a:cubicBezTo>
                    <a:pt x="430" y="1146"/>
                    <a:pt x="442" y="1146"/>
                    <a:pt x="453" y="1146"/>
                  </a:cubicBezTo>
                  <a:cubicBezTo>
                    <a:pt x="662" y="1146"/>
                    <a:pt x="838" y="904"/>
                    <a:pt x="838" y="586"/>
                  </a:cubicBezTo>
                  <a:cubicBezTo>
                    <a:pt x="865" y="279"/>
                    <a:pt x="670" y="0"/>
                    <a:pt x="44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21;p34">
              <a:extLst>
                <a:ext uri="{FF2B5EF4-FFF2-40B4-BE49-F238E27FC236}">
                  <a16:creationId xmlns:a16="http://schemas.microsoft.com/office/drawing/2014/main" id="{00E801AF-3F1E-50E1-AC3D-D14FD764973D}"/>
                </a:ext>
              </a:extLst>
            </p:cNvPr>
            <p:cNvSpPr/>
            <p:nvPr/>
          </p:nvSpPr>
          <p:spPr>
            <a:xfrm>
              <a:off x="890726" y="2937118"/>
              <a:ext cx="82435" cy="53953"/>
            </a:xfrm>
            <a:custGeom>
              <a:avLst/>
              <a:gdLst/>
              <a:ahLst/>
              <a:cxnLst/>
              <a:rect l="l" t="t" r="r" b="b"/>
              <a:pathLst>
                <a:path w="1424" h="932" extrusionOk="0">
                  <a:moveTo>
                    <a:pt x="627" y="1"/>
                  </a:moveTo>
                  <a:cubicBezTo>
                    <a:pt x="334" y="1"/>
                    <a:pt x="79" y="113"/>
                    <a:pt x="56" y="322"/>
                  </a:cubicBezTo>
                  <a:cubicBezTo>
                    <a:pt x="0" y="573"/>
                    <a:pt x="251" y="824"/>
                    <a:pt x="614" y="907"/>
                  </a:cubicBezTo>
                  <a:cubicBezTo>
                    <a:pt x="691" y="924"/>
                    <a:pt x="766" y="932"/>
                    <a:pt x="837" y="932"/>
                  </a:cubicBezTo>
                  <a:cubicBezTo>
                    <a:pt x="1126" y="932"/>
                    <a:pt x="1351" y="802"/>
                    <a:pt x="1395" y="601"/>
                  </a:cubicBezTo>
                  <a:cubicBezTo>
                    <a:pt x="1423" y="349"/>
                    <a:pt x="1172" y="98"/>
                    <a:pt x="809" y="15"/>
                  </a:cubicBezTo>
                  <a:cubicBezTo>
                    <a:pt x="748" y="5"/>
                    <a:pt x="687" y="1"/>
                    <a:pt x="62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22;p34">
              <a:extLst>
                <a:ext uri="{FF2B5EF4-FFF2-40B4-BE49-F238E27FC236}">
                  <a16:creationId xmlns:a16="http://schemas.microsoft.com/office/drawing/2014/main" id="{CDA36843-FCCC-7095-8A08-D8FFACC854B5}"/>
                </a:ext>
              </a:extLst>
            </p:cNvPr>
            <p:cNvSpPr/>
            <p:nvPr/>
          </p:nvSpPr>
          <p:spPr>
            <a:xfrm>
              <a:off x="864908" y="2561647"/>
              <a:ext cx="42028" cy="64663"/>
            </a:xfrm>
            <a:custGeom>
              <a:avLst/>
              <a:gdLst/>
              <a:ahLst/>
              <a:cxnLst/>
              <a:rect l="l" t="t" r="r" b="b"/>
              <a:pathLst>
                <a:path w="726" h="1117" extrusionOk="0">
                  <a:moveTo>
                    <a:pt x="84" y="0"/>
                  </a:moveTo>
                  <a:lnTo>
                    <a:pt x="0" y="56"/>
                  </a:lnTo>
                  <a:cubicBezTo>
                    <a:pt x="307" y="781"/>
                    <a:pt x="642" y="1116"/>
                    <a:pt x="670" y="1116"/>
                  </a:cubicBezTo>
                  <a:lnTo>
                    <a:pt x="725" y="1032"/>
                  </a:lnTo>
                  <a:cubicBezTo>
                    <a:pt x="697" y="1032"/>
                    <a:pt x="391" y="698"/>
                    <a:pt x="84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23;p34">
              <a:extLst>
                <a:ext uri="{FF2B5EF4-FFF2-40B4-BE49-F238E27FC236}">
                  <a16:creationId xmlns:a16="http://schemas.microsoft.com/office/drawing/2014/main" id="{2EF49AE4-B17A-0567-26B5-9CABE1842029}"/>
                </a:ext>
              </a:extLst>
            </p:cNvPr>
            <p:cNvSpPr/>
            <p:nvPr/>
          </p:nvSpPr>
          <p:spPr>
            <a:xfrm>
              <a:off x="-131602" y="3283587"/>
              <a:ext cx="63042" cy="95345"/>
            </a:xfrm>
            <a:custGeom>
              <a:avLst/>
              <a:gdLst/>
              <a:ahLst/>
              <a:cxnLst/>
              <a:rect l="l" t="t" r="r" b="b"/>
              <a:pathLst>
                <a:path w="1089" h="1647" extrusionOk="0">
                  <a:moveTo>
                    <a:pt x="698" y="0"/>
                  </a:moveTo>
                  <a:cubicBezTo>
                    <a:pt x="475" y="140"/>
                    <a:pt x="223" y="279"/>
                    <a:pt x="0" y="335"/>
                  </a:cubicBezTo>
                  <a:lnTo>
                    <a:pt x="363" y="1646"/>
                  </a:lnTo>
                  <a:cubicBezTo>
                    <a:pt x="502" y="1479"/>
                    <a:pt x="614" y="1283"/>
                    <a:pt x="754" y="1088"/>
                  </a:cubicBezTo>
                  <a:cubicBezTo>
                    <a:pt x="893" y="837"/>
                    <a:pt x="1005" y="614"/>
                    <a:pt x="1088" y="446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24;p34">
              <a:extLst>
                <a:ext uri="{FF2B5EF4-FFF2-40B4-BE49-F238E27FC236}">
                  <a16:creationId xmlns:a16="http://schemas.microsoft.com/office/drawing/2014/main" id="{1F4B3AD5-93CB-BF05-EDEA-F10F7CD2BE93}"/>
                </a:ext>
              </a:extLst>
            </p:cNvPr>
            <p:cNvSpPr/>
            <p:nvPr/>
          </p:nvSpPr>
          <p:spPr>
            <a:xfrm>
              <a:off x="-107405" y="3262573"/>
              <a:ext cx="42086" cy="54938"/>
            </a:xfrm>
            <a:custGeom>
              <a:avLst/>
              <a:gdLst/>
              <a:ahLst/>
              <a:cxnLst/>
              <a:rect l="l" t="t" r="r" b="b"/>
              <a:pathLst>
                <a:path w="727" h="949" extrusionOk="0">
                  <a:moveTo>
                    <a:pt x="1" y="193"/>
                  </a:moveTo>
                  <a:cubicBezTo>
                    <a:pt x="1" y="193"/>
                    <a:pt x="1" y="194"/>
                    <a:pt x="1" y="196"/>
                  </a:cubicBezTo>
                  <a:cubicBezTo>
                    <a:pt x="1" y="196"/>
                    <a:pt x="2" y="196"/>
                    <a:pt x="4" y="196"/>
                  </a:cubicBezTo>
                  <a:lnTo>
                    <a:pt x="4" y="196"/>
                  </a:lnTo>
                  <a:cubicBezTo>
                    <a:pt x="3" y="194"/>
                    <a:pt x="2" y="193"/>
                    <a:pt x="1" y="193"/>
                  </a:cubicBezTo>
                  <a:close/>
                  <a:moveTo>
                    <a:pt x="531" y="0"/>
                  </a:moveTo>
                  <a:lnTo>
                    <a:pt x="475" y="56"/>
                  </a:lnTo>
                  <a:lnTo>
                    <a:pt x="419" y="112"/>
                  </a:lnTo>
                  <a:lnTo>
                    <a:pt x="336" y="168"/>
                  </a:lnTo>
                  <a:cubicBezTo>
                    <a:pt x="266" y="196"/>
                    <a:pt x="182" y="203"/>
                    <a:pt x="116" y="203"/>
                  </a:cubicBezTo>
                  <a:cubicBezTo>
                    <a:pt x="60" y="203"/>
                    <a:pt x="16" y="198"/>
                    <a:pt x="4" y="196"/>
                  </a:cubicBezTo>
                  <a:lnTo>
                    <a:pt x="4" y="196"/>
                  </a:lnTo>
                  <a:cubicBezTo>
                    <a:pt x="19" y="221"/>
                    <a:pt x="83" y="382"/>
                    <a:pt x="252" y="503"/>
                  </a:cubicBezTo>
                  <a:cubicBezTo>
                    <a:pt x="280" y="530"/>
                    <a:pt x="336" y="558"/>
                    <a:pt x="391" y="586"/>
                  </a:cubicBezTo>
                  <a:cubicBezTo>
                    <a:pt x="447" y="614"/>
                    <a:pt x="559" y="921"/>
                    <a:pt x="587" y="949"/>
                  </a:cubicBezTo>
                  <a:cubicBezTo>
                    <a:pt x="670" y="809"/>
                    <a:pt x="698" y="726"/>
                    <a:pt x="726" y="558"/>
                  </a:cubicBezTo>
                  <a:lnTo>
                    <a:pt x="53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25;p34">
              <a:extLst>
                <a:ext uri="{FF2B5EF4-FFF2-40B4-BE49-F238E27FC236}">
                  <a16:creationId xmlns:a16="http://schemas.microsoft.com/office/drawing/2014/main" id="{E002BA0D-851B-9250-0DE5-C2CD8D63525B}"/>
                </a:ext>
              </a:extLst>
            </p:cNvPr>
            <p:cNvSpPr/>
            <p:nvPr/>
          </p:nvSpPr>
          <p:spPr>
            <a:xfrm>
              <a:off x="-121935" y="3272241"/>
              <a:ext cx="38844" cy="40465"/>
            </a:xfrm>
            <a:custGeom>
              <a:avLst/>
              <a:gdLst/>
              <a:ahLst/>
              <a:cxnLst/>
              <a:rect l="l" t="t" r="r" b="b"/>
              <a:pathLst>
                <a:path w="671" h="699" extrusionOk="0">
                  <a:moveTo>
                    <a:pt x="670" y="1"/>
                  </a:moveTo>
                  <a:cubicBezTo>
                    <a:pt x="670" y="1"/>
                    <a:pt x="531" y="84"/>
                    <a:pt x="363" y="112"/>
                  </a:cubicBezTo>
                  <a:cubicBezTo>
                    <a:pt x="280" y="112"/>
                    <a:pt x="168" y="112"/>
                    <a:pt x="112" y="84"/>
                  </a:cubicBezTo>
                  <a:cubicBezTo>
                    <a:pt x="29" y="84"/>
                    <a:pt x="1" y="57"/>
                    <a:pt x="1" y="57"/>
                  </a:cubicBezTo>
                  <a:lnTo>
                    <a:pt x="1" y="57"/>
                  </a:lnTo>
                  <a:cubicBezTo>
                    <a:pt x="1" y="57"/>
                    <a:pt x="1" y="112"/>
                    <a:pt x="56" y="168"/>
                  </a:cubicBezTo>
                  <a:cubicBezTo>
                    <a:pt x="84" y="252"/>
                    <a:pt x="140" y="336"/>
                    <a:pt x="224" y="419"/>
                  </a:cubicBezTo>
                  <a:cubicBezTo>
                    <a:pt x="308" y="503"/>
                    <a:pt x="419" y="587"/>
                    <a:pt x="503" y="615"/>
                  </a:cubicBezTo>
                  <a:cubicBezTo>
                    <a:pt x="614" y="670"/>
                    <a:pt x="670" y="698"/>
                    <a:pt x="670" y="698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26;p34">
              <a:extLst>
                <a:ext uri="{FF2B5EF4-FFF2-40B4-BE49-F238E27FC236}">
                  <a16:creationId xmlns:a16="http://schemas.microsoft.com/office/drawing/2014/main" id="{1002D25A-5230-DAAB-4D3A-5C3032858D73}"/>
                </a:ext>
              </a:extLst>
            </p:cNvPr>
            <p:cNvSpPr/>
            <p:nvPr/>
          </p:nvSpPr>
          <p:spPr>
            <a:xfrm>
              <a:off x="-99300" y="3252848"/>
              <a:ext cx="27498" cy="40465"/>
            </a:xfrm>
            <a:custGeom>
              <a:avLst/>
              <a:gdLst/>
              <a:ahLst/>
              <a:cxnLst/>
              <a:rect l="l" t="t" r="r" b="b"/>
              <a:pathLst>
                <a:path w="475" h="699" extrusionOk="0">
                  <a:moveTo>
                    <a:pt x="447" y="1"/>
                  </a:moveTo>
                  <a:lnTo>
                    <a:pt x="391" y="57"/>
                  </a:lnTo>
                  <a:cubicBezTo>
                    <a:pt x="363" y="85"/>
                    <a:pt x="335" y="113"/>
                    <a:pt x="251" y="140"/>
                  </a:cubicBezTo>
                  <a:cubicBezTo>
                    <a:pt x="140" y="196"/>
                    <a:pt x="0" y="224"/>
                    <a:pt x="0" y="224"/>
                  </a:cubicBezTo>
                  <a:cubicBezTo>
                    <a:pt x="0" y="224"/>
                    <a:pt x="28" y="252"/>
                    <a:pt x="28" y="308"/>
                  </a:cubicBezTo>
                  <a:cubicBezTo>
                    <a:pt x="56" y="364"/>
                    <a:pt x="112" y="419"/>
                    <a:pt x="168" y="475"/>
                  </a:cubicBezTo>
                  <a:cubicBezTo>
                    <a:pt x="279" y="615"/>
                    <a:pt x="447" y="698"/>
                    <a:pt x="475" y="698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27;p34">
              <a:extLst>
                <a:ext uri="{FF2B5EF4-FFF2-40B4-BE49-F238E27FC236}">
                  <a16:creationId xmlns:a16="http://schemas.microsoft.com/office/drawing/2014/main" id="{1E55BD1C-E3DF-EE75-AA67-E75397AA87C3}"/>
                </a:ext>
              </a:extLst>
            </p:cNvPr>
            <p:cNvSpPr/>
            <p:nvPr/>
          </p:nvSpPr>
          <p:spPr>
            <a:xfrm>
              <a:off x="887484" y="3138227"/>
              <a:ext cx="46891" cy="90482"/>
            </a:xfrm>
            <a:custGeom>
              <a:avLst/>
              <a:gdLst/>
              <a:ahLst/>
              <a:cxnLst/>
              <a:rect l="l" t="t" r="r" b="b"/>
              <a:pathLst>
                <a:path w="810" h="1563" extrusionOk="0">
                  <a:moveTo>
                    <a:pt x="726" y="0"/>
                  </a:moveTo>
                  <a:lnTo>
                    <a:pt x="475" y="168"/>
                  </a:lnTo>
                  <a:lnTo>
                    <a:pt x="252" y="335"/>
                  </a:lnTo>
                  <a:lnTo>
                    <a:pt x="1" y="530"/>
                  </a:lnTo>
                  <a:lnTo>
                    <a:pt x="140" y="1563"/>
                  </a:lnTo>
                  <a:cubicBezTo>
                    <a:pt x="363" y="1451"/>
                    <a:pt x="503" y="1200"/>
                    <a:pt x="642" y="1005"/>
                  </a:cubicBezTo>
                  <a:cubicBezTo>
                    <a:pt x="726" y="809"/>
                    <a:pt x="782" y="642"/>
                    <a:pt x="810" y="530"/>
                  </a:cubicBezTo>
                  <a:lnTo>
                    <a:pt x="782" y="335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28;p34">
              <a:extLst>
                <a:ext uri="{FF2B5EF4-FFF2-40B4-BE49-F238E27FC236}">
                  <a16:creationId xmlns:a16="http://schemas.microsoft.com/office/drawing/2014/main" id="{4A2C2771-895F-8AD5-28E4-02204F97DFE8}"/>
                </a:ext>
              </a:extLst>
            </p:cNvPr>
            <p:cNvSpPr/>
            <p:nvPr/>
          </p:nvSpPr>
          <p:spPr>
            <a:xfrm>
              <a:off x="900394" y="3134985"/>
              <a:ext cx="38844" cy="42028"/>
            </a:xfrm>
            <a:custGeom>
              <a:avLst/>
              <a:gdLst/>
              <a:ahLst/>
              <a:cxnLst/>
              <a:rect l="l" t="t" r="r" b="b"/>
              <a:pathLst>
                <a:path w="671" h="726" extrusionOk="0">
                  <a:moveTo>
                    <a:pt x="1" y="0"/>
                  </a:moveTo>
                  <a:cubicBezTo>
                    <a:pt x="1" y="0"/>
                    <a:pt x="1" y="28"/>
                    <a:pt x="29" y="112"/>
                  </a:cubicBezTo>
                  <a:cubicBezTo>
                    <a:pt x="57" y="168"/>
                    <a:pt x="84" y="251"/>
                    <a:pt x="140" y="363"/>
                  </a:cubicBezTo>
                  <a:cubicBezTo>
                    <a:pt x="224" y="530"/>
                    <a:pt x="419" y="698"/>
                    <a:pt x="447" y="726"/>
                  </a:cubicBezTo>
                  <a:lnTo>
                    <a:pt x="670" y="56"/>
                  </a:lnTo>
                  <a:cubicBezTo>
                    <a:pt x="648" y="56"/>
                    <a:pt x="572" y="92"/>
                    <a:pt x="457" y="92"/>
                  </a:cubicBezTo>
                  <a:cubicBezTo>
                    <a:pt x="428" y="92"/>
                    <a:pt x="397" y="90"/>
                    <a:pt x="363" y="84"/>
                  </a:cubicBezTo>
                  <a:cubicBezTo>
                    <a:pt x="280" y="56"/>
                    <a:pt x="168" y="56"/>
                    <a:pt x="112" y="28"/>
                  </a:cubicBezTo>
                  <a:cubicBezTo>
                    <a:pt x="2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29;p34">
              <a:extLst>
                <a:ext uri="{FF2B5EF4-FFF2-40B4-BE49-F238E27FC236}">
                  <a16:creationId xmlns:a16="http://schemas.microsoft.com/office/drawing/2014/main" id="{90AAE23A-4B95-8657-5E23-9CE1175385C2}"/>
                </a:ext>
              </a:extLst>
            </p:cNvPr>
            <p:cNvSpPr/>
            <p:nvPr/>
          </p:nvSpPr>
          <p:spPr>
            <a:xfrm>
              <a:off x="900394" y="3113971"/>
              <a:ext cx="21072" cy="40465"/>
            </a:xfrm>
            <a:custGeom>
              <a:avLst/>
              <a:gdLst/>
              <a:ahLst/>
              <a:cxnLst/>
              <a:rect l="l" t="t" r="r" b="b"/>
              <a:pathLst>
                <a:path w="364" h="699" extrusionOk="0">
                  <a:moveTo>
                    <a:pt x="363" y="1"/>
                  </a:moveTo>
                  <a:cubicBezTo>
                    <a:pt x="363" y="1"/>
                    <a:pt x="308" y="84"/>
                    <a:pt x="224" y="140"/>
                  </a:cubicBezTo>
                  <a:cubicBezTo>
                    <a:pt x="182" y="168"/>
                    <a:pt x="126" y="175"/>
                    <a:pt x="81" y="175"/>
                  </a:cubicBezTo>
                  <a:cubicBezTo>
                    <a:pt x="36" y="175"/>
                    <a:pt x="1" y="168"/>
                    <a:pt x="1" y="168"/>
                  </a:cubicBezTo>
                  <a:cubicBezTo>
                    <a:pt x="1" y="168"/>
                    <a:pt x="1" y="196"/>
                    <a:pt x="1" y="252"/>
                  </a:cubicBezTo>
                  <a:cubicBezTo>
                    <a:pt x="1" y="280"/>
                    <a:pt x="1" y="363"/>
                    <a:pt x="29" y="419"/>
                  </a:cubicBezTo>
                  <a:cubicBezTo>
                    <a:pt x="84" y="559"/>
                    <a:pt x="224" y="670"/>
                    <a:pt x="224" y="698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30;p34">
              <a:extLst>
                <a:ext uri="{FF2B5EF4-FFF2-40B4-BE49-F238E27FC236}">
                  <a16:creationId xmlns:a16="http://schemas.microsoft.com/office/drawing/2014/main" id="{1891024A-6787-84BA-F573-000479D0A452}"/>
                </a:ext>
              </a:extLst>
            </p:cNvPr>
            <p:cNvSpPr/>
            <p:nvPr/>
          </p:nvSpPr>
          <p:spPr>
            <a:xfrm>
              <a:off x="897152" y="3112350"/>
              <a:ext cx="35602" cy="33981"/>
            </a:xfrm>
            <a:custGeom>
              <a:avLst/>
              <a:gdLst/>
              <a:ahLst/>
              <a:cxnLst/>
              <a:rect l="l" t="t" r="r" b="b"/>
              <a:pathLst>
                <a:path w="615" h="587" extrusionOk="0">
                  <a:moveTo>
                    <a:pt x="1" y="1"/>
                  </a:moveTo>
                  <a:lnTo>
                    <a:pt x="252" y="58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31;p34">
              <a:extLst>
                <a:ext uri="{FF2B5EF4-FFF2-40B4-BE49-F238E27FC236}">
                  <a16:creationId xmlns:a16="http://schemas.microsoft.com/office/drawing/2014/main" id="{0E010A2E-5826-4043-B85B-8E6C09C6D633}"/>
                </a:ext>
              </a:extLst>
            </p:cNvPr>
            <p:cNvSpPr/>
            <p:nvPr/>
          </p:nvSpPr>
          <p:spPr>
            <a:xfrm>
              <a:off x="323814" y="2561647"/>
              <a:ext cx="105070" cy="63042"/>
            </a:xfrm>
            <a:custGeom>
              <a:avLst/>
              <a:gdLst/>
              <a:ahLst/>
              <a:cxnLst/>
              <a:rect l="l" t="t" r="r" b="b"/>
              <a:pathLst>
                <a:path w="1815" h="1089" extrusionOk="0">
                  <a:moveTo>
                    <a:pt x="1340" y="0"/>
                  </a:moveTo>
                  <a:cubicBezTo>
                    <a:pt x="419" y="84"/>
                    <a:pt x="112" y="419"/>
                    <a:pt x="1" y="865"/>
                  </a:cubicBezTo>
                  <a:lnTo>
                    <a:pt x="1814" y="1088"/>
                  </a:lnTo>
                  <a:cubicBezTo>
                    <a:pt x="1563" y="726"/>
                    <a:pt x="1368" y="335"/>
                    <a:pt x="134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32;p34">
              <a:extLst>
                <a:ext uri="{FF2B5EF4-FFF2-40B4-BE49-F238E27FC236}">
                  <a16:creationId xmlns:a16="http://schemas.microsoft.com/office/drawing/2014/main" id="{DD3DE1D1-4DDE-3EE1-FB6F-A45F14A86E7C}"/>
                </a:ext>
              </a:extLst>
            </p:cNvPr>
            <p:cNvSpPr/>
            <p:nvPr/>
          </p:nvSpPr>
          <p:spPr>
            <a:xfrm>
              <a:off x="787336" y="2566452"/>
              <a:ext cx="59858" cy="32361"/>
            </a:xfrm>
            <a:custGeom>
              <a:avLst/>
              <a:gdLst/>
              <a:ahLst/>
              <a:cxnLst/>
              <a:rect l="l" t="t" r="r" b="b"/>
              <a:pathLst>
                <a:path w="1034" h="559" extrusionOk="0">
                  <a:moveTo>
                    <a:pt x="894" y="1"/>
                  </a:moveTo>
                  <a:lnTo>
                    <a:pt x="224" y="252"/>
                  </a:lnTo>
                  <a:lnTo>
                    <a:pt x="1" y="559"/>
                  </a:lnTo>
                  <a:lnTo>
                    <a:pt x="866" y="391"/>
                  </a:lnTo>
                  <a:cubicBezTo>
                    <a:pt x="977" y="308"/>
                    <a:pt x="1033" y="224"/>
                    <a:pt x="894" y="1"/>
                  </a:cubicBezTo>
                  <a:close/>
                </a:path>
              </a:pathLst>
            </a:custGeom>
            <a:solidFill>
              <a:srgbClr val="D99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33;p34">
              <a:extLst>
                <a:ext uri="{FF2B5EF4-FFF2-40B4-BE49-F238E27FC236}">
                  <a16:creationId xmlns:a16="http://schemas.microsoft.com/office/drawing/2014/main" id="{35DC267F-B675-8D23-FF59-A5A2AFF7537E}"/>
                </a:ext>
              </a:extLst>
            </p:cNvPr>
            <p:cNvSpPr/>
            <p:nvPr/>
          </p:nvSpPr>
          <p:spPr>
            <a:xfrm>
              <a:off x="784152" y="2564426"/>
              <a:ext cx="67847" cy="34387"/>
            </a:xfrm>
            <a:custGeom>
              <a:avLst/>
              <a:gdLst/>
              <a:ahLst/>
              <a:cxnLst/>
              <a:rect l="l" t="t" r="r" b="b"/>
              <a:pathLst>
                <a:path w="1172" h="594" extrusionOk="0">
                  <a:moveTo>
                    <a:pt x="843" y="1"/>
                  </a:moveTo>
                  <a:cubicBezTo>
                    <a:pt x="822" y="1"/>
                    <a:pt x="801" y="3"/>
                    <a:pt x="781" y="8"/>
                  </a:cubicBezTo>
                  <a:lnTo>
                    <a:pt x="112" y="175"/>
                  </a:lnTo>
                  <a:lnTo>
                    <a:pt x="0" y="594"/>
                  </a:lnTo>
                  <a:cubicBezTo>
                    <a:pt x="363" y="566"/>
                    <a:pt x="670" y="454"/>
                    <a:pt x="893" y="203"/>
                  </a:cubicBezTo>
                  <a:lnTo>
                    <a:pt x="1004" y="343"/>
                  </a:lnTo>
                  <a:lnTo>
                    <a:pt x="949" y="343"/>
                  </a:lnTo>
                  <a:lnTo>
                    <a:pt x="921" y="371"/>
                  </a:lnTo>
                  <a:lnTo>
                    <a:pt x="893" y="399"/>
                  </a:lnTo>
                  <a:lnTo>
                    <a:pt x="921" y="454"/>
                  </a:lnTo>
                  <a:lnTo>
                    <a:pt x="949" y="454"/>
                  </a:lnTo>
                  <a:lnTo>
                    <a:pt x="1088" y="426"/>
                  </a:lnTo>
                  <a:lnTo>
                    <a:pt x="1172" y="399"/>
                  </a:lnTo>
                  <a:lnTo>
                    <a:pt x="1172" y="315"/>
                  </a:lnTo>
                  <a:lnTo>
                    <a:pt x="1088" y="120"/>
                  </a:lnTo>
                  <a:cubicBezTo>
                    <a:pt x="1042" y="51"/>
                    <a:pt x="940" y="1"/>
                    <a:pt x="843" y="1"/>
                  </a:cubicBezTo>
                  <a:close/>
                </a:path>
              </a:pathLst>
            </a:custGeom>
            <a:solidFill>
              <a:srgbClr val="FFB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34;p34">
              <a:extLst>
                <a:ext uri="{FF2B5EF4-FFF2-40B4-BE49-F238E27FC236}">
                  <a16:creationId xmlns:a16="http://schemas.microsoft.com/office/drawing/2014/main" id="{49304B17-7EB7-32E2-FA5E-CF8133FDF8E9}"/>
                </a:ext>
              </a:extLst>
            </p:cNvPr>
            <p:cNvSpPr/>
            <p:nvPr/>
          </p:nvSpPr>
          <p:spPr>
            <a:xfrm>
              <a:off x="596763" y="2527724"/>
              <a:ext cx="45270" cy="46891"/>
            </a:xfrm>
            <a:custGeom>
              <a:avLst/>
              <a:gdLst/>
              <a:ahLst/>
              <a:cxnLst/>
              <a:rect l="l" t="t" r="r" b="b"/>
              <a:pathLst>
                <a:path w="782" h="810" extrusionOk="0">
                  <a:moveTo>
                    <a:pt x="336" y="0"/>
                  </a:moveTo>
                  <a:lnTo>
                    <a:pt x="1" y="140"/>
                  </a:lnTo>
                  <a:lnTo>
                    <a:pt x="531" y="754"/>
                  </a:lnTo>
                  <a:lnTo>
                    <a:pt x="782" y="80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35;p34">
              <a:extLst>
                <a:ext uri="{FF2B5EF4-FFF2-40B4-BE49-F238E27FC236}">
                  <a16:creationId xmlns:a16="http://schemas.microsoft.com/office/drawing/2014/main" id="{5E214D58-D2F4-F612-1B80-B52990BD575B}"/>
                </a:ext>
              </a:extLst>
            </p:cNvPr>
            <p:cNvSpPr/>
            <p:nvPr/>
          </p:nvSpPr>
          <p:spPr>
            <a:xfrm>
              <a:off x="569324" y="2550301"/>
              <a:ext cx="227797" cy="101829"/>
            </a:xfrm>
            <a:custGeom>
              <a:avLst/>
              <a:gdLst/>
              <a:ahLst/>
              <a:cxnLst/>
              <a:rect l="l" t="t" r="r" b="b"/>
              <a:pathLst>
                <a:path w="3935" h="1759" extrusionOk="0">
                  <a:moveTo>
                    <a:pt x="447" y="1"/>
                  </a:moveTo>
                  <a:cubicBezTo>
                    <a:pt x="224" y="1"/>
                    <a:pt x="0" y="168"/>
                    <a:pt x="0" y="419"/>
                  </a:cubicBezTo>
                  <a:cubicBezTo>
                    <a:pt x="0" y="670"/>
                    <a:pt x="168" y="866"/>
                    <a:pt x="419" y="866"/>
                  </a:cubicBezTo>
                  <a:lnTo>
                    <a:pt x="2065" y="1759"/>
                  </a:lnTo>
                  <a:lnTo>
                    <a:pt x="3934" y="810"/>
                  </a:lnTo>
                  <a:lnTo>
                    <a:pt x="3795" y="419"/>
                  </a:lnTo>
                  <a:lnTo>
                    <a:pt x="2177" y="92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36;p34">
              <a:extLst>
                <a:ext uri="{FF2B5EF4-FFF2-40B4-BE49-F238E27FC236}">
                  <a16:creationId xmlns:a16="http://schemas.microsoft.com/office/drawing/2014/main" id="{E5C80B94-017E-A00D-33F4-8CF4B5CD0843}"/>
                </a:ext>
              </a:extLst>
            </p:cNvPr>
            <p:cNvSpPr/>
            <p:nvPr/>
          </p:nvSpPr>
          <p:spPr>
            <a:xfrm>
              <a:off x="827742" y="2575714"/>
              <a:ext cx="224555" cy="189474"/>
            </a:xfrm>
            <a:custGeom>
              <a:avLst/>
              <a:gdLst/>
              <a:ahLst/>
              <a:cxnLst/>
              <a:rect l="l" t="t" r="r" b="b"/>
              <a:pathLst>
                <a:path w="3879" h="3273" extrusionOk="0">
                  <a:moveTo>
                    <a:pt x="142" y="1"/>
                  </a:moveTo>
                  <a:cubicBezTo>
                    <a:pt x="132" y="1"/>
                    <a:pt x="122" y="3"/>
                    <a:pt x="112" y="8"/>
                  </a:cubicBezTo>
                  <a:cubicBezTo>
                    <a:pt x="28" y="8"/>
                    <a:pt x="0" y="64"/>
                    <a:pt x="0" y="120"/>
                  </a:cubicBezTo>
                  <a:lnTo>
                    <a:pt x="391" y="1989"/>
                  </a:lnTo>
                  <a:lnTo>
                    <a:pt x="419" y="2017"/>
                  </a:lnTo>
                  <a:cubicBezTo>
                    <a:pt x="1535" y="2910"/>
                    <a:pt x="3655" y="3272"/>
                    <a:pt x="3739" y="3272"/>
                  </a:cubicBezTo>
                  <a:cubicBezTo>
                    <a:pt x="3795" y="3272"/>
                    <a:pt x="3850" y="3245"/>
                    <a:pt x="3850" y="3189"/>
                  </a:cubicBezTo>
                  <a:cubicBezTo>
                    <a:pt x="3878" y="3133"/>
                    <a:pt x="3822" y="3077"/>
                    <a:pt x="3767" y="3049"/>
                  </a:cubicBezTo>
                  <a:cubicBezTo>
                    <a:pt x="3739" y="3049"/>
                    <a:pt x="1674" y="2714"/>
                    <a:pt x="586" y="1878"/>
                  </a:cubicBezTo>
                  <a:lnTo>
                    <a:pt x="224" y="92"/>
                  </a:lnTo>
                  <a:cubicBezTo>
                    <a:pt x="224" y="46"/>
                    <a:pt x="186" y="1"/>
                    <a:pt x="142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37;p34">
              <a:extLst>
                <a:ext uri="{FF2B5EF4-FFF2-40B4-BE49-F238E27FC236}">
                  <a16:creationId xmlns:a16="http://schemas.microsoft.com/office/drawing/2014/main" id="{478F5ECB-4509-006F-08B7-BFA165C97829}"/>
                </a:ext>
              </a:extLst>
            </p:cNvPr>
            <p:cNvSpPr/>
            <p:nvPr/>
          </p:nvSpPr>
          <p:spPr>
            <a:xfrm>
              <a:off x="848756" y="2621968"/>
              <a:ext cx="63042" cy="72131"/>
            </a:xfrm>
            <a:custGeom>
              <a:avLst/>
              <a:gdLst/>
              <a:ahLst/>
              <a:cxnLst/>
              <a:rect l="l" t="t" r="r" b="b"/>
              <a:pathLst>
                <a:path w="1089" h="1246" extrusionOk="0">
                  <a:moveTo>
                    <a:pt x="963" y="0"/>
                  </a:moveTo>
                  <a:cubicBezTo>
                    <a:pt x="930" y="0"/>
                    <a:pt x="898" y="14"/>
                    <a:pt x="865" y="46"/>
                  </a:cubicBezTo>
                  <a:lnTo>
                    <a:pt x="56" y="1079"/>
                  </a:lnTo>
                  <a:cubicBezTo>
                    <a:pt x="0" y="1106"/>
                    <a:pt x="28" y="1190"/>
                    <a:pt x="56" y="1218"/>
                  </a:cubicBezTo>
                  <a:lnTo>
                    <a:pt x="140" y="1246"/>
                  </a:lnTo>
                  <a:lnTo>
                    <a:pt x="223" y="1218"/>
                  </a:lnTo>
                  <a:lnTo>
                    <a:pt x="1032" y="186"/>
                  </a:lnTo>
                  <a:cubicBezTo>
                    <a:pt x="1088" y="130"/>
                    <a:pt x="1088" y="74"/>
                    <a:pt x="1032" y="18"/>
                  </a:cubicBezTo>
                  <a:cubicBezTo>
                    <a:pt x="1009" y="7"/>
                    <a:pt x="986" y="0"/>
                    <a:pt x="963" y="0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38;p34">
              <a:extLst>
                <a:ext uri="{FF2B5EF4-FFF2-40B4-BE49-F238E27FC236}">
                  <a16:creationId xmlns:a16="http://schemas.microsoft.com/office/drawing/2014/main" id="{B9C9825A-C8AE-0F97-0D22-56F9FCC2F6C8}"/>
                </a:ext>
              </a:extLst>
            </p:cNvPr>
            <p:cNvSpPr/>
            <p:nvPr/>
          </p:nvSpPr>
          <p:spPr>
            <a:xfrm>
              <a:off x="893968" y="2616874"/>
              <a:ext cx="24256" cy="21130"/>
            </a:xfrm>
            <a:custGeom>
              <a:avLst/>
              <a:gdLst/>
              <a:ahLst/>
              <a:cxnLst/>
              <a:rect l="l" t="t" r="r" b="b"/>
              <a:pathLst>
                <a:path w="419" h="365" extrusionOk="0">
                  <a:moveTo>
                    <a:pt x="214" y="0"/>
                  </a:moveTo>
                  <a:cubicBezTo>
                    <a:pt x="189" y="0"/>
                    <a:pt x="163" y="7"/>
                    <a:pt x="140" y="23"/>
                  </a:cubicBezTo>
                  <a:cubicBezTo>
                    <a:pt x="56" y="51"/>
                    <a:pt x="0" y="162"/>
                    <a:pt x="28" y="246"/>
                  </a:cubicBezTo>
                  <a:cubicBezTo>
                    <a:pt x="74" y="315"/>
                    <a:pt x="139" y="365"/>
                    <a:pt x="223" y="365"/>
                  </a:cubicBezTo>
                  <a:cubicBezTo>
                    <a:pt x="241" y="365"/>
                    <a:pt x="259" y="362"/>
                    <a:pt x="279" y="357"/>
                  </a:cubicBezTo>
                  <a:cubicBezTo>
                    <a:pt x="363" y="302"/>
                    <a:pt x="419" y="218"/>
                    <a:pt x="363" y="106"/>
                  </a:cubicBezTo>
                  <a:cubicBezTo>
                    <a:pt x="343" y="46"/>
                    <a:pt x="279" y="0"/>
                    <a:pt x="214" y="0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39;p34">
              <a:extLst>
                <a:ext uri="{FF2B5EF4-FFF2-40B4-BE49-F238E27FC236}">
                  <a16:creationId xmlns:a16="http://schemas.microsoft.com/office/drawing/2014/main" id="{CF8430B4-EAB3-AC0F-44EA-D193D5C69D1F}"/>
                </a:ext>
              </a:extLst>
            </p:cNvPr>
            <p:cNvSpPr/>
            <p:nvPr/>
          </p:nvSpPr>
          <p:spPr>
            <a:xfrm>
              <a:off x="236633" y="2719917"/>
              <a:ext cx="385721" cy="252053"/>
            </a:xfrm>
            <a:custGeom>
              <a:avLst/>
              <a:gdLst/>
              <a:ahLst/>
              <a:cxnLst/>
              <a:rect l="l" t="t" r="r" b="b"/>
              <a:pathLst>
                <a:path w="6663" h="4354" extrusionOk="0">
                  <a:moveTo>
                    <a:pt x="0" y="0"/>
                  </a:moveTo>
                  <a:cubicBezTo>
                    <a:pt x="112" y="363"/>
                    <a:pt x="335" y="1339"/>
                    <a:pt x="279" y="2316"/>
                  </a:cubicBezTo>
                  <a:cubicBezTo>
                    <a:pt x="168" y="3599"/>
                    <a:pt x="363" y="3906"/>
                    <a:pt x="1646" y="4074"/>
                  </a:cubicBezTo>
                  <a:lnTo>
                    <a:pt x="4520" y="4353"/>
                  </a:lnTo>
                  <a:cubicBezTo>
                    <a:pt x="4551" y="4353"/>
                    <a:pt x="4582" y="4354"/>
                    <a:pt x="4612" y="4354"/>
                  </a:cubicBezTo>
                  <a:cubicBezTo>
                    <a:pt x="6371" y="4354"/>
                    <a:pt x="6663" y="2777"/>
                    <a:pt x="6361" y="2009"/>
                  </a:cubicBezTo>
                  <a:cubicBezTo>
                    <a:pt x="6082" y="1256"/>
                    <a:pt x="5385" y="335"/>
                    <a:pt x="5385" y="335"/>
                  </a:cubicBezTo>
                  <a:lnTo>
                    <a:pt x="3599" y="168"/>
                  </a:lnTo>
                  <a:cubicBezTo>
                    <a:pt x="3359" y="174"/>
                    <a:pt x="3116" y="177"/>
                    <a:pt x="2870" y="177"/>
                  </a:cubicBezTo>
                  <a:cubicBezTo>
                    <a:pt x="1972" y="177"/>
                    <a:pt x="1029" y="132"/>
                    <a:pt x="0" y="0"/>
                  </a:cubicBezTo>
                  <a:close/>
                </a:path>
              </a:pathLst>
            </a:custGeom>
            <a:solidFill>
              <a:srgbClr val="128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40;p34">
              <a:extLst>
                <a:ext uri="{FF2B5EF4-FFF2-40B4-BE49-F238E27FC236}">
                  <a16:creationId xmlns:a16="http://schemas.microsoft.com/office/drawing/2014/main" id="{BFE5B924-3C20-2BA2-9E49-0CAD0A7D372B}"/>
                </a:ext>
              </a:extLst>
            </p:cNvPr>
            <p:cNvSpPr/>
            <p:nvPr/>
          </p:nvSpPr>
          <p:spPr>
            <a:xfrm>
              <a:off x="409433" y="2936308"/>
              <a:ext cx="59800" cy="88919"/>
            </a:xfrm>
            <a:custGeom>
              <a:avLst/>
              <a:gdLst/>
              <a:ahLst/>
              <a:cxnLst/>
              <a:rect l="l" t="t" r="r" b="b"/>
              <a:pathLst>
                <a:path w="1033" h="1536" extrusionOk="0">
                  <a:moveTo>
                    <a:pt x="140" y="1"/>
                  </a:moveTo>
                  <a:lnTo>
                    <a:pt x="0" y="1368"/>
                  </a:lnTo>
                  <a:cubicBezTo>
                    <a:pt x="279" y="1452"/>
                    <a:pt x="586" y="1507"/>
                    <a:pt x="893" y="1535"/>
                  </a:cubicBezTo>
                  <a:lnTo>
                    <a:pt x="1033" y="8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41;p34">
              <a:extLst>
                <a:ext uri="{FF2B5EF4-FFF2-40B4-BE49-F238E27FC236}">
                  <a16:creationId xmlns:a16="http://schemas.microsoft.com/office/drawing/2014/main" id="{00ED4FC0-AD9F-7953-EB85-505D032A0EC3}"/>
                </a:ext>
              </a:extLst>
            </p:cNvPr>
            <p:cNvSpPr/>
            <p:nvPr/>
          </p:nvSpPr>
          <p:spPr>
            <a:xfrm>
              <a:off x="272177" y="2691088"/>
              <a:ext cx="284298" cy="98471"/>
            </a:xfrm>
            <a:custGeom>
              <a:avLst/>
              <a:gdLst/>
              <a:ahLst/>
              <a:cxnLst/>
              <a:rect l="l" t="t" r="r" b="b"/>
              <a:pathLst>
                <a:path w="4911" h="1701" extrusionOk="0">
                  <a:moveTo>
                    <a:pt x="288" y="1"/>
                  </a:moveTo>
                  <a:cubicBezTo>
                    <a:pt x="169" y="1"/>
                    <a:pt x="97" y="40"/>
                    <a:pt x="84" y="136"/>
                  </a:cubicBezTo>
                  <a:cubicBezTo>
                    <a:pt x="0" y="526"/>
                    <a:pt x="670" y="1642"/>
                    <a:pt x="2650" y="1698"/>
                  </a:cubicBezTo>
                  <a:cubicBezTo>
                    <a:pt x="2694" y="1700"/>
                    <a:pt x="2738" y="1701"/>
                    <a:pt x="2780" y="1701"/>
                  </a:cubicBezTo>
                  <a:cubicBezTo>
                    <a:pt x="4074" y="1701"/>
                    <a:pt x="4910" y="905"/>
                    <a:pt x="4910" y="554"/>
                  </a:cubicBezTo>
                  <a:cubicBezTo>
                    <a:pt x="4903" y="381"/>
                    <a:pt x="4826" y="322"/>
                    <a:pt x="4691" y="322"/>
                  </a:cubicBezTo>
                  <a:cubicBezTo>
                    <a:pt x="4395" y="322"/>
                    <a:pt x="3816" y="608"/>
                    <a:pt x="3064" y="608"/>
                  </a:cubicBezTo>
                  <a:cubicBezTo>
                    <a:pt x="2889" y="608"/>
                    <a:pt x="2704" y="593"/>
                    <a:pt x="2511" y="554"/>
                  </a:cubicBezTo>
                  <a:cubicBezTo>
                    <a:pt x="1480" y="365"/>
                    <a:pt x="655" y="1"/>
                    <a:pt x="288" y="1"/>
                  </a:cubicBezTo>
                  <a:close/>
                </a:path>
              </a:pathLst>
            </a:custGeom>
            <a:solidFill>
              <a:srgbClr val="993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42;p34">
              <a:extLst>
                <a:ext uri="{FF2B5EF4-FFF2-40B4-BE49-F238E27FC236}">
                  <a16:creationId xmlns:a16="http://schemas.microsoft.com/office/drawing/2014/main" id="{81F0D179-55AA-9790-B7D6-328BD7DD7F81}"/>
                </a:ext>
              </a:extLst>
            </p:cNvPr>
            <p:cNvSpPr/>
            <p:nvPr/>
          </p:nvSpPr>
          <p:spPr>
            <a:xfrm>
              <a:off x="359358" y="2715054"/>
              <a:ext cx="260100" cy="240417"/>
            </a:xfrm>
            <a:custGeom>
              <a:avLst/>
              <a:gdLst/>
              <a:ahLst/>
              <a:cxnLst/>
              <a:rect l="l" t="t" r="r" b="b"/>
              <a:pathLst>
                <a:path w="4493" h="4153" extrusionOk="0">
                  <a:moveTo>
                    <a:pt x="335" y="1"/>
                  </a:moveTo>
                  <a:lnTo>
                    <a:pt x="56" y="2930"/>
                  </a:lnTo>
                  <a:cubicBezTo>
                    <a:pt x="1" y="3544"/>
                    <a:pt x="475" y="4102"/>
                    <a:pt x="1117" y="4130"/>
                  </a:cubicBezTo>
                  <a:cubicBezTo>
                    <a:pt x="1265" y="4145"/>
                    <a:pt x="1408" y="4152"/>
                    <a:pt x="1547" y="4152"/>
                  </a:cubicBezTo>
                  <a:cubicBezTo>
                    <a:pt x="1905" y="4152"/>
                    <a:pt x="2230" y="4106"/>
                    <a:pt x="2512" y="4046"/>
                  </a:cubicBezTo>
                  <a:cubicBezTo>
                    <a:pt x="4241" y="3600"/>
                    <a:pt x="4492" y="2037"/>
                    <a:pt x="2930" y="698"/>
                  </a:cubicBezTo>
                  <a:cubicBezTo>
                    <a:pt x="2846" y="614"/>
                    <a:pt x="2763" y="559"/>
                    <a:pt x="2679" y="475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CC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43;p34">
              <a:extLst>
                <a:ext uri="{FF2B5EF4-FFF2-40B4-BE49-F238E27FC236}">
                  <a16:creationId xmlns:a16="http://schemas.microsoft.com/office/drawing/2014/main" id="{29A60374-29D6-3434-4A2D-F0A28E88604B}"/>
                </a:ext>
              </a:extLst>
            </p:cNvPr>
            <p:cNvSpPr/>
            <p:nvPr/>
          </p:nvSpPr>
          <p:spPr>
            <a:xfrm>
              <a:off x="503098" y="2755461"/>
              <a:ext cx="116359" cy="193816"/>
            </a:xfrm>
            <a:custGeom>
              <a:avLst/>
              <a:gdLst/>
              <a:ahLst/>
              <a:cxnLst/>
              <a:rect l="l" t="t" r="r" b="b"/>
              <a:pathLst>
                <a:path w="2010" h="3348" extrusionOk="0">
                  <a:moveTo>
                    <a:pt x="447" y="0"/>
                  </a:moveTo>
                  <a:lnTo>
                    <a:pt x="1" y="56"/>
                  </a:lnTo>
                  <a:cubicBezTo>
                    <a:pt x="1" y="56"/>
                    <a:pt x="670" y="1758"/>
                    <a:pt x="84" y="3153"/>
                  </a:cubicBezTo>
                  <a:cubicBezTo>
                    <a:pt x="56" y="3236"/>
                    <a:pt x="29" y="3292"/>
                    <a:pt x="29" y="3348"/>
                  </a:cubicBezTo>
                  <a:cubicBezTo>
                    <a:pt x="1758" y="2902"/>
                    <a:pt x="2009" y="1339"/>
                    <a:pt x="44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44;p34">
              <a:extLst>
                <a:ext uri="{FF2B5EF4-FFF2-40B4-BE49-F238E27FC236}">
                  <a16:creationId xmlns:a16="http://schemas.microsoft.com/office/drawing/2014/main" id="{7DB3E2AD-CBC5-AA35-3497-38545A635603}"/>
                </a:ext>
              </a:extLst>
            </p:cNvPr>
            <p:cNvSpPr/>
            <p:nvPr/>
          </p:nvSpPr>
          <p:spPr>
            <a:xfrm>
              <a:off x="293133" y="2658265"/>
              <a:ext cx="247190" cy="121858"/>
            </a:xfrm>
            <a:custGeom>
              <a:avLst/>
              <a:gdLst/>
              <a:ahLst/>
              <a:cxnLst/>
              <a:rect l="l" t="t" r="r" b="b"/>
              <a:pathLst>
                <a:path w="4270" h="2105" extrusionOk="0">
                  <a:moveTo>
                    <a:pt x="170" y="1"/>
                  </a:moveTo>
                  <a:cubicBezTo>
                    <a:pt x="130" y="1"/>
                    <a:pt x="89" y="17"/>
                    <a:pt x="57" y="33"/>
                  </a:cubicBezTo>
                  <a:cubicBezTo>
                    <a:pt x="29" y="61"/>
                    <a:pt x="1" y="117"/>
                    <a:pt x="1" y="173"/>
                  </a:cubicBezTo>
                  <a:lnTo>
                    <a:pt x="29" y="675"/>
                  </a:lnTo>
                  <a:cubicBezTo>
                    <a:pt x="57" y="982"/>
                    <a:pt x="280" y="1233"/>
                    <a:pt x="587" y="1288"/>
                  </a:cubicBezTo>
                  <a:lnTo>
                    <a:pt x="1479" y="1400"/>
                  </a:lnTo>
                  <a:cubicBezTo>
                    <a:pt x="1619" y="1400"/>
                    <a:pt x="1786" y="1456"/>
                    <a:pt x="1954" y="1512"/>
                  </a:cubicBezTo>
                  <a:cubicBezTo>
                    <a:pt x="2121" y="1567"/>
                    <a:pt x="2261" y="1651"/>
                    <a:pt x="2400" y="1763"/>
                  </a:cubicBezTo>
                  <a:cubicBezTo>
                    <a:pt x="2672" y="2001"/>
                    <a:pt x="2976" y="2104"/>
                    <a:pt x="3304" y="2104"/>
                  </a:cubicBezTo>
                  <a:cubicBezTo>
                    <a:pt x="3514" y="2104"/>
                    <a:pt x="3734" y="2062"/>
                    <a:pt x="3962" y="1986"/>
                  </a:cubicBezTo>
                  <a:cubicBezTo>
                    <a:pt x="4269" y="1874"/>
                    <a:pt x="4269" y="1651"/>
                    <a:pt x="4130" y="1484"/>
                  </a:cubicBezTo>
                  <a:lnTo>
                    <a:pt x="3990" y="1261"/>
                  </a:lnTo>
                  <a:cubicBezTo>
                    <a:pt x="3907" y="1149"/>
                    <a:pt x="3795" y="1037"/>
                    <a:pt x="3656" y="1009"/>
                  </a:cubicBezTo>
                  <a:cubicBezTo>
                    <a:pt x="3590" y="977"/>
                    <a:pt x="3525" y="963"/>
                    <a:pt x="3459" y="963"/>
                  </a:cubicBezTo>
                  <a:cubicBezTo>
                    <a:pt x="3413" y="963"/>
                    <a:pt x="3367" y="970"/>
                    <a:pt x="3321" y="982"/>
                  </a:cubicBezTo>
                  <a:cubicBezTo>
                    <a:pt x="3202" y="1001"/>
                    <a:pt x="3098" y="1021"/>
                    <a:pt x="2988" y="1021"/>
                  </a:cubicBezTo>
                  <a:cubicBezTo>
                    <a:pt x="2942" y="1021"/>
                    <a:pt x="2895" y="1018"/>
                    <a:pt x="2846" y="1009"/>
                  </a:cubicBezTo>
                  <a:cubicBezTo>
                    <a:pt x="2756" y="1014"/>
                    <a:pt x="2665" y="1017"/>
                    <a:pt x="2575" y="1017"/>
                  </a:cubicBezTo>
                  <a:cubicBezTo>
                    <a:pt x="1645" y="1017"/>
                    <a:pt x="786" y="745"/>
                    <a:pt x="252" y="33"/>
                  </a:cubicBezTo>
                  <a:cubicBezTo>
                    <a:pt x="228" y="9"/>
                    <a:pt x="200" y="1"/>
                    <a:pt x="17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45;p34">
              <a:extLst>
                <a:ext uri="{FF2B5EF4-FFF2-40B4-BE49-F238E27FC236}">
                  <a16:creationId xmlns:a16="http://schemas.microsoft.com/office/drawing/2014/main" id="{D01B62D4-BDAD-4598-F8BD-9D1DBE4F902B}"/>
                </a:ext>
              </a:extLst>
            </p:cNvPr>
            <p:cNvSpPr/>
            <p:nvPr/>
          </p:nvSpPr>
          <p:spPr>
            <a:xfrm>
              <a:off x="293133" y="2657107"/>
              <a:ext cx="220214" cy="93261"/>
            </a:xfrm>
            <a:custGeom>
              <a:avLst/>
              <a:gdLst/>
              <a:ahLst/>
              <a:cxnLst/>
              <a:rect l="l" t="t" r="r" b="b"/>
              <a:pathLst>
                <a:path w="3804" h="1611" extrusionOk="0">
                  <a:moveTo>
                    <a:pt x="164" y="0"/>
                  </a:moveTo>
                  <a:cubicBezTo>
                    <a:pt x="126" y="0"/>
                    <a:pt x="87" y="22"/>
                    <a:pt x="57" y="53"/>
                  </a:cubicBezTo>
                  <a:cubicBezTo>
                    <a:pt x="29" y="81"/>
                    <a:pt x="1" y="137"/>
                    <a:pt x="1" y="193"/>
                  </a:cubicBezTo>
                  <a:lnTo>
                    <a:pt x="29" y="695"/>
                  </a:lnTo>
                  <a:cubicBezTo>
                    <a:pt x="57" y="1002"/>
                    <a:pt x="280" y="1253"/>
                    <a:pt x="587" y="1308"/>
                  </a:cubicBezTo>
                  <a:lnTo>
                    <a:pt x="1479" y="1420"/>
                  </a:lnTo>
                  <a:cubicBezTo>
                    <a:pt x="1619" y="1420"/>
                    <a:pt x="1786" y="1476"/>
                    <a:pt x="1954" y="1532"/>
                  </a:cubicBezTo>
                  <a:cubicBezTo>
                    <a:pt x="2142" y="1586"/>
                    <a:pt x="2351" y="1610"/>
                    <a:pt x="2556" y="1610"/>
                  </a:cubicBezTo>
                  <a:cubicBezTo>
                    <a:pt x="3198" y="1610"/>
                    <a:pt x="3804" y="1368"/>
                    <a:pt x="3656" y="1029"/>
                  </a:cubicBezTo>
                  <a:cubicBezTo>
                    <a:pt x="3590" y="997"/>
                    <a:pt x="3525" y="983"/>
                    <a:pt x="3459" y="983"/>
                  </a:cubicBezTo>
                  <a:cubicBezTo>
                    <a:pt x="3413" y="983"/>
                    <a:pt x="3367" y="990"/>
                    <a:pt x="3321" y="1002"/>
                  </a:cubicBezTo>
                  <a:cubicBezTo>
                    <a:pt x="3153" y="1029"/>
                    <a:pt x="2986" y="1029"/>
                    <a:pt x="2846" y="1029"/>
                  </a:cubicBezTo>
                  <a:cubicBezTo>
                    <a:pt x="2756" y="1034"/>
                    <a:pt x="2665" y="1037"/>
                    <a:pt x="2575" y="1037"/>
                  </a:cubicBezTo>
                  <a:cubicBezTo>
                    <a:pt x="1645" y="1037"/>
                    <a:pt x="786" y="765"/>
                    <a:pt x="252" y="53"/>
                  </a:cubicBezTo>
                  <a:cubicBezTo>
                    <a:pt x="227" y="15"/>
                    <a:pt x="196" y="0"/>
                    <a:pt x="16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46;p34">
              <a:extLst>
                <a:ext uri="{FF2B5EF4-FFF2-40B4-BE49-F238E27FC236}">
                  <a16:creationId xmlns:a16="http://schemas.microsoft.com/office/drawing/2014/main" id="{DAB6A205-54F7-0B3F-02BE-9136B2D9C5F4}"/>
                </a:ext>
              </a:extLst>
            </p:cNvPr>
            <p:cNvSpPr/>
            <p:nvPr/>
          </p:nvSpPr>
          <p:spPr>
            <a:xfrm>
              <a:off x="320630" y="2582603"/>
              <a:ext cx="190632" cy="182585"/>
            </a:xfrm>
            <a:custGeom>
              <a:avLst/>
              <a:gdLst/>
              <a:ahLst/>
              <a:cxnLst/>
              <a:rect l="l" t="t" r="r" b="b"/>
              <a:pathLst>
                <a:path w="3293" h="3154" extrusionOk="0">
                  <a:moveTo>
                    <a:pt x="809" y="1"/>
                  </a:moveTo>
                  <a:cubicBezTo>
                    <a:pt x="418" y="1"/>
                    <a:pt x="0" y="280"/>
                    <a:pt x="56" y="670"/>
                  </a:cubicBezTo>
                  <a:cubicBezTo>
                    <a:pt x="140" y="1145"/>
                    <a:pt x="1897" y="2651"/>
                    <a:pt x="1897" y="2651"/>
                  </a:cubicBezTo>
                  <a:lnTo>
                    <a:pt x="3013" y="3153"/>
                  </a:lnTo>
                  <a:lnTo>
                    <a:pt x="3153" y="2930"/>
                  </a:lnTo>
                  <a:cubicBezTo>
                    <a:pt x="3292" y="2707"/>
                    <a:pt x="3292" y="2400"/>
                    <a:pt x="3097" y="2205"/>
                  </a:cubicBezTo>
                  <a:lnTo>
                    <a:pt x="1562" y="391"/>
                  </a:lnTo>
                  <a:cubicBezTo>
                    <a:pt x="1507" y="308"/>
                    <a:pt x="1451" y="224"/>
                    <a:pt x="1367" y="168"/>
                  </a:cubicBezTo>
                  <a:lnTo>
                    <a:pt x="1339" y="140"/>
                  </a:lnTo>
                  <a:cubicBezTo>
                    <a:pt x="1228" y="57"/>
                    <a:pt x="1088" y="1"/>
                    <a:pt x="94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47;p34">
              <a:extLst>
                <a:ext uri="{FF2B5EF4-FFF2-40B4-BE49-F238E27FC236}">
                  <a16:creationId xmlns:a16="http://schemas.microsoft.com/office/drawing/2014/main" id="{4C0042AA-6223-8B1A-857C-C7B18AD04694}"/>
                </a:ext>
              </a:extLst>
            </p:cNvPr>
            <p:cNvSpPr/>
            <p:nvPr/>
          </p:nvSpPr>
          <p:spPr>
            <a:xfrm>
              <a:off x="362600" y="2736068"/>
              <a:ext cx="143799" cy="158329"/>
            </a:xfrm>
            <a:custGeom>
              <a:avLst/>
              <a:gdLst/>
              <a:ahLst/>
              <a:cxnLst/>
              <a:rect l="l" t="t" r="r" b="b"/>
              <a:pathLst>
                <a:path w="2484" h="2735" extrusionOk="0">
                  <a:moveTo>
                    <a:pt x="1172" y="0"/>
                  </a:moveTo>
                  <a:cubicBezTo>
                    <a:pt x="642" y="865"/>
                    <a:pt x="307" y="1702"/>
                    <a:pt x="0" y="2567"/>
                  </a:cubicBezTo>
                  <a:lnTo>
                    <a:pt x="614" y="2734"/>
                  </a:lnTo>
                  <a:lnTo>
                    <a:pt x="2483" y="251"/>
                  </a:lnTo>
                  <a:cubicBezTo>
                    <a:pt x="2177" y="84"/>
                    <a:pt x="1730" y="0"/>
                    <a:pt x="1172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48;p34">
              <a:extLst>
                <a:ext uri="{FF2B5EF4-FFF2-40B4-BE49-F238E27FC236}">
                  <a16:creationId xmlns:a16="http://schemas.microsoft.com/office/drawing/2014/main" id="{B1D32348-8F2E-2127-B3DD-9033B24713D8}"/>
                </a:ext>
              </a:extLst>
            </p:cNvPr>
            <p:cNvSpPr/>
            <p:nvPr/>
          </p:nvSpPr>
          <p:spPr>
            <a:xfrm>
              <a:off x="349691" y="2881429"/>
              <a:ext cx="93724" cy="59800"/>
            </a:xfrm>
            <a:custGeom>
              <a:avLst/>
              <a:gdLst/>
              <a:ahLst/>
              <a:cxnLst/>
              <a:rect l="l" t="t" r="r" b="b"/>
              <a:pathLst>
                <a:path w="1619" h="1033" extrusionOk="0">
                  <a:moveTo>
                    <a:pt x="251" y="0"/>
                  </a:moveTo>
                  <a:cubicBezTo>
                    <a:pt x="84" y="195"/>
                    <a:pt x="0" y="447"/>
                    <a:pt x="28" y="586"/>
                  </a:cubicBezTo>
                  <a:lnTo>
                    <a:pt x="447" y="698"/>
                  </a:lnTo>
                  <a:lnTo>
                    <a:pt x="474" y="642"/>
                  </a:lnTo>
                  <a:lnTo>
                    <a:pt x="865" y="837"/>
                  </a:lnTo>
                  <a:lnTo>
                    <a:pt x="1535" y="1032"/>
                  </a:lnTo>
                  <a:cubicBezTo>
                    <a:pt x="1618" y="893"/>
                    <a:pt x="1563" y="726"/>
                    <a:pt x="1423" y="642"/>
                  </a:cubicBezTo>
                  <a:lnTo>
                    <a:pt x="837" y="2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49;p34">
              <a:extLst>
                <a:ext uri="{FF2B5EF4-FFF2-40B4-BE49-F238E27FC236}">
                  <a16:creationId xmlns:a16="http://schemas.microsoft.com/office/drawing/2014/main" id="{137F88E3-A232-58D4-9CA0-F1DA50E131CE}"/>
                </a:ext>
              </a:extLst>
            </p:cNvPr>
            <p:cNvSpPr/>
            <p:nvPr/>
          </p:nvSpPr>
          <p:spPr>
            <a:xfrm>
              <a:off x="391661" y="2871298"/>
              <a:ext cx="54995" cy="77978"/>
            </a:xfrm>
            <a:custGeom>
              <a:avLst/>
              <a:gdLst/>
              <a:ahLst/>
              <a:cxnLst/>
              <a:rect l="l" t="t" r="r" b="b"/>
              <a:pathLst>
                <a:path w="950" h="1347" extrusionOk="0">
                  <a:moveTo>
                    <a:pt x="589" y="83"/>
                  </a:moveTo>
                  <a:cubicBezTo>
                    <a:pt x="607" y="83"/>
                    <a:pt x="625" y="86"/>
                    <a:pt x="642" y="92"/>
                  </a:cubicBezTo>
                  <a:lnTo>
                    <a:pt x="670" y="92"/>
                  </a:lnTo>
                  <a:cubicBezTo>
                    <a:pt x="838" y="147"/>
                    <a:pt x="893" y="426"/>
                    <a:pt x="810" y="733"/>
                  </a:cubicBezTo>
                  <a:lnTo>
                    <a:pt x="698" y="1180"/>
                  </a:lnTo>
                  <a:lnTo>
                    <a:pt x="84" y="984"/>
                  </a:lnTo>
                  <a:lnTo>
                    <a:pt x="196" y="566"/>
                  </a:lnTo>
                  <a:cubicBezTo>
                    <a:pt x="271" y="291"/>
                    <a:pt x="436" y="83"/>
                    <a:pt x="589" y="83"/>
                  </a:cubicBezTo>
                  <a:close/>
                  <a:moveTo>
                    <a:pt x="614" y="0"/>
                  </a:moveTo>
                  <a:cubicBezTo>
                    <a:pt x="434" y="0"/>
                    <a:pt x="244" y="235"/>
                    <a:pt x="168" y="538"/>
                  </a:cubicBezTo>
                  <a:lnTo>
                    <a:pt x="56" y="984"/>
                  </a:lnTo>
                  <a:lnTo>
                    <a:pt x="1" y="1124"/>
                  </a:lnTo>
                  <a:lnTo>
                    <a:pt x="698" y="1347"/>
                  </a:lnTo>
                  <a:lnTo>
                    <a:pt x="726" y="1180"/>
                  </a:lnTo>
                  <a:lnTo>
                    <a:pt x="838" y="761"/>
                  </a:lnTo>
                  <a:cubicBezTo>
                    <a:pt x="949" y="398"/>
                    <a:pt x="865" y="92"/>
                    <a:pt x="670" y="8"/>
                  </a:cubicBezTo>
                  <a:cubicBezTo>
                    <a:pt x="652" y="3"/>
                    <a:pt x="633" y="0"/>
                    <a:pt x="61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50;p34">
              <a:extLst>
                <a:ext uri="{FF2B5EF4-FFF2-40B4-BE49-F238E27FC236}">
                  <a16:creationId xmlns:a16="http://schemas.microsoft.com/office/drawing/2014/main" id="{1696F9E9-425D-F6D9-C433-8A8CDF7AD565}"/>
                </a:ext>
              </a:extLst>
            </p:cNvPr>
            <p:cNvSpPr/>
            <p:nvPr/>
          </p:nvSpPr>
          <p:spPr>
            <a:xfrm>
              <a:off x="428826" y="2866898"/>
              <a:ext cx="3300" cy="8105"/>
            </a:xfrm>
            <a:custGeom>
              <a:avLst/>
              <a:gdLst/>
              <a:ahLst/>
              <a:cxnLst/>
              <a:rect l="l" t="t" r="r" b="b"/>
              <a:pathLst>
                <a:path w="57" h="140" extrusionOk="0">
                  <a:moveTo>
                    <a:pt x="56" y="0"/>
                  </a:moveTo>
                  <a:lnTo>
                    <a:pt x="0" y="140"/>
                  </a:lnTo>
                  <a:lnTo>
                    <a:pt x="28" y="14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51;p34">
              <a:extLst>
                <a:ext uri="{FF2B5EF4-FFF2-40B4-BE49-F238E27FC236}">
                  <a16:creationId xmlns:a16="http://schemas.microsoft.com/office/drawing/2014/main" id="{09D60BD4-68B9-9FA7-4245-97879C434191}"/>
                </a:ext>
              </a:extLst>
            </p:cNvPr>
            <p:cNvSpPr/>
            <p:nvPr/>
          </p:nvSpPr>
          <p:spPr>
            <a:xfrm>
              <a:off x="428826" y="2790947"/>
              <a:ext cx="25877" cy="79194"/>
            </a:xfrm>
            <a:custGeom>
              <a:avLst/>
              <a:gdLst/>
              <a:ahLst/>
              <a:cxnLst/>
              <a:rect l="l" t="t" r="r" b="b"/>
              <a:pathLst>
                <a:path w="447" h="1368" extrusionOk="0">
                  <a:moveTo>
                    <a:pt x="363" y="1"/>
                  </a:moveTo>
                  <a:lnTo>
                    <a:pt x="0" y="1340"/>
                  </a:lnTo>
                  <a:lnTo>
                    <a:pt x="84" y="1368"/>
                  </a:lnTo>
                  <a:lnTo>
                    <a:pt x="447" y="29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52;p34">
              <a:extLst>
                <a:ext uri="{FF2B5EF4-FFF2-40B4-BE49-F238E27FC236}">
                  <a16:creationId xmlns:a16="http://schemas.microsoft.com/office/drawing/2014/main" id="{5724B0CF-3E47-87FF-48EA-4BE642477488}"/>
                </a:ext>
              </a:extLst>
            </p:cNvPr>
            <p:cNvSpPr/>
            <p:nvPr/>
          </p:nvSpPr>
          <p:spPr>
            <a:xfrm>
              <a:off x="401328" y="2904006"/>
              <a:ext cx="42086" cy="37223"/>
            </a:xfrm>
            <a:custGeom>
              <a:avLst/>
              <a:gdLst/>
              <a:ahLst/>
              <a:cxnLst/>
              <a:rect l="l" t="t" r="r" b="b"/>
              <a:pathLst>
                <a:path w="727" h="643" extrusionOk="0">
                  <a:moveTo>
                    <a:pt x="168" y="1"/>
                  </a:moveTo>
                  <a:cubicBezTo>
                    <a:pt x="113" y="140"/>
                    <a:pt x="29" y="280"/>
                    <a:pt x="1" y="447"/>
                  </a:cubicBezTo>
                  <a:lnTo>
                    <a:pt x="643" y="642"/>
                  </a:lnTo>
                  <a:cubicBezTo>
                    <a:pt x="726" y="503"/>
                    <a:pt x="671" y="336"/>
                    <a:pt x="531" y="252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53;p34">
              <a:extLst>
                <a:ext uri="{FF2B5EF4-FFF2-40B4-BE49-F238E27FC236}">
                  <a16:creationId xmlns:a16="http://schemas.microsoft.com/office/drawing/2014/main" id="{DBA745E8-201F-1CAA-1F19-B1CA10B7CCDF}"/>
                </a:ext>
              </a:extLst>
            </p:cNvPr>
            <p:cNvSpPr/>
            <p:nvPr/>
          </p:nvSpPr>
          <p:spPr>
            <a:xfrm>
              <a:off x="-131602" y="3296496"/>
              <a:ext cx="43649" cy="82435"/>
            </a:xfrm>
            <a:custGeom>
              <a:avLst/>
              <a:gdLst/>
              <a:ahLst/>
              <a:cxnLst/>
              <a:rect l="l" t="t" r="r" b="b"/>
              <a:pathLst>
                <a:path w="754" h="1424" extrusionOk="0">
                  <a:moveTo>
                    <a:pt x="251" y="0"/>
                  </a:moveTo>
                  <a:lnTo>
                    <a:pt x="0" y="112"/>
                  </a:lnTo>
                  <a:lnTo>
                    <a:pt x="363" y="1423"/>
                  </a:lnTo>
                  <a:cubicBezTo>
                    <a:pt x="502" y="1256"/>
                    <a:pt x="614" y="1060"/>
                    <a:pt x="754" y="8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54;p34">
              <a:extLst>
                <a:ext uri="{FF2B5EF4-FFF2-40B4-BE49-F238E27FC236}">
                  <a16:creationId xmlns:a16="http://schemas.microsoft.com/office/drawing/2014/main" id="{6FFD439E-66ED-B55D-AE95-CAF34B9D9945}"/>
                </a:ext>
              </a:extLst>
            </p:cNvPr>
            <p:cNvSpPr/>
            <p:nvPr/>
          </p:nvSpPr>
          <p:spPr>
            <a:xfrm>
              <a:off x="887484" y="3157562"/>
              <a:ext cx="37223" cy="71147"/>
            </a:xfrm>
            <a:custGeom>
              <a:avLst/>
              <a:gdLst/>
              <a:ahLst/>
              <a:cxnLst/>
              <a:rect l="l" t="t" r="r" b="b"/>
              <a:pathLst>
                <a:path w="643" h="1229" extrusionOk="0">
                  <a:moveTo>
                    <a:pt x="252" y="1"/>
                  </a:moveTo>
                  <a:lnTo>
                    <a:pt x="1" y="196"/>
                  </a:lnTo>
                  <a:lnTo>
                    <a:pt x="140" y="1229"/>
                  </a:lnTo>
                  <a:cubicBezTo>
                    <a:pt x="363" y="1117"/>
                    <a:pt x="503" y="866"/>
                    <a:pt x="642" y="671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55;p34">
              <a:extLst>
                <a:ext uri="{FF2B5EF4-FFF2-40B4-BE49-F238E27FC236}">
                  <a16:creationId xmlns:a16="http://schemas.microsoft.com/office/drawing/2014/main" id="{F872C25F-D904-40A7-9D52-90F9830C7E83}"/>
                </a:ext>
              </a:extLst>
            </p:cNvPr>
            <p:cNvSpPr/>
            <p:nvPr/>
          </p:nvSpPr>
          <p:spPr>
            <a:xfrm>
              <a:off x="-18544" y="2787764"/>
              <a:ext cx="90482" cy="189011"/>
            </a:xfrm>
            <a:custGeom>
              <a:avLst/>
              <a:gdLst/>
              <a:ahLst/>
              <a:cxnLst/>
              <a:rect l="l" t="t" r="r" b="b"/>
              <a:pathLst>
                <a:path w="1563" h="3265" extrusionOk="0">
                  <a:moveTo>
                    <a:pt x="363" y="0"/>
                  </a:moveTo>
                  <a:cubicBezTo>
                    <a:pt x="363" y="0"/>
                    <a:pt x="335" y="56"/>
                    <a:pt x="307" y="140"/>
                  </a:cubicBezTo>
                  <a:cubicBezTo>
                    <a:pt x="251" y="223"/>
                    <a:pt x="168" y="363"/>
                    <a:pt x="140" y="530"/>
                  </a:cubicBezTo>
                  <a:cubicBezTo>
                    <a:pt x="28" y="865"/>
                    <a:pt x="0" y="1395"/>
                    <a:pt x="168" y="1925"/>
                  </a:cubicBezTo>
                  <a:cubicBezTo>
                    <a:pt x="391" y="2455"/>
                    <a:pt x="753" y="2818"/>
                    <a:pt x="1060" y="3013"/>
                  </a:cubicBezTo>
                  <a:cubicBezTo>
                    <a:pt x="1200" y="3097"/>
                    <a:pt x="1339" y="3153"/>
                    <a:pt x="1423" y="3208"/>
                  </a:cubicBezTo>
                  <a:cubicBezTo>
                    <a:pt x="1507" y="3236"/>
                    <a:pt x="1563" y="3264"/>
                    <a:pt x="1563" y="3264"/>
                  </a:cubicBezTo>
                  <a:cubicBezTo>
                    <a:pt x="1563" y="3264"/>
                    <a:pt x="1451" y="3069"/>
                    <a:pt x="1256" y="2818"/>
                  </a:cubicBezTo>
                  <a:cubicBezTo>
                    <a:pt x="1060" y="2539"/>
                    <a:pt x="865" y="2148"/>
                    <a:pt x="698" y="1730"/>
                  </a:cubicBezTo>
                  <a:cubicBezTo>
                    <a:pt x="558" y="1283"/>
                    <a:pt x="447" y="865"/>
                    <a:pt x="419" y="558"/>
                  </a:cubicBezTo>
                  <a:cubicBezTo>
                    <a:pt x="391" y="223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56;p34">
              <a:extLst>
                <a:ext uri="{FF2B5EF4-FFF2-40B4-BE49-F238E27FC236}">
                  <a16:creationId xmlns:a16="http://schemas.microsoft.com/office/drawing/2014/main" id="{18342933-F926-724A-DF14-802EDDFF807F}"/>
                </a:ext>
              </a:extLst>
            </p:cNvPr>
            <p:cNvSpPr/>
            <p:nvPr/>
          </p:nvSpPr>
          <p:spPr>
            <a:xfrm>
              <a:off x="-63756" y="3081669"/>
              <a:ext cx="16209" cy="38844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1" y="1"/>
                  </a:moveTo>
                  <a:cubicBezTo>
                    <a:pt x="140" y="84"/>
                    <a:pt x="56" y="196"/>
                    <a:pt x="28" y="335"/>
                  </a:cubicBezTo>
                  <a:cubicBezTo>
                    <a:pt x="0" y="475"/>
                    <a:pt x="56" y="587"/>
                    <a:pt x="140" y="670"/>
                  </a:cubicBezTo>
                  <a:lnTo>
                    <a:pt x="195" y="670"/>
                  </a:lnTo>
                  <a:cubicBezTo>
                    <a:pt x="140" y="447"/>
                    <a:pt x="167" y="224"/>
                    <a:pt x="279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57;p34">
              <a:extLst>
                <a:ext uri="{FF2B5EF4-FFF2-40B4-BE49-F238E27FC236}">
                  <a16:creationId xmlns:a16="http://schemas.microsoft.com/office/drawing/2014/main" id="{67D37C67-47A7-E676-5E69-06D3B3146017}"/>
                </a:ext>
              </a:extLst>
            </p:cNvPr>
            <p:cNvSpPr/>
            <p:nvPr/>
          </p:nvSpPr>
          <p:spPr>
            <a:xfrm>
              <a:off x="-37937" y="2992866"/>
              <a:ext cx="63042" cy="79194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1088" y="0"/>
                  </a:moveTo>
                  <a:cubicBezTo>
                    <a:pt x="1088" y="0"/>
                    <a:pt x="754" y="223"/>
                    <a:pt x="447" y="586"/>
                  </a:cubicBezTo>
                  <a:cubicBezTo>
                    <a:pt x="140" y="977"/>
                    <a:pt x="0" y="1367"/>
                    <a:pt x="0" y="1367"/>
                  </a:cubicBezTo>
                  <a:cubicBezTo>
                    <a:pt x="0" y="1367"/>
                    <a:pt x="363" y="1144"/>
                    <a:pt x="670" y="754"/>
                  </a:cubicBezTo>
                  <a:cubicBezTo>
                    <a:pt x="949" y="391"/>
                    <a:pt x="1088" y="0"/>
                    <a:pt x="1088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58;p34">
              <a:extLst>
                <a:ext uri="{FF2B5EF4-FFF2-40B4-BE49-F238E27FC236}">
                  <a16:creationId xmlns:a16="http://schemas.microsoft.com/office/drawing/2014/main" id="{CE8A98D3-9E64-1E0C-C1C6-8D0A58BFDA4C}"/>
                </a:ext>
              </a:extLst>
            </p:cNvPr>
            <p:cNvSpPr/>
            <p:nvPr/>
          </p:nvSpPr>
          <p:spPr>
            <a:xfrm>
              <a:off x="-83149" y="3133364"/>
              <a:ext cx="32361" cy="163192"/>
            </a:xfrm>
            <a:custGeom>
              <a:avLst/>
              <a:gdLst/>
              <a:ahLst/>
              <a:cxnLst/>
              <a:rect l="l" t="t" r="r" b="b"/>
              <a:pathLst>
                <a:path w="559" h="2819" extrusionOk="0">
                  <a:moveTo>
                    <a:pt x="530" y="0"/>
                  </a:moveTo>
                  <a:cubicBezTo>
                    <a:pt x="530" y="1"/>
                    <a:pt x="307" y="614"/>
                    <a:pt x="168" y="1395"/>
                  </a:cubicBezTo>
                  <a:cubicBezTo>
                    <a:pt x="0" y="2177"/>
                    <a:pt x="28" y="2818"/>
                    <a:pt x="28" y="2818"/>
                  </a:cubicBezTo>
                  <a:cubicBezTo>
                    <a:pt x="28" y="2818"/>
                    <a:pt x="279" y="2204"/>
                    <a:pt x="419" y="1423"/>
                  </a:cubicBezTo>
                  <a:cubicBezTo>
                    <a:pt x="558" y="670"/>
                    <a:pt x="530" y="1"/>
                    <a:pt x="530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59;p34">
              <a:extLst>
                <a:ext uri="{FF2B5EF4-FFF2-40B4-BE49-F238E27FC236}">
                  <a16:creationId xmlns:a16="http://schemas.microsoft.com/office/drawing/2014/main" id="{8F9E1217-5AE7-A048-C51D-B1CA9610A06F}"/>
                </a:ext>
              </a:extLst>
            </p:cNvPr>
            <p:cNvSpPr/>
            <p:nvPr/>
          </p:nvSpPr>
          <p:spPr>
            <a:xfrm>
              <a:off x="633928" y="2981520"/>
              <a:ext cx="138936" cy="45617"/>
            </a:xfrm>
            <a:custGeom>
              <a:avLst/>
              <a:gdLst/>
              <a:ahLst/>
              <a:cxnLst/>
              <a:rect l="l" t="t" r="r" b="b"/>
              <a:pathLst>
                <a:path w="2400" h="788" extrusionOk="0">
                  <a:moveTo>
                    <a:pt x="0" y="1"/>
                  </a:moveTo>
                  <a:cubicBezTo>
                    <a:pt x="0" y="1"/>
                    <a:pt x="28" y="57"/>
                    <a:pt x="56" y="113"/>
                  </a:cubicBezTo>
                  <a:cubicBezTo>
                    <a:pt x="84" y="168"/>
                    <a:pt x="140" y="252"/>
                    <a:pt x="224" y="336"/>
                  </a:cubicBezTo>
                  <a:cubicBezTo>
                    <a:pt x="307" y="447"/>
                    <a:pt x="419" y="531"/>
                    <a:pt x="586" y="615"/>
                  </a:cubicBezTo>
                  <a:cubicBezTo>
                    <a:pt x="726" y="698"/>
                    <a:pt x="893" y="754"/>
                    <a:pt x="1088" y="782"/>
                  </a:cubicBezTo>
                  <a:cubicBezTo>
                    <a:pt x="1142" y="786"/>
                    <a:pt x="1194" y="788"/>
                    <a:pt x="1245" y="788"/>
                  </a:cubicBezTo>
                  <a:cubicBezTo>
                    <a:pt x="1569" y="788"/>
                    <a:pt x="1844" y="719"/>
                    <a:pt x="2037" y="671"/>
                  </a:cubicBezTo>
                  <a:cubicBezTo>
                    <a:pt x="2260" y="587"/>
                    <a:pt x="2400" y="531"/>
                    <a:pt x="2400" y="531"/>
                  </a:cubicBezTo>
                  <a:lnTo>
                    <a:pt x="2009" y="531"/>
                  </a:lnTo>
                  <a:cubicBezTo>
                    <a:pt x="1786" y="531"/>
                    <a:pt x="1451" y="531"/>
                    <a:pt x="1116" y="503"/>
                  </a:cubicBezTo>
                  <a:cubicBezTo>
                    <a:pt x="782" y="447"/>
                    <a:pt x="503" y="364"/>
                    <a:pt x="307" y="252"/>
                  </a:cubicBezTo>
                  <a:cubicBezTo>
                    <a:pt x="196" y="168"/>
                    <a:pt x="140" y="140"/>
                    <a:pt x="84" y="85"/>
                  </a:cubicBezTo>
                  <a:cubicBezTo>
                    <a:pt x="28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0;p34">
              <a:extLst>
                <a:ext uri="{FF2B5EF4-FFF2-40B4-BE49-F238E27FC236}">
                  <a16:creationId xmlns:a16="http://schemas.microsoft.com/office/drawing/2014/main" id="{0B4B6EFB-BA02-4D3A-027D-2310B589A59E}"/>
                </a:ext>
              </a:extLst>
            </p:cNvPr>
            <p:cNvSpPr/>
            <p:nvPr/>
          </p:nvSpPr>
          <p:spPr>
            <a:xfrm>
              <a:off x="921408" y="2957322"/>
              <a:ext cx="27498" cy="167997"/>
            </a:xfrm>
            <a:custGeom>
              <a:avLst/>
              <a:gdLst/>
              <a:ahLst/>
              <a:cxnLst/>
              <a:rect l="l" t="t" r="r" b="b"/>
              <a:pathLst>
                <a:path w="475" h="2902" extrusionOk="0">
                  <a:moveTo>
                    <a:pt x="363" y="0"/>
                  </a:moveTo>
                  <a:cubicBezTo>
                    <a:pt x="335" y="84"/>
                    <a:pt x="307" y="224"/>
                    <a:pt x="279" y="391"/>
                  </a:cubicBezTo>
                  <a:cubicBezTo>
                    <a:pt x="252" y="642"/>
                    <a:pt x="168" y="1005"/>
                    <a:pt x="140" y="1423"/>
                  </a:cubicBezTo>
                  <a:cubicBezTo>
                    <a:pt x="84" y="1814"/>
                    <a:pt x="56" y="2177"/>
                    <a:pt x="28" y="2456"/>
                  </a:cubicBezTo>
                  <a:cubicBezTo>
                    <a:pt x="0" y="2707"/>
                    <a:pt x="0" y="2902"/>
                    <a:pt x="0" y="2902"/>
                  </a:cubicBezTo>
                  <a:cubicBezTo>
                    <a:pt x="0" y="2902"/>
                    <a:pt x="56" y="2735"/>
                    <a:pt x="168" y="2483"/>
                  </a:cubicBezTo>
                  <a:cubicBezTo>
                    <a:pt x="279" y="2232"/>
                    <a:pt x="363" y="1870"/>
                    <a:pt x="419" y="1451"/>
                  </a:cubicBezTo>
                  <a:cubicBezTo>
                    <a:pt x="447" y="1033"/>
                    <a:pt x="475" y="670"/>
                    <a:pt x="419" y="391"/>
                  </a:cubicBezTo>
                  <a:cubicBezTo>
                    <a:pt x="419" y="224"/>
                    <a:pt x="391" y="112"/>
                    <a:pt x="391" y="28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1;p34">
              <a:extLst>
                <a:ext uri="{FF2B5EF4-FFF2-40B4-BE49-F238E27FC236}">
                  <a16:creationId xmlns:a16="http://schemas.microsoft.com/office/drawing/2014/main" id="{383B81D5-D43C-7CB7-99A4-DB04FA726254}"/>
                </a:ext>
              </a:extLst>
            </p:cNvPr>
            <p:cNvSpPr/>
            <p:nvPr/>
          </p:nvSpPr>
          <p:spPr>
            <a:xfrm>
              <a:off x="288328" y="2773002"/>
              <a:ext cx="56559" cy="111670"/>
            </a:xfrm>
            <a:custGeom>
              <a:avLst/>
              <a:gdLst/>
              <a:ahLst/>
              <a:cxnLst/>
              <a:rect l="l" t="t" r="r" b="b"/>
              <a:pathLst>
                <a:path w="977" h="1929" extrusionOk="0">
                  <a:moveTo>
                    <a:pt x="502" y="255"/>
                  </a:moveTo>
                  <a:cubicBezTo>
                    <a:pt x="614" y="283"/>
                    <a:pt x="670" y="311"/>
                    <a:pt x="670" y="478"/>
                  </a:cubicBezTo>
                  <a:lnTo>
                    <a:pt x="670" y="590"/>
                  </a:lnTo>
                  <a:cubicBezTo>
                    <a:pt x="670" y="729"/>
                    <a:pt x="586" y="785"/>
                    <a:pt x="502" y="785"/>
                  </a:cubicBezTo>
                  <a:cubicBezTo>
                    <a:pt x="391" y="785"/>
                    <a:pt x="335" y="729"/>
                    <a:pt x="335" y="590"/>
                  </a:cubicBezTo>
                  <a:lnTo>
                    <a:pt x="335" y="478"/>
                  </a:lnTo>
                  <a:cubicBezTo>
                    <a:pt x="335" y="311"/>
                    <a:pt x="419" y="255"/>
                    <a:pt x="502" y="255"/>
                  </a:cubicBezTo>
                  <a:close/>
                  <a:moveTo>
                    <a:pt x="434" y="1059"/>
                  </a:moveTo>
                  <a:cubicBezTo>
                    <a:pt x="446" y="1059"/>
                    <a:pt x="460" y="1061"/>
                    <a:pt x="474" y="1064"/>
                  </a:cubicBezTo>
                  <a:cubicBezTo>
                    <a:pt x="586" y="1064"/>
                    <a:pt x="642" y="1120"/>
                    <a:pt x="642" y="1259"/>
                  </a:cubicBezTo>
                  <a:lnTo>
                    <a:pt x="642" y="1455"/>
                  </a:lnTo>
                  <a:cubicBezTo>
                    <a:pt x="614" y="1622"/>
                    <a:pt x="558" y="1650"/>
                    <a:pt x="446" y="1650"/>
                  </a:cubicBezTo>
                  <a:cubicBezTo>
                    <a:pt x="363" y="1650"/>
                    <a:pt x="307" y="1594"/>
                    <a:pt x="307" y="1427"/>
                  </a:cubicBezTo>
                  <a:lnTo>
                    <a:pt x="307" y="1259"/>
                  </a:lnTo>
                  <a:cubicBezTo>
                    <a:pt x="307" y="1138"/>
                    <a:pt x="349" y="1059"/>
                    <a:pt x="434" y="1059"/>
                  </a:cubicBezTo>
                  <a:close/>
                  <a:moveTo>
                    <a:pt x="466" y="1"/>
                  </a:moveTo>
                  <a:cubicBezTo>
                    <a:pt x="200" y="1"/>
                    <a:pt x="54" y="166"/>
                    <a:pt x="28" y="450"/>
                  </a:cubicBezTo>
                  <a:lnTo>
                    <a:pt x="28" y="506"/>
                  </a:lnTo>
                  <a:cubicBezTo>
                    <a:pt x="28" y="701"/>
                    <a:pt x="84" y="813"/>
                    <a:pt x="195" y="897"/>
                  </a:cubicBezTo>
                  <a:cubicBezTo>
                    <a:pt x="84" y="953"/>
                    <a:pt x="28" y="1092"/>
                    <a:pt x="0" y="1287"/>
                  </a:cubicBezTo>
                  <a:lnTo>
                    <a:pt x="0" y="1427"/>
                  </a:lnTo>
                  <a:cubicBezTo>
                    <a:pt x="0" y="1734"/>
                    <a:pt x="140" y="1901"/>
                    <a:pt x="446" y="1929"/>
                  </a:cubicBezTo>
                  <a:cubicBezTo>
                    <a:pt x="753" y="1929"/>
                    <a:pt x="921" y="1762"/>
                    <a:pt x="921" y="1455"/>
                  </a:cubicBezTo>
                  <a:lnTo>
                    <a:pt x="921" y="1315"/>
                  </a:lnTo>
                  <a:cubicBezTo>
                    <a:pt x="949" y="1148"/>
                    <a:pt x="893" y="980"/>
                    <a:pt x="753" y="925"/>
                  </a:cubicBezTo>
                  <a:cubicBezTo>
                    <a:pt x="893" y="841"/>
                    <a:pt x="949" y="729"/>
                    <a:pt x="949" y="534"/>
                  </a:cubicBezTo>
                  <a:lnTo>
                    <a:pt x="976" y="478"/>
                  </a:lnTo>
                  <a:cubicBezTo>
                    <a:pt x="976" y="199"/>
                    <a:pt x="809" y="4"/>
                    <a:pt x="530" y="4"/>
                  </a:cubicBezTo>
                  <a:cubicBezTo>
                    <a:pt x="508" y="2"/>
                    <a:pt x="487" y="1"/>
                    <a:pt x="4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924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3D1-EBBF-CA9A-347F-E8C03C82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History of horse racing</a:t>
            </a:r>
            <a:endParaRPr lang="en-US" dirty="0"/>
          </a:p>
        </p:txBody>
      </p:sp>
      <p:grpSp>
        <p:nvGrpSpPr>
          <p:cNvPr id="3" name="Google Shape;2759;p40">
            <a:extLst>
              <a:ext uri="{FF2B5EF4-FFF2-40B4-BE49-F238E27FC236}">
                <a16:creationId xmlns:a16="http://schemas.microsoft.com/office/drawing/2014/main" id="{01FD1F72-CDFA-24A9-6264-4935EB264C6F}"/>
              </a:ext>
            </a:extLst>
          </p:cNvPr>
          <p:cNvGrpSpPr/>
          <p:nvPr/>
        </p:nvGrpSpPr>
        <p:grpSpPr>
          <a:xfrm>
            <a:off x="7162566" y="1643022"/>
            <a:ext cx="1248321" cy="2159613"/>
            <a:chOff x="3732639" y="2065539"/>
            <a:chExt cx="1378904" cy="2385521"/>
          </a:xfrm>
        </p:grpSpPr>
        <p:sp>
          <p:nvSpPr>
            <p:cNvPr id="4" name="Google Shape;2760;p40">
              <a:extLst>
                <a:ext uri="{FF2B5EF4-FFF2-40B4-BE49-F238E27FC236}">
                  <a16:creationId xmlns:a16="http://schemas.microsoft.com/office/drawing/2014/main" id="{C5399D9A-31C3-B599-1E01-4D00E4B4C5A2}"/>
                </a:ext>
              </a:extLst>
            </p:cNvPr>
            <p:cNvSpPr/>
            <p:nvPr/>
          </p:nvSpPr>
          <p:spPr>
            <a:xfrm>
              <a:off x="3858814" y="4192210"/>
              <a:ext cx="1236350" cy="258850"/>
            </a:xfrm>
            <a:custGeom>
              <a:avLst/>
              <a:gdLst/>
              <a:ahLst/>
              <a:cxnLst/>
              <a:rect l="l" t="t" r="r" b="b"/>
              <a:pathLst>
                <a:path w="49454" h="10354" extrusionOk="0">
                  <a:moveTo>
                    <a:pt x="3314" y="1276"/>
                  </a:moveTo>
                  <a:cubicBezTo>
                    <a:pt x="10556" y="345"/>
                    <a:pt x="43972" y="-638"/>
                    <a:pt x="48627" y="655"/>
                  </a:cubicBezTo>
                  <a:cubicBezTo>
                    <a:pt x="53283" y="1948"/>
                    <a:pt x="36368" y="7483"/>
                    <a:pt x="31247" y="9035"/>
                  </a:cubicBezTo>
                  <a:cubicBezTo>
                    <a:pt x="26126" y="10587"/>
                    <a:pt x="22246" y="10432"/>
                    <a:pt x="17901" y="9966"/>
                  </a:cubicBezTo>
                  <a:cubicBezTo>
                    <a:pt x="13556" y="9501"/>
                    <a:pt x="7607" y="7690"/>
                    <a:pt x="5176" y="6242"/>
                  </a:cubicBezTo>
                  <a:cubicBezTo>
                    <a:pt x="2745" y="4794"/>
                    <a:pt x="-3928" y="2207"/>
                    <a:pt x="3314" y="1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oogle Shape;2761;p40">
              <a:extLst>
                <a:ext uri="{FF2B5EF4-FFF2-40B4-BE49-F238E27FC236}">
                  <a16:creationId xmlns:a16="http://schemas.microsoft.com/office/drawing/2014/main" id="{903939D1-AA55-7062-DF00-737C215A762E}"/>
                </a:ext>
              </a:extLst>
            </p:cNvPr>
            <p:cNvGrpSpPr/>
            <p:nvPr/>
          </p:nvGrpSpPr>
          <p:grpSpPr>
            <a:xfrm>
              <a:off x="3732639" y="2065539"/>
              <a:ext cx="1378904" cy="2181675"/>
              <a:chOff x="5755454" y="838887"/>
              <a:chExt cx="2190468" cy="3465726"/>
            </a:xfrm>
          </p:grpSpPr>
          <p:sp>
            <p:nvSpPr>
              <p:cNvPr id="6" name="Google Shape;2762;p40">
                <a:extLst>
                  <a:ext uri="{FF2B5EF4-FFF2-40B4-BE49-F238E27FC236}">
                    <a16:creationId xmlns:a16="http://schemas.microsoft.com/office/drawing/2014/main" id="{35EBD9BB-6582-9973-42D4-99016442C3AD}"/>
                  </a:ext>
                </a:extLst>
              </p:cNvPr>
              <p:cNvSpPr/>
              <p:nvPr/>
            </p:nvSpPr>
            <p:spPr>
              <a:xfrm>
                <a:off x="6355525" y="2172550"/>
                <a:ext cx="118300" cy="330475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13219" extrusionOk="0">
                    <a:moveTo>
                      <a:pt x="0" y="11867"/>
                    </a:moveTo>
                    <a:lnTo>
                      <a:pt x="2704" y="3380"/>
                    </a:lnTo>
                    <a:lnTo>
                      <a:pt x="3530" y="0"/>
                    </a:lnTo>
                    <a:lnTo>
                      <a:pt x="4732" y="2028"/>
                    </a:lnTo>
                    <a:lnTo>
                      <a:pt x="2028" y="13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oogle Shape;2763;p40">
                <a:extLst>
                  <a:ext uri="{FF2B5EF4-FFF2-40B4-BE49-F238E27FC236}">
                    <a16:creationId xmlns:a16="http://schemas.microsoft.com/office/drawing/2014/main" id="{4D8A6FCF-118F-C3E3-607E-289BB9FB1616}"/>
                  </a:ext>
                </a:extLst>
              </p:cNvPr>
              <p:cNvGrpSpPr/>
              <p:nvPr/>
            </p:nvGrpSpPr>
            <p:grpSpPr>
              <a:xfrm>
                <a:off x="5755454" y="838887"/>
                <a:ext cx="2190468" cy="3465726"/>
                <a:chOff x="5755400" y="910775"/>
                <a:chExt cx="1953507" cy="3090811"/>
              </a:xfrm>
            </p:grpSpPr>
            <p:sp>
              <p:nvSpPr>
                <p:cNvPr id="8" name="Google Shape;2764;p40">
                  <a:extLst>
                    <a:ext uri="{FF2B5EF4-FFF2-40B4-BE49-F238E27FC236}">
                      <a16:creationId xmlns:a16="http://schemas.microsoft.com/office/drawing/2014/main" id="{DDCDB3C0-FDD3-6918-FD93-E346DB47F7E3}"/>
                    </a:ext>
                  </a:extLst>
                </p:cNvPr>
                <p:cNvSpPr/>
                <p:nvPr/>
              </p:nvSpPr>
              <p:spPr>
                <a:xfrm>
                  <a:off x="5755400" y="1359567"/>
                  <a:ext cx="971070" cy="2642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19056" extrusionOk="0">
                      <a:moveTo>
                        <a:pt x="6166" y="0"/>
                      </a:moveTo>
                      <a:lnTo>
                        <a:pt x="6166" y="0"/>
                      </a:lnTo>
                      <a:cubicBezTo>
                        <a:pt x="6166" y="0"/>
                        <a:pt x="6162" y="2"/>
                        <a:pt x="6155" y="6"/>
                      </a:cubicBezTo>
                      <a:lnTo>
                        <a:pt x="6155" y="6"/>
                      </a:lnTo>
                      <a:cubicBezTo>
                        <a:pt x="6162" y="6"/>
                        <a:pt x="6166" y="4"/>
                        <a:pt x="6166" y="0"/>
                      </a:cubicBezTo>
                      <a:close/>
                      <a:moveTo>
                        <a:pt x="4092" y="9747"/>
                      </a:moveTo>
                      <a:cubicBezTo>
                        <a:pt x="4011" y="9899"/>
                        <a:pt x="3857" y="10188"/>
                        <a:pt x="3655" y="10574"/>
                      </a:cubicBezTo>
                      <a:cubicBezTo>
                        <a:pt x="3599" y="10658"/>
                        <a:pt x="3544" y="10769"/>
                        <a:pt x="3488" y="10853"/>
                      </a:cubicBezTo>
                      <a:cubicBezTo>
                        <a:pt x="3432" y="10881"/>
                        <a:pt x="3404" y="10937"/>
                        <a:pt x="3348" y="10965"/>
                      </a:cubicBezTo>
                      <a:cubicBezTo>
                        <a:pt x="3432" y="10769"/>
                        <a:pt x="3516" y="10602"/>
                        <a:pt x="3571" y="10434"/>
                      </a:cubicBezTo>
                      <a:cubicBezTo>
                        <a:pt x="3759" y="10200"/>
                        <a:pt x="3927" y="9965"/>
                        <a:pt x="4092" y="9747"/>
                      </a:cubicBezTo>
                      <a:close/>
                      <a:moveTo>
                        <a:pt x="6045" y="3"/>
                      </a:moveTo>
                      <a:cubicBezTo>
                        <a:pt x="5948" y="3"/>
                        <a:pt x="5795" y="18"/>
                        <a:pt x="5608" y="112"/>
                      </a:cubicBezTo>
                      <a:cubicBezTo>
                        <a:pt x="5441" y="195"/>
                        <a:pt x="5273" y="335"/>
                        <a:pt x="5106" y="474"/>
                      </a:cubicBezTo>
                      <a:cubicBezTo>
                        <a:pt x="4939" y="642"/>
                        <a:pt x="4799" y="809"/>
                        <a:pt x="4632" y="977"/>
                      </a:cubicBezTo>
                      <a:cubicBezTo>
                        <a:pt x="4325" y="1284"/>
                        <a:pt x="3990" y="1507"/>
                        <a:pt x="3711" y="1674"/>
                      </a:cubicBezTo>
                      <a:cubicBezTo>
                        <a:pt x="3571" y="1758"/>
                        <a:pt x="3460" y="1814"/>
                        <a:pt x="3376" y="1842"/>
                      </a:cubicBezTo>
                      <a:cubicBezTo>
                        <a:pt x="3292" y="1869"/>
                        <a:pt x="3237" y="1897"/>
                        <a:pt x="3237" y="1897"/>
                      </a:cubicBezTo>
                      <a:cubicBezTo>
                        <a:pt x="3237" y="1897"/>
                        <a:pt x="3292" y="1925"/>
                        <a:pt x="3376" y="1925"/>
                      </a:cubicBezTo>
                      <a:cubicBezTo>
                        <a:pt x="3460" y="1953"/>
                        <a:pt x="3599" y="1953"/>
                        <a:pt x="3795" y="1953"/>
                      </a:cubicBezTo>
                      <a:cubicBezTo>
                        <a:pt x="3878" y="1953"/>
                        <a:pt x="3962" y="1925"/>
                        <a:pt x="4074" y="1925"/>
                      </a:cubicBezTo>
                      <a:cubicBezTo>
                        <a:pt x="3460" y="2511"/>
                        <a:pt x="3125" y="3153"/>
                        <a:pt x="3125" y="3153"/>
                      </a:cubicBezTo>
                      <a:cubicBezTo>
                        <a:pt x="3125" y="3153"/>
                        <a:pt x="3348" y="3069"/>
                        <a:pt x="3683" y="2902"/>
                      </a:cubicBezTo>
                      <a:lnTo>
                        <a:pt x="3683" y="2902"/>
                      </a:lnTo>
                      <a:lnTo>
                        <a:pt x="3571" y="3013"/>
                      </a:lnTo>
                      <a:cubicBezTo>
                        <a:pt x="3292" y="3236"/>
                        <a:pt x="3013" y="3432"/>
                        <a:pt x="2762" y="3543"/>
                      </a:cubicBezTo>
                      <a:cubicBezTo>
                        <a:pt x="2651" y="3599"/>
                        <a:pt x="2539" y="3655"/>
                        <a:pt x="2428" y="3683"/>
                      </a:cubicBezTo>
                      <a:cubicBezTo>
                        <a:pt x="2316" y="3711"/>
                        <a:pt x="2232" y="3739"/>
                        <a:pt x="2149" y="3739"/>
                      </a:cubicBezTo>
                      <a:cubicBezTo>
                        <a:pt x="1981" y="3767"/>
                        <a:pt x="1898" y="3767"/>
                        <a:pt x="1898" y="3767"/>
                      </a:cubicBezTo>
                      <a:cubicBezTo>
                        <a:pt x="1898" y="3767"/>
                        <a:pt x="1981" y="3794"/>
                        <a:pt x="2149" y="3850"/>
                      </a:cubicBezTo>
                      <a:cubicBezTo>
                        <a:pt x="2232" y="3850"/>
                        <a:pt x="2316" y="3850"/>
                        <a:pt x="2455" y="3878"/>
                      </a:cubicBezTo>
                      <a:cubicBezTo>
                        <a:pt x="2567" y="3850"/>
                        <a:pt x="2707" y="3850"/>
                        <a:pt x="2874" y="3822"/>
                      </a:cubicBezTo>
                      <a:cubicBezTo>
                        <a:pt x="3125" y="3767"/>
                        <a:pt x="3404" y="3683"/>
                        <a:pt x="3683" y="3488"/>
                      </a:cubicBezTo>
                      <a:lnTo>
                        <a:pt x="3683" y="3488"/>
                      </a:lnTo>
                      <a:cubicBezTo>
                        <a:pt x="3376" y="3767"/>
                        <a:pt x="3041" y="4018"/>
                        <a:pt x="2762" y="4297"/>
                      </a:cubicBezTo>
                      <a:cubicBezTo>
                        <a:pt x="2455" y="4548"/>
                        <a:pt x="2232" y="4799"/>
                        <a:pt x="2037" y="5022"/>
                      </a:cubicBezTo>
                      <a:cubicBezTo>
                        <a:pt x="2009" y="5106"/>
                        <a:pt x="1953" y="5162"/>
                        <a:pt x="1925" y="5217"/>
                      </a:cubicBezTo>
                      <a:cubicBezTo>
                        <a:pt x="1870" y="5273"/>
                        <a:pt x="1842" y="5329"/>
                        <a:pt x="1814" y="5357"/>
                      </a:cubicBezTo>
                      <a:cubicBezTo>
                        <a:pt x="1758" y="5468"/>
                        <a:pt x="1702" y="5552"/>
                        <a:pt x="1674" y="5636"/>
                      </a:cubicBezTo>
                      <a:cubicBezTo>
                        <a:pt x="1619" y="5775"/>
                        <a:pt x="1591" y="5859"/>
                        <a:pt x="1563" y="5859"/>
                      </a:cubicBezTo>
                      <a:cubicBezTo>
                        <a:pt x="1591" y="5859"/>
                        <a:pt x="1646" y="5775"/>
                        <a:pt x="1758" y="5692"/>
                      </a:cubicBezTo>
                      <a:cubicBezTo>
                        <a:pt x="1786" y="5636"/>
                        <a:pt x="1870" y="5552"/>
                        <a:pt x="1953" y="5496"/>
                      </a:cubicBezTo>
                      <a:cubicBezTo>
                        <a:pt x="2009" y="5441"/>
                        <a:pt x="2037" y="5413"/>
                        <a:pt x="2093" y="5357"/>
                      </a:cubicBezTo>
                      <a:cubicBezTo>
                        <a:pt x="2149" y="5329"/>
                        <a:pt x="2204" y="5301"/>
                        <a:pt x="2260" y="5245"/>
                      </a:cubicBezTo>
                      <a:cubicBezTo>
                        <a:pt x="2455" y="5078"/>
                        <a:pt x="2734" y="4883"/>
                        <a:pt x="3069" y="4687"/>
                      </a:cubicBezTo>
                      <a:cubicBezTo>
                        <a:pt x="3209" y="4576"/>
                        <a:pt x="3376" y="4464"/>
                        <a:pt x="3544" y="4352"/>
                      </a:cubicBezTo>
                      <a:lnTo>
                        <a:pt x="3544" y="4352"/>
                      </a:lnTo>
                      <a:cubicBezTo>
                        <a:pt x="3292" y="4576"/>
                        <a:pt x="3069" y="4799"/>
                        <a:pt x="2874" y="5022"/>
                      </a:cubicBezTo>
                      <a:cubicBezTo>
                        <a:pt x="2734" y="5217"/>
                        <a:pt x="2623" y="5385"/>
                        <a:pt x="2511" y="5552"/>
                      </a:cubicBezTo>
                      <a:cubicBezTo>
                        <a:pt x="2455" y="5636"/>
                        <a:pt x="2400" y="5719"/>
                        <a:pt x="2372" y="5803"/>
                      </a:cubicBezTo>
                      <a:cubicBezTo>
                        <a:pt x="2316" y="5887"/>
                        <a:pt x="2288" y="5971"/>
                        <a:pt x="2260" y="6054"/>
                      </a:cubicBezTo>
                      <a:cubicBezTo>
                        <a:pt x="2177" y="6194"/>
                        <a:pt x="2149" y="6361"/>
                        <a:pt x="2121" y="6501"/>
                      </a:cubicBezTo>
                      <a:cubicBezTo>
                        <a:pt x="2093" y="6556"/>
                        <a:pt x="2065" y="6612"/>
                        <a:pt x="2065" y="6668"/>
                      </a:cubicBezTo>
                      <a:cubicBezTo>
                        <a:pt x="2065" y="6724"/>
                        <a:pt x="2065" y="6780"/>
                        <a:pt x="2065" y="6835"/>
                      </a:cubicBezTo>
                      <a:cubicBezTo>
                        <a:pt x="2037" y="7031"/>
                        <a:pt x="2037" y="7114"/>
                        <a:pt x="2037" y="7114"/>
                      </a:cubicBezTo>
                      <a:cubicBezTo>
                        <a:pt x="2037" y="7114"/>
                        <a:pt x="2093" y="7031"/>
                        <a:pt x="2149" y="6863"/>
                      </a:cubicBezTo>
                      <a:cubicBezTo>
                        <a:pt x="2177" y="6808"/>
                        <a:pt x="2177" y="6780"/>
                        <a:pt x="2204" y="6724"/>
                      </a:cubicBezTo>
                      <a:cubicBezTo>
                        <a:pt x="2232" y="6668"/>
                        <a:pt x="2260" y="6612"/>
                        <a:pt x="2288" y="6556"/>
                      </a:cubicBezTo>
                      <a:cubicBezTo>
                        <a:pt x="2344" y="6445"/>
                        <a:pt x="2400" y="6305"/>
                        <a:pt x="2511" y="6194"/>
                      </a:cubicBezTo>
                      <a:cubicBezTo>
                        <a:pt x="2567" y="6138"/>
                        <a:pt x="2595" y="6054"/>
                        <a:pt x="2651" y="5998"/>
                      </a:cubicBezTo>
                      <a:cubicBezTo>
                        <a:pt x="2707" y="5943"/>
                        <a:pt x="2762" y="5859"/>
                        <a:pt x="2846" y="5803"/>
                      </a:cubicBezTo>
                      <a:cubicBezTo>
                        <a:pt x="2930" y="5664"/>
                        <a:pt x="3069" y="5552"/>
                        <a:pt x="3209" y="5413"/>
                      </a:cubicBezTo>
                      <a:lnTo>
                        <a:pt x="3209" y="5413"/>
                      </a:lnTo>
                      <a:cubicBezTo>
                        <a:pt x="2483" y="6808"/>
                        <a:pt x="2093" y="8007"/>
                        <a:pt x="2093" y="8007"/>
                      </a:cubicBezTo>
                      <a:cubicBezTo>
                        <a:pt x="2093" y="8007"/>
                        <a:pt x="2344" y="7756"/>
                        <a:pt x="2679" y="7282"/>
                      </a:cubicBezTo>
                      <a:lnTo>
                        <a:pt x="2679" y="7282"/>
                      </a:lnTo>
                      <a:cubicBezTo>
                        <a:pt x="2455" y="7896"/>
                        <a:pt x="2372" y="8342"/>
                        <a:pt x="2372" y="8342"/>
                      </a:cubicBezTo>
                      <a:cubicBezTo>
                        <a:pt x="2372" y="8342"/>
                        <a:pt x="2595" y="8119"/>
                        <a:pt x="2874" y="7700"/>
                      </a:cubicBezTo>
                      <a:lnTo>
                        <a:pt x="2874" y="7700"/>
                      </a:lnTo>
                      <a:cubicBezTo>
                        <a:pt x="2846" y="7756"/>
                        <a:pt x="2846" y="7784"/>
                        <a:pt x="2818" y="7840"/>
                      </a:cubicBezTo>
                      <a:cubicBezTo>
                        <a:pt x="2595" y="8203"/>
                        <a:pt x="2372" y="8509"/>
                        <a:pt x="2177" y="8760"/>
                      </a:cubicBezTo>
                      <a:cubicBezTo>
                        <a:pt x="1981" y="9012"/>
                        <a:pt x="1786" y="9179"/>
                        <a:pt x="1646" y="9291"/>
                      </a:cubicBezTo>
                      <a:cubicBezTo>
                        <a:pt x="1535" y="9374"/>
                        <a:pt x="1451" y="9458"/>
                        <a:pt x="1423" y="9458"/>
                      </a:cubicBezTo>
                      <a:cubicBezTo>
                        <a:pt x="1451" y="9458"/>
                        <a:pt x="1535" y="9430"/>
                        <a:pt x="1674" y="9374"/>
                      </a:cubicBezTo>
                      <a:cubicBezTo>
                        <a:pt x="1870" y="9291"/>
                        <a:pt x="2093" y="9179"/>
                        <a:pt x="2372" y="8956"/>
                      </a:cubicBezTo>
                      <a:cubicBezTo>
                        <a:pt x="2483" y="8900"/>
                        <a:pt x="2567" y="8816"/>
                        <a:pt x="2651" y="8733"/>
                      </a:cubicBezTo>
                      <a:lnTo>
                        <a:pt x="2651" y="8733"/>
                      </a:lnTo>
                      <a:cubicBezTo>
                        <a:pt x="2595" y="8872"/>
                        <a:pt x="2539" y="9012"/>
                        <a:pt x="2483" y="9123"/>
                      </a:cubicBezTo>
                      <a:cubicBezTo>
                        <a:pt x="2260" y="9570"/>
                        <a:pt x="2149" y="9849"/>
                        <a:pt x="2149" y="9849"/>
                      </a:cubicBezTo>
                      <a:cubicBezTo>
                        <a:pt x="2149" y="9849"/>
                        <a:pt x="2372" y="9653"/>
                        <a:pt x="2707" y="9291"/>
                      </a:cubicBezTo>
                      <a:cubicBezTo>
                        <a:pt x="2790" y="9207"/>
                        <a:pt x="2846" y="9151"/>
                        <a:pt x="2930" y="9067"/>
                      </a:cubicBezTo>
                      <a:lnTo>
                        <a:pt x="2930" y="9067"/>
                      </a:lnTo>
                      <a:cubicBezTo>
                        <a:pt x="2539" y="9597"/>
                        <a:pt x="2204" y="10100"/>
                        <a:pt x="1925" y="10490"/>
                      </a:cubicBezTo>
                      <a:cubicBezTo>
                        <a:pt x="1730" y="10741"/>
                        <a:pt x="1563" y="10937"/>
                        <a:pt x="1479" y="11076"/>
                      </a:cubicBezTo>
                      <a:cubicBezTo>
                        <a:pt x="1367" y="11216"/>
                        <a:pt x="1312" y="11299"/>
                        <a:pt x="1312" y="11327"/>
                      </a:cubicBezTo>
                      <a:cubicBezTo>
                        <a:pt x="1340" y="11299"/>
                        <a:pt x="1395" y="11244"/>
                        <a:pt x="1535" y="11160"/>
                      </a:cubicBezTo>
                      <a:cubicBezTo>
                        <a:pt x="1619" y="11104"/>
                        <a:pt x="1730" y="11020"/>
                        <a:pt x="1842" y="10909"/>
                      </a:cubicBezTo>
                      <a:lnTo>
                        <a:pt x="1842" y="10909"/>
                      </a:lnTo>
                      <a:cubicBezTo>
                        <a:pt x="1758" y="11048"/>
                        <a:pt x="1674" y="11188"/>
                        <a:pt x="1591" y="11299"/>
                      </a:cubicBezTo>
                      <a:cubicBezTo>
                        <a:pt x="1395" y="11634"/>
                        <a:pt x="1256" y="11913"/>
                        <a:pt x="1200" y="12192"/>
                      </a:cubicBezTo>
                      <a:cubicBezTo>
                        <a:pt x="1144" y="12332"/>
                        <a:pt x="1116" y="12443"/>
                        <a:pt x="1116" y="12555"/>
                      </a:cubicBezTo>
                      <a:cubicBezTo>
                        <a:pt x="1088" y="12666"/>
                        <a:pt x="1088" y="12750"/>
                        <a:pt x="1088" y="12834"/>
                      </a:cubicBezTo>
                      <a:cubicBezTo>
                        <a:pt x="1088" y="13001"/>
                        <a:pt x="1088" y="13085"/>
                        <a:pt x="1088" y="13085"/>
                      </a:cubicBezTo>
                      <a:cubicBezTo>
                        <a:pt x="1088" y="13085"/>
                        <a:pt x="1116" y="13001"/>
                        <a:pt x="1172" y="12862"/>
                      </a:cubicBezTo>
                      <a:cubicBezTo>
                        <a:pt x="1200" y="12778"/>
                        <a:pt x="1228" y="12694"/>
                        <a:pt x="1284" y="12611"/>
                      </a:cubicBezTo>
                      <a:cubicBezTo>
                        <a:pt x="1340" y="12527"/>
                        <a:pt x="1395" y="12415"/>
                        <a:pt x="1451" y="12304"/>
                      </a:cubicBezTo>
                      <a:cubicBezTo>
                        <a:pt x="1591" y="12108"/>
                        <a:pt x="1786" y="11857"/>
                        <a:pt x="1981" y="11606"/>
                      </a:cubicBezTo>
                      <a:cubicBezTo>
                        <a:pt x="2037" y="11523"/>
                        <a:pt x="2121" y="11439"/>
                        <a:pt x="2177" y="11355"/>
                      </a:cubicBezTo>
                      <a:lnTo>
                        <a:pt x="2177" y="11355"/>
                      </a:lnTo>
                      <a:cubicBezTo>
                        <a:pt x="2093" y="11523"/>
                        <a:pt x="2037" y="11690"/>
                        <a:pt x="1981" y="11829"/>
                      </a:cubicBezTo>
                      <a:cubicBezTo>
                        <a:pt x="1953" y="11913"/>
                        <a:pt x="1925" y="11997"/>
                        <a:pt x="1898" y="12080"/>
                      </a:cubicBezTo>
                      <a:cubicBezTo>
                        <a:pt x="1870" y="12136"/>
                        <a:pt x="1870" y="12192"/>
                        <a:pt x="1870" y="12248"/>
                      </a:cubicBezTo>
                      <a:cubicBezTo>
                        <a:pt x="1061" y="13392"/>
                        <a:pt x="586" y="14424"/>
                        <a:pt x="558" y="14508"/>
                      </a:cubicBezTo>
                      <a:cubicBezTo>
                        <a:pt x="586" y="14452"/>
                        <a:pt x="1005" y="14089"/>
                        <a:pt x="1535" y="13503"/>
                      </a:cubicBezTo>
                      <a:lnTo>
                        <a:pt x="1535" y="13503"/>
                      </a:lnTo>
                      <a:cubicBezTo>
                        <a:pt x="1479" y="13643"/>
                        <a:pt x="1423" y="13810"/>
                        <a:pt x="1395" y="13978"/>
                      </a:cubicBezTo>
                      <a:cubicBezTo>
                        <a:pt x="1172" y="14312"/>
                        <a:pt x="1005" y="14647"/>
                        <a:pt x="921" y="14954"/>
                      </a:cubicBezTo>
                      <a:cubicBezTo>
                        <a:pt x="921" y="15038"/>
                        <a:pt x="893" y="15121"/>
                        <a:pt x="893" y="15205"/>
                      </a:cubicBezTo>
                      <a:cubicBezTo>
                        <a:pt x="726" y="15456"/>
                        <a:pt x="586" y="15679"/>
                        <a:pt x="447" y="15875"/>
                      </a:cubicBezTo>
                      <a:cubicBezTo>
                        <a:pt x="251" y="16210"/>
                        <a:pt x="112" y="16433"/>
                        <a:pt x="112" y="16433"/>
                      </a:cubicBezTo>
                      <a:cubicBezTo>
                        <a:pt x="112" y="16433"/>
                        <a:pt x="251" y="16377"/>
                        <a:pt x="447" y="16237"/>
                      </a:cubicBezTo>
                      <a:lnTo>
                        <a:pt x="447" y="16237"/>
                      </a:lnTo>
                      <a:lnTo>
                        <a:pt x="419" y="16265"/>
                      </a:lnTo>
                      <a:cubicBezTo>
                        <a:pt x="363" y="16461"/>
                        <a:pt x="335" y="16600"/>
                        <a:pt x="307" y="16712"/>
                      </a:cubicBezTo>
                      <a:cubicBezTo>
                        <a:pt x="279" y="16823"/>
                        <a:pt x="279" y="16879"/>
                        <a:pt x="279" y="16879"/>
                      </a:cubicBezTo>
                      <a:cubicBezTo>
                        <a:pt x="279" y="16879"/>
                        <a:pt x="307" y="16823"/>
                        <a:pt x="391" y="16768"/>
                      </a:cubicBezTo>
                      <a:cubicBezTo>
                        <a:pt x="447" y="16684"/>
                        <a:pt x="558" y="16572"/>
                        <a:pt x="670" y="16433"/>
                      </a:cubicBezTo>
                      <a:lnTo>
                        <a:pt x="698" y="16405"/>
                      </a:lnTo>
                      <a:lnTo>
                        <a:pt x="698" y="16405"/>
                      </a:lnTo>
                      <a:cubicBezTo>
                        <a:pt x="670" y="16461"/>
                        <a:pt x="642" y="16516"/>
                        <a:pt x="614" y="16600"/>
                      </a:cubicBezTo>
                      <a:cubicBezTo>
                        <a:pt x="586" y="16684"/>
                        <a:pt x="558" y="16768"/>
                        <a:pt x="558" y="16851"/>
                      </a:cubicBezTo>
                      <a:cubicBezTo>
                        <a:pt x="558" y="16935"/>
                        <a:pt x="530" y="16991"/>
                        <a:pt x="558" y="17047"/>
                      </a:cubicBezTo>
                      <a:cubicBezTo>
                        <a:pt x="558" y="17158"/>
                        <a:pt x="558" y="17214"/>
                        <a:pt x="558" y="17214"/>
                      </a:cubicBezTo>
                      <a:cubicBezTo>
                        <a:pt x="558" y="17214"/>
                        <a:pt x="586" y="17158"/>
                        <a:pt x="642" y="17074"/>
                      </a:cubicBezTo>
                      <a:cubicBezTo>
                        <a:pt x="642" y="17019"/>
                        <a:pt x="698" y="16963"/>
                        <a:pt x="726" y="16907"/>
                      </a:cubicBezTo>
                      <a:lnTo>
                        <a:pt x="782" y="16823"/>
                      </a:lnTo>
                      <a:lnTo>
                        <a:pt x="782" y="16823"/>
                      </a:lnTo>
                      <a:cubicBezTo>
                        <a:pt x="782" y="16879"/>
                        <a:pt x="782" y="16907"/>
                        <a:pt x="754" y="16963"/>
                      </a:cubicBezTo>
                      <a:cubicBezTo>
                        <a:pt x="754" y="17047"/>
                        <a:pt x="754" y="17074"/>
                        <a:pt x="754" y="17074"/>
                      </a:cubicBezTo>
                      <a:cubicBezTo>
                        <a:pt x="754" y="17074"/>
                        <a:pt x="782" y="17047"/>
                        <a:pt x="837" y="16991"/>
                      </a:cubicBezTo>
                      <a:cubicBezTo>
                        <a:pt x="865" y="16963"/>
                        <a:pt x="921" y="16935"/>
                        <a:pt x="949" y="16907"/>
                      </a:cubicBezTo>
                      <a:cubicBezTo>
                        <a:pt x="1005" y="16879"/>
                        <a:pt x="1033" y="16851"/>
                        <a:pt x="1116" y="16795"/>
                      </a:cubicBezTo>
                      <a:lnTo>
                        <a:pt x="1144" y="16795"/>
                      </a:lnTo>
                      <a:lnTo>
                        <a:pt x="1116" y="16879"/>
                      </a:lnTo>
                      <a:cubicBezTo>
                        <a:pt x="865" y="17102"/>
                        <a:pt x="642" y="17270"/>
                        <a:pt x="447" y="17437"/>
                      </a:cubicBezTo>
                      <a:cubicBezTo>
                        <a:pt x="335" y="17549"/>
                        <a:pt x="168" y="17688"/>
                        <a:pt x="0" y="17828"/>
                      </a:cubicBezTo>
                      <a:lnTo>
                        <a:pt x="140" y="17911"/>
                      </a:lnTo>
                      <a:cubicBezTo>
                        <a:pt x="307" y="17828"/>
                        <a:pt x="475" y="17744"/>
                        <a:pt x="614" y="17688"/>
                      </a:cubicBezTo>
                      <a:cubicBezTo>
                        <a:pt x="698" y="17660"/>
                        <a:pt x="782" y="17632"/>
                        <a:pt x="865" y="17605"/>
                      </a:cubicBezTo>
                      <a:lnTo>
                        <a:pt x="865" y="17605"/>
                      </a:lnTo>
                      <a:lnTo>
                        <a:pt x="782" y="17688"/>
                      </a:lnTo>
                      <a:cubicBezTo>
                        <a:pt x="670" y="17800"/>
                        <a:pt x="586" y="17911"/>
                        <a:pt x="530" y="17995"/>
                      </a:cubicBezTo>
                      <a:cubicBezTo>
                        <a:pt x="475" y="18051"/>
                        <a:pt x="447" y="18079"/>
                        <a:pt x="419" y="18135"/>
                      </a:cubicBezTo>
                      <a:cubicBezTo>
                        <a:pt x="530" y="18218"/>
                        <a:pt x="196" y="18720"/>
                        <a:pt x="56" y="19055"/>
                      </a:cubicBezTo>
                      <a:lnTo>
                        <a:pt x="475" y="19055"/>
                      </a:lnTo>
                      <a:lnTo>
                        <a:pt x="558" y="18999"/>
                      </a:lnTo>
                      <a:cubicBezTo>
                        <a:pt x="614" y="18972"/>
                        <a:pt x="670" y="18916"/>
                        <a:pt x="754" y="18832"/>
                      </a:cubicBezTo>
                      <a:lnTo>
                        <a:pt x="754" y="18832"/>
                      </a:lnTo>
                      <a:cubicBezTo>
                        <a:pt x="754" y="18832"/>
                        <a:pt x="698" y="18916"/>
                        <a:pt x="642" y="19055"/>
                      </a:cubicBezTo>
                      <a:lnTo>
                        <a:pt x="2846" y="19055"/>
                      </a:lnTo>
                      <a:cubicBezTo>
                        <a:pt x="2930" y="18609"/>
                        <a:pt x="3013" y="18051"/>
                        <a:pt x="3041" y="17995"/>
                      </a:cubicBezTo>
                      <a:cubicBezTo>
                        <a:pt x="3655" y="17270"/>
                        <a:pt x="3934" y="16517"/>
                        <a:pt x="3934" y="16516"/>
                      </a:cubicBezTo>
                      <a:lnTo>
                        <a:pt x="3934" y="16516"/>
                      </a:lnTo>
                      <a:cubicBezTo>
                        <a:pt x="3934" y="16517"/>
                        <a:pt x="3237" y="16879"/>
                        <a:pt x="2651" y="17577"/>
                      </a:cubicBezTo>
                      <a:lnTo>
                        <a:pt x="2651" y="17521"/>
                      </a:lnTo>
                      <a:lnTo>
                        <a:pt x="2679" y="17493"/>
                      </a:lnTo>
                      <a:cubicBezTo>
                        <a:pt x="3013" y="17074"/>
                        <a:pt x="3265" y="16684"/>
                        <a:pt x="3376" y="16349"/>
                      </a:cubicBezTo>
                      <a:cubicBezTo>
                        <a:pt x="3488" y="16014"/>
                        <a:pt x="3544" y="15819"/>
                        <a:pt x="3544" y="15819"/>
                      </a:cubicBezTo>
                      <a:lnTo>
                        <a:pt x="3544" y="15819"/>
                      </a:lnTo>
                      <a:cubicBezTo>
                        <a:pt x="3543" y="15819"/>
                        <a:pt x="3376" y="15959"/>
                        <a:pt x="3125" y="16182"/>
                      </a:cubicBezTo>
                      <a:lnTo>
                        <a:pt x="3013" y="16293"/>
                      </a:lnTo>
                      <a:cubicBezTo>
                        <a:pt x="3041" y="15959"/>
                        <a:pt x="3041" y="15735"/>
                        <a:pt x="3041" y="15735"/>
                      </a:cubicBezTo>
                      <a:lnTo>
                        <a:pt x="3041" y="15735"/>
                      </a:lnTo>
                      <a:cubicBezTo>
                        <a:pt x="3041" y="15735"/>
                        <a:pt x="2902" y="15903"/>
                        <a:pt x="2734" y="16182"/>
                      </a:cubicBezTo>
                      <a:cubicBezTo>
                        <a:pt x="2790" y="16070"/>
                        <a:pt x="2818" y="15986"/>
                        <a:pt x="2818" y="15931"/>
                      </a:cubicBezTo>
                      <a:cubicBezTo>
                        <a:pt x="2902" y="15735"/>
                        <a:pt x="2930" y="15596"/>
                        <a:pt x="2930" y="15568"/>
                      </a:cubicBezTo>
                      <a:lnTo>
                        <a:pt x="2930" y="15568"/>
                      </a:lnTo>
                      <a:lnTo>
                        <a:pt x="2874" y="15624"/>
                      </a:lnTo>
                      <a:lnTo>
                        <a:pt x="2874" y="15540"/>
                      </a:lnTo>
                      <a:cubicBezTo>
                        <a:pt x="3069" y="15373"/>
                        <a:pt x="3153" y="15233"/>
                        <a:pt x="3153" y="15233"/>
                      </a:cubicBezTo>
                      <a:lnTo>
                        <a:pt x="3153" y="15233"/>
                      </a:lnTo>
                      <a:cubicBezTo>
                        <a:pt x="3153" y="15233"/>
                        <a:pt x="3069" y="15233"/>
                        <a:pt x="2958" y="15261"/>
                      </a:cubicBezTo>
                      <a:lnTo>
                        <a:pt x="2958" y="15205"/>
                      </a:lnTo>
                      <a:cubicBezTo>
                        <a:pt x="2986" y="15122"/>
                        <a:pt x="2986" y="15038"/>
                        <a:pt x="2986" y="15038"/>
                      </a:cubicBezTo>
                      <a:lnTo>
                        <a:pt x="2986" y="15038"/>
                      </a:lnTo>
                      <a:cubicBezTo>
                        <a:pt x="2986" y="15038"/>
                        <a:pt x="2958" y="15094"/>
                        <a:pt x="2874" y="15177"/>
                      </a:cubicBezTo>
                      <a:cubicBezTo>
                        <a:pt x="2846" y="15233"/>
                        <a:pt x="2790" y="15261"/>
                        <a:pt x="2762" y="15317"/>
                      </a:cubicBezTo>
                      <a:cubicBezTo>
                        <a:pt x="2707" y="15345"/>
                        <a:pt x="2651" y="15373"/>
                        <a:pt x="2595" y="15373"/>
                      </a:cubicBezTo>
                      <a:lnTo>
                        <a:pt x="2623" y="15317"/>
                      </a:lnTo>
                      <a:cubicBezTo>
                        <a:pt x="2762" y="14898"/>
                        <a:pt x="2846" y="14508"/>
                        <a:pt x="2874" y="14145"/>
                      </a:cubicBezTo>
                      <a:lnTo>
                        <a:pt x="2930" y="14089"/>
                      </a:lnTo>
                      <a:cubicBezTo>
                        <a:pt x="3013" y="14006"/>
                        <a:pt x="3069" y="13978"/>
                        <a:pt x="3069" y="13978"/>
                      </a:cubicBezTo>
                      <a:lnTo>
                        <a:pt x="3069" y="13978"/>
                      </a:lnTo>
                      <a:cubicBezTo>
                        <a:pt x="3069" y="13978"/>
                        <a:pt x="3013" y="13978"/>
                        <a:pt x="2902" y="14006"/>
                      </a:cubicBezTo>
                      <a:cubicBezTo>
                        <a:pt x="2930" y="13810"/>
                        <a:pt x="2930" y="13615"/>
                        <a:pt x="2930" y="13448"/>
                      </a:cubicBezTo>
                      <a:cubicBezTo>
                        <a:pt x="2930" y="13224"/>
                        <a:pt x="2930" y="13057"/>
                        <a:pt x="2930" y="12917"/>
                      </a:cubicBezTo>
                      <a:cubicBezTo>
                        <a:pt x="2958" y="12862"/>
                        <a:pt x="2986" y="12778"/>
                        <a:pt x="2986" y="12722"/>
                      </a:cubicBezTo>
                      <a:cubicBezTo>
                        <a:pt x="3041" y="12638"/>
                        <a:pt x="3097" y="12527"/>
                        <a:pt x="3181" y="12415"/>
                      </a:cubicBezTo>
                      <a:cubicBezTo>
                        <a:pt x="3292" y="12220"/>
                        <a:pt x="3404" y="11997"/>
                        <a:pt x="3516" y="11801"/>
                      </a:cubicBezTo>
                      <a:cubicBezTo>
                        <a:pt x="3683" y="11383"/>
                        <a:pt x="3823" y="11020"/>
                        <a:pt x="3934" y="10686"/>
                      </a:cubicBezTo>
                      <a:cubicBezTo>
                        <a:pt x="4070" y="10167"/>
                        <a:pt x="4132" y="9794"/>
                        <a:pt x="4151" y="9670"/>
                      </a:cubicBezTo>
                      <a:lnTo>
                        <a:pt x="4151" y="9670"/>
                      </a:lnTo>
                      <a:cubicBezTo>
                        <a:pt x="4162" y="9655"/>
                        <a:pt x="4174" y="9640"/>
                        <a:pt x="4185" y="9625"/>
                      </a:cubicBezTo>
                      <a:cubicBezTo>
                        <a:pt x="4381" y="9291"/>
                        <a:pt x="4576" y="8956"/>
                        <a:pt x="4660" y="8677"/>
                      </a:cubicBezTo>
                      <a:cubicBezTo>
                        <a:pt x="4743" y="8537"/>
                        <a:pt x="4771" y="8398"/>
                        <a:pt x="4799" y="8286"/>
                      </a:cubicBezTo>
                      <a:cubicBezTo>
                        <a:pt x="4827" y="8175"/>
                        <a:pt x="4855" y="8063"/>
                        <a:pt x="4855" y="7979"/>
                      </a:cubicBezTo>
                      <a:cubicBezTo>
                        <a:pt x="4883" y="7812"/>
                        <a:pt x="4883" y="7728"/>
                        <a:pt x="4883" y="7728"/>
                      </a:cubicBezTo>
                      <a:lnTo>
                        <a:pt x="4883" y="7728"/>
                      </a:lnTo>
                      <a:cubicBezTo>
                        <a:pt x="4883" y="7728"/>
                        <a:pt x="4827" y="7812"/>
                        <a:pt x="4771" y="7951"/>
                      </a:cubicBezTo>
                      <a:cubicBezTo>
                        <a:pt x="4743" y="8035"/>
                        <a:pt x="4687" y="8119"/>
                        <a:pt x="4632" y="8230"/>
                      </a:cubicBezTo>
                      <a:cubicBezTo>
                        <a:pt x="4548" y="8314"/>
                        <a:pt x="4492" y="8426"/>
                        <a:pt x="4408" y="8537"/>
                      </a:cubicBezTo>
                      <a:cubicBezTo>
                        <a:pt x="4269" y="8760"/>
                        <a:pt x="4074" y="8984"/>
                        <a:pt x="3823" y="9263"/>
                      </a:cubicBezTo>
                      <a:cubicBezTo>
                        <a:pt x="3878" y="9179"/>
                        <a:pt x="3906" y="9123"/>
                        <a:pt x="3934" y="9039"/>
                      </a:cubicBezTo>
                      <a:cubicBezTo>
                        <a:pt x="3990" y="8928"/>
                        <a:pt x="4046" y="8816"/>
                        <a:pt x="4074" y="8705"/>
                      </a:cubicBezTo>
                      <a:cubicBezTo>
                        <a:pt x="4102" y="8593"/>
                        <a:pt x="4129" y="8509"/>
                        <a:pt x="4129" y="8426"/>
                      </a:cubicBezTo>
                      <a:cubicBezTo>
                        <a:pt x="4185" y="8286"/>
                        <a:pt x="4185" y="8203"/>
                        <a:pt x="4185" y="8203"/>
                      </a:cubicBezTo>
                      <a:lnTo>
                        <a:pt x="4185" y="8203"/>
                      </a:lnTo>
                      <a:cubicBezTo>
                        <a:pt x="4185" y="8203"/>
                        <a:pt x="4129" y="8286"/>
                        <a:pt x="4046" y="8398"/>
                      </a:cubicBezTo>
                      <a:cubicBezTo>
                        <a:pt x="4018" y="8454"/>
                        <a:pt x="3962" y="8537"/>
                        <a:pt x="3906" y="8593"/>
                      </a:cubicBezTo>
                      <a:cubicBezTo>
                        <a:pt x="4408" y="7812"/>
                        <a:pt x="4715" y="7003"/>
                        <a:pt x="4883" y="6417"/>
                      </a:cubicBezTo>
                      <a:cubicBezTo>
                        <a:pt x="4994" y="6082"/>
                        <a:pt x="5022" y="5831"/>
                        <a:pt x="5078" y="5664"/>
                      </a:cubicBezTo>
                      <a:cubicBezTo>
                        <a:pt x="5106" y="5468"/>
                        <a:pt x="5134" y="5385"/>
                        <a:pt x="5134" y="5385"/>
                      </a:cubicBezTo>
                      <a:lnTo>
                        <a:pt x="5134" y="5385"/>
                      </a:lnTo>
                      <a:cubicBezTo>
                        <a:pt x="5134" y="5385"/>
                        <a:pt x="5078" y="5468"/>
                        <a:pt x="4994" y="5636"/>
                      </a:cubicBezTo>
                      <a:cubicBezTo>
                        <a:pt x="4883" y="5775"/>
                        <a:pt x="4771" y="6026"/>
                        <a:pt x="4632" y="6305"/>
                      </a:cubicBezTo>
                      <a:cubicBezTo>
                        <a:pt x="4492" y="6529"/>
                        <a:pt x="4325" y="6808"/>
                        <a:pt x="4157" y="7114"/>
                      </a:cubicBezTo>
                      <a:lnTo>
                        <a:pt x="4129" y="7142"/>
                      </a:lnTo>
                      <a:lnTo>
                        <a:pt x="4157" y="7087"/>
                      </a:lnTo>
                      <a:cubicBezTo>
                        <a:pt x="4353" y="6668"/>
                        <a:pt x="4492" y="6277"/>
                        <a:pt x="4548" y="5943"/>
                      </a:cubicBezTo>
                      <a:cubicBezTo>
                        <a:pt x="4687" y="5468"/>
                        <a:pt x="4743" y="5162"/>
                        <a:pt x="4743" y="5162"/>
                      </a:cubicBezTo>
                      <a:lnTo>
                        <a:pt x="4743" y="5162"/>
                      </a:lnTo>
                      <a:cubicBezTo>
                        <a:pt x="4743" y="5162"/>
                        <a:pt x="4604" y="5357"/>
                        <a:pt x="4408" y="5664"/>
                      </a:cubicBezTo>
                      <a:lnTo>
                        <a:pt x="4353" y="5719"/>
                      </a:lnTo>
                      <a:cubicBezTo>
                        <a:pt x="4381" y="5636"/>
                        <a:pt x="4408" y="5552"/>
                        <a:pt x="4436" y="5468"/>
                      </a:cubicBezTo>
                      <a:cubicBezTo>
                        <a:pt x="4576" y="5078"/>
                        <a:pt x="4660" y="4715"/>
                        <a:pt x="4771" y="4380"/>
                      </a:cubicBezTo>
                      <a:cubicBezTo>
                        <a:pt x="4799" y="4241"/>
                        <a:pt x="4827" y="4101"/>
                        <a:pt x="4855" y="3962"/>
                      </a:cubicBezTo>
                      <a:cubicBezTo>
                        <a:pt x="4966" y="3878"/>
                        <a:pt x="5050" y="3794"/>
                        <a:pt x="5106" y="3711"/>
                      </a:cubicBezTo>
                      <a:cubicBezTo>
                        <a:pt x="5301" y="3599"/>
                        <a:pt x="5441" y="3515"/>
                        <a:pt x="5580" y="3488"/>
                      </a:cubicBezTo>
                      <a:cubicBezTo>
                        <a:pt x="5664" y="3460"/>
                        <a:pt x="5720" y="3460"/>
                        <a:pt x="5748" y="3432"/>
                      </a:cubicBezTo>
                      <a:lnTo>
                        <a:pt x="5803" y="3432"/>
                      </a:lnTo>
                      <a:lnTo>
                        <a:pt x="5748" y="3404"/>
                      </a:lnTo>
                      <a:cubicBezTo>
                        <a:pt x="5729" y="3404"/>
                        <a:pt x="5686" y="3391"/>
                        <a:pt x="5634" y="3391"/>
                      </a:cubicBezTo>
                      <a:cubicBezTo>
                        <a:pt x="5608" y="3391"/>
                        <a:pt x="5580" y="3395"/>
                        <a:pt x="5552" y="3404"/>
                      </a:cubicBezTo>
                      <a:cubicBezTo>
                        <a:pt x="5538" y="3390"/>
                        <a:pt x="5517" y="3383"/>
                        <a:pt x="5490" y="3383"/>
                      </a:cubicBezTo>
                      <a:cubicBezTo>
                        <a:pt x="5462" y="3383"/>
                        <a:pt x="5427" y="3390"/>
                        <a:pt x="5385" y="3404"/>
                      </a:cubicBezTo>
                      <a:cubicBezTo>
                        <a:pt x="5524" y="3236"/>
                        <a:pt x="5636" y="3097"/>
                        <a:pt x="5720" y="2957"/>
                      </a:cubicBezTo>
                      <a:cubicBezTo>
                        <a:pt x="5775" y="2874"/>
                        <a:pt x="5831" y="2790"/>
                        <a:pt x="5859" y="2706"/>
                      </a:cubicBezTo>
                      <a:cubicBezTo>
                        <a:pt x="5915" y="2623"/>
                        <a:pt x="5943" y="2539"/>
                        <a:pt x="5971" y="2455"/>
                      </a:cubicBezTo>
                      <a:cubicBezTo>
                        <a:pt x="6054" y="2288"/>
                        <a:pt x="6082" y="2148"/>
                        <a:pt x="6138" y="2009"/>
                      </a:cubicBezTo>
                      <a:cubicBezTo>
                        <a:pt x="6138" y="1953"/>
                        <a:pt x="6166" y="1897"/>
                        <a:pt x="6166" y="1842"/>
                      </a:cubicBezTo>
                      <a:lnTo>
                        <a:pt x="6194" y="1758"/>
                      </a:lnTo>
                      <a:lnTo>
                        <a:pt x="6194" y="1674"/>
                      </a:lnTo>
                      <a:cubicBezTo>
                        <a:pt x="6194" y="1479"/>
                        <a:pt x="6222" y="1367"/>
                        <a:pt x="6222" y="1367"/>
                      </a:cubicBezTo>
                      <a:lnTo>
                        <a:pt x="6222" y="1367"/>
                      </a:lnTo>
                      <a:cubicBezTo>
                        <a:pt x="6222" y="1367"/>
                        <a:pt x="6166" y="1479"/>
                        <a:pt x="6110" y="1646"/>
                      </a:cubicBezTo>
                      <a:lnTo>
                        <a:pt x="6054" y="1758"/>
                      </a:lnTo>
                      <a:lnTo>
                        <a:pt x="6054" y="1786"/>
                      </a:lnTo>
                      <a:cubicBezTo>
                        <a:pt x="6027" y="1842"/>
                        <a:pt x="5999" y="1897"/>
                        <a:pt x="5971" y="1953"/>
                      </a:cubicBezTo>
                      <a:cubicBezTo>
                        <a:pt x="5887" y="2065"/>
                        <a:pt x="5831" y="2176"/>
                        <a:pt x="5720" y="2316"/>
                      </a:cubicBezTo>
                      <a:cubicBezTo>
                        <a:pt x="5692" y="2372"/>
                        <a:pt x="5636" y="2427"/>
                        <a:pt x="5580" y="2511"/>
                      </a:cubicBezTo>
                      <a:cubicBezTo>
                        <a:pt x="5524" y="2567"/>
                        <a:pt x="5469" y="2651"/>
                        <a:pt x="5385" y="2706"/>
                      </a:cubicBezTo>
                      <a:cubicBezTo>
                        <a:pt x="5273" y="2846"/>
                        <a:pt x="5134" y="2985"/>
                        <a:pt x="4966" y="3125"/>
                      </a:cubicBezTo>
                      <a:cubicBezTo>
                        <a:pt x="4883" y="3209"/>
                        <a:pt x="4799" y="3292"/>
                        <a:pt x="4687" y="3376"/>
                      </a:cubicBezTo>
                      <a:cubicBezTo>
                        <a:pt x="4799" y="3264"/>
                        <a:pt x="4883" y="3153"/>
                        <a:pt x="4966" y="3069"/>
                      </a:cubicBezTo>
                      <a:cubicBezTo>
                        <a:pt x="5106" y="2930"/>
                        <a:pt x="5218" y="2762"/>
                        <a:pt x="5301" y="2623"/>
                      </a:cubicBezTo>
                      <a:cubicBezTo>
                        <a:pt x="5413" y="2483"/>
                        <a:pt x="5496" y="2344"/>
                        <a:pt x="5580" y="2232"/>
                      </a:cubicBezTo>
                      <a:cubicBezTo>
                        <a:pt x="5692" y="2065"/>
                        <a:pt x="5775" y="1897"/>
                        <a:pt x="5831" y="1786"/>
                      </a:cubicBezTo>
                      <a:cubicBezTo>
                        <a:pt x="5859" y="1730"/>
                        <a:pt x="5887" y="1674"/>
                        <a:pt x="5915" y="1618"/>
                      </a:cubicBezTo>
                      <a:cubicBezTo>
                        <a:pt x="5971" y="1507"/>
                        <a:pt x="6027" y="1423"/>
                        <a:pt x="6027" y="1395"/>
                      </a:cubicBezTo>
                      <a:lnTo>
                        <a:pt x="6027" y="1395"/>
                      </a:lnTo>
                      <a:cubicBezTo>
                        <a:pt x="5999" y="1423"/>
                        <a:pt x="5943" y="1479"/>
                        <a:pt x="5831" y="1563"/>
                      </a:cubicBezTo>
                      <a:cubicBezTo>
                        <a:pt x="5775" y="1646"/>
                        <a:pt x="5692" y="1702"/>
                        <a:pt x="5608" y="1786"/>
                      </a:cubicBezTo>
                      <a:cubicBezTo>
                        <a:pt x="5524" y="1869"/>
                        <a:pt x="5441" y="1953"/>
                        <a:pt x="5357" y="2037"/>
                      </a:cubicBezTo>
                      <a:cubicBezTo>
                        <a:pt x="5245" y="2148"/>
                        <a:pt x="5134" y="2260"/>
                        <a:pt x="5022" y="2372"/>
                      </a:cubicBezTo>
                      <a:cubicBezTo>
                        <a:pt x="4939" y="2427"/>
                        <a:pt x="4855" y="2511"/>
                        <a:pt x="4743" y="2595"/>
                      </a:cubicBezTo>
                      <a:lnTo>
                        <a:pt x="4660" y="2678"/>
                      </a:lnTo>
                      <a:lnTo>
                        <a:pt x="4743" y="2567"/>
                      </a:lnTo>
                      <a:lnTo>
                        <a:pt x="4827" y="2511"/>
                      </a:lnTo>
                      <a:cubicBezTo>
                        <a:pt x="5022" y="2260"/>
                        <a:pt x="5190" y="2037"/>
                        <a:pt x="5357" y="1814"/>
                      </a:cubicBezTo>
                      <a:cubicBezTo>
                        <a:pt x="5441" y="1730"/>
                        <a:pt x="5496" y="1618"/>
                        <a:pt x="5580" y="1535"/>
                      </a:cubicBezTo>
                      <a:cubicBezTo>
                        <a:pt x="5803" y="1256"/>
                        <a:pt x="6027" y="1005"/>
                        <a:pt x="6250" y="809"/>
                      </a:cubicBezTo>
                      <a:cubicBezTo>
                        <a:pt x="6333" y="726"/>
                        <a:pt x="6445" y="642"/>
                        <a:pt x="6529" y="586"/>
                      </a:cubicBezTo>
                      <a:cubicBezTo>
                        <a:pt x="6612" y="502"/>
                        <a:pt x="6696" y="474"/>
                        <a:pt x="6780" y="419"/>
                      </a:cubicBezTo>
                      <a:cubicBezTo>
                        <a:pt x="6919" y="335"/>
                        <a:pt x="7003" y="307"/>
                        <a:pt x="7003" y="307"/>
                      </a:cubicBezTo>
                      <a:lnTo>
                        <a:pt x="7003" y="307"/>
                      </a:lnTo>
                      <a:cubicBezTo>
                        <a:pt x="7003" y="307"/>
                        <a:pt x="6919" y="307"/>
                        <a:pt x="6752" y="335"/>
                      </a:cubicBezTo>
                      <a:cubicBezTo>
                        <a:pt x="6668" y="335"/>
                        <a:pt x="6557" y="363"/>
                        <a:pt x="6445" y="419"/>
                      </a:cubicBezTo>
                      <a:cubicBezTo>
                        <a:pt x="6333" y="447"/>
                        <a:pt x="6194" y="502"/>
                        <a:pt x="6082" y="586"/>
                      </a:cubicBezTo>
                      <a:cubicBezTo>
                        <a:pt x="5831" y="698"/>
                        <a:pt x="5580" y="865"/>
                        <a:pt x="5329" y="1088"/>
                      </a:cubicBezTo>
                      <a:lnTo>
                        <a:pt x="5357" y="1005"/>
                      </a:lnTo>
                      <a:cubicBezTo>
                        <a:pt x="5524" y="753"/>
                        <a:pt x="5636" y="502"/>
                        <a:pt x="5775" y="335"/>
                      </a:cubicBezTo>
                      <a:cubicBezTo>
                        <a:pt x="5831" y="279"/>
                        <a:pt x="5887" y="251"/>
                        <a:pt x="5915" y="195"/>
                      </a:cubicBezTo>
                      <a:lnTo>
                        <a:pt x="5971" y="140"/>
                      </a:lnTo>
                      <a:lnTo>
                        <a:pt x="6054" y="84"/>
                      </a:lnTo>
                      <a:cubicBezTo>
                        <a:pt x="6095" y="43"/>
                        <a:pt x="6136" y="17"/>
                        <a:pt x="6155" y="6"/>
                      </a:cubicBezTo>
                      <a:lnTo>
                        <a:pt x="6155" y="6"/>
                      </a:lnTo>
                      <a:cubicBezTo>
                        <a:pt x="6153" y="6"/>
                        <a:pt x="6150" y="7"/>
                        <a:pt x="6146" y="7"/>
                      </a:cubicBezTo>
                      <a:cubicBezTo>
                        <a:pt x="6126" y="7"/>
                        <a:pt x="6092" y="3"/>
                        <a:pt x="604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2765;p40">
                  <a:extLst>
                    <a:ext uri="{FF2B5EF4-FFF2-40B4-BE49-F238E27FC236}">
                      <a16:creationId xmlns:a16="http://schemas.microsoft.com/office/drawing/2014/main" id="{61CD5CA3-A78E-F550-CE58-88F2BB77ED7D}"/>
                    </a:ext>
                  </a:extLst>
                </p:cNvPr>
                <p:cNvSpPr/>
                <p:nvPr/>
              </p:nvSpPr>
              <p:spPr>
                <a:xfrm>
                  <a:off x="6022291" y="1583894"/>
                  <a:ext cx="1686616" cy="2417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5" h="17438" extrusionOk="0">
                      <a:moveTo>
                        <a:pt x="5915" y="0"/>
                      </a:moveTo>
                      <a:lnTo>
                        <a:pt x="4269" y="140"/>
                      </a:lnTo>
                      <a:lnTo>
                        <a:pt x="4129" y="140"/>
                      </a:lnTo>
                      <a:lnTo>
                        <a:pt x="3906" y="168"/>
                      </a:lnTo>
                      <a:lnTo>
                        <a:pt x="3683" y="168"/>
                      </a:lnTo>
                      <a:lnTo>
                        <a:pt x="3432" y="196"/>
                      </a:lnTo>
                      <a:lnTo>
                        <a:pt x="2874" y="251"/>
                      </a:lnTo>
                      <a:cubicBezTo>
                        <a:pt x="2846" y="503"/>
                        <a:pt x="2846" y="726"/>
                        <a:pt x="2818" y="949"/>
                      </a:cubicBezTo>
                      <a:lnTo>
                        <a:pt x="2818" y="977"/>
                      </a:lnTo>
                      <a:cubicBezTo>
                        <a:pt x="2818" y="1256"/>
                        <a:pt x="2790" y="1507"/>
                        <a:pt x="2762" y="1758"/>
                      </a:cubicBezTo>
                      <a:cubicBezTo>
                        <a:pt x="2707" y="2511"/>
                        <a:pt x="2623" y="3209"/>
                        <a:pt x="2511" y="3850"/>
                      </a:cubicBezTo>
                      <a:cubicBezTo>
                        <a:pt x="2511" y="3906"/>
                        <a:pt x="2511" y="3962"/>
                        <a:pt x="2483" y="4046"/>
                      </a:cubicBezTo>
                      <a:cubicBezTo>
                        <a:pt x="2400" y="4520"/>
                        <a:pt x="2316" y="5022"/>
                        <a:pt x="2232" y="5469"/>
                      </a:cubicBezTo>
                      <a:lnTo>
                        <a:pt x="2232" y="5496"/>
                      </a:lnTo>
                      <a:cubicBezTo>
                        <a:pt x="1367" y="9598"/>
                        <a:pt x="0" y="12220"/>
                        <a:pt x="196" y="16600"/>
                      </a:cubicBezTo>
                      <a:lnTo>
                        <a:pt x="196" y="17437"/>
                      </a:lnTo>
                      <a:lnTo>
                        <a:pt x="11802" y="17437"/>
                      </a:lnTo>
                      <a:lnTo>
                        <a:pt x="11774" y="16600"/>
                      </a:lnTo>
                      <a:cubicBezTo>
                        <a:pt x="12164" y="10658"/>
                        <a:pt x="9291" y="7952"/>
                        <a:pt x="8984" y="251"/>
                      </a:cubicBezTo>
                      <a:lnTo>
                        <a:pt x="591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2766;p40">
                  <a:extLst>
                    <a:ext uri="{FF2B5EF4-FFF2-40B4-BE49-F238E27FC236}">
                      <a16:creationId xmlns:a16="http://schemas.microsoft.com/office/drawing/2014/main" id="{F70BB56D-269D-D961-0318-D6BAA9643612}"/>
                    </a:ext>
                  </a:extLst>
                </p:cNvPr>
                <p:cNvSpPr/>
                <p:nvPr/>
              </p:nvSpPr>
              <p:spPr>
                <a:xfrm>
                  <a:off x="6517390" y="3073073"/>
                  <a:ext cx="348276" cy="92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6697" extrusionOk="0">
                      <a:moveTo>
                        <a:pt x="224" y="0"/>
                      </a:moveTo>
                      <a:cubicBezTo>
                        <a:pt x="0" y="1228"/>
                        <a:pt x="168" y="2149"/>
                        <a:pt x="475" y="3348"/>
                      </a:cubicBezTo>
                      <a:cubicBezTo>
                        <a:pt x="614" y="3823"/>
                        <a:pt x="949" y="4269"/>
                        <a:pt x="1284" y="4743"/>
                      </a:cubicBezTo>
                      <a:cubicBezTo>
                        <a:pt x="1507" y="5050"/>
                        <a:pt x="1898" y="5413"/>
                        <a:pt x="2093" y="5748"/>
                      </a:cubicBezTo>
                      <a:cubicBezTo>
                        <a:pt x="2093" y="5776"/>
                        <a:pt x="2149" y="6194"/>
                        <a:pt x="2205" y="6696"/>
                      </a:cubicBezTo>
                      <a:lnTo>
                        <a:pt x="2511" y="6696"/>
                      </a:lnTo>
                      <a:cubicBezTo>
                        <a:pt x="2428" y="6166"/>
                        <a:pt x="2372" y="5720"/>
                        <a:pt x="2344" y="5692"/>
                      </a:cubicBezTo>
                      <a:lnTo>
                        <a:pt x="2316" y="5608"/>
                      </a:lnTo>
                      <a:cubicBezTo>
                        <a:pt x="2093" y="5273"/>
                        <a:pt x="1702" y="4911"/>
                        <a:pt x="1479" y="4604"/>
                      </a:cubicBezTo>
                      <a:cubicBezTo>
                        <a:pt x="1144" y="4130"/>
                        <a:pt x="837" y="3711"/>
                        <a:pt x="698" y="3293"/>
                      </a:cubicBezTo>
                      <a:cubicBezTo>
                        <a:pt x="391" y="2121"/>
                        <a:pt x="252" y="1200"/>
                        <a:pt x="447" y="56"/>
                      </a:cubicBez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767;p40">
                  <a:extLst>
                    <a:ext uri="{FF2B5EF4-FFF2-40B4-BE49-F238E27FC236}">
                      <a16:creationId xmlns:a16="http://schemas.microsoft.com/office/drawing/2014/main" id="{440A06D6-B526-1EE7-DBA4-4029FFC5CC01}"/>
                    </a:ext>
                  </a:extLst>
                </p:cNvPr>
                <p:cNvSpPr/>
                <p:nvPr/>
              </p:nvSpPr>
              <p:spPr>
                <a:xfrm>
                  <a:off x="6830726" y="3073073"/>
                  <a:ext cx="336630" cy="92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6697" extrusionOk="0">
                      <a:moveTo>
                        <a:pt x="2232" y="0"/>
                      </a:moveTo>
                      <a:lnTo>
                        <a:pt x="2009" y="56"/>
                      </a:lnTo>
                      <a:cubicBezTo>
                        <a:pt x="2204" y="1200"/>
                        <a:pt x="2065" y="2121"/>
                        <a:pt x="1730" y="3293"/>
                      </a:cubicBezTo>
                      <a:cubicBezTo>
                        <a:pt x="1618" y="3711"/>
                        <a:pt x="1312" y="4130"/>
                        <a:pt x="977" y="4604"/>
                      </a:cubicBezTo>
                      <a:cubicBezTo>
                        <a:pt x="726" y="4911"/>
                        <a:pt x="279" y="5246"/>
                        <a:pt x="56" y="5608"/>
                      </a:cubicBezTo>
                      <a:lnTo>
                        <a:pt x="0" y="5692"/>
                      </a:lnTo>
                      <a:cubicBezTo>
                        <a:pt x="0" y="5720"/>
                        <a:pt x="28" y="6166"/>
                        <a:pt x="56" y="6696"/>
                      </a:cubicBezTo>
                      <a:lnTo>
                        <a:pt x="335" y="6696"/>
                      </a:lnTo>
                      <a:cubicBezTo>
                        <a:pt x="279" y="6194"/>
                        <a:pt x="251" y="5748"/>
                        <a:pt x="251" y="5748"/>
                      </a:cubicBezTo>
                      <a:cubicBezTo>
                        <a:pt x="447" y="5385"/>
                        <a:pt x="949" y="5050"/>
                        <a:pt x="1172" y="4743"/>
                      </a:cubicBezTo>
                      <a:cubicBezTo>
                        <a:pt x="1507" y="4269"/>
                        <a:pt x="1842" y="3823"/>
                        <a:pt x="1953" y="3348"/>
                      </a:cubicBezTo>
                      <a:cubicBezTo>
                        <a:pt x="2288" y="2149"/>
                        <a:pt x="2428" y="1228"/>
                        <a:pt x="22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768;p40">
                  <a:extLst>
                    <a:ext uri="{FF2B5EF4-FFF2-40B4-BE49-F238E27FC236}">
                      <a16:creationId xmlns:a16="http://schemas.microsoft.com/office/drawing/2014/main" id="{97BCE39B-061C-38F8-9C20-F58B298A33B1}"/>
                    </a:ext>
                  </a:extLst>
                </p:cNvPr>
                <p:cNvSpPr/>
                <p:nvPr/>
              </p:nvSpPr>
              <p:spPr>
                <a:xfrm>
                  <a:off x="6331745" y="1742503"/>
                  <a:ext cx="239994" cy="130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9431" extrusionOk="0">
                      <a:moveTo>
                        <a:pt x="224" y="0"/>
                      </a:moveTo>
                      <a:cubicBezTo>
                        <a:pt x="224" y="56"/>
                        <a:pt x="0" y="3376"/>
                        <a:pt x="754" y="5692"/>
                      </a:cubicBezTo>
                      <a:cubicBezTo>
                        <a:pt x="1367" y="7533"/>
                        <a:pt x="1479" y="9402"/>
                        <a:pt x="1479" y="9430"/>
                      </a:cubicBezTo>
                      <a:lnTo>
                        <a:pt x="1730" y="9402"/>
                      </a:lnTo>
                      <a:cubicBezTo>
                        <a:pt x="1730" y="9374"/>
                        <a:pt x="1591" y="7505"/>
                        <a:pt x="977" y="5636"/>
                      </a:cubicBezTo>
                      <a:cubicBezTo>
                        <a:pt x="251" y="3348"/>
                        <a:pt x="447" y="56"/>
                        <a:pt x="447" y="28"/>
                      </a:cubicBez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2769;p40">
                  <a:extLst>
                    <a:ext uri="{FF2B5EF4-FFF2-40B4-BE49-F238E27FC236}">
                      <a16:creationId xmlns:a16="http://schemas.microsoft.com/office/drawing/2014/main" id="{1FF694F6-2F4A-493D-6C48-D6543AACF0DE}"/>
                    </a:ext>
                  </a:extLst>
                </p:cNvPr>
                <p:cNvSpPr/>
                <p:nvPr/>
              </p:nvSpPr>
              <p:spPr>
                <a:xfrm>
                  <a:off x="7116888" y="1742503"/>
                  <a:ext cx="239994" cy="1307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9431" extrusionOk="0">
                      <a:moveTo>
                        <a:pt x="1507" y="0"/>
                      </a:moveTo>
                      <a:lnTo>
                        <a:pt x="1256" y="28"/>
                      </a:lnTo>
                      <a:cubicBezTo>
                        <a:pt x="1256" y="56"/>
                        <a:pt x="1480" y="3348"/>
                        <a:pt x="726" y="5636"/>
                      </a:cubicBezTo>
                      <a:cubicBezTo>
                        <a:pt x="112" y="7505"/>
                        <a:pt x="1" y="9374"/>
                        <a:pt x="1" y="9402"/>
                      </a:cubicBezTo>
                      <a:lnTo>
                        <a:pt x="224" y="9430"/>
                      </a:lnTo>
                      <a:cubicBezTo>
                        <a:pt x="252" y="9402"/>
                        <a:pt x="364" y="7533"/>
                        <a:pt x="949" y="5692"/>
                      </a:cubicBezTo>
                      <a:cubicBezTo>
                        <a:pt x="1731" y="3376"/>
                        <a:pt x="1507" y="56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2770;p40">
                  <a:extLst>
                    <a:ext uri="{FF2B5EF4-FFF2-40B4-BE49-F238E27FC236}">
                      <a16:creationId xmlns:a16="http://schemas.microsoft.com/office/drawing/2014/main" id="{81EBF84E-F12F-FA40-B52C-C18BE60ADE9F}"/>
                    </a:ext>
                  </a:extLst>
                </p:cNvPr>
                <p:cNvSpPr/>
                <p:nvPr/>
              </p:nvSpPr>
              <p:spPr>
                <a:xfrm>
                  <a:off x="6610282" y="3572055"/>
                  <a:ext cx="468066" cy="150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6" h="1089" extrusionOk="0">
                      <a:moveTo>
                        <a:pt x="0" y="0"/>
                      </a:moveTo>
                      <a:lnTo>
                        <a:pt x="0" y="252"/>
                      </a:lnTo>
                      <a:cubicBezTo>
                        <a:pt x="0" y="698"/>
                        <a:pt x="446" y="1089"/>
                        <a:pt x="1004" y="1089"/>
                      </a:cubicBezTo>
                      <a:lnTo>
                        <a:pt x="2371" y="1089"/>
                      </a:lnTo>
                      <a:cubicBezTo>
                        <a:pt x="2929" y="1089"/>
                        <a:pt x="3376" y="698"/>
                        <a:pt x="3376" y="252"/>
                      </a:cubicBezTo>
                      <a:lnTo>
                        <a:pt x="3376" y="0"/>
                      </a:ln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771;p40">
                  <a:extLst>
                    <a:ext uri="{FF2B5EF4-FFF2-40B4-BE49-F238E27FC236}">
                      <a16:creationId xmlns:a16="http://schemas.microsoft.com/office/drawing/2014/main" id="{5EF2E2BB-4638-A04E-B911-90BD7625547A}"/>
                    </a:ext>
                  </a:extLst>
                </p:cNvPr>
                <p:cNvSpPr/>
                <p:nvPr/>
              </p:nvSpPr>
              <p:spPr>
                <a:xfrm>
                  <a:off x="6378191" y="1819866"/>
                  <a:ext cx="932249" cy="141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4" h="10212" extrusionOk="0">
                      <a:moveTo>
                        <a:pt x="28" y="0"/>
                      </a:moveTo>
                      <a:cubicBezTo>
                        <a:pt x="28" y="251"/>
                        <a:pt x="0" y="502"/>
                        <a:pt x="0" y="726"/>
                      </a:cubicBezTo>
                      <a:cubicBezTo>
                        <a:pt x="0" y="1479"/>
                        <a:pt x="56" y="2121"/>
                        <a:pt x="140" y="2678"/>
                      </a:cubicBezTo>
                      <a:cubicBezTo>
                        <a:pt x="474" y="4883"/>
                        <a:pt x="1256" y="6277"/>
                        <a:pt x="1283" y="9291"/>
                      </a:cubicBezTo>
                      <a:cubicBezTo>
                        <a:pt x="1283" y="9542"/>
                        <a:pt x="1283" y="9821"/>
                        <a:pt x="1283" y="10100"/>
                      </a:cubicBezTo>
                      <a:lnTo>
                        <a:pt x="3348" y="10211"/>
                      </a:lnTo>
                      <a:lnTo>
                        <a:pt x="5440" y="10100"/>
                      </a:lnTo>
                      <a:cubicBezTo>
                        <a:pt x="5440" y="9821"/>
                        <a:pt x="5440" y="9542"/>
                        <a:pt x="5440" y="9291"/>
                      </a:cubicBezTo>
                      <a:cubicBezTo>
                        <a:pt x="5440" y="6277"/>
                        <a:pt x="6250" y="4883"/>
                        <a:pt x="6584" y="2678"/>
                      </a:cubicBezTo>
                      <a:cubicBezTo>
                        <a:pt x="6668" y="2121"/>
                        <a:pt x="6724" y="1479"/>
                        <a:pt x="6696" y="726"/>
                      </a:cubicBezTo>
                      <a:cubicBezTo>
                        <a:pt x="6696" y="502"/>
                        <a:pt x="6696" y="251"/>
                        <a:pt x="669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772;p40">
                  <a:extLst>
                    <a:ext uri="{FF2B5EF4-FFF2-40B4-BE49-F238E27FC236}">
                      <a16:creationId xmlns:a16="http://schemas.microsoft.com/office/drawing/2014/main" id="{B2BF0F00-CD37-10F9-7CD9-C26A8488457E}"/>
                    </a:ext>
                  </a:extLst>
                </p:cNvPr>
                <p:cNvSpPr/>
                <p:nvPr/>
              </p:nvSpPr>
              <p:spPr>
                <a:xfrm>
                  <a:off x="6505744" y="3115637"/>
                  <a:ext cx="677142" cy="53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823" extrusionOk="0">
                      <a:moveTo>
                        <a:pt x="419" y="0"/>
                      </a:moveTo>
                      <a:cubicBezTo>
                        <a:pt x="1" y="1088"/>
                        <a:pt x="112" y="2316"/>
                        <a:pt x="615" y="3404"/>
                      </a:cubicBezTo>
                      <a:cubicBezTo>
                        <a:pt x="1200" y="3823"/>
                        <a:pt x="1758" y="3823"/>
                        <a:pt x="2344" y="3823"/>
                      </a:cubicBezTo>
                      <a:lnTo>
                        <a:pt x="2540" y="3823"/>
                      </a:lnTo>
                      <a:cubicBezTo>
                        <a:pt x="3098" y="3823"/>
                        <a:pt x="3683" y="3823"/>
                        <a:pt x="4241" y="3404"/>
                      </a:cubicBezTo>
                      <a:cubicBezTo>
                        <a:pt x="4772" y="2316"/>
                        <a:pt x="4883" y="1088"/>
                        <a:pt x="44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2773;p40">
                  <a:extLst>
                    <a:ext uri="{FF2B5EF4-FFF2-40B4-BE49-F238E27FC236}">
                      <a16:creationId xmlns:a16="http://schemas.microsoft.com/office/drawing/2014/main" id="{28AA138F-5DC7-9BBD-BAD3-0B1C8C3B069E}"/>
                    </a:ext>
                  </a:extLst>
                </p:cNvPr>
                <p:cNvSpPr/>
                <p:nvPr/>
              </p:nvSpPr>
              <p:spPr>
                <a:xfrm>
                  <a:off x="6382073" y="1251286"/>
                  <a:ext cx="924485" cy="56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8" h="4102" extrusionOk="0">
                      <a:moveTo>
                        <a:pt x="3320" y="0"/>
                      </a:moveTo>
                      <a:cubicBezTo>
                        <a:pt x="2483" y="0"/>
                        <a:pt x="1618" y="112"/>
                        <a:pt x="670" y="474"/>
                      </a:cubicBezTo>
                      <a:lnTo>
                        <a:pt x="363" y="2148"/>
                      </a:lnTo>
                      <a:lnTo>
                        <a:pt x="0" y="4101"/>
                      </a:lnTo>
                      <a:lnTo>
                        <a:pt x="6668" y="4101"/>
                      </a:lnTo>
                      <a:lnTo>
                        <a:pt x="6305" y="2148"/>
                      </a:lnTo>
                      <a:lnTo>
                        <a:pt x="5998" y="474"/>
                      </a:lnTo>
                      <a:cubicBezTo>
                        <a:pt x="5050" y="112"/>
                        <a:pt x="4157" y="0"/>
                        <a:pt x="33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774;p40">
                  <a:extLst>
                    <a:ext uri="{FF2B5EF4-FFF2-40B4-BE49-F238E27FC236}">
                      <a16:creationId xmlns:a16="http://schemas.microsoft.com/office/drawing/2014/main" id="{4AF86067-81B8-C000-76DD-5E86281E68C8}"/>
                    </a:ext>
                  </a:extLst>
                </p:cNvPr>
                <p:cNvSpPr/>
                <p:nvPr/>
              </p:nvSpPr>
              <p:spPr>
                <a:xfrm>
                  <a:off x="6215700" y="910775"/>
                  <a:ext cx="352158" cy="684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494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68" y="2093"/>
                        <a:pt x="168" y="3628"/>
                        <a:pt x="1674" y="4939"/>
                      </a:cubicBezTo>
                      <a:lnTo>
                        <a:pt x="2539" y="2847"/>
                      </a:lnTo>
                      <a:cubicBezTo>
                        <a:pt x="1898" y="2121"/>
                        <a:pt x="1005" y="114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775;p40">
                  <a:extLst>
                    <a:ext uri="{FF2B5EF4-FFF2-40B4-BE49-F238E27FC236}">
                      <a16:creationId xmlns:a16="http://schemas.microsoft.com/office/drawing/2014/main" id="{54ACC1CC-F8BC-D418-183A-09C207A7DD61}"/>
                    </a:ext>
                  </a:extLst>
                </p:cNvPr>
                <p:cNvSpPr/>
                <p:nvPr/>
              </p:nvSpPr>
              <p:spPr>
                <a:xfrm>
                  <a:off x="7120770" y="910775"/>
                  <a:ext cx="352158" cy="684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4940" extrusionOk="0">
                      <a:moveTo>
                        <a:pt x="2540" y="1"/>
                      </a:moveTo>
                      <a:lnTo>
                        <a:pt x="2540" y="1"/>
                      </a:lnTo>
                      <a:cubicBezTo>
                        <a:pt x="1507" y="1145"/>
                        <a:pt x="642" y="2121"/>
                        <a:pt x="1" y="2847"/>
                      </a:cubicBezTo>
                      <a:lnTo>
                        <a:pt x="866" y="4939"/>
                      </a:lnTo>
                      <a:cubicBezTo>
                        <a:pt x="2344" y="3628"/>
                        <a:pt x="2372" y="2093"/>
                        <a:pt x="25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776;p40">
                  <a:extLst>
                    <a:ext uri="{FF2B5EF4-FFF2-40B4-BE49-F238E27FC236}">
                      <a16:creationId xmlns:a16="http://schemas.microsoft.com/office/drawing/2014/main" id="{3A974C4C-D85B-B31E-0340-78D0417FAD5B}"/>
                    </a:ext>
                  </a:extLst>
                </p:cNvPr>
                <p:cNvSpPr/>
                <p:nvPr/>
              </p:nvSpPr>
              <p:spPr>
                <a:xfrm>
                  <a:off x="6215700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40" y="2037"/>
                        <a:pt x="196" y="3544"/>
                        <a:pt x="1646" y="4827"/>
                      </a:cubicBezTo>
                      <a:lnTo>
                        <a:pt x="1981" y="4018"/>
                      </a:lnTo>
                      <a:cubicBezTo>
                        <a:pt x="837" y="2986"/>
                        <a:pt x="391" y="1647"/>
                        <a:pt x="0" y="0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777;p40">
                  <a:extLst>
                    <a:ext uri="{FF2B5EF4-FFF2-40B4-BE49-F238E27FC236}">
                      <a16:creationId xmlns:a16="http://schemas.microsoft.com/office/drawing/2014/main" id="{8B8DE91C-EA55-CB0F-AFEA-CF888A4D1AB7}"/>
                    </a:ext>
                  </a:extLst>
                </p:cNvPr>
                <p:cNvSpPr/>
                <p:nvPr/>
              </p:nvSpPr>
              <p:spPr>
                <a:xfrm>
                  <a:off x="6215700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40" y="2037"/>
                        <a:pt x="196" y="3544"/>
                        <a:pt x="1646" y="4827"/>
                      </a:cubicBezTo>
                      <a:lnTo>
                        <a:pt x="1981" y="4018"/>
                      </a:lnTo>
                      <a:cubicBezTo>
                        <a:pt x="837" y="2986"/>
                        <a:pt x="391" y="1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778;p40">
                  <a:extLst>
                    <a:ext uri="{FF2B5EF4-FFF2-40B4-BE49-F238E27FC236}">
                      <a16:creationId xmlns:a16="http://schemas.microsoft.com/office/drawing/2014/main" id="{29CD561F-2187-ED26-BB71-2E1282B02AF1}"/>
                    </a:ext>
                  </a:extLst>
                </p:cNvPr>
                <p:cNvSpPr/>
                <p:nvPr/>
              </p:nvSpPr>
              <p:spPr>
                <a:xfrm>
                  <a:off x="7198134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1982" y="0"/>
                      </a:moveTo>
                      <a:lnTo>
                        <a:pt x="1982" y="0"/>
                      </a:lnTo>
                      <a:cubicBezTo>
                        <a:pt x="1591" y="1647"/>
                        <a:pt x="1145" y="2986"/>
                        <a:pt x="1" y="4018"/>
                      </a:cubicBezTo>
                      <a:lnTo>
                        <a:pt x="308" y="4827"/>
                      </a:lnTo>
                      <a:cubicBezTo>
                        <a:pt x="1786" y="3544"/>
                        <a:pt x="1814" y="2037"/>
                        <a:pt x="1982" y="0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779;p40">
                  <a:extLst>
                    <a:ext uri="{FF2B5EF4-FFF2-40B4-BE49-F238E27FC236}">
                      <a16:creationId xmlns:a16="http://schemas.microsoft.com/office/drawing/2014/main" id="{18B8F56B-B2FC-6527-8B25-D5A4E40554AB}"/>
                    </a:ext>
                  </a:extLst>
                </p:cNvPr>
                <p:cNvSpPr/>
                <p:nvPr/>
              </p:nvSpPr>
              <p:spPr>
                <a:xfrm>
                  <a:off x="7198134" y="926303"/>
                  <a:ext cx="274794" cy="669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4828" extrusionOk="0">
                      <a:moveTo>
                        <a:pt x="1982" y="0"/>
                      </a:moveTo>
                      <a:lnTo>
                        <a:pt x="1982" y="0"/>
                      </a:lnTo>
                      <a:cubicBezTo>
                        <a:pt x="1591" y="1647"/>
                        <a:pt x="1145" y="2986"/>
                        <a:pt x="1" y="4018"/>
                      </a:cubicBezTo>
                      <a:lnTo>
                        <a:pt x="308" y="4827"/>
                      </a:lnTo>
                      <a:cubicBezTo>
                        <a:pt x="1786" y="3544"/>
                        <a:pt x="1814" y="2037"/>
                        <a:pt x="19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780;p40">
                  <a:extLst>
                    <a:ext uri="{FF2B5EF4-FFF2-40B4-BE49-F238E27FC236}">
                      <a16:creationId xmlns:a16="http://schemas.microsoft.com/office/drawing/2014/main" id="{C3AD9EF2-8534-E423-5325-1DBF28217D26}"/>
                    </a:ext>
                  </a:extLst>
                </p:cNvPr>
                <p:cNvSpPr/>
                <p:nvPr/>
              </p:nvSpPr>
              <p:spPr>
                <a:xfrm>
                  <a:off x="6351016" y="1953797"/>
                  <a:ext cx="201313" cy="18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" h="1324" extrusionOk="0">
                      <a:moveTo>
                        <a:pt x="543" y="0"/>
                      </a:moveTo>
                      <a:cubicBezTo>
                        <a:pt x="365" y="0"/>
                        <a:pt x="185" y="88"/>
                        <a:pt x="1" y="262"/>
                      </a:cubicBezTo>
                      <a:cubicBezTo>
                        <a:pt x="204" y="1045"/>
                        <a:pt x="535" y="1323"/>
                        <a:pt x="834" y="1323"/>
                      </a:cubicBezTo>
                      <a:cubicBezTo>
                        <a:pt x="1110" y="1323"/>
                        <a:pt x="1358" y="1086"/>
                        <a:pt x="1452" y="792"/>
                      </a:cubicBezTo>
                      <a:cubicBezTo>
                        <a:pt x="1151" y="262"/>
                        <a:pt x="851" y="0"/>
                        <a:pt x="543" y="0"/>
                      </a:cubicBezTo>
                      <a:close/>
                    </a:path>
                  </a:pathLst>
                </a:custGeom>
                <a:solidFill>
                  <a:srgbClr val="6626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781;p40">
                  <a:extLst>
                    <a:ext uri="{FF2B5EF4-FFF2-40B4-BE49-F238E27FC236}">
                      <a16:creationId xmlns:a16="http://schemas.microsoft.com/office/drawing/2014/main" id="{1880E2E1-78F5-B839-B46A-BECCCA45641D}"/>
                    </a:ext>
                  </a:extLst>
                </p:cNvPr>
                <p:cNvSpPr/>
                <p:nvPr/>
              </p:nvSpPr>
              <p:spPr>
                <a:xfrm>
                  <a:off x="7132416" y="1953797"/>
                  <a:ext cx="205195" cy="18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1324" extrusionOk="0">
                      <a:moveTo>
                        <a:pt x="928" y="0"/>
                      </a:moveTo>
                      <a:cubicBezTo>
                        <a:pt x="612" y="0"/>
                        <a:pt x="301" y="262"/>
                        <a:pt x="0" y="792"/>
                      </a:cubicBezTo>
                      <a:cubicBezTo>
                        <a:pt x="108" y="1086"/>
                        <a:pt x="356" y="1323"/>
                        <a:pt x="632" y="1323"/>
                      </a:cubicBezTo>
                      <a:cubicBezTo>
                        <a:pt x="931" y="1323"/>
                        <a:pt x="1261" y="1045"/>
                        <a:pt x="1479" y="262"/>
                      </a:cubicBezTo>
                      <a:cubicBezTo>
                        <a:pt x="1295" y="88"/>
                        <a:pt x="1111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6626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782;p40">
                  <a:extLst>
                    <a:ext uri="{FF2B5EF4-FFF2-40B4-BE49-F238E27FC236}">
                      <a16:creationId xmlns:a16="http://schemas.microsoft.com/office/drawing/2014/main" id="{11009A15-07A5-C40D-0AA0-981CD6CC47FC}"/>
                    </a:ext>
                  </a:extLst>
                </p:cNvPr>
                <p:cNvSpPr/>
                <p:nvPr/>
              </p:nvSpPr>
              <p:spPr>
                <a:xfrm>
                  <a:off x="6370427" y="1934525"/>
                  <a:ext cx="166374" cy="17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36" extrusionOk="0">
                      <a:moveTo>
                        <a:pt x="461" y="0"/>
                      </a:moveTo>
                      <a:cubicBezTo>
                        <a:pt x="398" y="0"/>
                        <a:pt x="337" y="13"/>
                        <a:pt x="279" y="38"/>
                      </a:cubicBezTo>
                      <a:cubicBezTo>
                        <a:pt x="56" y="178"/>
                        <a:pt x="0" y="540"/>
                        <a:pt x="168" y="847"/>
                      </a:cubicBezTo>
                      <a:cubicBezTo>
                        <a:pt x="292" y="1095"/>
                        <a:pt x="492" y="1236"/>
                        <a:pt x="689" y="1236"/>
                      </a:cubicBezTo>
                      <a:cubicBezTo>
                        <a:pt x="759" y="1236"/>
                        <a:pt x="828" y="1218"/>
                        <a:pt x="893" y="1182"/>
                      </a:cubicBezTo>
                      <a:cubicBezTo>
                        <a:pt x="1144" y="1070"/>
                        <a:pt x="1200" y="708"/>
                        <a:pt x="1033" y="401"/>
                      </a:cubicBezTo>
                      <a:cubicBezTo>
                        <a:pt x="903" y="142"/>
                        <a:pt x="67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83;p40">
                  <a:extLst>
                    <a:ext uri="{FF2B5EF4-FFF2-40B4-BE49-F238E27FC236}">
                      <a16:creationId xmlns:a16="http://schemas.microsoft.com/office/drawing/2014/main" id="{D55AC8DE-F5A1-84F8-2B00-18F3EB6B8262}"/>
                    </a:ext>
                  </a:extLst>
                </p:cNvPr>
                <p:cNvSpPr/>
                <p:nvPr/>
              </p:nvSpPr>
              <p:spPr>
                <a:xfrm>
                  <a:off x="7151688" y="1934525"/>
                  <a:ext cx="166513" cy="17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" h="1236" extrusionOk="0">
                      <a:moveTo>
                        <a:pt x="727" y="0"/>
                      </a:moveTo>
                      <a:cubicBezTo>
                        <a:pt x="527" y="0"/>
                        <a:pt x="298" y="142"/>
                        <a:pt x="168" y="401"/>
                      </a:cubicBezTo>
                      <a:cubicBezTo>
                        <a:pt x="1" y="708"/>
                        <a:pt x="57" y="1070"/>
                        <a:pt x="308" y="1182"/>
                      </a:cubicBezTo>
                      <a:cubicBezTo>
                        <a:pt x="366" y="1218"/>
                        <a:pt x="432" y="1236"/>
                        <a:pt x="500" y="1236"/>
                      </a:cubicBezTo>
                      <a:cubicBezTo>
                        <a:pt x="694" y="1236"/>
                        <a:pt x="909" y="1095"/>
                        <a:pt x="1033" y="847"/>
                      </a:cubicBezTo>
                      <a:cubicBezTo>
                        <a:pt x="1201" y="540"/>
                        <a:pt x="1145" y="178"/>
                        <a:pt x="894" y="38"/>
                      </a:cubicBezTo>
                      <a:cubicBezTo>
                        <a:pt x="843" y="13"/>
                        <a:pt x="786" y="0"/>
                        <a:pt x="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784;p40">
                  <a:extLst>
                    <a:ext uri="{FF2B5EF4-FFF2-40B4-BE49-F238E27FC236}">
                      <a16:creationId xmlns:a16="http://schemas.microsoft.com/office/drawing/2014/main" id="{594E7A66-4363-B5EE-9BB4-BC0674630E1F}"/>
                    </a:ext>
                  </a:extLst>
                </p:cNvPr>
                <p:cNvSpPr/>
                <p:nvPr/>
              </p:nvSpPr>
              <p:spPr>
                <a:xfrm>
                  <a:off x="6351016" y="1881702"/>
                  <a:ext cx="228348" cy="2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536" extrusionOk="0">
                      <a:moveTo>
                        <a:pt x="252" y="1"/>
                      </a:moveTo>
                      <a:lnTo>
                        <a:pt x="1" y="782"/>
                      </a:lnTo>
                      <a:cubicBezTo>
                        <a:pt x="145" y="653"/>
                        <a:pt x="292" y="594"/>
                        <a:pt x="439" y="594"/>
                      </a:cubicBezTo>
                      <a:cubicBezTo>
                        <a:pt x="803" y="594"/>
                        <a:pt x="1169" y="958"/>
                        <a:pt x="1507" y="1535"/>
                      </a:cubicBezTo>
                      <a:lnTo>
                        <a:pt x="16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785;p40">
                  <a:extLst>
                    <a:ext uri="{FF2B5EF4-FFF2-40B4-BE49-F238E27FC236}">
                      <a16:creationId xmlns:a16="http://schemas.microsoft.com/office/drawing/2014/main" id="{3EA75F75-2728-340B-0688-0F3655BAC5F7}"/>
                    </a:ext>
                  </a:extLst>
                </p:cNvPr>
                <p:cNvSpPr/>
                <p:nvPr/>
              </p:nvSpPr>
              <p:spPr>
                <a:xfrm>
                  <a:off x="7109263" y="1881702"/>
                  <a:ext cx="228348" cy="21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536" extrusionOk="0">
                      <a:moveTo>
                        <a:pt x="0" y="1"/>
                      </a:moveTo>
                      <a:lnTo>
                        <a:pt x="112" y="1535"/>
                      </a:lnTo>
                      <a:cubicBezTo>
                        <a:pt x="470" y="958"/>
                        <a:pt x="827" y="594"/>
                        <a:pt x="1195" y="594"/>
                      </a:cubicBezTo>
                      <a:cubicBezTo>
                        <a:pt x="1344" y="594"/>
                        <a:pt x="1494" y="653"/>
                        <a:pt x="1646" y="782"/>
                      </a:cubicBezTo>
                      <a:lnTo>
                        <a:pt x="139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786;p40">
                  <a:extLst>
                    <a:ext uri="{FF2B5EF4-FFF2-40B4-BE49-F238E27FC236}">
                      <a16:creationId xmlns:a16="http://schemas.microsoft.com/office/drawing/2014/main" id="{2FA8FD25-15CB-8924-9C3D-B95F64A89C22}"/>
                    </a:ext>
                  </a:extLst>
                </p:cNvPr>
                <p:cNvSpPr/>
                <p:nvPr/>
              </p:nvSpPr>
              <p:spPr>
                <a:xfrm>
                  <a:off x="6389698" y="1974594"/>
                  <a:ext cx="27313" cy="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447" extrusionOk="0">
                      <a:moveTo>
                        <a:pt x="112" y="0"/>
                      </a:moveTo>
                      <a:cubicBezTo>
                        <a:pt x="57" y="0"/>
                        <a:pt x="1" y="112"/>
                        <a:pt x="1" y="223"/>
                      </a:cubicBezTo>
                      <a:cubicBezTo>
                        <a:pt x="1" y="363"/>
                        <a:pt x="57" y="447"/>
                        <a:pt x="112" y="447"/>
                      </a:cubicBezTo>
                      <a:cubicBezTo>
                        <a:pt x="196" y="447"/>
                        <a:pt x="168" y="363"/>
                        <a:pt x="168" y="223"/>
                      </a:cubicBezTo>
                      <a:cubicBezTo>
                        <a:pt x="168" y="112"/>
                        <a:pt x="196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787;p40">
                  <a:extLst>
                    <a:ext uri="{FF2B5EF4-FFF2-40B4-BE49-F238E27FC236}">
                      <a16:creationId xmlns:a16="http://schemas.microsoft.com/office/drawing/2014/main" id="{FDC475BD-D7D9-3964-B945-D20621528227}"/>
                    </a:ext>
                  </a:extLst>
                </p:cNvPr>
                <p:cNvSpPr/>
                <p:nvPr/>
              </p:nvSpPr>
              <p:spPr>
                <a:xfrm>
                  <a:off x="7271615" y="1974594"/>
                  <a:ext cx="23431" cy="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" h="447" extrusionOk="0">
                      <a:moveTo>
                        <a:pt x="57" y="0"/>
                      </a:moveTo>
                      <a:cubicBezTo>
                        <a:pt x="1" y="0"/>
                        <a:pt x="1" y="112"/>
                        <a:pt x="1" y="223"/>
                      </a:cubicBezTo>
                      <a:cubicBezTo>
                        <a:pt x="1" y="363"/>
                        <a:pt x="1" y="447"/>
                        <a:pt x="57" y="447"/>
                      </a:cubicBezTo>
                      <a:cubicBezTo>
                        <a:pt x="140" y="447"/>
                        <a:pt x="168" y="363"/>
                        <a:pt x="168" y="223"/>
                      </a:cubicBezTo>
                      <a:cubicBezTo>
                        <a:pt x="168" y="112"/>
                        <a:pt x="140" y="0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788;p40">
                  <a:extLst>
                    <a:ext uri="{FF2B5EF4-FFF2-40B4-BE49-F238E27FC236}">
                      <a16:creationId xmlns:a16="http://schemas.microsoft.com/office/drawing/2014/main" id="{9A2D16E5-F1A0-D8DC-CFA4-3462DE960D12}"/>
                    </a:ext>
                  </a:extLst>
                </p:cNvPr>
                <p:cNvSpPr/>
                <p:nvPr/>
              </p:nvSpPr>
              <p:spPr>
                <a:xfrm>
                  <a:off x="6733952" y="1545212"/>
                  <a:ext cx="216841" cy="1373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" h="9905" extrusionOk="0">
                      <a:moveTo>
                        <a:pt x="782" y="0"/>
                      </a:moveTo>
                      <a:lnTo>
                        <a:pt x="615" y="307"/>
                      </a:lnTo>
                      <a:cubicBezTo>
                        <a:pt x="196" y="1033"/>
                        <a:pt x="1" y="1870"/>
                        <a:pt x="85" y="2707"/>
                      </a:cubicBezTo>
                      <a:lnTo>
                        <a:pt x="782" y="9905"/>
                      </a:lnTo>
                      <a:lnTo>
                        <a:pt x="1479" y="2707"/>
                      </a:lnTo>
                      <a:cubicBezTo>
                        <a:pt x="1563" y="1870"/>
                        <a:pt x="1396" y="1033"/>
                        <a:pt x="977" y="307"/>
                      </a:cubicBezTo>
                      <a:lnTo>
                        <a:pt x="7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789;p40">
                  <a:extLst>
                    <a:ext uri="{FF2B5EF4-FFF2-40B4-BE49-F238E27FC236}">
                      <a16:creationId xmlns:a16="http://schemas.microsoft.com/office/drawing/2014/main" id="{13629D8E-AFA5-57DC-84DC-89FD5EE6AD0B}"/>
                    </a:ext>
                  </a:extLst>
                </p:cNvPr>
                <p:cNvSpPr/>
                <p:nvPr/>
              </p:nvSpPr>
              <p:spPr>
                <a:xfrm>
                  <a:off x="6397462" y="2071229"/>
                  <a:ext cx="255384" cy="1036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" h="7478" extrusionOk="0">
                      <a:moveTo>
                        <a:pt x="1507" y="1"/>
                      </a:moveTo>
                      <a:cubicBezTo>
                        <a:pt x="1288" y="637"/>
                        <a:pt x="826" y="928"/>
                        <a:pt x="368" y="928"/>
                      </a:cubicBezTo>
                      <a:cubicBezTo>
                        <a:pt x="243" y="928"/>
                        <a:pt x="120" y="907"/>
                        <a:pt x="1" y="865"/>
                      </a:cubicBezTo>
                      <a:lnTo>
                        <a:pt x="1" y="865"/>
                      </a:lnTo>
                      <a:cubicBezTo>
                        <a:pt x="335" y="3070"/>
                        <a:pt x="1117" y="4464"/>
                        <a:pt x="1144" y="7478"/>
                      </a:cubicBezTo>
                      <a:cubicBezTo>
                        <a:pt x="1758" y="5078"/>
                        <a:pt x="1842" y="2484"/>
                        <a:pt x="150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790;p40">
                  <a:extLst>
                    <a:ext uri="{FF2B5EF4-FFF2-40B4-BE49-F238E27FC236}">
                      <a16:creationId xmlns:a16="http://schemas.microsoft.com/office/drawing/2014/main" id="{C60E4613-5C23-65F9-068D-74CAACD3BA29}"/>
                    </a:ext>
                  </a:extLst>
                </p:cNvPr>
                <p:cNvSpPr/>
                <p:nvPr/>
              </p:nvSpPr>
              <p:spPr>
                <a:xfrm>
                  <a:off x="7035643" y="2071229"/>
                  <a:ext cx="255523" cy="1036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7478" extrusionOk="0">
                      <a:moveTo>
                        <a:pt x="336" y="1"/>
                      </a:moveTo>
                      <a:cubicBezTo>
                        <a:pt x="1" y="2484"/>
                        <a:pt x="85" y="5078"/>
                        <a:pt x="698" y="7478"/>
                      </a:cubicBezTo>
                      <a:cubicBezTo>
                        <a:pt x="698" y="4464"/>
                        <a:pt x="1508" y="3070"/>
                        <a:pt x="1842" y="865"/>
                      </a:cubicBezTo>
                      <a:lnTo>
                        <a:pt x="1842" y="865"/>
                      </a:lnTo>
                      <a:cubicBezTo>
                        <a:pt x="1723" y="907"/>
                        <a:pt x="1599" y="928"/>
                        <a:pt x="1475" y="928"/>
                      </a:cubicBezTo>
                      <a:cubicBezTo>
                        <a:pt x="1017" y="928"/>
                        <a:pt x="555" y="637"/>
                        <a:pt x="3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791;p40">
                  <a:extLst>
                    <a:ext uri="{FF2B5EF4-FFF2-40B4-BE49-F238E27FC236}">
                      <a16:creationId xmlns:a16="http://schemas.microsoft.com/office/drawing/2014/main" id="{4AAE25D6-63ED-D6BC-2DAE-678333E26401}"/>
                    </a:ext>
                  </a:extLst>
                </p:cNvPr>
                <p:cNvSpPr/>
                <p:nvPr/>
              </p:nvSpPr>
              <p:spPr>
                <a:xfrm>
                  <a:off x="6378191" y="1476444"/>
                  <a:ext cx="197292" cy="4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3594" extrusionOk="0">
                      <a:moveTo>
                        <a:pt x="800" y="0"/>
                      </a:moveTo>
                      <a:cubicBezTo>
                        <a:pt x="755" y="0"/>
                        <a:pt x="590" y="236"/>
                        <a:pt x="391" y="524"/>
                      </a:cubicBezTo>
                      <a:lnTo>
                        <a:pt x="28" y="2477"/>
                      </a:lnTo>
                      <a:cubicBezTo>
                        <a:pt x="28" y="2728"/>
                        <a:pt x="0" y="2979"/>
                        <a:pt x="0" y="3203"/>
                      </a:cubicBezTo>
                      <a:cubicBezTo>
                        <a:pt x="47" y="3200"/>
                        <a:pt x="93" y="3198"/>
                        <a:pt x="140" y="3198"/>
                      </a:cubicBezTo>
                      <a:cubicBezTo>
                        <a:pt x="567" y="3198"/>
                        <a:pt x="995" y="3316"/>
                        <a:pt x="1423" y="3593"/>
                      </a:cubicBezTo>
                      <a:cubicBezTo>
                        <a:pt x="1367" y="3537"/>
                        <a:pt x="1004" y="3203"/>
                        <a:pt x="809" y="2477"/>
                      </a:cubicBezTo>
                      <a:cubicBezTo>
                        <a:pt x="642" y="1919"/>
                        <a:pt x="586" y="1138"/>
                        <a:pt x="809" y="50"/>
                      </a:cubicBezTo>
                      <a:cubicBezTo>
                        <a:pt x="815" y="16"/>
                        <a:pt x="811" y="0"/>
                        <a:pt x="8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792;p40">
                  <a:extLst>
                    <a:ext uri="{FF2B5EF4-FFF2-40B4-BE49-F238E27FC236}">
                      <a16:creationId xmlns:a16="http://schemas.microsoft.com/office/drawing/2014/main" id="{C4FDAFE2-5B50-F089-05F9-11719211F199}"/>
                    </a:ext>
                  </a:extLst>
                </p:cNvPr>
                <p:cNvSpPr/>
                <p:nvPr/>
              </p:nvSpPr>
              <p:spPr>
                <a:xfrm>
                  <a:off x="7109263" y="1476444"/>
                  <a:ext cx="197292" cy="49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3594" extrusionOk="0">
                      <a:moveTo>
                        <a:pt x="640" y="0"/>
                      </a:moveTo>
                      <a:cubicBezTo>
                        <a:pt x="631" y="0"/>
                        <a:pt x="630" y="16"/>
                        <a:pt x="642" y="50"/>
                      </a:cubicBezTo>
                      <a:cubicBezTo>
                        <a:pt x="865" y="1138"/>
                        <a:pt x="781" y="1919"/>
                        <a:pt x="642" y="2477"/>
                      </a:cubicBezTo>
                      <a:cubicBezTo>
                        <a:pt x="446" y="3203"/>
                        <a:pt x="56" y="3537"/>
                        <a:pt x="0" y="3593"/>
                      </a:cubicBezTo>
                      <a:cubicBezTo>
                        <a:pt x="428" y="3316"/>
                        <a:pt x="856" y="3198"/>
                        <a:pt x="1283" y="3198"/>
                      </a:cubicBezTo>
                      <a:cubicBezTo>
                        <a:pt x="1330" y="3198"/>
                        <a:pt x="1376" y="3200"/>
                        <a:pt x="1423" y="3203"/>
                      </a:cubicBezTo>
                      <a:cubicBezTo>
                        <a:pt x="1423" y="2979"/>
                        <a:pt x="1423" y="2728"/>
                        <a:pt x="1423" y="2477"/>
                      </a:cubicBezTo>
                      <a:lnTo>
                        <a:pt x="1060" y="524"/>
                      </a:lnTo>
                      <a:cubicBezTo>
                        <a:pt x="860" y="236"/>
                        <a:pt x="678" y="0"/>
                        <a:pt x="6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793;p40">
                  <a:extLst>
                    <a:ext uri="{FF2B5EF4-FFF2-40B4-BE49-F238E27FC236}">
                      <a16:creationId xmlns:a16="http://schemas.microsoft.com/office/drawing/2014/main" id="{F4AEC536-CDF5-564C-B9E7-52A2EE07B8EA}"/>
                    </a:ext>
                  </a:extLst>
                </p:cNvPr>
                <p:cNvSpPr/>
                <p:nvPr/>
              </p:nvSpPr>
              <p:spPr>
                <a:xfrm>
                  <a:off x="6556072" y="2918346"/>
                  <a:ext cx="239994" cy="21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" h="1563" extrusionOk="0">
                      <a:moveTo>
                        <a:pt x="279" y="1"/>
                      </a:moveTo>
                      <a:lnTo>
                        <a:pt x="279" y="1"/>
                      </a:lnTo>
                      <a:cubicBezTo>
                        <a:pt x="112" y="503"/>
                        <a:pt x="0" y="1005"/>
                        <a:pt x="0" y="1563"/>
                      </a:cubicBezTo>
                      <a:cubicBezTo>
                        <a:pt x="410" y="1201"/>
                        <a:pt x="841" y="1110"/>
                        <a:pt x="1436" y="1110"/>
                      </a:cubicBezTo>
                      <a:cubicBezTo>
                        <a:pt x="1530" y="1110"/>
                        <a:pt x="1628" y="1113"/>
                        <a:pt x="1730" y="1116"/>
                      </a:cubicBezTo>
                      <a:cubicBezTo>
                        <a:pt x="698" y="977"/>
                        <a:pt x="224" y="865"/>
                        <a:pt x="279" y="1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794;p40">
                  <a:extLst>
                    <a:ext uri="{FF2B5EF4-FFF2-40B4-BE49-F238E27FC236}">
                      <a16:creationId xmlns:a16="http://schemas.microsoft.com/office/drawing/2014/main" id="{36E2BAD0-5750-C5A8-B868-2A99AC24085B}"/>
                    </a:ext>
                  </a:extLst>
                </p:cNvPr>
                <p:cNvSpPr/>
                <p:nvPr/>
              </p:nvSpPr>
              <p:spPr>
                <a:xfrm>
                  <a:off x="6888680" y="2918346"/>
                  <a:ext cx="243877" cy="21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9" h="1563" extrusionOk="0">
                      <a:moveTo>
                        <a:pt x="1452" y="1"/>
                      </a:moveTo>
                      <a:lnTo>
                        <a:pt x="1452" y="1"/>
                      </a:lnTo>
                      <a:cubicBezTo>
                        <a:pt x="1535" y="865"/>
                        <a:pt x="1061" y="977"/>
                        <a:pt x="1" y="1116"/>
                      </a:cubicBezTo>
                      <a:cubicBezTo>
                        <a:pt x="107" y="1113"/>
                        <a:pt x="208" y="1110"/>
                        <a:pt x="304" y="1110"/>
                      </a:cubicBezTo>
                      <a:cubicBezTo>
                        <a:pt x="918" y="1110"/>
                        <a:pt x="1349" y="1201"/>
                        <a:pt x="1758" y="1563"/>
                      </a:cubicBezTo>
                      <a:cubicBezTo>
                        <a:pt x="1731" y="1005"/>
                        <a:pt x="1647" y="503"/>
                        <a:pt x="1452" y="1"/>
                      </a:cubicBezTo>
                      <a:close/>
                    </a:path>
                  </a:pathLst>
                </a:custGeom>
                <a:solidFill>
                  <a:srgbClr val="8230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795;p40">
                  <a:extLst>
                    <a:ext uri="{FF2B5EF4-FFF2-40B4-BE49-F238E27FC236}">
                      <a16:creationId xmlns:a16="http://schemas.microsoft.com/office/drawing/2014/main" id="{54B6669B-9741-3D73-4856-0D5476145F8B}"/>
                    </a:ext>
                  </a:extLst>
                </p:cNvPr>
                <p:cNvSpPr/>
                <p:nvPr/>
              </p:nvSpPr>
              <p:spPr>
                <a:xfrm>
                  <a:off x="6532918" y="2940252"/>
                  <a:ext cx="618911" cy="171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238" extrusionOk="0">
                      <a:moveTo>
                        <a:pt x="1357" y="0"/>
                      </a:moveTo>
                      <a:cubicBezTo>
                        <a:pt x="946" y="0"/>
                        <a:pt x="527" y="78"/>
                        <a:pt x="0" y="456"/>
                      </a:cubicBezTo>
                      <a:lnTo>
                        <a:pt x="84" y="1237"/>
                      </a:lnTo>
                      <a:cubicBezTo>
                        <a:pt x="781" y="735"/>
                        <a:pt x="1562" y="735"/>
                        <a:pt x="2232" y="735"/>
                      </a:cubicBezTo>
                      <a:cubicBezTo>
                        <a:pt x="2929" y="735"/>
                        <a:pt x="3711" y="735"/>
                        <a:pt x="4408" y="1237"/>
                      </a:cubicBezTo>
                      <a:lnTo>
                        <a:pt x="4464" y="456"/>
                      </a:lnTo>
                      <a:cubicBezTo>
                        <a:pt x="3954" y="78"/>
                        <a:pt x="3541" y="0"/>
                        <a:pt x="3128" y="0"/>
                      </a:cubicBezTo>
                      <a:cubicBezTo>
                        <a:pt x="2840" y="0"/>
                        <a:pt x="2553" y="38"/>
                        <a:pt x="2232" y="38"/>
                      </a:cubicBezTo>
                      <a:cubicBezTo>
                        <a:pt x="1923" y="38"/>
                        <a:pt x="1642" y="0"/>
                        <a:pt x="13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796;p40">
                  <a:extLst>
                    <a:ext uri="{FF2B5EF4-FFF2-40B4-BE49-F238E27FC236}">
                      <a16:creationId xmlns:a16="http://schemas.microsoft.com/office/drawing/2014/main" id="{A7B9C6D8-2E82-B4D2-ADD0-826666986D08}"/>
                    </a:ext>
                  </a:extLst>
                </p:cNvPr>
                <p:cNvSpPr/>
                <p:nvPr/>
              </p:nvSpPr>
              <p:spPr>
                <a:xfrm>
                  <a:off x="6358781" y="1610097"/>
                  <a:ext cx="971070" cy="2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1569" extrusionOk="0">
                      <a:moveTo>
                        <a:pt x="3108" y="1"/>
                      </a:moveTo>
                      <a:cubicBezTo>
                        <a:pt x="740" y="1"/>
                        <a:pt x="83" y="735"/>
                        <a:pt x="56" y="788"/>
                      </a:cubicBezTo>
                      <a:lnTo>
                        <a:pt x="1" y="1569"/>
                      </a:lnTo>
                      <a:cubicBezTo>
                        <a:pt x="27" y="1569"/>
                        <a:pt x="973" y="727"/>
                        <a:pt x="3179" y="727"/>
                      </a:cubicBezTo>
                      <a:cubicBezTo>
                        <a:pt x="3280" y="727"/>
                        <a:pt x="3382" y="728"/>
                        <a:pt x="3488" y="732"/>
                      </a:cubicBezTo>
                      <a:lnTo>
                        <a:pt x="3516" y="732"/>
                      </a:lnTo>
                      <a:cubicBezTo>
                        <a:pt x="3621" y="728"/>
                        <a:pt x="3724" y="727"/>
                        <a:pt x="3825" y="727"/>
                      </a:cubicBezTo>
                      <a:cubicBezTo>
                        <a:pt x="6031" y="727"/>
                        <a:pt x="6977" y="1569"/>
                        <a:pt x="7003" y="1569"/>
                      </a:cubicBezTo>
                      <a:lnTo>
                        <a:pt x="6948" y="788"/>
                      </a:lnTo>
                      <a:cubicBezTo>
                        <a:pt x="6894" y="735"/>
                        <a:pt x="6261" y="1"/>
                        <a:pt x="3872" y="1"/>
                      </a:cubicBezTo>
                      <a:cubicBezTo>
                        <a:pt x="3749" y="1"/>
                        <a:pt x="3621" y="3"/>
                        <a:pt x="3488" y="7"/>
                      </a:cubicBezTo>
                      <a:cubicBezTo>
                        <a:pt x="3357" y="3"/>
                        <a:pt x="3230" y="1"/>
                        <a:pt x="31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797;p40">
                  <a:extLst>
                    <a:ext uri="{FF2B5EF4-FFF2-40B4-BE49-F238E27FC236}">
                      <a16:creationId xmlns:a16="http://schemas.microsoft.com/office/drawing/2014/main" id="{CD29E621-2B70-9DD4-7E62-0D0AF2225A93}"/>
                    </a:ext>
                  </a:extLst>
                </p:cNvPr>
                <p:cNvSpPr/>
                <p:nvPr/>
              </p:nvSpPr>
              <p:spPr>
                <a:xfrm>
                  <a:off x="6556072" y="3169708"/>
                  <a:ext cx="154866" cy="24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787" extrusionOk="0">
                      <a:moveTo>
                        <a:pt x="614" y="1"/>
                      </a:moveTo>
                      <a:cubicBezTo>
                        <a:pt x="307" y="1"/>
                        <a:pt x="56" y="419"/>
                        <a:pt x="56" y="894"/>
                      </a:cubicBezTo>
                      <a:cubicBezTo>
                        <a:pt x="56" y="1396"/>
                        <a:pt x="307" y="1786"/>
                        <a:pt x="614" y="1786"/>
                      </a:cubicBezTo>
                      <a:cubicBezTo>
                        <a:pt x="921" y="1786"/>
                        <a:pt x="0" y="838"/>
                        <a:pt x="614" y="698"/>
                      </a:cubicBezTo>
                      <a:cubicBezTo>
                        <a:pt x="1116" y="587"/>
                        <a:pt x="921" y="1"/>
                        <a:pt x="6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798;p40">
                  <a:extLst>
                    <a:ext uri="{FF2B5EF4-FFF2-40B4-BE49-F238E27FC236}">
                      <a16:creationId xmlns:a16="http://schemas.microsoft.com/office/drawing/2014/main" id="{BCD75D20-4516-FF43-95D0-C3675A124B0B}"/>
                    </a:ext>
                  </a:extLst>
                </p:cNvPr>
                <p:cNvSpPr/>
                <p:nvPr/>
              </p:nvSpPr>
              <p:spPr>
                <a:xfrm>
                  <a:off x="6973807" y="3169708"/>
                  <a:ext cx="154866" cy="24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787" extrusionOk="0">
                      <a:moveTo>
                        <a:pt x="531" y="1"/>
                      </a:moveTo>
                      <a:cubicBezTo>
                        <a:pt x="196" y="1"/>
                        <a:pt x="1" y="587"/>
                        <a:pt x="531" y="698"/>
                      </a:cubicBezTo>
                      <a:cubicBezTo>
                        <a:pt x="1117" y="838"/>
                        <a:pt x="196" y="1786"/>
                        <a:pt x="531" y="1786"/>
                      </a:cubicBezTo>
                      <a:cubicBezTo>
                        <a:pt x="838" y="1786"/>
                        <a:pt x="1089" y="1396"/>
                        <a:pt x="1089" y="894"/>
                      </a:cubicBezTo>
                      <a:cubicBezTo>
                        <a:pt x="1089" y="419"/>
                        <a:pt x="838" y="1"/>
                        <a:pt x="5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799;p40">
                  <a:extLst>
                    <a:ext uri="{FF2B5EF4-FFF2-40B4-BE49-F238E27FC236}">
                      <a16:creationId xmlns:a16="http://schemas.microsoft.com/office/drawing/2014/main" id="{193AE3CB-5532-CA8F-C79A-2D8A388FE4C7}"/>
                    </a:ext>
                  </a:extLst>
                </p:cNvPr>
                <p:cNvSpPr/>
                <p:nvPr/>
              </p:nvSpPr>
              <p:spPr>
                <a:xfrm>
                  <a:off x="6409108" y="1181548"/>
                  <a:ext cx="777660" cy="45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293" extrusionOk="0">
                      <a:moveTo>
                        <a:pt x="2553" y="1"/>
                      </a:moveTo>
                      <a:cubicBezTo>
                        <a:pt x="2448" y="1"/>
                        <a:pt x="2358" y="15"/>
                        <a:pt x="2288" y="29"/>
                      </a:cubicBezTo>
                      <a:cubicBezTo>
                        <a:pt x="2204" y="57"/>
                        <a:pt x="2121" y="57"/>
                        <a:pt x="2065" y="85"/>
                      </a:cubicBezTo>
                      <a:cubicBezTo>
                        <a:pt x="1998" y="77"/>
                        <a:pt x="1932" y="74"/>
                        <a:pt x="1870" y="74"/>
                      </a:cubicBezTo>
                      <a:cubicBezTo>
                        <a:pt x="1700" y="74"/>
                        <a:pt x="1553" y="99"/>
                        <a:pt x="1451" y="140"/>
                      </a:cubicBezTo>
                      <a:cubicBezTo>
                        <a:pt x="1256" y="224"/>
                        <a:pt x="1116" y="308"/>
                        <a:pt x="1033" y="364"/>
                      </a:cubicBezTo>
                      <a:lnTo>
                        <a:pt x="977" y="391"/>
                      </a:lnTo>
                      <a:lnTo>
                        <a:pt x="921" y="419"/>
                      </a:lnTo>
                      <a:cubicBezTo>
                        <a:pt x="893" y="419"/>
                        <a:pt x="837" y="475"/>
                        <a:pt x="809" y="531"/>
                      </a:cubicBezTo>
                      <a:cubicBezTo>
                        <a:pt x="837" y="615"/>
                        <a:pt x="977" y="698"/>
                        <a:pt x="977" y="810"/>
                      </a:cubicBezTo>
                      <a:cubicBezTo>
                        <a:pt x="949" y="1061"/>
                        <a:pt x="865" y="1368"/>
                        <a:pt x="698" y="1647"/>
                      </a:cubicBezTo>
                      <a:lnTo>
                        <a:pt x="642" y="1731"/>
                      </a:lnTo>
                      <a:lnTo>
                        <a:pt x="558" y="1842"/>
                      </a:lnTo>
                      <a:cubicBezTo>
                        <a:pt x="503" y="1898"/>
                        <a:pt x="475" y="1982"/>
                        <a:pt x="391" y="2037"/>
                      </a:cubicBezTo>
                      <a:cubicBezTo>
                        <a:pt x="335" y="2121"/>
                        <a:pt x="279" y="2205"/>
                        <a:pt x="224" y="2261"/>
                      </a:cubicBezTo>
                      <a:cubicBezTo>
                        <a:pt x="196" y="2344"/>
                        <a:pt x="140" y="2400"/>
                        <a:pt x="112" y="2484"/>
                      </a:cubicBezTo>
                      <a:cubicBezTo>
                        <a:pt x="0" y="2791"/>
                        <a:pt x="84" y="2986"/>
                        <a:pt x="84" y="2986"/>
                      </a:cubicBezTo>
                      <a:cubicBezTo>
                        <a:pt x="84" y="2986"/>
                        <a:pt x="112" y="2930"/>
                        <a:pt x="140" y="2874"/>
                      </a:cubicBezTo>
                      <a:lnTo>
                        <a:pt x="224" y="2763"/>
                      </a:lnTo>
                      <a:cubicBezTo>
                        <a:pt x="251" y="2735"/>
                        <a:pt x="307" y="2707"/>
                        <a:pt x="363" y="2651"/>
                      </a:cubicBezTo>
                      <a:cubicBezTo>
                        <a:pt x="447" y="2595"/>
                        <a:pt x="558" y="2540"/>
                        <a:pt x="698" y="2428"/>
                      </a:cubicBezTo>
                      <a:lnTo>
                        <a:pt x="698" y="2428"/>
                      </a:lnTo>
                      <a:cubicBezTo>
                        <a:pt x="586" y="2930"/>
                        <a:pt x="586" y="3293"/>
                        <a:pt x="586" y="3293"/>
                      </a:cubicBezTo>
                      <a:cubicBezTo>
                        <a:pt x="586" y="3293"/>
                        <a:pt x="809" y="3042"/>
                        <a:pt x="1060" y="2679"/>
                      </a:cubicBezTo>
                      <a:cubicBezTo>
                        <a:pt x="1060" y="2819"/>
                        <a:pt x="1088" y="2930"/>
                        <a:pt x="1116" y="2986"/>
                      </a:cubicBezTo>
                      <a:cubicBezTo>
                        <a:pt x="1172" y="3070"/>
                        <a:pt x="1200" y="3126"/>
                        <a:pt x="1200" y="3126"/>
                      </a:cubicBezTo>
                      <a:cubicBezTo>
                        <a:pt x="1200" y="3126"/>
                        <a:pt x="1200" y="3070"/>
                        <a:pt x="1228" y="2986"/>
                      </a:cubicBezTo>
                      <a:cubicBezTo>
                        <a:pt x="1228" y="2902"/>
                        <a:pt x="1256" y="2791"/>
                        <a:pt x="1339" y="2651"/>
                      </a:cubicBezTo>
                      <a:cubicBezTo>
                        <a:pt x="1423" y="2540"/>
                        <a:pt x="1535" y="2400"/>
                        <a:pt x="1646" y="2233"/>
                      </a:cubicBezTo>
                      <a:lnTo>
                        <a:pt x="1674" y="2205"/>
                      </a:lnTo>
                      <a:lnTo>
                        <a:pt x="1674" y="2316"/>
                      </a:lnTo>
                      <a:cubicBezTo>
                        <a:pt x="1674" y="2568"/>
                        <a:pt x="1702" y="2735"/>
                        <a:pt x="1702" y="2735"/>
                      </a:cubicBezTo>
                      <a:cubicBezTo>
                        <a:pt x="1702" y="2735"/>
                        <a:pt x="1814" y="2623"/>
                        <a:pt x="1953" y="2400"/>
                      </a:cubicBezTo>
                      <a:cubicBezTo>
                        <a:pt x="2093" y="2177"/>
                        <a:pt x="2260" y="1898"/>
                        <a:pt x="2316" y="1479"/>
                      </a:cubicBezTo>
                      <a:cubicBezTo>
                        <a:pt x="2344" y="1256"/>
                        <a:pt x="2316" y="1033"/>
                        <a:pt x="2232" y="866"/>
                      </a:cubicBezTo>
                      <a:cubicBezTo>
                        <a:pt x="2204" y="782"/>
                        <a:pt x="2176" y="698"/>
                        <a:pt x="2121" y="643"/>
                      </a:cubicBezTo>
                      <a:lnTo>
                        <a:pt x="2121" y="643"/>
                      </a:lnTo>
                      <a:cubicBezTo>
                        <a:pt x="2204" y="726"/>
                        <a:pt x="2288" y="838"/>
                        <a:pt x="2344" y="977"/>
                      </a:cubicBezTo>
                      <a:cubicBezTo>
                        <a:pt x="2400" y="1145"/>
                        <a:pt x="2428" y="1368"/>
                        <a:pt x="2400" y="1563"/>
                      </a:cubicBezTo>
                      <a:cubicBezTo>
                        <a:pt x="2372" y="1647"/>
                        <a:pt x="2344" y="1758"/>
                        <a:pt x="2316" y="1842"/>
                      </a:cubicBezTo>
                      <a:cubicBezTo>
                        <a:pt x="2288" y="1954"/>
                        <a:pt x="2260" y="2037"/>
                        <a:pt x="2232" y="2121"/>
                      </a:cubicBezTo>
                      <a:cubicBezTo>
                        <a:pt x="2176" y="2289"/>
                        <a:pt x="2121" y="2428"/>
                        <a:pt x="2093" y="2512"/>
                      </a:cubicBezTo>
                      <a:cubicBezTo>
                        <a:pt x="2037" y="2623"/>
                        <a:pt x="2037" y="2679"/>
                        <a:pt x="2037" y="2679"/>
                      </a:cubicBezTo>
                      <a:cubicBezTo>
                        <a:pt x="2037" y="2679"/>
                        <a:pt x="2065" y="2623"/>
                        <a:pt x="2149" y="2568"/>
                      </a:cubicBezTo>
                      <a:cubicBezTo>
                        <a:pt x="2232" y="2512"/>
                        <a:pt x="2344" y="2400"/>
                        <a:pt x="2483" y="2261"/>
                      </a:cubicBezTo>
                      <a:cubicBezTo>
                        <a:pt x="2567" y="2205"/>
                        <a:pt x="2623" y="2121"/>
                        <a:pt x="2679" y="2037"/>
                      </a:cubicBezTo>
                      <a:cubicBezTo>
                        <a:pt x="2762" y="1926"/>
                        <a:pt x="2818" y="1814"/>
                        <a:pt x="2874" y="1703"/>
                      </a:cubicBezTo>
                      <a:cubicBezTo>
                        <a:pt x="2930" y="1535"/>
                        <a:pt x="2958" y="1368"/>
                        <a:pt x="2958" y="1200"/>
                      </a:cubicBezTo>
                      <a:cubicBezTo>
                        <a:pt x="3013" y="1284"/>
                        <a:pt x="3041" y="1396"/>
                        <a:pt x="3097" y="1479"/>
                      </a:cubicBezTo>
                      <a:cubicBezTo>
                        <a:pt x="3153" y="1563"/>
                        <a:pt x="3209" y="1647"/>
                        <a:pt x="3265" y="1703"/>
                      </a:cubicBezTo>
                      <a:cubicBezTo>
                        <a:pt x="3320" y="1786"/>
                        <a:pt x="3376" y="1842"/>
                        <a:pt x="3432" y="1898"/>
                      </a:cubicBezTo>
                      <a:cubicBezTo>
                        <a:pt x="3544" y="2010"/>
                        <a:pt x="3683" y="2065"/>
                        <a:pt x="3739" y="2121"/>
                      </a:cubicBezTo>
                      <a:cubicBezTo>
                        <a:pt x="3822" y="2149"/>
                        <a:pt x="3850" y="2177"/>
                        <a:pt x="3850" y="2177"/>
                      </a:cubicBezTo>
                      <a:cubicBezTo>
                        <a:pt x="3990" y="2316"/>
                        <a:pt x="4129" y="2400"/>
                        <a:pt x="4269" y="2456"/>
                      </a:cubicBezTo>
                      <a:cubicBezTo>
                        <a:pt x="4325" y="2484"/>
                        <a:pt x="4380" y="2512"/>
                        <a:pt x="4436" y="2512"/>
                      </a:cubicBezTo>
                      <a:cubicBezTo>
                        <a:pt x="4492" y="2540"/>
                        <a:pt x="4548" y="2540"/>
                        <a:pt x="4576" y="2540"/>
                      </a:cubicBezTo>
                      <a:cubicBezTo>
                        <a:pt x="4659" y="2540"/>
                        <a:pt x="4715" y="2512"/>
                        <a:pt x="4715" y="2512"/>
                      </a:cubicBezTo>
                      <a:cubicBezTo>
                        <a:pt x="4715" y="2512"/>
                        <a:pt x="4659" y="2484"/>
                        <a:pt x="4632" y="2456"/>
                      </a:cubicBezTo>
                      <a:lnTo>
                        <a:pt x="4548" y="2344"/>
                      </a:lnTo>
                      <a:cubicBezTo>
                        <a:pt x="4492" y="2316"/>
                        <a:pt x="4464" y="2289"/>
                        <a:pt x="4436" y="2233"/>
                      </a:cubicBezTo>
                      <a:cubicBezTo>
                        <a:pt x="4325" y="2037"/>
                        <a:pt x="4213" y="1758"/>
                        <a:pt x="4074" y="1452"/>
                      </a:cubicBezTo>
                      <a:cubicBezTo>
                        <a:pt x="4018" y="1312"/>
                        <a:pt x="3962" y="1200"/>
                        <a:pt x="3906" y="1061"/>
                      </a:cubicBezTo>
                      <a:lnTo>
                        <a:pt x="3906" y="1061"/>
                      </a:lnTo>
                      <a:cubicBezTo>
                        <a:pt x="4129" y="1284"/>
                        <a:pt x="4325" y="1479"/>
                        <a:pt x="4492" y="1647"/>
                      </a:cubicBezTo>
                      <a:cubicBezTo>
                        <a:pt x="4576" y="1731"/>
                        <a:pt x="4632" y="1814"/>
                        <a:pt x="4659" y="1870"/>
                      </a:cubicBezTo>
                      <a:cubicBezTo>
                        <a:pt x="4715" y="1926"/>
                        <a:pt x="4743" y="1954"/>
                        <a:pt x="4743" y="1954"/>
                      </a:cubicBezTo>
                      <a:cubicBezTo>
                        <a:pt x="4743" y="1954"/>
                        <a:pt x="4743" y="1926"/>
                        <a:pt x="4771" y="1842"/>
                      </a:cubicBezTo>
                      <a:cubicBezTo>
                        <a:pt x="4771" y="1786"/>
                        <a:pt x="4771" y="1675"/>
                        <a:pt x="4771" y="1535"/>
                      </a:cubicBezTo>
                      <a:cubicBezTo>
                        <a:pt x="4883" y="1731"/>
                        <a:pt x="5022" y="1954"/>
                        <a:pt x="5134" y="2121"/>
                      </a:cubicBezTo>
                      <a:cubicBezTo>
                        <a:pt x="5301" y="2400"/>
                        <a:pt x="5413" y="2568"/>
                        <a:pt x="5413" y="2568"/>
                      </a:cubicBezTo>
                      <a:cubicBezTo>
                        <a:pt x="5413" y="2568"/>
                        <a:pt x="5441" y="2344"/>
                        <a:pt x="5413" y="2010"/>
                      </a:cubicBezTo>
                      <a:cubicBezTo>
                        <a:pt x="5385" y="1870"/>
                        <a:pt x="5357" y="1675"/>
                        <a:pt x="5301" y="1479"/>
                      </a:cubicBezTo>
                      <a:lnTo>
                        <a:pt x="5301" y="1479"/>
                      </a:lnTo>
                      <a:lnTo>
                        <a:pt x="5329" y="1507"/>
                      </a:lnTo>
                      <a:cubicBezTo>
                        <a:pt x="5385" y="1591"/>
                        <a:pt x="5441" y="1647"/>
                        <a:pt x="5496" y="1703"/>
                      </a:cubicBezTo>
                      <a:cubicBezTo>
                        <a:pt x="5524" y="1758"/>
                        <a:pt x="5552" y="1786"/>
                        <a:pt x="5552" y="1786"/>
                      </a:cubicBezTo>
                      <a:cubicBezTo>
                        <a:pt x="5552" y="1786"/>
                        <a:pt x="5580" y="1758"/>
                        <a:pt x="5580" y="1675"/>
                      </a:cubicBezTo>
                      <a:cubicBezTo>
                        <a:pt x="5580" y="1619"/>
                        <a:pt x="5608" y="1507"/>
                        <a:pt x="5580" y="1396"/>
                      </a:cubicBezTo>
                      <a:cubicBezTo>
                        <a:pt x="5580" y="1173"/>
                        <a:pt x="5469" y="838"/>
                        <a:pt x="5217" y="587"/>
                      </a:cubicBezTo>
                      <a:cubicBezTo>
                        <a:pt x="4938" y="336"/>
                        <a:pt x="4604" y="252"/>
                        <a:pt x="4380" y="224"/>
                      </a:cubicBezTo>
                      <a:lnTo>
                        <a:pt x="4269" y="252"/>
                      </a:lnTo>
                      <a:cubicBezTo>
                        <a:pt x="4046" y="140"/>
                        <a:pt x="3850" y="112"/>
                        <a:pt x="3683" y="112"/>
                      </a:cubicBezTo>
                      <a:cubicBezTo>
                        <a:pt x="3488" y="112"/>
                        <a:pt x="3348" y="168"/>
                        <a:pt x="3237" y="196"/>
                      </a:cubicBezTo>
                      <a:cubicBezTo>
                        <a:pt x="3209" y="196"/>
                        <a:pt x="3153" y="196"/>
                        <a:pt x="3125" y="224"/>
                      </a:cubicBezTo>
                      <a:lnTo>
                        <a:pt x="3069" y="168"/>
                      </a:lnTo>
                      <a:cubicBezTo>
                        <a:pt x="3013" y="140"/>
                        <a:pt x="2958" y="85"/>
                        <a:pt x="2902" y="57"/>
                      </a:cubicBezTo>
                      <a:cubicBezTo>
                        <a:pt x="2776" y="15"/>
                        <a:pt x="2658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FCE604F-451D-34F7-E69E-62C351341845}"/>
              </a:ext>
            </a:extLst>
          </p:cNvPr>
          <p:cNvSpPr txBox="1"/>
          <p:nvPr/>
        </p:nvSpPr>
        <p:spPr>
          <a:xfrm>
            <a:off x="1022031" y="1622029"/>
            <a:ext cx="5692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Horse racing has a long history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Horse Racing Betting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The significance of analyzing horse racing data</a:t>
            </a:r>
          </a:p>
        </p:txBody>
      </p:sp>
    </p:spTree>
    <p:extLst>
      <p:ext uri="{BB962C8B-B14F-4D97-AF65-F5344CB8AC3E}">
        <p14:creationId xmlns:p14="http://schemas.microsoft.com/office/powerpoint/2010/main" val="246005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F418-BDF5-F97C-CAAE-651334C3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33" y="222389"/>
            <a:ext cx="7704000" cy="572700"/>
          </a:xfrm>
        </p:spPr>
        <p:txBody>
          <a:bodyPr/>
          <a:lstStyle/>
          <a:p>
            <a:r>
              <a:rPr lang="en-US" altLang="zh-CN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of variable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03BB6-7E34-4143-B834-22AC090A9F70}"/>
              </a:ext>
            </a:extLst>
          </p:cNvPr>
          <p:cNvSpPr txBox="1"/>
          <p:nvPr/>
        </p:nvSpPr>
        <p:spPr>
          <a:xfrm>
            <a:off x="202605" y="868755"/>
            <a:ext cx="38764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Helvetica Neue" panose="02000503000000020004" pitchFamily="2" charset="0"/>
              </a:rPr>
              <a:t>course_type</a:t>
            </a:r>
            <a:r>
              <a:rPr lang="zh-CN" altLang="en-US" dirty="0">
                <a:latin typeface="Helvetica Neue" panose="02000503000000020004" pitchFamily="2" charset="0"/>
              </a:rPr>
              <a:t> ：</a:t>
            </a:r>
            <a:r>
              <a:rPr lang="en-US" dirty="0">
                <a:effectLst/>
                <a:latin typeface="Helvetica Neue" panose="02000503000000020004" pitchFamily="2" charset="0"/>
              </a:rPr>
              <a:t>The course the race was run over passed as one character. m - Hurdle, D - Dirt, O - Outer turf, I - Inner turf, T - turf. 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track_condition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：</a:t>
            </a:r>
            <a:r>
              <a:rPr lang="en-US" dirty="0">
                <a:effectLst/>
                <a:latin typeface="Helvetica Neue" panose="02000503000000020004" pitchFamily="2" charset="0"/>
              </a:rPr>
              <a:t> The condition of the course the race was run on passed as three characters. MY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-</a:t>
            </a:r>
            <a:r>
              <a:rPr lang="en-US" dirty="0">
                <a:effectLst/>
                <a:latin typeface="Helvetica Neue" panose="02000503000000020004" pitchFamily="2" charset="0"/>
              </a:rPr>
              <a:t>Muddy, SF - Soft.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weight_carried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：</a:t>
            </a:r>
            <a:r>
              <a:rPr lang="en-US" dirty="0">
                <a:effectLst/>
                <a:latin typeface="Helvetica Neue" panose="02000503000000020004" pitchFamily="2" charset="0"/>
              </a:rPr>
              <a:t>An integer of the weight carried by the horse in the race.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effectLst/>
                <a:latin typeface="Helvetica Neue" panose="02000503000000020004" pitchFamily="2" charset="0"/>
              </a:rPr>
              <a:t>position_at_finish</a:t>
            </a: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dirty="0">
                <a:effectLst/>
                <a:latin typeface="Helvetica Neue" panose="02000503000000020004" pitchFamily="2" charset="0"/>
              </a:rPr>
              <a:t>：</a:t>
            </a:r>
            <a:r>
              <a:rPr lang="en-US" dirty="0">
                <a:effectLst/>
                <a:latin typeface="Helvetica Neue" panose="02000503000000020004" pitchFamily="2" charset="0"/>
              </a:rPr>
              <a:t> An integer of the horse's finishing position</a:t>
            </a:r>
          </a:p>
          <a:p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Speed</a:t>
            </a:r>
            <a:r>
              <a:rPr lang="zh-CN" altLang="en-US" dirty="0">
                <a:latin typeface="Helvetica Neue" panose="02000503000000020004" pitchFamily="2" charset="0"/>
              </a:rPr>
              <a:t> ：</a:t>
            </a:r>
            <a:r>
              <a:rPr lang="en-US" altLang="zh-CN" dirty="0">
                <a:latin typeface="Helvetica Neue" panose="02000503000000020004" pitchFamily="2" charset="0"/>
              </a:rPr>
              <a:t>The speed of a horse race, we use kilometers per hour as the unit of measurement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Time: </a:t>
            </a:r>
            <a:r>
              <a:rPr kumimoji="1" lang="en-US" altLang="zh-CN" dirty="0"/>
              <a:t>Time by </a:t>
            </a:r>
            <a:r>
              <a:rPr kumimoji="1" lang="en-US" altLang="zh-CN" b="1" dirty="0"/>
              <a:t>Every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5s</a:t>
            </a:r>
            <a:r>
              <a:rPr kumimoji="1" lang="en-US" altLang="zh-CN" dirty="0"/>
              <a:t> (0s, 5s, 10s … 75s)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435A78-4CA1-58C5-86CA-30A46EF4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76" y="785081"/>
            <a:ext cx="2914977" cy="1872035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ACD81ED4-6CA3-A8AB-F164-C2255D3E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289" y="3049076"/>
            <a:ext cx="2870421" cy="187203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DDF1D9B-0E2A-6646-0821-034EFC5A6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65" y="1869937"/>
            <a:ext cx="2415250" cy="15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dirty="0"/>
              <a:t>Data Preparation</a:t>
            </a:r>
            <a:endParaRPr dirty="0"/>
          </a:p>
        </p:txBody>
      </p:sp>
      <p:sp>
        <p:nvSpPr>
          <p:cNvPr id="1741" name="Google Shape;1741;p35"/>
          <p:cNvSpPr txBox="1"/>
          <p:nvPr/>
        </p:nvSpPr>
        <p:spPr>
          <a:xfrm flipH="1">
            <a:off x="1062181" y="1599346"/>
            <a:ext cx="3509817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CN" sz="1600" dirty="0"/>
              <a:t>Focus on Christmas Season (12.28– 12.31) with 34 Races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5"/>
          <p:cNvSpPr txBox="1"/>
          <p:nvPr/>
        </p:nvSpPr>
        <p:spPr>
          <a:xfrm flipH="1">
            <a:off x="1048784" y="2410788"/>
            <a:ext cx="29241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CN" sz="1600" dirty="0"/>
              <a:t>Pre-Analysis and Forecasting</a:t>
            </a:r>
          </a:p>
        </p:txBody>
      </p:sp>
      <p:sp>
        <p:nvSpPr>
          <p:cNvPr id="1747" name="Google Shape;1747;p35"/>
          <p:cNvSpPr txBox="1"/>
          <p:nvPr/>
        </p:nvSpPr>
        <p:spPr>
          <a:xfrm flipH="1">
            <a:off x="1034473" y="3222229"/>
            <a:ext cx="3400228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CN" sz="1600" dirty="0"/>
              <a:t>Speed and Jockey Performance</a:t>
            </a:r>
          </a:p>
        </p:txBody>
      </p:sp>
      <p:sp>
        <p:nvSpPr>
          <p:cNvPr id="1750" name="Google Shape;1750;p35"/>
          <p:cNvSpPr txBox="1"/>
          <p:nvPr/>
        </p:nvSpPr>
        <p:spPr>
          <a:xfrm flipH="1">
            <a:off x="1002586" y="4040478"/>
            <a:ext cx="3150573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zh-CN" sz="1600" dirty="0"/>
              <a:t>Thoroughbred Horsemen/Racing</a:t>
            </a:r>
            <a:endParaRPr kumimoji="1" lang="zh-CN" altLang="en-US" sz="1600" dirty="0"/>
          </a:p>
        </p:txBody>
      </p:sp>
      <p:grpSp>
        <p:nvGrpSpPr>
          <p:cNvPr id="1751" name="Google Shape;1751;p35"/>
          <p:cNvGrpSpPr/>
          <p:nvPr/>
        </p:nvGrpSpPr>
        <p:grpSpPr>
          <a:xfrm flipH="1">
            <a:off x="5495721" y="2157597"/>
            <a:ext cx="3051802" cy="2425851"/>
            <a:chOff x="1079008" y="1740265"/>
            <a:chExt cx="2390196" cy="1899946"/>
          </a:xfrm>
        </p:grpSpPr>
        <p:sp>
          <p:nvSpPr>
            <p:cNvPr id="1752" name="Google Shape;1752;p35"/>
            <p:cNvSpPr/>
            <p:nvPr/>
          </p:nvSpPr>
          <p:spPr>
            <a:xfrm>
              <a:off x="1196257" y="3022755"/>
              <a:ext cx="11875" cy="11875"/>
            </a:xfrm>
            <a:custGeom>
              <a:avLst/>
              <a:gdLst/>
              <a:ahLst/>
              <a:cxnLst/>
              <a:rect l="l" t="t" r="r" b="b"/>
              <a:pathLst>
                <a:path w="308" h="308" extrusionOk="0">
                  <a:moveTo>
                    <a:pt x="308" y="1"/>
                  </a:moveTo>
                  <a:lnTo>
                    <a:pt x="308" y="1"/>
                  </a:lnTo>
                  <a:cubicBezTo>
                    <a:pt x="196" y="84"/>
                    <a:pt x="112" y="196"/>
                    <a:pt x="1" y="308"/>
                  </a:cubicBezTo>
                  <a:cubicBezTo>
                    <a:pt x="112" y="224"/>
                    <a:pt x="224" y="112"/>
                    <a:pt x="308" y="1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1102681" y="2902306"/>
              <a:ext cx="197980" cy="329183"/>
            </a:xfrm>
            <a:custGeom>
              <a:avLst/>
              <a:gdLst/>
              <a:ahLst/>
              <a:cxnLst/>
              <a:rect l="l" t="t" r="r" b="b"/>
              <a:pathLst>
                <a:path w="5135" h="8538" extrusionOk="0">
                  <a:moveTo>
                    <a:pt x="2735" y="3125"/>
                  </a:moveTo>
                  <a:cubicBezTo>
                    <a:pt x="2651" y="3236"/>
                    <a:pt x="2539" y="3348"/>
                    <a:pt x="2428" y="3432"/>
                  </a:cubicBezTo>
                  <a:cubicBezTo>
                    <a:pt x="2539" y="3320"/>
                    <a:pt x="2623" y="3208"/>
                    <a:pt x="2735" y="3125"/>
                  </a:cubicBezTo>
                  <a:close/>
                  <a:moveTo>
                    <a:pt x="4213" y="0"/>
                  </a:moveTo>
                  <a:cubicBezTo>
                    <a:pt x="3655" y="1200"/>
                    <a:pt x="2595" y="2232"/>
                    <a:pt x="1591" y="3013"/>
                  </a:cubicBezTo>
                  <a:cubicBezTo>
                    <a:pt x="1061" y="3432"/>
                    <a:pt x="614" y="3990"/>
                    <a:pt x="419" y="4659"/>
                  </a:cubicBezTo>
                  <a:cubicBezTo>
                    <a:pt x="280" y="5106"/>
                    <a:pt x="1" y="5887"/>
                    <a:pt x="196" y="6277"/>
                  </a:cubicBezTo>
                  <a:cubicBezTo>
                    <a:pt x="140" y="5636"/>
                    <a:pt x="782" y="4938"/>
                    <a:pt x="1172" y="4464"/>
                  </a:cubicBezTo>
                  <a:cubicBezTo>
                    <a:pt x="1507" y="4045"/>
                    <a:pt x="2037" y="3822"/>
                    <a:pt x="2428" y="3432"/>
                  </a:cubicBezTo>
                  <a:lnTo>
                    <a:pt x="2428" y="3432"/>
                  </a:lnTo>
                  <a:cubicBezTo>
                    <a:pt x="1926" y="4129"/>
                    <a:pt x="1563" y="4994"/>
                    <a:pt x="1535" y="5831"/>
                  </a:cubicBezTo>
                  <a:cubicBezTo>
                    <a:pt x="1479" y="6835"/>
                    <a:pt x="1702" y="7728"/>
                    <a:pt x="1089" y="8537"/>
                  </a:cubicBezTo>
                  <a:cubicBezTo>
                    <a:pt x="1619" y="8230"/>
                    <a:pt x="1870" y="8007"/>
                    <a:pt x="2037" y="7365"/>
                  </a:cubicBezTo>
                  <a:cubicBezTo>
                    <a:pt x="2177" y="6779"/>
                    <a:pt x="2121" y="6110"/>
                    <a:pt x="2260" y="5496"/>
                  </a:cubicBezTo>
                  <a:cubicBezTo>
                    <a:pt x="2512" y="4324"/>
                    <a:pt x="3432" y="3487"/>
                    <a:pt x="4046" y="2483"/>
                  </a:cubicBezTo>
                  <a:cubicBezTo>
                    <a:pt x="4437" y="1841"/>
                    <a:pt x="5134" y="697"/>
                    <a:pt x="4325" y="84"/>
                  </a:cubicBezTo>
                  <a:lnTo>
                    <a:pt x="4213" y="0"/>
                  </a:ln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1079008" y="2433812"/>
              <a:ext cx="390639" cy="715889"/>
            </a:xfrm>
            <a:custGeom>
              <a:avLst/>
              <a:gdLst/>
              <a:ahLst/>
              <a:cxnLst/>
              <a:rect l="l" t="t" r="r" b="b"/>
              <a:pathLst>
                <a:path w="10132" h="18568" extrusionOk="0">
                  <a:moveTo>
                    <a:pt x="8934" y="1"/>
                  </a:moveTo>
                  <a:cubicBezTo>
                    <a:pt x="8413" y="1"/>
                    <a:pt x="7470" y="513"/>
                    <a:pt x="7087" y="768"/>
                  </a:cubicBezTo>
                  <a:cubicBezTo>
                    <a:pt x="6557" y="1159"/>
                    <a:pt x="6055" y="1577"/>
                    <a:pt x="5609" y="2079"/>
                  </a:cubicBezTo>
                  <a:cubicBezTo>
                    <a:pt x="4716" y="3112"/>
                    <a:pt x="4214" y="4339"/>
                    <a:pt x="3488" y="5483"/>
                  </a:cubicBezTo>
                  <a:cubicBezTo>
                    <a:pt x="3044" y="6203"/>
                    <a:pt x="2198" y="7147"/>
                    <a:pt x="1316" y="7147"/>
                  </a:cubicBezTo>
                  <a:cubicBezTo>
                    <a:pt x="1036" y="7147"/>
                    <a:pt x="751" y="7051"/>
                    <a:pt x="475" y="6822"/>
                  </a:cubicBezTo>
                  <a:lnTo>
                    <a:pt x="475" y="6822"/>
                  </a:lnTo>
                  <a:cubicBezTo>
                    <a:pt x="559" y="7157"/>
                    <a:pt x="1284" y="7324"/>
                    <a:pt x="1591" y="7324"/>
                  </a:cubicBezTo>
                  <a:cubicBezTo>
                    <a:pt x="2010" y="7297"/>
                    <a:pt x="2428" y="6990"/>
                    <a:pt x="2763" y="6711"/>
                  </a:cubicBezTo>
                  <a:cubicBezTo>
                    <a:pt x="3516" y="6097"/>
                    <a:pt x="4521" y="3781"/>
                    <a:pt x="4855" y="3781"/>
                  </a:cubicBezTo>
                  <a:cubicBezTo>
                    <a:pt x="4130" y="4841"/>
                    <a:pt x="3739" y="6432"/>
                    <a:pt x="3628" y="7464"/>
                  </a:cubicBezTo>
                  <a:cubicBezTo>
                    <a:pt x="3516" y="8692"/>
                    <a:pt x="3460" y="10254"/>
                    <a:pt x="2735" y="11314"/>
                  </a:cubicBezTo>
                  <a:cubicBezTo>
                    <a:pt x="2540" y="11593"/>
                    <a:pt x="2344" y="11788"/>
                    <a:pt x="2093" y="11956"/>
                  </a:cubicBezTo>
                  <a:cubicBezTo>
                    <a:pt x="1842" y="12123"/>
                    <a:pt x="1452" y="12235"/>
                    <a:pt x="1284" y="12402"/>
                  </a:cubicBezTo>
                  <a:cubicBezTo>
                    <a:pt x="1298" y="12403"/>
                    <a:pt x="1311" y="12403"/>
                    <a:pt x="1325" y="12403"/>
                  </a:cubicBezTo>
                  <a:cubicBezTo>
                    <a:pt x="1747" y="12403"/>
                    <a:pt x="2411" y="12003"/>
                    <a:pt x="2735" y="11733"/>
                  </a:cubicBezTo>
                  <a:cubicBezTo>
                    <a:pt x="3153" y="11370"/>
                    <a:pt x="3321" y="10700"/>
                    <a:pt x="3405" y="10198"/>
                  </a:cubicBezTo>
                  <a:cubicBezTo>
                    <a:pt x="3656" y="8971"/>
                    <a:pt x="4409" y="5483"/>
                    <a:pt x="4827" y="5120"/>
                  </a:cubicBezTo>
                  <a:lnTo>
                    <a:pt x="4827" y="5120"/>
                  </a:lnTo>
                  <a:cubicBezTo>
                    <a:pt x="4521" y="6348"/>
                    <a:pt x="4381" y="7659"/>
                    <a:pt x="4325" y="8943"/>
                  </a:cubicBezTo>
                  <a:cubicBezTo>
                    <a:pt x="4269" y="10365"/>
                    <a:pt x="4269" y="11426"/>
                    <a:pt x="3544" y="12681"/>
                  </a:cubicBezTo>
                  <a:cubicBezTo>
                    <a:pt x="3126" y="13406"/>
                    <a:pt x="2707" y="14411"/>
                    <a:pt x="2065" y="14941"/>
                  </a:cubicBezTo>
                  <a:cubicBezTo>
                    <a:pt x="1480" y="15443"/>
                    <a:pt x="977" y="15694"/>
                    <a:pt x="1" y="15917"/>
                  </a:cubicBezTo>
                  <a:cubicBezTo>
                    <a:pt x="126" y="15963"/>
                    <a:pt x="271" y="15983"/>
                    <a:pt x="425" y="15983"/>
                  </a:cubicBezTo>
                  <a:cubicBezTo>
                    <a:pt x="1026" y="15983"/>
                    <a:pt x="1783" y="15681"/>
                    <a:pt x="2205" y="15415"/>
                  </a:cubicBezTo>
                  <a:cubicBezTo>
                    <a:pt x="2735" y="15108"/>
                    <a:pt x="3907" y="13825"/>
                    <a:pt x="4521" y="13685"/>
                  </a:cubicBezTo>
                  <a:lnTo>
                    <a:pt x="4521" y="13685"/>
                  </a:lnTo>
                  <a:cubicBezTo>
                    <a:pt x="4018" y="14801"/>
                    <a:pt x="2763" y="17424"/>
                    <a:pt x="3628" y="18568"/>
                  </a:cubicBezTo>
                  <a:cubicBezTo>
                    <a:pt x="3600" y="18010"/>
                    <a:pt x="3851" y="17340"/>
                    <a:pt x="4074" y="16838"/>
                  </a:cubicBezTo>
                  <a:cubicBezTo>
                    <a:pt x="4325" y="16196"/>
                    <a:pt x="4827" y="15834"/>
                    <a:pt x="5330" y="15359"/>
                  </a:cubicBezTo>
                  <a:cubicBezTo>
                    <a:pt x="6278" y="14522"/>
                    <a:pt x="8064" y="11370"/>
                    <a:pt x="8426" y="10059"/>
                  </a:cubicBezTo>
                  <a:cubicBezTo>
                    <a:pt x="9040" y="7771"/>
                    <a:pt x="8650" y="7603"/>
                    <a:pt x="8454" y="5260"/>
                  </a:cubicBezTo>
                  <a:cubicBezTo>
                    <a:pt x="8231" y="2889"/>
                    <a:pt x="8594" y="1884"/>
                    <a:pt x="9570" y="936"/>
                  </a:cubicBezTo>
                  <a:cubicBezTo>
                    <a:pt x="10131" y="400"/>
                    <a:pt x="9900" y="4"/>
                    <a:pt x="9259" y="4"/>
                  </a:cubicBezTo>
                  <a:cubicBezTo>
                    <a:pt x="9199" y="4"/>
                    <a:pt x="9135" y="8"/>
                    <a:pt x="9068" y="15"/>
                  </a:cubicBezTo>
                  <a:cubicBezTo>
                    <a:pt x="9028" y="5"/>
                    <a:pt x="8983" y="1"/>
                    <a:pt x="8934" y="1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1130673" y="2790417"/>
              <a:ext cx="204380" cy="288314"/>
            </a:xfrm>
            <a:custGeom>
              <a:avLst/>
              <a:gdLst/>
              <a:ahLst/>
              <a:cxnLst/>
              <a:rect l="l" t="t" r="r" b="b"/>
              <a:pathLst>
                <a:path w="5301" h="7478" extrusionOk="0">
                  <a:moveTo>
                    <a:pt x="4882" y="1"/>
                  </a:moveTo>
                  <a:cubicBezTo>
                    <a:pt x="4771" y="1312"/>
                    <a:pt x="4185" y="2846"/>
                    <a:pt x="3236" y="3851"/>
                  </a:cubicBezTo>
                  <a:cubicBezTo>
                    <a:pt x="2316" y="4827"/>
                    <a:pt x="1339" y="5720"/>
                    <a:pt x="474" y="6724"/>
                  </a:cubicBezTo>
                  <a:cubicBezTo>
                    <a:pt x="257" y="6941"/>
                    <a:pt x="119" y="7185"/>
                    <a:pt x="9" y="7454"/>
                  </a:cubicBezTo>
                  <a:lnTo>
                    <a:pt x="9" y="7454"/>
                  </a:lnTo>
                  <a:cubicBezTo>
                    <a:pt x="216" y="6962"/>
                    <a:pt x="871" y="6523"/>
                    <a:pt x="1283" y="6138"/>
                  </a:cubicBezTo>
                  <a:cubicBezTo>
                    <a:pt x="1702" y="5748"/>
                    <a:pt x="2148" y="5329"/>
                    <a:pt x="2567" y="4911"/>
                  </a:cubicBezTo>
                  <a:cubicBezTo>
                    <a:pt x="3543" y="4018"/>
                    <a:pt x="4520" y="2958"/>
                    <a:pt x="4882" y="1702"/>
                  </a:cubicBezTo>
                  <a:cubicBezTo>
                    <a:pt x="5022" y="1200"/>
                    <a:pt x="5301" y="363"/>
                    <a:pt x="4966" y="1"/>
                  </a:cubicBezTo>
                  <a:close/>
                  <a:moveTo>
                    <a:pt x="9" y="7454"/>
                  </a:moveTo>
                  <a:cubicBezTo>
                    <a:pt x="6" y="7462"/>
                    <a:pt x="3" y="7470"/>
                    <a:pt x="0" y="7477"/>
                  </a:cubicBezTo>
                  <a:cubicBezTo>
                    <a:pt x="3" y="7470"/>
                    <a:pt x="6" y="7462"/>
                    <a:pt x="9" y="7454"/>
                  </a:cubicBezTo>
                  <a:close/>
                </a:path>
              </a:pathLst>
            </a:custGeom>
            <a:solidFill>
              <a:srgbClr val="F9C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1300628" y="2893670"/>
              <a:ext cx="16155" cy="29109"/>
            </a:xfrm>
            <a:custGeom>
              <a:avLst/>
              <a:gdLst/>
              <a:ahLst/>
              <a:cxnLst/>
              <a:rect l="l" t="t" r="r" b="b"/>
              <a:pathLst>
                <a:path w="419" h="755" extrusionOk="0">
                  <a:moveTo>
                    <a:pt x="419" y="1"/>
                  </a:moveTo>
                  <a:cubicBezTo>
                    <a:pt x="335" y="112"/>
                    <a:pt x="167" y="391"/>
                    <a:pt x="0" y="754"/>
                  </a:cubicBezTo>
                  <a:cubicBezTo>
                    <a:pt x="195" y="447"/>
                    <a:pt x="335" y="196"/>
                    <a:pt x="419" y="1"/>
                  </a:cubicBezTo>
                  <a:close/>
                </a:path>
              </a:pathLst>
            </a:custGeom>
            <a:solidFill>
              <a:srgbClr val="F9C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1154308" y="2646294"/>
              <a:ext cx="234530" cy="521726"/>
            </a:xfrm>
            <a:custGeom>
              <a:avLst/>
              <a:gdLst/>
              <a:ahLst/>
              <a:cxnLst/>
              <a:rect l="l" t="t" r="r" b="b"/>
              <a:pathLst>
                <a:path w="6083" h="13532" extrusionOk="0">
                  <a:moveTo>
                    <a:pt x="4214" y="6417"/>
                  </a:moveTo>
                  <a:lnTo>
                    <a:pt x="4214" y="6417"/>
                  </a:lnTo>
                  <a:cubicBezTo>
                    <a:pt x="4130" y="6612"/>
                    <a:pt x="3990" y="6863"/>
                    <a:pt x="3795" y="7170"/>
                  </a:cubicBezTo>
                  <a:cubicBezTo>
                    <a:pt x="3962" y="6807"/>
                    <a:pt x="4130" y="6528"/>
                    <a:pt x="4214" y="6417"/>
                  </a:cubicBezTo>
                  <a:close/>
                  <a:moveTo>
                    <a:pt x="5274" y="0"/>
                  </a:moveTo>
                  <a:cubicBezTo>
                    <a:pt x="5246" y="363"/>
                    <a:pt x="4799" y="1869"/>
                    <a:pt x="4772" y="2204"/>
                  </a:cubicBezTo>
                  <a:cubicBezTo>
                    <a:pt x="4744" y="2985"/>
                    <a:pt x="4548" y="3711"/>
                    <a:pt x="4409" y="4464"/>
                  </a:cubicBezTo>
                  <a:cubicBezTo>
                    <a:pt x="4046" y="6333"/>
                    <a:pt x="3349" y="6975"/>
                    <a:pt x="2568" y="8174"/>
                  </a:cubicBezTo>
                  <a:cubicBezTo>
                    <a:pt x="1452" y="9848"/>
                    <a:pt x="1" y="11355"/>
                    <a:pt x="224" y="13531"/>
                  </a:cubicBezTo>
                  <a:cubicBezTo>
                    <a:pt x="419" y="13196"/>
                    <a:pt x="447" y="12499"/>
                    <a:pt x="531" y="12108"/>
                  </a:cubicBezTo>
                  <a:cubicBezTo>
                    <a:pt x="670" y="11606"/>
                    <a:pt x="810" y="11160"/>
                    <a:pt x="1089" y="10741"/>
                  </a:cubicBezTo>
                  <a:cubicBezTo>
                    <a:pt x="1563" y="10044"/>
                    <a:pt x="2986" y="8342"/>
                    <a:pt x="3795" y="7170"/>
                  </a:cubicBezTo>
                  <a:lnTo>
                    <a:pt x="3795" y="7170"/>
                  </a:lnTo>
                  <a:cubicBezTo>
                    <a:pt x="3265" y="8147"/>
                    <a:pt x="2540" y="9681"/>
                    <a:pt x="2316" y="10016"/>
                  </a:cubicBezTo>
                  <a:cubicBezTo>
                    <a:pt x="1982" y="10518"/>
                    <a:pt x="1758" y="10881"/>
                    <a:pt x="1647" y="11494"/>
                  </a:cubicBezTo>
                  <a:cubicBezTo>
                    <a:pt x="2065" y="10378"/>
                    <a:pt x="3209" y="9318"/>
                    <a:pt x="3879" y="8342"/>
                  </a:cubicBezTo>
                  <a:cubicBezTo>
                    <a:pt x="4632" y="7226"/>
                    <a:pt x="5385" y="6110"/>
                    <a:pt x="5748" y="4827"/>
                  </a:cubicBezTo>
                  <a:cubicBezTo>
                    <a:pt x="6083" y="3766"/>
                    <a:pt x="6083" y="2483"/>
                    <a:pt x="5971" y="1339"/>
                  </a:cubicBezTo>
                  <a:cubicBezTo>
                    <a:pt x="5943" y="1032"/>
                    <a:pt x="5636" y="84"/>
                    <a:pt x="5274" y="0"/>
                  </a:cubicBezTo>
                  <a:close/>
                </a:path>
              </a:pathLst>
            </a:custGeom>
            <a:solidFill>
              <a:srgbClr val="F9C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1099442" y="2734472"/>
              <a:ext cx="158191" cy="226279"/>
            </a:xfrm>
            <a:custGeom>
              <a:avLst/>
              <a:gdLst/>
              <a:ahLst/>
              <a:cxnLst/>
              <a:rect l="l" t="t" r="r" b="b"/>
              <a:pathLst>
                <a:path w="4103" h="5869" extrusionOk="0">
                  <a:moveTo>
                    <a:pt x="3879" y="1"/>
                  </a:moveTo>
                  <a:cubicBezTo>
                    <a:pt x="3600" y="531"/>
                    <a:pt x="3656" y="1312"/>
                    <a:pt x="3488" y="1870"/>
                  </a:cubicBezTo>
                  <a:cubicBezTo>
                    <a:pt x="3321" y="2456"/>
                    <a:pt x="3126" y="3070"/>
                    <a:pt x="2819" y="3600"/>
                  </a:cubicBezTo>
                  <a:cubicBezTo>
                    <a:pt x="2177" y="4660"/>
                    <a:pt x="1340" y="5385"/>
                    <a:pt x="196" y="5804"/>
                  </a:cubicBezTo>
                  <a:cubicBezTo>
                    <a:pt x="140" y="5832"/>
                    <a:pt x="57" y="5832"/>
                    <a:pt x="1" y="5860"/>
                  </a:cubicBezTo>
                  <a:cubicBezTo>
                    <a:pt x="60" y="5866"/>
                    <a:pt x="119" y="5869"/>
                    <a:pt x="179" y="5869"/>
                  </a:cubicBezTo>
                  <a:cubicBezTo>
                    <a:pt x="1212" y="5869"/>
                    <a:pt x="2268" y="4979"/>
                    <a:pt x="2875" y="4214"/>
                  </a:cubicBezTo>
                  <a:cubicBezTo>
                    <a:pt x="3572" y="3321"/>
                    <a:pt x="3907" y="2009"/>
                    <a:pt x="4074" y="921"/>
                  </a:cubicBezTo>
                  <a:cubicBezTo>
                    <a:pt x="4102" y="670"/>
                    <a:pt x="4074" y="196"/>
                    <a:pt x="3907" y="1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1108079" y="2447962"/>
              <a:ext cx="349617" cy="561168"/>
            </a:xfrm>
            <a:custGeom>
              <a:avLst/>
              <a:gdLst/>
              <a:ahLst/>
              <a:cxnLst/>
              <a:rect l="l" t="t" r="r" b="b"/>
              <a:pathLst>
                <a:path w="9068" h="14555" extrusionOk="0">
                  <a:moveTo>
                    <a:pt x="8833" y="1"/>
                  </a:moveTo>
                  <a:cubicBezTo>
                    <a:pt x="8402" y="1"/>
                    <a:pt x="7665" y="396"/>
                    <a:pt x="7505" y="624"/>
                  </a:cubicBezTo>
                  <a:lnTo>
                    <a:pt x="7617" y="624"/>
                  </a:lnTo>
                  <a:cubicBezTo>
                    <a:pt x="7114" y="792"/>
                    <a:pt x="6529" y="1545"/>
                    <a:pt x="6277" y="1991"/>
                  </a:cubicBezTo>
                  <a:cubicBezTo>
                    <a:pt x="5998" y="2522"/>
                    <a:pt x="5719" y="3135"/>
                    <a:pt x="5524" y="3693"/>
                  </a:cubicBezTo>
                  <a:cubicBezTo>
                    <a:pt x="5134" y="4949"/>
                    <a:pt x="4659" y="6176"/>
                    <a:pt x="4576" y="7488"/>
                  </a:cubicBezTo>
                  <a:cubicBezTo>
                    <a:pt x="4408" y="10026"/>
                    <a:pt x="4185" y="12928"/>
                    <a:pt x="1674" y="13988"/>
                  </a:cubicBezTo>
                  <a:cubicBezTo>
                    <a:pt x="1339" y="14128"/>
                    <a:pt x="893" y="14323"/>
                    <a:pt x="0" y="14462"/>
                  </a:cubicBezTo>
                  <a:cubicBezTo>
                    <a:pt x="175" y="14526"/>
                    <a:pt x="365" y="14554"/>
                    <a:pt x="562" y="14554"/>
                  </a:cubicBezTo>
                  <a:cubicBezTo>
                    <a:pt x="1496" y="14554"/>
                    <a:pt x="2600" y="13917"/>
                    <a:pt x="3153" y="13318"/>
                  </a:cubicBezTo>
                  <a:cubicBezTo>
                    <a:pt x="3990" y="12398"/>
                    <a:pt x="3990" y="12286"/>
                    <a:pt x="4464" y="11142"/>
                  </a:cubicBezTo>
                  <a:cubicBezTo>
                    <a:pt x="4799" y="10361"/>
                    <a:pt x="5050" y="8492"/>
                    <a:pt x="5106" y="7627"/>
                  </a:cubicBezTo>
                  <a:cubicBezTo>
                    <a:pt x="5134" y="6874"/>
                    <a:pt x="5273" y="5925"/>
                    <a:pt x="5580" y="5339"/>
                  </a:cubicBezTo>
                  <a:lnTo>
                    <a:pt x="5580" y="5339"/>
                  </a:lnTo>
                  <a:cubicBezTo>
                    <a:pt x="5134" y="6902"/>
                    <a:pt x="5552" y="8687"/>
                    <a:pt x="5440" y="10333"/>
                  </a:cubicBezTo>
                  <a:cubicBezTo>
                    <a:pt x="5468" y="10277"/>
                    <a:pt x="5496" y="10194"/>
                    <a:pt x="5524" y="10138"/>
                  </a:cubicBezTo>
                  <a:cubicBezTo>
                    <a:pt x="5552" y="9943"/>
                    <a:pt x="5608" y="9719"/>
                    <a:pt x="5664" y="9524"/>
                  </a:cubicBezTo>
                  <a:cubicBezTo>
                    <a:pt x="5664" y="9329"/>
                    <a:pt x="5664" y="9161"/>
                    <a:pt x="5664" y="8966"/>
                  </a:cubicBezTo>
                  <a:cubicBezTo>
                    <a:pt x="5719" y="7711"/>
                    <a:pt x="5580" y="6399"/>
                    <a:pt x="5859" y="5200"/>
                  </a:cubicBezTo>
                  <a:cubicBezTo>
                    <a:pt x="6138" y="4056"/>
                    <a:pt x="6891" y="3024"/>
                    <a:pt x="7477" y="1991"/>
                  </a:cubicBezTo>
                  <a:cubicBezTo>
                    <a:pt x="7672" y="1629"/>
                    <a:pt x="7979" y="1378"/>
                    <a:pt x="8230" y="1043"/>
                  </a:cubicBezTo>
                  <a:cubicBezTo>
                    <a:pt x="8370" y="848"/>
                    <a:pt x="8426" y="680"/>
                    <a:pt x="8593" y="513"/>
                  </a:cubicBezTo>
                  <a:cubicBezTo>
                    <a:pt x="8788" y="345"/>
                    <a:pt x="8984" y="290"/>
                    <a:pt x="9067" y="66"/>
                  </a:cubicBezTo>
                  <a:cubicBezTo>
                    <a:pt x="9011" y="20"/>
                    <a:pt x="8930" y="1"/>
                    <a:pt x="8833" y="1"/>
                  </a:cubicBezTo>
                  <a:close/>
                </a:path>
              </a:pathLst>
            </a:custGeom>
            <a:solidFill>
              <a:srgbClr val="F9C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1245763" y="2423980"/>
              <a:ext cx="281837" cy="509543"/>
            </a:xfrm>
            <a:custGeom>
              <a:avLst/>
              <a:gdLst/>
              <a:ahLst/>
              <a:cxnLst/>
              <a:rect l="l" t="t" r="r" b="b"/>
              <a:pathLst>
                <a:path w="7310" h="13216" extrusionOk="0">
                  <a:moveTo>
                    <a:pt x="5192" y="1"/>
                  </a:moveTo>
                  <a:cubicBezTo>
                    <a:pt x="3085" y="1"/>
                    <a:pt x="1412" y="1141"/>
                    <a:pt x="84" y="3004"/>
                  </a:cubicBezTo>
                  <a:cubicBezTo>
                    <a:pt x="1005" y="2055"/>
                    <a:pt x="1786" y="1442"/>
                    <a:pt x="3013" y="912"/>
                  </a:cubicBezTo>
                  <a:cubicBezTo>
                    <a:pt x="3168" y="823"/>
                    <a:pt x="3914" y="683"/>
                    <a:pt x="4124" y="683"/>
                  </a:cubicBezTo>
                  <a:cubicBezTo>
                    <a:pt x="4180" y="683"/>
                    <a:pt x="4198" y="693"/>
                    <a:pt x="4157" y="716"/>
                  </a:cubicBezTo>
                  <a:cubicBezTo>
                    <a:pt x="1897" y="1804"/>
                    <a:pt x="0" y="5069"/>
                    <a:pt x="140" y="11067"/>
                  </a:cubicBezTo>
                  <a:cubicBezTo>
                    <a:pt x="586" y="4427"/>
                    <a:pt x="3069" y="2000"/>
                    <a:pt x="3906" y="1470"/>
                  </a:cubicBezTo>
                  <a:cubicBezTo>
                    <a:pt x="4689" y="990"/>
                    <a:pt x="5037" y="967"/>
                    <a:pt x="5096" y="967"/>
                  </a:cubicBezTo>
                  <a:cubicBezTo>
                    <a:pt x="5103" y="967"/>
                    <a:pt x="5106" y="967"/>
                    <a:pt x="5106" y="967"/>
                  </a:cubicBezTo>
                  <a:cubicBezTo>
                    <a:pt x="4241" y="1776"/>
                    <a:pt x="3069" y="3729"/>
                    <a:pt x="2762" y="4873"/>
                  </a:cubicBezTo>
                  <a:cubicBezTo>
                    <a:pt x="2567" y="5738"/>
                    <a:pt x="2539" y="6631"/>
                    <a:pt x="2539" y="7496"/>
                  </a:cubicBezTo>
                  <a:cubicBezTo>
                    <a:pt x="2623" y="8974"/>
                    <a:pt x="2790" y="10732"/>
                    <a:pt x="1172" y="13215"/>
                  </a:cubicBezTo>
                  <a:cubicBezTo>
                    <a:pt x="4129" y="9253"/>
                    <a:pt x="2651" y="6491"/>
                    <a:pt x="3655" y="4957"/>
                  </a:cubicBezTo>
                  <a:lnTo>
                    <a:pt x="3655" y="4957"/>
                  </a:lnTo>
                  <a:cubicBezTo>
                    <a:pt x="3962" y="5933"/>
                    <a:pt x="4687" y="10090"/>
                    <a:pt x="3655" y="12462"/>
                  </a:cubicBezTo>
                  <a:cubicBezTo>
                    <a:pt x="6280" y="10162"/>
                    <a:pt x="2265" y="1276"/>
                    <a:pt x="6092" y="1276"/>
                  </a:cubicBezTo>
                  <a:cubicBezTo>
                    <a:pt x="6211" y="1276"/>
                    <a:pt x="6338" y="1284"/>
                    <a:pt x="6473" y="1302"/>
                  </a:cubicBezTo>
                  <a:cubicBezTo>
                    <a:pt x="6584" y="716"/>
                    <a:pt x="7310" y="493"/>
                    <a:pt x="7226" y="326"/>
                  </a:cubicBezTo>
                  <a:cubicBezTo>
                    <a:pt x="6507" y="105"/>
                    <a:pt x="5829" y="1"/>
                    <a:pt x="5192" y="1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1291991" y="2595323"/>
              <a:ext cx="118364" cy="474805"/>
            </a:xfrm>
            <a:custGeom>
              <a:avLst/>
              <a:gdLst/>
              <a:ahLst/>
              <a:cxnLst/>
              <a:rect l="l" t="t" r="r" b="b"/>
              <a:pathLst>
                <a:path w="3070" h="12315" extrusionOk="0">
                  <a:moveTo>
                    <a:pt x="2484" y="0"/>
                  </a:moveTo>
                  <a:cubicBezTo>
                    <a:pt x="2328" y="0"/>
                    <a:pt x="2249" y="286"/>
                    <a:pt x="2205" y="485"/>
                  </a:cubicBezTo>
                  <a:cubicBezTo>
                    <a:pt x="2065" y="1071"/>
                    <a:pt x="2121" y="1713"/>
                    <a:pt x="2149" y="2326"/>
                  </a:cubicBezTo>
                  <a:cubicBezTo>
                    <a:pt x="2205" y="3582"/>
                    <a:pt x="2065" y="4670"/>
                    <a:pt x="1814" y="5814"/>
                  </a:cubicBezTo>
                  <a:cubicBezTo>
                    <a:pt x="1563" y="6986"/>
                    <a:pt x="1061" y="7850"/>
                    <a:pt x="503" y="8883"/>
                  </a:cubicBezTo>
                  <a:cubicBezTo>
                    <a:pt x="252" y="9385"/>
                    <a:pt x="57" y="9915"/>
                    <a:pt x="29" y="10501"/>
                  </a:cubicBezTo>
                  <a:cubicBezTo>
                    <a:pt x="1" y="11115"/>
                    <a:pt x="29" y="11700"/>
                    <a:pt x="29" y="12314"/>
                  </a:cubicBezTo>
                  <a:cubicBezTo>
                    <a:pt x="168" y="11673"/>
                    <a:pt x="140" y="10919"/>
                    <a:pt x="280" y="10306"/>
                  </a:cubicBezTo>
                  <a:cubicBezTo>
                    <a:pt x="559" y="9190"/>
                    <a:pt x="1312" y="8241"/>
                    <a:pt x="1675" y="7181"/>
                  </a:cubicBezTo>
                  <a:cubicBezTo>
                    <a:pt x="2011" y="6148"/>
                    <a:pt x="2418" y="4875"/>
                    <a:pt x="2455" y="3784"/>
                  </a:cubicBezTo>
                  <a:lnTo>
                    <a:pt x="2455" y="3784"/>
                  </a:lnTo>
                  <a:cubicBezTo>
                    <a:pt x="2443" y="4862"/>
                    <a:pt x="2356" y="5894"/>
                    <a:pt x="2149" y="6902"/>
                  </a:cubicBezTo>
                  <a:cubicBezTo>
                    <a:pt x="2038" y="7460"/>
                    <a:pt x="1954" y="8018"/>
                    <a:pt x="2093" y="8576"/>
                  </a:cubicBezTo>
                  <a:cubicBezTo>
                    <a:pt x="2177" y="8938"/>
                    <a:pt x="2233" y="9692"/>
                    <a:pt x="2540" y="9915"/>
                  </a:cubicBezTo>
                  <a:cubicBezTo>
                    <a:pt x="2400" y="9524"/>
                    <a:pt x="2261" y="9134"/>
                    <a:pt x="2233" y="8743"/>
                  </a:cubicBezTo>
                  <a:cubicBezTo>
                    <a:pt x="2121" y="7516"/>
                    <a:pt x="2651" y="6344"/>
                    <a:pt x="2847" y="5144"/>
                  </a:cubicBezTo>
                  <a:cubicBezTo>
                    <a:pt x="2930" y="4558"/>
                    <a:pt x="3070" y="3889"/>
                    <a:pt x="3070" y="3303"/>
                  </a:cubicBezTo>
                  <a:cubicBezTo>
                    <a:pt x="3070" y="2689"/>
                    <a:pt x="2874" y="2020"/>
                    <a:pt x="2930" y="1406"/>
                  </a:cubicBezTo>
                  <a:cubicBezTo>
                    <a:pt x="2986" y="1266"/>
                    <a:pt x="2930" y="1043"/>
                    <a:pt x="2874" y="876"/>
                  </a:cubicBezTo>
                  <a:cubicBezTo>
                    <a:pt x="2847" y="708"/>
                    <a:pt x="2735" y="178"/>
                    <a:pt x="2623" y="67"/>
                  </a:cubicBezTo>
                  <a:cubicBezTo>
                    <a:pt x="2571" y="20"/>
                    <a:pt x="2525" y="0"/>
                    <a:pt x="2484" y="0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1148948" y="2446188"/>
              <a:ext cx="266801" cy="462583"/>
            </a:xfrm>
            <a:custGeom>
              <a:avLst/>
              <a:gdLst/>
              <a:ahLst/>
              <a:cxnLst/>
              <a:rect l="l" t="t" r="r" b="b"/>
              <a:pathLst>
                <a:path w="6920" h="11998" extrusionOk="0">
                  <a:moveTo>
                    <a:pt x="6919" y="1"/>
                  </a:moveTo>
                  <a:cubicBezTo>
                    <a:pt x="6166" y="29"/>
                    <a:pt x="5943" y="196"/>
                    <a:pt x="5245" y="642"/>
                  </a:cubicBezTo>
                  <a:cubicBezTo>
                    <a:pt x="4994" y="866"/>
                    <a:pt x="4213" y="1424"/>
                    <a:pt x="3990" y="1703"/>
                  </a:cubicBezTo>
                  <a:cubicBezTo>
                    <a:pt x="3153" y="2679"/>
                    <a:pt x="2483" y="3935"/>
                    <a:pt x="2093" y="5162"/>
                  </a:cubicBezTo>
                  <a:cubicBezTo>
                    <a:pt x="1842" y="5971"/>
                    <a:pt x="1451" y="6724"/>
                    <a:pt x="1144" y="7478"/>
                  </a:cubicBezTo>
                  <a:cubicBezTo>
                    <a:pt x="865" y="8147"/>
                    <a:pt x="447" y="8566"/>
                    <a:pt x="0" y="9096"/>
                  </a:cubicBezTo>
                  <a:cubicBezTo>
                    <a:pt x="977" y="8817"/>
                    <a:pt x="1535" y="7310"/>
                    <a:pt x="1842" y="6473"/>
                  </a:cubicBezTo>
                  <a:cubicBezTo>
                    <a:pt x="2232" y="5330"/>
                    <a:pt x="2511" y="4186"/>
                    <a:pt x="3237" y="3181"/>
                  </a:cubicBezTo>
                  <a:cubicBezTo>
                    <a:pt x="3292" y="3098"/>
                    <a:pt x="3348" y="3014"/>
                    <a:pt x="3432" y="2930"/>
                  </a:cubicBezTo>
                  <a:lnTo>
                    <a:pt x="3432" y="2930"/>
                  </a:lnTo>
                  <a:cubicBezTo>
                    <a:pt x="3125" y="4018"/>
                    <a:pt x="2567" y="5051"/>
                    <a:pt x="2288" y="6166"/>
                  </a:cubicBezTo>
                  <a:cubicBezTo>
                    <a:pt x="1981" y="7366"/>
                    <a:pt x="2065" y="8677"/>
                    <a:pt x="1814" y="9905"/>
                  </a:cubicBezTo>
                  <a:cubicBezTo>
                    <a:pt x="1674" y="10575"/>
                    <a:pt x="1563" y="11412"/>
                    <a:pt x="1116" y="11997"/>
                  </a:cubicBezTo>
                  <a:cubicBezTo>
                    <a:pt x="1507" y="11774"/>
                    <a:pt x="1814" y="11021"/>
                    <a:pt x="1870" y="10630"/>
                  </a:cubicBezTo>
                  <a:cubicBezTo>
                    <a:pt x="1953" y="10017"/>
                    <a:pt x="2093" y="9570"/>
                    <a:pt x="2204" y="8956"/>
                  </a:cubicBezTo>
                  <a:cubicBezTo>
                    <a:pt x="2428" y="7757"/>
                    <a:pt x="2428" y="6445"/>
                    <a:pt x="2818" y="5274"/>
                  </a:cubicBezTo>
                  <a:cubicBezTo>
                    <a:pt x="3181" y="4214"/>
                    <a:pt x="3599" y="3209"/>
                    <a:pt x="4325" y="2316"/>
                  </a:cubicBezTo>
                  <a:cubicBezTo>
                    <a:pt x="4659" y="1898"/>
                    <a:pt x="5078" y="1507"/>
                    <a:pt x="5469" y="1145"/>
                  </a:cubicBezTo>
                  <a:cubicBezTo>
                    <a:pt x="5887" y="782"/>
                    <a:pt x="6389" y="531"/>
                    <a:pt x="6780" y="168"/>
                  </a:cubicBezTo>
                  <a:cubicBezTo>
                    <a:pt x="6836" y="112"/>
                    <a:pt x="6863" y="57"/>
                    <a:pt x="6919" y="1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1289871" y="2452203"/>
              <a:ext cx="165517" cy="376952"/>
            </a:xfrm>
            <a:custGeom>
              <a:avLst/>
              <a:gdLst/>
              <a:ahLst/>
              <a:cxnLst/>
              <a:rect l="l" t="t" r="r" b="b"/>
              <a:pathLst>
                <a:path w="4293" h="9777" extrusionOk="0">
                  <a:moveTo>
                    <a:pt x="3840" y="1"/>
                  </a:moveTo>
                  <a:cubicBezTo>
                    <a:pt x="3696" y="1"/>
                    <a:pt x="3533" y="51"/>
                    <a:pt x="3432" y="152"/>
                  </a:cubicBezTo>
                  <a:lnTo>
                    <a:pt x="3432" y="96"/>
                  </a:lnTo>
                  <a:cubicBezTo>
                    <a:pt x="2985" y="459"/>
                    <a:pt x="2567" y="682"/>
                    <a:pt x="2232" y="1156"/>
                  </a:cubicBezTo>
                  <a:cubicBezTo>
                    <a:pt x="1897" y="1630"/>
                    <a:pt x="1674" y="2160"/>
                    <a:pt x="1479" y="2691"/>
                  </a:cubicBezTo>
                  <a:cubicBezTo>
                    <a:pt x="977" y="4058"/>
                    <a:pt x="893" y="5564"/>
                    <a:pt x="725" y="7015"/>
                  </a:cubicBezTo>
                  <a:cubicBezTo>
                    <a:pt x="614" y="8019"/>
                    <a:pt x="391" y="8856"/>
                    <a:pt x="0" y="9777"/>
                  </a:cubicBezTo>
                  <a:cubicBezTo>
                    <a:pt x="614" y="8856"/>
                    <a:pt x="1088" y="7712"/>
                    <a:pt x="1172" y="6596"/>
                  </a:cubicBezTo>
                  <a:cubicBezTo>
                    <a:pt x="1283" y="5397"/>
                    <a:pt x="1228" y="4225"/>
                    <a:pt x="1814" y="3137"/>
                  </a:cubicBezTo>
                  <a:cubicBezTo>
                    <a:pt x="2148" y="2467"/>
                    <a:pt x="2651" y="1742"/>
                    <a:pt x="3181" y="1212"/>
                  </a:cubicBezTo>
                  <a:cubicBezTo>
                    <a:pt x="3432" y="933"/>
                    <a:pt x="3766" y="710"/>
                    <a:pt x="3990" y="459"/>
                  </a:cubicBezTo>
                  <a:cubicBezTo>
                    <a:pt x="4292" y="156"/>
                    <a:pt x="4095" y="1"/>
                    <a:pt x="3840" y="1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1342577" y="2438631"/>
              <a:ext cx="174269" cy="303428"/>
            </a:xfrm>
            <a:custGeom>
              <a:avLst/>
              <a:gdLst/>
              <a:ahLst/>
              <a:cxnLst/>
              <a:rect l="l" t="t" r="r" b="b"/>
              <a:pathLst>
                <a:path w="4520" h="7870" extrusionOk="0">
                  <a:moveTo>
                    <a:pt x="443" y="2954"/>
                  </a:moveTo>
                  <a:cubicBezTo>
                    <a:pt x="435" y="2974"/>
                    <a:pt x="427" y="2994"/>
                    <a:pt x="419" y="3015"/>
                  </a:cubicBezTo>
                  <a:cubicBezTo>
                    <a:pt x="428" y="2995"/>
                    <a:pt x="436" y="2974"/>
                    <a:pt x="443" y="2954"/>
                  </a:cubicBezTo>
                  <a:close/>
                  <a:moveTo>
                    <a:pt x="3330" y="1"/>
                  </a:moveTo>
                  <a:cubicBezTo>
                    <a:pt x="2862" y="1"/>
                    <a:pt x="2389" y="80"/>
                    <a:pt x="2009" y="197"/>
                  </a:cubicBezTo>
                  <a:cubicBezTo>
                    <a:pt x="1590" y="308"/>
                    <a:pt x="447" y="699"/>
                    <a:pt x="0" y="1620"/>
                  </a:cubicBezTo>
                  <a:cubicBezTo>
                    <a:pt x="558" y="1062"/>
                    <a:pt x="1507" y="476"/>
                    <a:pt x="2176" y="364"/>
                  </a:cubicBezTo>
                  <a:lnTo>
                    <a:pt x="2176" y="364"/>
                  </a:lnTo>
                  <a:cubicBezTo>
                    <a:pt x="1646" y="476"/>
                    <a:pt x="1228" y="1006"/>
                    <a:pt x="949" y="1424"/>
                  </a:cubicBezTo>
                  <a:cubicBezTo>
                    <a:pt x="809" y="1675"/>
                    <a:pt x="670" y="1927"/>
                    <a:pt x="614" y="2178"/>
                  </a:cubicBezTo>
                  <a:cubicBezTo>
                    <a:pt x="537" y="2434"/>
                    <a:pt x="531" y="2715"/>
                    <a:pt x="443" y="2954"/>
                  </a:cubicBezTo>
                  <a:lnTo>
                    <a:pt x="443" y="2954"/>
                  </a:lnTo>
                  <a:cubicBezTo>
                    <a:pt x="829" y="2007"/>
                    <a:pt x="1302" y="1273"/>
                    <a:pt x="2176" y="699"/>
                  </a:cubicBezTo>
                  <a:lnTo>
                    <a:pt x="2176" y="699"/>
                  </a:lnTo>
                  <a:cubicBezTo>
                    <a:pt x="1618" y="1285"/>
                    <a:pt x="1339" y="2401"/>
                    <a:pt x="1228" y="3154"/>
                  </a:cubicBezTo>
                  <a:cubicBezTo>
                    <a:pt x="1088" y="4103"/>
                    <a:pt x="1116" y="5107"/>
                    <a:pt x="1172" y="6084"/>
                  </a:cubicBezTo>
                  <a:cubicBezTo>
                    <a:pt x="1200" y="6669"/>
                    <a:pt x="1200" y="7283"/>
                    <a:pt x="1200" y="7869"/>
                  </a:cubicBezTo>
                  <a:cubicBezTo>
                    <a:pt x="1507" y="7144"/>
                    <a:pt x="1395" y="4800"/>
                    <a:pt x="1423" y="4326"/>
                  </a:cubicBezTo>
                  <a:cubicBezTo>
                    <a:pt x="1423" y="3852"/>
                    <a:pt x="1451" y="2903"/>
                    <a:pt x="1562" y="2429"/>
                  </a:cubicBezTo>
                  <a:cubicBezTo>
                    <a:pt x="1730" y="1815"/>
                    <a:pt x="2037" y="1090"/>
                    <a:pt x="2651" y="755"/>
                  </a:cubicBezTo>
                  <a:cubicBezTo>
                    <a:pt x="2863" y="657"/>
                    <a:pt x="3075" y="616"/>
                    <a:pt x="3294" y="616"/>
                  </a:cubicBezTo>
                  <a:cubicBezTo>
                    <a:pt x="3448" y="616"/>
                    <a:pt x="3605" y="636"/>
                    <a:pt x="3767" y="671"/>
                  </a:cubicBezTo>
                  <a:cubicBezTo>
                    <a:pt x="3886" y="686"/>
                    <a:pt x="3957" y="717"/>
                    <a:pt x="4023" y="717"/>
                  </a:cubicBezTo>
                  <a:cubicBezTo>
                    <a:pt x="4081" y="717"/>
                    <a:pt x="4135" y="693"/>
                    <a:pt x="4213" y="615"/>
                  </a:cubicBezTo>
                  <a:cubicBezTo>
                    <a:pt x="4325" y="532"/>
                    <a:pt x="4408" y="336"/>
                    <a:pt x="4520" y="225"/>
                  </a:cubicBezTo>
                  <a:cubicBezTo>
                    <a:pt x="4175" y="66"/>
                    <a:pt x="3755" y="1"/>
                    <a:pt x="3330" y="1"/>
                  </a:cubicBezTo>
                  <a:close/>
                </a:path>
              </a:pathLst>
            </a:custGeom>
            <a:solidFill>
              <a:srgbClr val="F9C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1248963" y="2423980"/>
              <a:ext cx="276478" cy="115858"/>
            </a:xfrm>
            <a:custGeom>
              <a:avLst/>
              <a:gdLst/>
              <a:ahLst/>
              <a:cxnLst/>
              <a:rect l="l" t="t" r="r" b="b"/>
              <a:pathLst>
                <a:path w="7171" h="3005" extrusionOk="0">
                  <a:moveTo>
                    <a:pt x="5109" y="1"/>
                  </a:moveTo>
                  <a:cubicBezTo>
                    <a:pt x="3002" y="1"/>
                    <a:pt x="1329" y="1141"/>
                    <a:pt x="1" y="3004"/>
                  </a:cubicBezTo>
                  <a:cubicBezTo>
                    <a:pt x="922" y="2055"/>
                    <a:pt x="1842" y="1079"/>
                    <a:pt x="3321" y="577"/>
                  </a:cubicBezTo>
                  <a:cubicBezTo>
                    <a:pt x="3896" y="347"/>
                    <a:pt x="4524" y="228"/>
                    <a:pt x="5161" y="228"/>
                  </a:cubicBezTo>
                  <a:cubicBezTo>
                    <a:pt x="5759" y="228"/>
                    <a:pt x="6367" y="333"/>
                    <a:pt x="6948" y="549"/>
                  </a:cubicBezTo>
                  <a:cubicBezTo>
                    <a:pt x="7087" y="465"/>
                    <a:pt x="7171" y="382"/>
                    <a:pt x="7143" y="326"/>
                  </a:cubicBezTo>
                  <a:cubicBezTo>
                    <a:pt x="6424" y="105"/>
                    <a:pt x="5746" y="1"/>
                    <a:pt x="5109" y="1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1333092" y="2462960"/>
              <a:ext cx="166558" cy="441493"/>
            </a:xfrm>
            <a:custGeom>
              <a:avLst/>
              <a:gdLst/>
              <a:ahLst/>
              <a:cxnLst/>
              <a:rect l="l" t="t" r="r" b="b"/>
              <a:pathLst>
                <a:path w="4320" h="11451" extrusionOk="0">
                  <a:moveTo>
                    <a:pt x="4039" y="0"/>
                  </a:moveTo>
                  <a:cubicBezTo>
                    <a:pt x="1002" y="0"/>
                    <a:pt x="1978" y="4480"/>
                    <a:pt x="2060" y="6513"/>
                  </a:cubicBezTo>
                  <a:cubicBezTo>
                    <a:pt x="2115" y="7573"/>
                    <a:pt x="2087" y="8605"/>
                    <a:pt x="1836" y="9582"/>
                  </a:cubicBezTo>
                  <a:cubicBezTo>
                    <a:pt x="1753" y="10279"/>
                    <a:pt x="1613" y="10921"/>
                    <a:pt x="1390" y="11451"/>
                  </a:cubicBezTo>
                  <a:cubicBezTo>
                    <a:pt x="4015" y="9151"/>
                    <a:pt x="0" y="265"/>
                    <a:pt x="3827" y="265"/>
                  </a:cubicBezTo>
                  <a:cubicBezTo>
                    <a:pt x="3946" y="265"/>
                    <a:pt x="4073" y="273"/>
                    <a:pt x="4208" y="291"/>
                  </a:cubicBezTo>
                  <a:cubicBezTo>
                    <a:pt x="4236" y="180"/>
                    <a:pt x="4264" y="96"/>
                    <a:pt x="4319" y="12"/>
                  </a:cubicBezTo>
                  <a:cubicBezTo>
                    <a:pt x="4222" y="4"/>
                    <a:pt x="4129" y="0"/>
                    <a:pt x="4039" y="0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564534" y="2041735"/>
              <a:ext cx="659406" cy="179743"/>
            </a:xfrm>
            <a:custGeom>
              <a:avLst/>
              <a:gdLst/>
              <a:ahLst/>
              <a:cxnLst/>
              <a:rect l="l" t="t" r="r" b="b"/>
              <a:pathLst>
                <a:path w="17103" h="4662" extrusionOk="0">
                  <a:moveTo>
                    <a:pt x="13671" y="1"/>
                  </a:moveTo>
                  <a:cubicBezTo>
                    <a:pt x="13308" y="1"/>
                    <a:pt x="12974" y="112"/>
                    <a:pt x="12639" y="224"/>
                  </a:cubicBezTo>
                  <a:cubicBezTo>
                    <a:pt x="12524" y="257"/>
                    <a:pt x="12423" y="268"/>
                    <a:pt x="12329" y="268"/>
                  </a:cubicBezTo>
                  <a:cubicBezTo>
                    <a:pt x="12133" y="268"/>
                    <a:pt x="11962" y="220"/>
                    <a:pt x="11741" y="220"/>
                  </a:cubicBezTo>
                  <a:cubicBezTo>
                    <a:pt x="11707" y="220"/>
                    <a:pt x="11671" y="221"/>
                    <a:pt x="11634" y="224"/>
                  </a:cubicBezTo>
                  <a:cubicBezTo>
                    <a:pt x="11298" y="248"/>
                    <a:pt x="11004" y="313"/>
                    <a:pt x="10661" y="313"/>
                  </a:cubicBezTo>
                  <a:cubicBezTo>
                    <a:pt x="10606" y="313"/>
                    <a:pt x="10549" y="312"/>
                    <a:pt x="10491" y="308"/>
                  </a:cubicBezTo>
                  <a:cubicBezTo>
                    <a:pt x="10016" y="308"/>
                    <a:pt x="9793" y="419"/>
                    <a:pt x="9375" y="587"/>
                  </a:cubicBezTo>
                  <a:cubicBezTo>
                    <a:pt x="9206" y="660"/>
                    <a:pt x="9066" y="678"/>
                    <a:pt x="8935" y="678"/>
                  </a:cubicBezTo>
                  <a:cubicBezTo>
                    <a:pt x="8808" y="678"/>
                    <a:pt x="8690" y="661"/>
                    <a:pt x="8565" y="661"/>
                  </a:cubicBezTo>
                  <a:cubicBezTo>
                    <a:pt x="8478" y="661"/>
                    <a:pt x="8387" y="670"/>
                    <a:pt x="8287" y="698"/>
                  </a:cubicBezTo>
                  <a:cubicBezTo>
                    <a:pt x="7589" y="866"/>
                    <a:pt x="6892" y="1200"/>
                    <a:pt x="6194" y="1340"/>
                  </a:cubicBezTo>
                  <a:cubicBezTo>
                    <a:pt x="6097" y="1362"/>
                    <a:pt x="5997" y="1369"/>
                    <a:pt x="5897" y="1369"/>
                  </a:cubicBezTo>
                  <a:cubicBezTo>
                    <a:pt x="5765" y="1369"/>
                    <a:pt x="5633" y="1358"/>
                    <a:pt x="5500" y="1358"/>
                  </a:cubicBezTo>
                  <a:cubicBezTo>
                    <a:pt x="5358" y="1358"/>
                    <a:pt x="5216" y="1371"/>
                    <a:pt x="5078" y="1424"/>
                  </a:cubicBezTo>
                  <a:cubicBezTo>
                    <a:pt x="4771" y="1535"/>
                    <a:pt x="4409" y="1675"/>
                    <a:pt x="4102" y="1786"/>
                  </a:cubicBezTo>
                  <a:cubicBezTo>
                    <a:pt x="3460" y="2037"/>
                    <a:pt x="3320" y="1814"/>
                    <a:pt x="2707" y="2177"/>
                  </a:cubicBezTo>
                  <a:cubicBezTo>
                    <a:pt x="2428" y="2344"/>
                    <a:pt x="2260" y="2595"/>
                    <a:pt x="1926" y="2763"/>
                  </a:cubicBezTo>
                  <a:cubicBezTo>
                    <a:pt x="1507" y="2986"/>
                    <a:pt x="1228" y="2819"/>
                    <a:pt x="865" y="2958"/>
                  </a:cubicBezTo>
                  <a:cubicBezTo>
                    <a:pt x="475" y="3070"/>
                    <a:pt x="1" y="3349"/>
                    <a:pt x="28" y="3879"/>
                  </a:cubicBezTo>
                  <a:cubicBezTo>
                    <a:pt x="28" y="4296"/>
                    <a:pt x="167" y="4662"/>
                    <a:pt x="376" y="4662"/>
                  </a:cubicBezTo>
                  <a:cubicBezTo>
                    <a:pt x="432" y="4662"/>
                    <a:pt x="493" y="4635"/>
                    <a:pt x="558" y="4576"/>
                  </a:cubicBezTo>
                  <a:lnTo>
                    <a:pt x="531" y="4576"/>
                  </a:lnTo>
                  <a:lnTo>
                    <a:pt x="558" y="4492"/>
                  </a:lnTo>
                  <a:cubicBezTo>
                    <a:pt x="810" y="4297"/>
                    <a:pt x="1256" y="4325"/>
                    <a:pt x="1535" y="4241"/>
                  </a:cubicBezTo>
                  <a:cubicBezTo>
                    <a:pt x="1870" y="4158"/>
                    <a:pt x="2177" y="4018"/>
                    <a:pt x="2511" y="3851"/>
                  </a:cubicBezTo>
                  <a:cubicBezTo>
                    <a:pt x="3125" y="3572"/>
                    <a:pt x="3739" y="3181"/>
                    <a:pt x="4409" y="2958"/>
                  </a:cubicBezTo>
                  <a:cubicBezTo>
                    <a:pt x="5106" y="2707"/>
                    <a:pt x="5887" y="2595"/>
                    <a:pt x="6613" y="2456"/>
                  </a:cubicBezTo>
                  <a:cubicBezTo>
                    <a:pt x="7310" y="2316"/>
                    <a:pt x="7980" y="2065"/>
                    <a:pt x="8677" y="1898"/>
                  </a:cubicBezTo>
                  <a:cubicBezTo>
                    <a:pt x="10128" y="1535"/>
                    <a:pt x="11718" y="1703"/>
                    <a:pt x="13253" y="1563"/>
                  </a:cubicBezTo>
                  <a:cubicBezTo>
                    <a:pt x="13384" y="1553"/>
                    <a:pt x="13523" y="1549"/>
                    <a:pt x="13665" y="1549"/>
                  </a:cubicBezTo>
                  <a:cubicBezTo>
                    <a:pt x="13968" y="1549"/>
                    <a:pt x="14290" y="1565"/>
                    <a:pt x="14603" y="1565"/>
                  </a:cubicBezTo>
                  <a:cubicBezTo>
                    <a:pt x="14925" y="1565"/>
                    <a:pt x="15237" y="1548"/>
                    <a:pt x="15512" y="1479"/>
                  </a:cubicBezTo>
                  <a:cubicBezTo>
                    <a:pt x="15791" y="1424"/>
                    <a:pt x="16070" y="1173"/>
                    <a:pt x="16294" y="1033"/>
                  </a:cubicBezTo>
                  <a:cubicBezTo>
                    <a:pt x="16545" y="894"/>
                    <a:pt x="16907" y="810"/>
                    <a:pt x="17103" y="587"/>
                  </a:cubicBezTo>
                  <a:cubicBezTo>
                    <a:pt x="16907" y="336"/>
                    <a:pt x="16294" y="280"/>
                    <a:pt x="16015" y="196"/>
                  </a:cubicBezTo>
                  <a:cubicBezTo>
                    <a:pt x="15840" y="145"/>
                    <a:pt x="15677" y="127"/>
                    <a:pt x="15516" y="127"/>
                  </a:cubicBezTo>
                  <a:cubicBezTo>
                    <a:pt x="15241" y="127"/>
                    <a:pt x="14975" y="178"/>
                    <a:pt x="14675" y="196"/>
                  </a:cubicBezTo>
                  <a:cubicBezTo>
                    <a:pt x="14341" y="196"/>
                    <a:pt x="14062" y="1"/>
                    <a:pt x="13671" y="1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2554857" y="2050333"/>
              <a:ext cx="669083" cy="172765"/>
            </a:xfrm>
            <a:custGeom>
              <a:avLst/>
              <a:gdLst/>
              <a:ahLst/>
              <a:cxnLst/>
              <a:rect l="l" t="t" r="r" b="b"/>
              <a:pathLst>
                <a:path w="17354" h="4481" extrusionOk="0">
                  <a:moveTo>
                    <a:pt x="16349" y="1"/>
                  </a:moveTo>
                  <a:cubicBezTo>
                    <a:pt x="16228" y="323"/>
                    <a:pt x="15817" y="689"/>
                    <a:pt x="15408" y="689"/>
                  </a:cubicBezTo>
                  <a:cubicBezTo>
                    <a:pt x="15251" y="689"/>
                    <a:pt x="15094" y="635"/>
                    <a:pt x="14954" y="503"/>
                  </a:cubicBezTo>
                  <a:cubicBezTo>
                    <a:pt x="14834" y="570"/>
                    <a:pt x="14713" y="611"/>
                    <a:pt x="14614" y="611"/>
                  </a:cubicBezTo>
                  <a:cubicBezTo>
                    <a:pt x="14507" y="611"/>
                    <a:pt x="14425" y="563"/>
                    <a:pt x="14396" y="447"/>
                  </a:cubicBezTo>
                  <a:lnTo>
                    <a:pt x="14285" y="475"/>
                  </a:lnTo>
                  <a:cubicBezTo>
                    <a:pt x="14229" y="475"/>
                    <a:pt x="14173" y="419"/>
                    <a:pt x="14173" y="364"/>
                  </a:cubicBezTo>
                  <a:cubicBezTo>
                    <a:pt x="14145" y="308"/>
                    <a:pt x="14117" y="280"/>
                    <a:pt x="14117" y="224"/>
                  </a:cubicBezTo>
                  <a:cubicBezTo>
                    <a:pt x="14056" y="242"/>
                    <a:pt x="14002" y="251"/>
                    <a:pt x="13955" y="251"/>
                  </a:cubicBezTo>
                  <a:cubicBezTo>
                    <a:pt x="13854" y="251"/>
                    <a:pt x="13784" y="208"/>
                    <a:pt x="13727" y="113"/>
                  </a:cubicBezTo>
                  <a:cubicBezTo>
                    <a:pt x="13504" y="336"/>
                    <a:pt x="13280" y="531"/>
                    <a:pt x="12946" y="643"/>
                  </a:cubicBezTo>
                  <a:cubicBezTo>
                    <a:pt x="12934" y="646"/>
                    <a:pt x="12923" y="648"/>
                    <a:pt x="12912" y="648"/>
                  </a:cubicBezTo>
                  <a:cubicBezTo>
                    <a:pt x="12841" y="648"/>
                    <a:pt x="12778" y="576"/>
                    <a:pt x="12778" y="503"/>
                  </a:cubicBezTo>
                  <a:lnTo>
                    <a:pt x="12750" y="419"/>
                  </a:lnTo>
                  <a:cubicBezTo>
                    <a:pt x="12694" y="447"/>
                    <a:pt x="12639" y="475"/>
                    <a:pt x="12471" y="531"/>
                  </a:cubicBezTo>
                  <a:cubicBezTo>
                    <a:pt x="12443" y="545"/>
                    <a:pt x="12416" y="552"/>
                    <a:pt x="12388" y="552"/>
                  </a:cubicBezTo>
                  <a:cubicBezTo>
                    <a:pt x="12360" y="552"/>
                    <a:pt x="12332" y="545"/>
                    <a:pt x="12304" y="531"/>
                  </a:cubicBezTo>
                  <a:lnTo>
                    <a:pt x="12276" y="475"/>
                  </a:lnTo>
                  <a:cubicBezTo>
                    <a:pt x="12101" y="607"/>
                    <a:pt x="11926" y="652"/>
                    <a:pt x="11710" y="652"/>
                  </a:cubicBezTo>
                  <a:cubicBezTo>
                    <a:pt x="11651" y="652"/>
                    <a:pt x="11589" y="649"/>
                    <a:pt x="11523" y="643"/>
                  </a:cubicBezTo>
                  <a:cubicBezTo>
                    <a:pt x="11411" y="615"/>
                    <a:pt x="11216" y="615"/>
                    <a:pt x="11132" y="559"/>
                  </a:cubicBezTo>
                  <a:cubicBezTo>
                    <a:pt x="11075" y="516"/>
                    <a:pt x="11021" y="499"/>
                    <a:pt x="10970" y="499"/>
                  </a:cubicBezTo>
                  <a:cubicBezTo>
                    <a:pt x="10821" y="499"/>
                    <a:pt x="10691" y="643"/>
                    <a:pt x="10546" y="726"/>
                  </a:cubicBezTo>
                  <a:cubicBezTo>
                    <a:pt x="10211" y="894"/>
                    <a:pt x="9877" y="698"/>
                    <a:pt x="9570" y="1005"/>
                  </a:cubicBezTo>
                  <a:cubicBezTo>
                    <a:pt x="9463" y="1091"/>
                    <a:pt x="9357" y="1127"/>
                    <a:pt x="9238" y="1127"/>
                  </a:cubicBezTo>
                  <a:cubicBezTo>
                    <a:pt x="9201" y="1127"/>
                    <a:pt x="9163" y="1123"/>
                    <a:pt x="9123" y="1117"/>
                  </a:cubicBezTo>
                  <a:cubicBezTo>
                    <a:pt x="8928" y="1061"/>
                    <a:pt x="8733" y="1033"/>
                    <a:pt x="8538" y="977"/>
                  </a:cubicBezTo>
                  <a:cubicBezTo>
                    <a:pt x="8525" y="975"/>
                    <a:pt x="8514" y="974"/>
                    <a:pt x="8503" y="974"/>
                  </a:cubicBezTo>
                  <a:cubicBezTo>
                    <a:pt x="8392" y="974"/>
                    <a:pt x="8360" y="1099"/>
                    <a:pt x="8259" y="1201"/>
                  </a:cubicBezTo>
                  <a:cubicBezTo>
                    <a:pt x="8168" y="1309"/>
                    <a:pt x="7983" y="1383"/>
                    <a:pt x="7819" y="1383"/>
                  </a:cubicBezTo>
                  <a:cubicBezTo>
                    <a:pt x="7731" y="1383"/>
                    <a:pt x="7648" y="1361"/>
                    <a:pt x="7589" y="1312"/>
                  </a:cubicBezTo>
                  <a:cubicBezTo>
                    <a:pt x="7554" y="1289"/>
                    <a:pt x="7506" y="1278"/>
                    <a:pt x="7450" y="1278"/>
                  </a:cubicBezTo>
                  <a:cubicBezTo>
                    <a:pt x="7109" y="1278"/>
                    <a:pt x="6457" y="1659"/>
                    <a:pt x="6361" y="1731"/>
                  </a:cubicBezTo>
                  <a:cubicBezTo>
                    <a:pt x="6166" y="1954"/>
                    <a:pt x="5971" y="2121"/>
                    <a:pt x="5664" y="2177"/>
                  </a:cubicBezTo>
                  <a:cubicBezTo>
                    <a:pt x="5580" y="2177"/>
                    <a:pt x="5552" y="2177"/>
                    <a:pt x="5497" y="2093"/>
                  </a:cubicBezTo>
                  <a:lnTo>
                    <a:pt x="5469" y="2065"/>
                  </a:lnTo>
                  <a:cubicBezTo>
                    <a:pt x="5320" y="2140"/>
                    <a:pt x="5167" y="2186"/>
                    <a:pt x="5036" y="2186"/>
                  </a:cubicBezTo>
                  <a:cubicBezTo>
                    <a:pt x="4873" y="2186"/>
                    <a:pt x="4746" y="2112"/>
                    <a:pt x="4715" y="1926"/>
                  </a:cubicBezTo>
                  <a:cubicBezTo>
                    <a:pt x="4459" y="2097"/>
                    <a:pt x="4218" y="2252"/>
                    <a:pt x="3944" y="2252"/>
                  </a:cubicBezTo>
                  <a:cubicBezTo>
                    <a:pt x="3861" y="2252"/>
                    <a:pt x="3774" y="2238"/>
                    <a:pt x="3683" y="2205"/>
                  </a:cubicBezTo>
                  <a:cubicBezTo>
                    <a:pt x="3516" y="2484"/>
                    <a:pt x="3237" y="2484"/>
                    <a:pt x="2986" y="2735"/>
                  </a:cubicBezTo>
                  <a:cubicBezTo>
                    <a:pt x="2595" y="3098"/>
                    <a:pt x="1981" y="3098"/>
                    <a:pt x="1507" y="3265"/>
                  </a:cubicBezTo>
                  <a:cubicBezTo>
                    <a:pt x="1491" y="3273"/>
                    <a:pt x="1474" y="3277"/>
                    <a:pt x="1459" y="3277"/>
                  </a:cubicBezTo>
                  <a:cubicBezTo>
                    <a:pt x="1421" y="3277"/>
                    <a:pt x="1387" y="3257"/>
                    <a:pt x="1367" y="3237"/>
                  </a:cubicBezTo>
                  <a:cubicBezTo>
                    <a:pt x="1174" y="3382"/>
                    <a:pt x="918" y="3527"/>
                    <a:pt x="690" y="3527"/>
                  </a:cubicBezTo>
                  <a:cubicBezTo>
                    <a:pt x="655" y="3527"/>
                    <a:pt x="620" y="3524"/>
                    <a:pt x="586" y="3516"/>
                  </a:cubicBezTo>
                  <a:cubicBezTo>
                    <a:pt x="335" y="3460"/>
                    <a:pt x="503" y="3154"/>
                    <a:pt x="614" y="2986"/>
                  </a:cubicBezTo>
                  <a:lnTo>
                    <a:pt x="614" y="2986"/>
                  </a:lnTo>
                  <a:cubicBezTo>
                    <a:pt x="447" y="3070"/>
                    <a:pt x="0" y="3544"/>
                    <a:pt x="28" y="3907"/>
                  </a:cubicBezTo>
                  <a:cubicBezTo>
                    <a:pt x="67" y="4274"/>
                    <a:pt x="279" y="4480"/>
                    <a:pt x="508" y="4480"/>
                  </a:cubicBezTo>
                  <a:cubicBezTo>
                    <a:pt x="610" y="4480"/>
                    <a:pt x="715" y="4439"/>
                    <a:pt x="809" y="4353"/>
                  </a:cubicBezTo>
                  <a:lnTo>
                    <a:pt x="782" y="4353"/>
                  </a:lnTo>
                  <a:lnTo>
                    <a:pt x="809" y="4269"/>
                  </a:lnTo>
                  <a:cubicBezTo>
                    <a:pt x="1061" y="4074"/>
                    <a:pt x="1507" y="4102"/>
                    <a:pt x="1786" y="4018"/>
                  </a:cubicBezTo>
                  <a:cubicBezTo>
                    <a:pt x="2121" y="3935"/>
                    <a:pt x="2428" y="3795"/>
                    <a:pt x="2762" y="3628"/>
                  </a:cubicBezTo>
                  <a:cubicBezTo>
                    <a:pt x="3376" y="3349"/>
                    <a:pt x="3990" y="2958"/>
                    <a:pt x="4660" y="2735"/>
                  </a:cubicBezTo>
                  <a:cubicBezTo>
                    <a:pt x="5357" y="2484"/>
                    <a:pt x="6138" y="2372"/>
                    <a:pt x="6864" y="2233"/>
                  </a:cubicBezTo>
                  <a:cubicBezTo>
                    <a:pt x="7561" y="2093"/>
                    <a:pt x="8231" y="1842"/>
                    <a:pt x="8928" y="1675"/>
                  </a:cubicBezTo>
                  <a:cubicBezTo>
                    <a:pt x="10379" y="1312"/>
                    <a:pt x="11969" y="1480"/>
                    <a:pt x="13504" y="1340"/>
                  </a:cubicBezTo>
                  <a:cubicBezTo>
                    <a:pt x="13635" y="1330"/>
                    <a:pt x="13774" y="1326"/>
                    <a:pt x="13916" y="1326"/>
                  </a:cubicBezTo>
                  <a:cubicBezTo>
                    <a:pt x="14219" y="1326"/>
                    <a:pt x="14541" y="1342"/>
                    <a:pt x="14854" y="1342"/>
                  </a:cubicBezTo>
                  <a:cubicBezTo>
                    <a:pt x="15176" y="1342"/>
                    <a:pt x="15488" y="1325"/>
                    <a:pt x="15763" y="1256"/>
                  </a:cubicBezTo>
                  <a:cubicBezTo>
                    <a:pt x="16042" y="1201"/>
                    <a:pt x="16321" y="950"/>
                    <a:pt x="16545" y="810"/>
                  </a:cubicBezTo>
                  <a:cubicBezTo>
                    <a:pt x="16796" y="671"/>
                    <a:pt x="17158" y="587"/>
                    <a:pt x="17354" y="364"/>
                  </a:cubicBezTo>
                  <a:cubicBezTo>
                    <a:pt x="17158" y="140"/>
                    <a:pt x="16628" y="57"/>
                    <a:pt x="16349" y="1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2619399" y="2145027"/>
              <a:ext cx="22632" cy="50584"/>
            </a:xfrm>
            <a:custGeom>
              <a:avLst/>
              <a:gdLst/>
              <a:ahLst/>
              <a:cxnLst/>
              <a:rect l="l" t="t" r="r" b="b"/>
              <a:pathLst>
                <a:path w="587" h="1312" extrusionOk="0">
                  <a:moveTo>
                    <a:pt x="586" y="0"/>
                  </a:moveTo>
                  <a:lnTo>
                    <a:pt x="586" y="0"/>
                  </a:lnTo>
                  <a:cubicBezTo>
                    <a:pt x="335" y="56"/>
                    <a:pt x="112" y="279"/>
                    <a:pt x="56" y="558"/>
                  </a:cubicBezTo>
                  <a:cubicBezTo>
                    <a:pt x="0" y="837"/>
                    <a:pt x="112" y="1144"/>
                    <a:pt x="307" y="1311"/>
                  </a:cubicBezTo>
                  <a:cubicBezTo>
                    <a:pt x="307" y="1032"/>
                    <a:pt x="279" y="809"/>
                    <a:pt x="335" y="614"/>
                  </a:cubicBezTo>
                  <a:cubicBezTo>
                    <a:pt x="363" y="419"/>
                    <a:pt x="475" y="223"/>
                    <a:pt x="586" y="0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2700059" y="2110596"/>
              <a:ext cx="22632" cy="50584"/>
            </a:xfrm>
            <a:custGeom>
              <a:avLst/>
              <a:gdLst/>
              <a:ahLst/>
              <a:cxnLst/>
              <a:rect l="l" t="t" r="r" b="b"/>
              <a:pathLst>
                <a:path w="587" h="1312" extrusionOk="0">
                  <a:moveTo>
                    <a:pt x="587" y="0"/>
                  </a:moveTo>
                  <a:lnTo>
                    <a:pt x="587" y="0"/>
                  </a:lnTo>
                  <a:cubicBezTo>
                    <a:pt x="336" y="56"/>
                    <a:pt x="112" y="279"/>
                    <a:pt x="57" y="558"/>
                  </a:cubicBezTo>
                  <a:cubicBezTo>
                    <a:pt x="1" y="837"/>
                    <a:pt x="112" y="1144"/>
                    <a:pt x="308" y="1312"/>
                  </a:cubicBezTo>
                  <a:cubicBezTo>
                    <a:pt x="308" y="1033"/>
                    <a:pt x="280" y="809"/>
                    <a:pt x="336" y="614"/>
                  </a:cubicBezTo>
                  <a:cubicBezTo>
                    <a:pt x="363" y="419"/>
                    <a:pt x="475" y="223"/>
                    <a:pt x="587" y="0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2788275" y="2090161"/>
              <a:ext cx="22632" cy="50584"/>
            </a:xfrm>
            <a:custGeom>
              <a:avLst/>
              <a:gdLst/>
              <a:ahLst/>
              <a:cxnLst/>
              <a:rect l="l" t="t" r="r" b="b"/>
              <a:pathLst>
                <a:path w="587" h="1312" extrusionOk="0">
                  <a:moveTo>
                    <a:pt x="586" y="0"/>
                  </a:moveTo>
                  <a:lnTo>
                    <a:pt x="586" y="0"/>
                  </a:lnTo>
                  <a:cubicBezTo>
                    <a:pt x="335" y="56"/>
                    <a:pt x="112" y="279"/>
                    <a:pt x="56" y="558"/>
                  </a:cubicBezTo>
                  <a:cubicBezTo>
                    <a:pt x="1" y="837"/>
                    <a:pt x="112" y="1144"/>
                    <a:pt x="307" y="1311"/>
                  </a:cubicBezTo>
                  <a:cubicBezTo>
                    <a:pt x="307" y="1032"/>
                    <a:pt x="280" y="809"/>
                    <a:pt x="335" y="614"/>
                  </a:cubicBezTo>
                  <a:cubicBezTo>
                    <a:pt x="363" y="419"/>
                    <a:pt x="447" y="223"/>
                    <a:pt x="586" y="0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91528" y="2066488"/>
              <a:ext cx="22632" cy="50584"/>
            </a:xfrm>
            <a:custGeom>
              <a:avLst/>
              <a:gdLst/>
              <a:ahLst/>
              <a:cxnLst/>
              <a:rect l="l" t="t" r="r" b="b"/>
              <a:pathLst>
                <a:path w="587" h="1312" extrusionOk="0">
                  <a:moveTo>
                    <a:pt x="587" y="0"/>
                  </a:moveTo>
                  <a:cubicBezTo>
                    <a:pt x="336" y="84"/>
                    <a:pt x="112" y="307"/>
                    <a:pt x="57" y="586"/>
                  </a:cubicBezTo>
                  <a:cubicBezTo>
                    <a:pt x="1" y="865"/>
                    <a:pt x="112" y="1144"/>
                    <a:pt x="308" y="1312"/>
                  </a:cubicBezTo>
                  <a:cubicBezTo>
                    <a:pt x="308" y="1061"/>
                    <a:pt x="280" y="837"/>
                    <a:pt x="336" y="642"/>
                  </a:cubicBezTo>
                  <a:cubicBezTo>
                    <a:pt x="364" y="447"/>
                    <a:pt x="475" y="252"/>
                    <a:pt x="587" y="0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988342" y="2050333"/>
              <a:ext cx="22632" cy="50623"/>
            </a:xfrm>
            <a:custGeom>
              <a:avLst/>
              <a:gdLst/>
              <a:ahLst/>
              <a:cxnLst/>
              <a:rect l="l" t="t" r="r" b="b"/>
              <a:pathLst>
                <a:path w="587" h="1313" extrusionOk="0">
                  <a:moveTo>
                    <a:pt x="587" y="1"/>
                  </a:moveTo>
                  <a:cubicBezTo>
                    <a:pt x="336" y="57"/>
                    <a:pt x="112" y="280"/>
                    <a:pt x="57" y="559"/>
                  </a:cubicBezTo>
                  <a:cubicBezTo>
                    <a:pt x="1" y="838"/>
                    <a:pt x="112" y="1117"/>
                    <a:pt x="308" y="1312"/>
                  </a:cubicBezTo>
                  <a:cubicBezTo>
                    <a:pt x="308" y="1033"/>
                    <a:pt x="280" y="810"/>
                    <a:pt x="336" y="615"/>
                  </a:cubicBezTo>
                  <a:cubicBezTo>
                    <a:pt x="363" y="419"/>
                    <a:pt x="475" y="224"/>
                    <a:pt x="587" y="1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3098073" y="2048212"/>
              <a:ext cx="22632" cy="50584"/>
            </a:xfrm>
            <a:custGeom>
              <a:avLst/>
              <a:gdLst/>
              <a:ahLst/>
              <a:cxnLst/>
              <a:rect l="l" t="t" r="r" b="b"/>
              <a:pathLst>
                <a:path w="587" h="1312" extrusionOk="0">
                  <a:moveTo>
                    <a:pt x="586" y="0"/>
                  </a:moveTo>
                  <a:cubicBezTo>
                    <a:pt x="307" y="56"/>
                    <a:pt x="112" y="279"/>
                    <a:pt x="56" y="558"/>
                  </a:cubicBezTo>
                  <a:cubicBezTo>
                    <a:pt x="0" y="865"/>
                    <a:pt x="84" y="1144"/>
                    <a:pt x="307" y="1311"/>
                  </a:cubicBezTo>
                  <a:cubicBezTo>
                    <a:pt x="307" y="1032"/>
                    <a:pt x="279" y="837"/>
                    <a:pt x="335" y="614"/>
                  </a:cubicBezTo>
                  <a:cubicBezTo>
                    <a:pt x="363" y="419"/>
                    <a:pt x="447" y="223"/>
                    <a:pt x="586" y="0"/>
                  </a:cubicBezTo>
                  <a:close/>
                </a:path>
              </a:pathLst>
            </a:custGeom>
            <a:solidFill>
              <a:srgbClr val="E24D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3262669" y="2025619"/>
              <a:ext cx="80696" cy="96850"/>
            </a:xfrm>
            <a:custGeom>
              <a:avLst/>
              <a:gdLst/>
              <a:ahLst/>
              <a:cxnLst/>
              <a:rect l="l" t="t" r="r" b="b"/>
              <a:pathLst>
                <a:path w="2093" h="2512" extrusionOk="0">
                  <a:moveTo>
                    <a:pt x="2092" y="0"/>
                  </a:moveTo>
                  <a:lnTo>
                    <a:pt x="2065" y="28"/>
                  </a:lnTo>
                  <a:cubicBezTo>
                    <a:pt x="2063" y="39"/>
                    <a:pt x="2062" y="50"/>
                    <a:pt x="2060" y="60"/>
                  </a:cubicBezTo>
                  <a:lnTo>
                    <a:pt x="2060" y="60"/>
                  </a:lnTo>
                  <a:cubicBezTo>
                    <a:pt x="2071" y="41"/>
                    <a:pt x="2082" y="21"/>
                    <a:pt x="2092" y="0"/>
                  </a:cubicBezTo>
                  <a:close/>
                  <a:moveTo>
                    <a:pt x="2060" y="60"/>
                  </a:moveTo>
                  <a:lnTo>
                    <a:pt x="2060" y="60"/>
                  </a:lnTo>
                  <a:cubicBezTo>
                    <a:pt x="1637" y="786"/>
                    <a:pt x="435" y="888"/>
                    <a:pt x="0" y="1730"/>
                  </a:cubicBezTo>
                  <a:cubicBezTo>
                    <a:pt x="167" y="2009"/>
                    <a:pt x="418" y="2232"/>
                    <a:pt x="558" y="2511"/>
                  </a:cubicBezTo>
                  <a:cubicBezTo>
                    <a:pt x="865" y="2344"/>
                    <a:pt x="1088" y="1423"/>
                    <a:pt x="1311" y="1088"/>
                  </a:cubicBezTo>
                  <a:cubicBezTo>
                    <a:pt x="1529" y="734"/>
                    <a:pt x="1987" y="513"/>
                    <a:pt x="2060" y="60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285224" y="1990108"/>
              <a:ext cx="87173" cy="151714"/>
            </a:xfrm>
            <a:custGeom>
              <a:avLst/>
              <a:gdLst/>
              <a:ahLst/>
              <a:cxnLst/>
              <a:rect l="l" t="t" r="r" b="b"/>
              <a:pathLst>
                <a:path w="2261" h="3935" extrusionOk="0">
                  <a:moveTo>
                    <a:pt x="1982" y="1"/>
                  </a:moveTo>
                  <a:lnTo>
                    <a:pt x="1982" y="1"/>
                  </a:lnTo>
                  <a:cubicBezTo>
                    <a:pt x="1759" y="335"/>
                    <a:pt x="1619" y="670"/>
                    <a:pt x="1340" y="977"/>
                  </a:cubicBezTo>
                  <a:cubicBezTo>
                    <a:pt x="1061" y="1284"/>
                    <a:pt x="782" y="1507"/>
                    <a:pt x="587" y="1870"/>
                  </a:cubicBezTo>
                  <a:cubicBezTo>
                    <a:pt x="419" y="2205"/>
                    <a:pt x="168" y="2651"/>
                    <a:pt x="85" y="3042"/>
                  </a:cubicBezTo>
                  <a:cubicBezTo>
                    <a:pt x="1" y="3516"/>
                    <a:pt x="336" y="3683"/>
                    <a:pt x="447" y="3934"/>
                  </a:cubicBezTo>
                  <a:lnTo>
                    <a:pt x="503" y="3795"/>
                  </a:lnTo>
                  <a:cubicBezTo>
                    <a:pt x="643" y="3069"/>
                    <a:pt x="1368" y="2623"/>
                    <a:pt x="1759" y="2037"/>
                  </a:cubicBezTo>
                  <a:cubicBezTo>
                    <a:pt x="2177" y="1451"/>
                    <a:pt x="2261" y="670"/>
                    <a:pt x="1982" y="1"/>
                  </a:cubicBezTo>
                  <a:close/>
                </a:path>
              </a:pathLst>
            </a:custGeom>
            <a:solidFill>
              <a:srgbClr val="AD7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3218561" y="2064213"/>
              <a:ext cx="134480" cy="64695"/>
            </a:xfrm>
            <a:custGeom>
              <a:avLst/>
              <a:gdLst/>
              <a:ahLst/>
              <a:cxnLst/>
              <a:rect l="l" t="t" r="r" b="b"/>
              <a:pathLst>
                <a:path w="3488" h="1678" extrusionOk="0">
                  <a:moveTo>
                    <a:pt x="774" y="1"/>
                  </a:moveTo>
                  <a:cubicBezTo>
                    <a:pt x="747" y="1"/>
                    <a:pt x="722" y="2"/>
                    <a:pt x="698" y="4"/>
                  </a:cubicBezTo>
                  <a:cubicBezTo>
                    <a:pt x="614" y="422"/>
                    <a:pt x="140" y="562"/>
                    <a:pt x="0" y="924"/>
                  </a:cubicBezTo>
                  <a:cubicBezTo>
                    <a:pt x="837" y="1120"/>
                    <a:pt x="1144" y="1259"/>
                    <a:pt x="1953" y="1678"/>
                  </a:cubicBezTo>
                  <a:cubicBezTo>
                    <a:pt x="2539" y="1566"/>
                    <a:pt x="3125" y="1678"/>
                    <a:pt x="3236" y="1510"/>
                  </a:cubicBezTo>
                  <a:cubicBezTo>
                    <a:pt x="3488" y="1147"/>
                    <a:pt x="2120" y="450"/>
                    <a:pt x="1814" y="450"/>
                  </a:cubicBezTo>
                  <a:cubicBezTo>
                    <a:pt x="1632" y="165"/>
                    <a:pt x="1115" y="1"/>
                    <a:pt x="774" y="1"/>
                  </a:cubicBezTo>
                  <a:close/>
                </a:path>
              </a:pathLst>
            </a:custGeom>
            <a:solidFill>
              <a:srgbClr val="FFD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218561" y="2064059"/>
              <a:ext cx="123723" cy="64850"/>
            </a:xfrm>
            <a:custGeom>
              <a:avLst/>
              <a:gdLst/>
              <a:ahLst/>
              <a:cxnLst/>
              <a:rect l="l" t="t" r="r" b="b"/>
              <a:pathLst>
                <a:path w="3209" h="1682" extrusionOk="0">
                  <a:moveTo>
                    <a:pt x="780" y="0"/>
                  </a:moveTo>
                  <a:cubicBezTo>
                    <a:pt x="751" y="0"/>
                    <a:pt x="723" y="3"/>
                    <a:pt x="698" y="8"/>
                  </a:cubicBezTo>
                  <a:cubicBezTo>
                    <a:pt x="614" y="426"/>
                    <a:pt x="140" y="566"/>
                    <a:pt x="0" y="928"/>
                  </a:cubicBezTo>
                  <a:cubicBezTo>
                    <a:pt x="837" y="1124"/>
                    <a:pt x="1144" y="1263"/>
                    <a:pt x="1953" y="1682"/>
                  </a:cubicBezTo>
                  <a:cubicBezTo>
                    <a:pt x="2511" y="1598"/>
                    <a:pt x="3069" y="1682"/>
                    <a:pt x="3209" y="1514"/>
                  </a:cubicBezTo>
                  <a:lnTo>
                    <a:pt x="3209" y="1514"/>
                  </a:lnTo>
                  <a:cubicBezTo>
                    <a:pt x="3151" y="1522"/>
                    <a:pt x="3094" y="1526"/>
                    <a:pt x="3037" y="1526"/>
                  </a:cubicBezTo>
                  <a:cubicBezTo>
                    <a:pt x="2899" y="1526"/>
                    <a:pt x="2761" y="1506"/>
                    <a:pt x="2623" y="1486"/>
                  </a:cubicBezTo>
                  <a:cubicBezTo>
                    <a:pt x="2539" y="1486"/>
                    <a:pt x="2511" y="1347"/>
                    <a:pt x="2539" y="1291"/>
                  </a:cubicBezTo>
                  <a:cubicBezTo>
                    <a:pt x="2595" y="1235"/>
                    <a:pt x="2623" y="1179"/>
                    <a:pt x="2678" y="1124"/>
                  </a:cubicBezTo>
                  <a:lnTo>
                    <a:pt x="2204" y="1124"/>
                  </a:lnTo>
                  <a:cubicBezTo>
                    <a:pt x="2120" y="1096"/>
                    <a:pt x="2065" y="1012"/>
                    <a:pt x="2093" y="956"/>
                  </a:cubicBezTo>
                  <a:cubicBezTo>
                    <a:pt x="2007" y="956"/>
                    <a:pt x="1910" y="961"/>
                    <a:pt x="1817" y="961"/>
                  </a:cubicBezTo>
                  <a:cubicBezTo>
                    <a:pt x="1608" y="961"/>
                    <a:pt x="1414" y="935"/>
                    <a:pt x="1395" y="761"/>
                  </a:cubicBezTo>
                  <a:cubicBezTo>
                    <a:pt x="1284" y="733"/>
                    <a:pt x="1200" y="733"/>
                    <a:pt x="1116" y="705"/>
                  </a:cubicBezTo>
                  <a:cubicBezTo>
                    <a:pt x="1032" y="677"/>
                    <a:pt x="1005" y="566"/>
                    <a:pt x="1032" y="482"/>
                  </a:cubicBezTo>
                  <a:cubicBezTo>
                    <a:pt x="1088" y="370"/>
                    <a:pt x="1172" y="231"/>
                    <a:pt x="1200" y="91"/>
                  </a:cubicBezTo>
                  <a:cubicBezTo>
                    <a:pt x="1063" y="46"/>
                    <a:pt x="908" y="0"/>
                    <a:pt x="780" y="0"/>
                  </a:cubicBezTo>
                  <a:close/>
                </a:path>
              </a:pathLst>
            </a:custGeom>
            <a:solidFill>
              <a:srgbClr val="EDAD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2497832" y="2084764"/>
              <a:ext cx="740102" cy="445349"/>
            </a:xfrm>
            <a:custGeom>
              <a:avLst/>
              <a:gdLst/>
              <a:ahLst/>
              <a:cxnLst/>
              <a:rect l="l" t="t" r="r" b="b"/>
              <a:pathLst>
                <a:path w="19196" h="11551" extrusionOk="0">
                  <a:moveTo>
                    <a:pt x="14684" y="1"/>
                  </a:moveTo>
                  <a:cubicBezTo>
                    <a:pt x="13175" y="1"/>
                    <a:pt x="11908" y="249"/>
                    <a:pt x="9710" y="754"/>
                  </a:cubicBezTo>
                  <a:cubicBezTo>
                    <a:pt x="7282" y="1284"/>
                    <a:pt x="3935" y="2456"/>
                    <a:pt x="419" y="4213"/>
                  </a:cubicBezTo>
                  <a:cubicBezTo>
                    <a:pt x="1" y="4437"/>
                    <a:pt x="2344" y="5525"/>
                    <a:pt x="6166" y="8566"/>
                  </a:cubicBezTo>
                  <a:cubicBezTo>
                    <a:pt x="7143" y="9347"/>
                    <a:pt x="8705" y="10463"/>
                    <a:pt x="9263" y="11551"/>
                  </a:cubicBezTo>
                  <a:cubicBezTo>
                    <a:pt x="10017" y="9431"/>
                    <a:pt x="12890" y="7924"/>
                    <a:pt x="14899" y="7924"/>
                  </a:cubicBezTo>
                  <a:cubicBezTo>
                    <a:pt x="15513" y="7924"/>
                    <a:pt x="16545" y="7840"/>
                    <a:pt x="16908" y="7506"/>
                  </a:cubicBezTo>
                  <a:cubicBezTo>
                    <a:pt x="17298" y="7143"/>
                    <a:pt x="19195" y="1479"/>
                    <a:pt x="17717" y="196"/>
                  </a:cubicBezTo>
                  <a:lnTo>
                    <a:pt x="17717" y="196"/>
                  </a:lnTo>
                  <a:lnTo>
                    <a:pt x="17577" y="224"/>
                  </a:lnTo>
                  <a:cubicBezTo>
                    <a:pt x="16411" y="76"/>
                    <a:pt x="15511" y="1"/>
                    <a:pt x="14684" y="1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807630" y="2241417"/>
              <a:ext cx="385126" cy="288700"/>
            </a:xfrm>
            <a:custGeom>
              <a:avLst/>
              <a:gdLst/>
              <a:ahLst/>
              <a:cxnLst/>
              <a:rect l="l" t="t" r="r" b="b"/>
              <a:pathLst>
                <a:path w="9989" h="7488" extrusionOk="0">
                  <a:moveTo>
                    <a:pt x="8877" y="0"/>
                  </a:moveTo>
                  <a:cubicBezTo>
                    <a:pt x="7417" y="0"/>
                    <a:pt x="5315" y="299"/>
                    <a:pt x="4548" y="597"/>
                  </a:cubicBezTo>
                  <a:cubicBezTo>
                    <a:pt x="3349" y="1043"/>
                    <a:pt x="1005" y="1769"/>
                    <a:pt x="391" y="3191"/>
                  </a:cubicBezTo>
                  <a:cubicBezTo>
                    <a:pt x="1" y="4056"/>
                    <a:pt x="196" y="4754"/>
                    <a:pt x="335" y="5619"/>
                  </a:cubicBezTo>
                  <a:cubicBezTo>
                    <a:pt x="391" y="5926"/>
                    <a:pt x="447" y="6232"/>
                    <a:pt x="531" y="6539"/>
                  </a:cubicBezTo>
                  <a:cubicBezTo>
                    <a:pt x="810" y="6846"/>
                    <a:pt x="1061" y="7153"/>
                    <a:pt x="1228" y="7488"/>
                  </a:cubicBezTo>
                  <a:cubicBezTo>
                    <a:pt x="1982" y="5368"/>
                    <a:pt x="4855" y="3861"/>
                    <a:pt x="6864" y="3861"/>
                  </a:cubicBezTo>
                  <a:cubicBezTo>
                    <a:pt x="7478" y="3861"/>
                    <a:pt x="8510" y="3777"/>
                    <a:pt x="8873" y="3443"/>
                  </a:cubicBezTo>
                  <a:cubicBezTo>
                    <a:pt x="9068" y="3247"/>
                    <a:pt x="9654" y="1741"/>
                    <a:pt x="9989" y="95"/>
                  </a:cubicBezTo>
                  <a:cubicBezTo>
                    <a:pt x="9718" y="29"/>
                    <a:pt x="9328" y="0"/>
                    <a:pt x="8877" y="0"/>
                  </a:cubicBezTo>
                  <a:close/>
                </a:path>
              </a:pathLst>
            </a:custGeom>
            <a:solidFill>
              <a:srgbClr val="C68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810869" y="2299405"/>
              <a:ext cx="370051" cy="230713"/>
            </a:xfrm>
            <a:custGeom>
              <a:avLst/>
              <a:gdLst/>
              <a:ahLst/>
              <a:cxnLst/>
              <a:rect l="l" t="t" r="r" b="b"/>
              <a:pathLst>
                <a:path w="9598" h="5984" extrusionOk="0">
                  <a:moveTo>
                    <a:pt x="9237" y="1"/>
                  </a:moveTo>
                  <a:cubicBezTo>
                    <a:pt x="8101" y="1"/>
                    <a:pt x="6395" y="332"/>
                    <a:pt x="4464" y="934"/>
                  </a:cubicBezTo>
                  <a:cubicBezTo>
                    <a:pt x="2121" y="2218"/>
                    <a:pt x="921" y="3250"/>
                    <a:pt x="0" y="4589"/>
                  </a:cubicBezTo>
                  <a:cubicBezTo>
                    <a:pt x="475" y="5035"/>
                    <a:pt x="893" y="5510"/>
                    <a:pt x="1144" y="5984"/>
                  </a:cubicBezTo>
                  <a:cubicBezTo>
                    <a:pt x="1898" y="3864"/>
                    <a:pt x="4771" y="2357"/>
                    <a:pt x="6780" y="2357"/>
                  </a:cubicBezTo>
                  <a:cubicBezTo>
                    <a:pt x="7394" y="2357"/>
                    <a:pt x="8426" y="2273"/>
                    <a:pt x="8789" y="1939"/>
                  </a:cubicBezTo>
                  <a:cubicBezTo>
                    <a:pt x="8928" y="1799"/>
                    <a:pt x="9263" y="1018"/>
                    <a:pt x="9598" y="14"/>
                  </a:cubicBezTo>
                  <a:cubicBezTo>
                    <a:pt x="9485" y="5"/>
                    <a:pt x="9365" y="1"/>
                    <a:pt x="9237" y="1"/>
                  </a:cubicBezTo>
                  <a:close/>
                </a:path>
              </a:pathLst>
            </a:custGeom>
            <a:solidFill>
              <a:srgbClr val="9E6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810869" y="2203169"/>
              <a:ext cx="338860" cy="106450"/>
            </a:xfrm>
            <a:custGeom>
              <a:avLst/>
              <a:gdLst/>
              <a:ahLst/>
              <a:cxnLst/>
              <a:rect l="l" t="t" r="r" b="b"/>
              <a:pathLst>
                <a:path w="8789" h="2761" extrusionOk="0">
                  <a:moveTo>
                    <a:pt x="7367" y="0"/>
                  </a:moveTo>
                  <a:cubicBezTo>
                    <a:pt x="6123" y="0"/>
                    <a:pt x="4788" y="166"/>
                    <a:pt x="3711" y="445"/>
                  </a:cubicBezTo>
                  <a:cubicBezTo>
                    <a:pt x="2428" y="780"/>
                    <a:pt x="586" y="1673"/>
                    <a:pt x="0" y="2761"/>
                  </a:cubicBezTo>
                  <a:cubicBezTo>
                    <a:pt x="1172" y="2203"/>
                    <a:pt x="2483" y="1756"/>
                    <a:pt x="3739" y="1282"/>
                  </a:cubicBezTo>
                  <a:cubicBezTo>
                    <a:pt x="5211" y="764"/>
                    <a:pt x="6789" y="193"/>
                    <a:pt x="8448" y="193"/>
                  </a:cubicBezTo>
                  <a:cubicBezTo>
                    <a:pt x="8487" y="193"/>
                    <a:pt x="8526" y="193"/>
                    <a:pt x="8565" y="194"/>
                  </a:cubicBezTo>
                  <a:lnTo>
                    <a:pt x="8789" y="82"/>
                  </a:lnTo>
                  <a:cubicBezTo>
                    <a:pt x="8344" y="27"/>
                    <a:pt x="7862" y="0"/>
                    <a:pt x="7367" y="0"/>
                  </a:cubicBezTo>
                  <a:close/>
                </a:path>
              </a:pathLst>
            </a:custGeom>
            <a:solidFill>
              <a:srgbClr val="E2A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096993" y="2089429"/>
              <a:ext cx="372210" cy="550565"/>
            </a:xfrm>
            <a:custGeom>
              <a:avLst/>
              <a:gdLst/>
              <a:ahLst/>
              <a:cxnLst/>
              <a:rect l="l" t="t" r="r" b="b"/>
              <a:pathLst>
                <a:path w="9654" h="14280" extrusionOk="0">
                  <a:moveTo>
                    <a:pt x="2479" y="0"/>
                  </a:moveTo>
                  <a:cubicBezTo>
                    <a:pt x="2282" y="0"/>
                    <a:pt x="2125" y="31"/>
                    <a:pt x="2037" y="103"/>
                  </a:cubicBezTo>
                  <a:cubicBezTo>
                    <a:pt x="1535" y="466"/>
                    <a:pt x="1368" y="1135"/>
                    <a:pt x="1312" y="1749"/>
                  </a:cubicBezTo>
                  <a:cubicBezTo>
                    <a:pt x="1256" y="2391"/>
                    <a:pt x="1423" y="3060"/>
                    <a:pt x="1284" y="3730"/>
                  </a:cubicBezTo>
                  <a:cubicBezTo>
                    <a:pt x="1172" y="4316"/>
                    <a:pt x="865" y="4846"/>
                    <a:pt x="614" y="5376"/>
                  </a:cubicBezTo>
                  <a:cubicBezTo>
                    <a:pt x="280" y="6129"/>
                    <a:pt x="1" y="7301"/>
                    <a:pt x="419" y="8110"/>
                  </a:cubicBezTo>
                  <a:cubicBezTo>
                    <a:pt x="642" y="8556"/>
                    <a:pt x="1563" y="9589"/>
                    <a:pt x="2009" y="9840"/>
                  </a:cubicBezTo>
                  <a:cubicBezTo>
                    <a:pt x="2484" y="10119"/>
                    <a:pt x="2763" y="10007"/>
                    <a:pt x="3181" y="10453"/>
                  </a:cubicBezTo>
                  <a:cubicBezTo>
                    <a:pt x="3404" y="10705"/>
                    <a:pt x="3627" y="11011"/>
                    <a:pt x="3823" y="11318"/>
                  </a:cubicBezTo>
                  <a:cubicBezTo>
                    <a:pt x="4102" y="11681"/>
                    <a:pt x="4297" y="12155"/>
                    <a:pt x="4632" y="12462"/>
                  </a:cubicBezTo>
                  <a:cubicBezTo>
                    <a:pt x="4967" y="12769"/>
                    <a:pt x="5413" y="12797"/>
                    <a:pt x="5720" y="13104"/>
                  </a:cubicBezTo>
                  <a:cubicBezTo>
                    <a:pt x="6055" y="13439"/>
                    <a:pt x="5971" y="13801"/>
                    <a:pt x="6473" y="13885"/>
                  </a:cubicBezTo>
                  <a:cubicBezTo>
                    <a:pt x="6489" y="13890"/>
                    <a:pt x="6505" y="13893"/>
                    <a:pt x="6521" y="13893"/>
                  </a:cubicBezTo>
                  <a:cubicBezTo>
                    <a:pt x="6589" y="13893"/>
                    <a:pt x="6657" y="13852"/>
                    <a:pt x="6724" y="13829"/>
                  </a:cubicBezTo>
                  <a:cubicBezTo>
                    <a:pt x="6801" y="13810"/>
                    <a:pt x="6891" y="13777"/>
                    <a:pt x="6986" y="13777"/>
                  </a:cubicBezTo>
                  <a:cubicBezTo>
                    <a:pt x="7028" y="13777"/>
                    <a:pt x="7072" y="13784"/>
                    <a:pt x="7115" y="13801"/>
                  </a:cubicBezTo>
                  <a:cubicBezTo>
                    <a:pt x="7310" y="13885"/>
                    <a:pt x="7254" y="14136"/>
                    <a:pt x="7450" y="14220"/>
                  </a:cubicBezTo>
                  <a:cubicBezTo>
                    <a:pt x="7541" y="14261"/>
                    <a:pt x="7625" y="14279"/>
                    <a:pt x="7703" y="14279"/>
                  </a:cubicBezTo>
                  <a:cubicBezTo>
                    <a:pt x="8317" y="14279"/>
                    <a:pt x="8554" y="13134"/>
                    <a:pt x="8900" y="12713"/>
                  </a:cubicBezTo>
                  <a:cubicBezTo>
                    <a:pt x="9124" y="12434"/>
                    <a:pt x="9626" y="12183"/>
                    <a:pt x="9626" y="11793"/>
                  </a:cubicBezTo>
                  <a:cubicBezTo>
                    <a:pt x="9654" y="11374"/>
                    <a:pt x="9151" y="11123"/>
                    <a:pt x="8956" y="10760"/>
                  </a:cubicBezTo>
                  <a:cubicBezTo>
                    <a:pt x="8566" y="10007"/>
                    <a:pt x="8538" y="9086"/>
                    <a:pt x="8175" y="8305"/>
                  </a:cubicBezTo>
                  <a:cubicBezTo>
                    <a:pt x="7812" y="7440"/>
                    <a:pt x="7756" y="6575"/>
                    <a:pt x="7561" y="5711"/>
                  </a:cubicBezTo>
                  <a:cubicBezTo>
                    <a:pt x="7199" y="4232"/>
                    <a:pt x="6641" y="912"/>
                    <a:pt x="4297" y="410"/>
                  </a:cubicBezTo>
                  <a:cubicBezTo>
                    <a:pt x="3720" y="191"/>
                    <a:pt x="2972" y="0"/>
                    <a:pt x="2479" y="0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096993" y="2242882"/>
              <a:ext cx="321664" cy="396847"/>
            </a:xfrm>
            <a:custGeom>
              <a:avLst/>
              <a:gdLst/>
              <a:ahLst/>
              <a:cxnLst/>
              <a:rect l="l" t="t" r="r" b="b"/>
              <a:pathLst>
                <a:path w="8343" h="10293" extrusionOk="0">
                  <a:moveTo>
                    <a:pt x="1228" y="1"/>
                  </a:moveTo>
                  <a:cubicBezTo>
                    <a:pt x="1089" y="475"/>
                    <a:pt x="838" y="949"/>
                    <a:pt x="614" y="1396"/>
                  </a:cubicBezTo>
                  <a:cubicBezTo>
                    <a:pt x="280" y="2149"/>
                    <a:pt x="1" y="3321"/>
                    <a:pt x="419" y="4130"/>
                  </a:cubicBezTo>
                  <a:cubicBezTo>
                    <a:pt x="642" y="4576"/>
                    <a:pt x="1563" y="5609"/>
                    <a:pt x="2009" y="5860"/>
                  </a:cubicBezTo>
                  <a:cubicBezTo>
                    <a:pt x="2484" y="6139"/>
                    <a:pt x="2763" y="6027"/>
                    <a:pt x="3181" y="6473"/>
                  </a:cubicBezTo>
                  <a:cubicBezTo>
                    <a:pt x="3404" y="6725"/>
                    <a:pt x="3627" y="7031"/>
                    <a:pt x="3823" y="7338"/>
                  </a:cubicBezTo>
                  <a:cubicBezTo>
                    <a:pt x="4102" y="7701"/>
                    <a:pt x="4297" y="8175"/>
                    <a:pt x="4632" y="8482"/>
                  </a:cubicBezTo>
                  <a:cubicBezTo>
                    <a:pt x="4967" y="8789"/>
                    <a:pt x="5413" y="8817"/>
                    <a:pt x="5720" y="9124"/>
                  </a:cubicBezTo>
                  <a:cubicBezTo>
                    <a:pt x="6055" y="9459"/>
                    <a:pt x="5971" y="9821"/>
                    <a:pt x="6473" y="9905"/>
                  </a:cubicBezTo>
                  <a:cubicBezTo>
                    <a:pt x="6489" y="9910"/>
                    <a:pt x="6505" y="9913"/>
                    <a:pt x="6521" y="9913"/>
                  </a:cubicBezTo>
                  <a:cubicBezTo>
                    <a:pt x="6589" y="9913"/>
                    <a:pt x="6657" y="9872"/>
                    <a:pt x="6724" y="9849"/>
                  </a:cubicBezTo>
                  <a:cubicBezTo>
                    <a:pt x="6801" y="9830"/>
                    <a:pt x="6891" y="9797"/>
                    <a:pt x="6986" y="9797"/>
                  </a:cubicBezTo>
                  <a:cubicBezTo>
                    <a:pt x="7028" y="9797"/>
                    <a:pt x="7072" y="9804"/>
                    <a:pt x="7115" y="9821"/>
                  </a:cubicBezTo>
                  <a:cubicBezTo>
                    <a:pt x="7310" y="9905"/>
                    <a:pt x="7254" y="10156"/>
                    <a:pt x="7450" y="10240"/>
                  </a:cubicBezTo>
                  <a:cubicBezTo>
                    <a:pt x="7540" y="10276"/>
                    <a:pt x="7622" y="10293"/>
                    <a:pt x="7698" y="10293"/>
                  </a:cubicBezTo>
                  <a:cubicBezTo>
                    <a:pt x="7975" y="10293"/>
                    <a:pt x="8167" y="10072"/>
                    <a:pt x="8342" y="9766"/>
                  </a:cubicBezTo>
                  <a:cubicBezTo>
                    <a:pt x="7868" y="9710"/>
                    <a:pt x="7450" y="9375"/>
                    <a:pt x="7171" y="8789"/>
                  </a:cubicBezTo>
                  <a:cubicBezTo>
                    <a:pt x="6864" y="8120"/>
                    <a:pt x="6501" y="7366"/>
                    <a:pt x="5804" y="7004"/>
                  </a:cubicBezTo>
                  <a:cubicBezTo>
                    <a:pt x="5301" y="6752"/>
                    <a:pt x="4771" y="6027"/>
                    <a:pt x="4437" y="5636"/>
                  </a:cubicBezTo>
                  <a:cubicBezTo>
                    <a:pt x="4018" y="5162"/>
                    <a:pt x="4018" y="4548"/>
                    <a:pt x="3795" y="3963"/>
                  </a:cubicBezTo>
                  <a:cubicBezTo>
                    <a:pt x="3516" y="3237"/>
                    <a:pt x="3293" y="3656"/>
                    <a:pt x="2735" y="3153"/>
                  </a:cubicBezTo>
                  <a:cubicBezTo>
                    <a:pt x="2511" y="2930"/>
                    <a:pt x="2037" y="2568"/>
                    <a:pt x="1870" y="2233"/>
                  </a:cubicBezTo>
                  <a:cubicBezTo>
                    <a:pt x="1619" y="1814"/>
                    <a:pt x="1702" y="949"/>
                    <a:pt x="1563" y="475"/>
                  </a:cubicBezTo>
                  <a:cubicBezTo>
                    <a:pt x="1507" y="364"/>
                    <a:pt x="1451" y="252"/>
                    <a:pt x="1396" y="140"/>
                  </a:cubicBezTo>
                  <a:cubicBezTo>
                    <a:pt x="1340" y="85"/>
                    <a:pt x="1284" y="57"/>
                    <a:pt x="1228" y="1"/>
                  </a:cubicBezTo>
                  <a:close/>
                </a:path>
              </a:pathLst>
            </a:custGeom>
            <a:solidFill>
              <a:srgbClr val="AD7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3223920" y="2496774"/>
              <a:ext cx="18314" cy="24752"/>
            </a:xfrm>
            <a:custGeom>
              <a:avLst/>
              <a:gdLst/>
              <a:ahLst/>
              <a:cxnLst/>
              <a:rect l="l" t="t" r="r" b="b"/>
              <a:pathLst>
                <a:path w="475" h="642" extrusionOk="0">
                  <a:moveTo>
                    <a:pt x="1" y="0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68" y="223"/>
                    <a:pt x="308" y="446"/>
                    <a:pt x="475" y="642"/>
                  </a:cubicBezTo>
                  <a:cubicBezTo>
                    <a:pt x="308" y="446"/>
                    <a:pt x="168" y="223"/>
                    <a:pt x="1" y="0"/>
                  </a:cubicBezTo>
                  <a:close/>
                </a:path>
              </a:pathLst>
            </a:custGeom>
            <a:solidFill>
              <a:srgbClr val="9E9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3269108" y="2427912"/>
              <a:ext cx="173228" cy="160312"/>
            </a:xfrm>
            <a:custGeom>
              <a:avLst/>
              <a:gdLst/>
              <a:ahLst/>
              <a:cxnLst/>
              <a:rect l="l" t="t" r="r" b="b"/>
              <a:pathLst>
                <a:path w="4493" h="4158" extrusionOk="0">
                  <a:moveTo>
                    <a:pt x="3906" y="1"/>
                  </a:moveTo>
                  <a:cubicBezTo>
                    <a:pt x="3655" y="586"/>
                    <a:pt x="3516" y="1423"/>
                    <a:pt x="2846" y="1591"/>
                  </a:cubicBezTo>
                  <a:cubicBezTo>
                    <a:pt x="2679" y="1647"/>
                    <a:pt x="2539" y="1674"/>
                    <a:pt x="2400" y="1674"/>
                  </a:cubicBezTo>
                  <a:cubicBezTo>
                    <a:pt x="1870" y="1674"/>
                    <a:pt x="1563" y="1340"/>
                    <a:pt x="1005" y="1061"/>
                  </a:cubicBezTo>
                  <a:cubicBezTo>
                    <a:pt x="726" y="921"/>
                    <a:pt x="475" y="865"/>
                    <a:pt x="251" y="865"/>
                  </a:cubicBezTo>
                  <a:cubicBezTo>
                    <a:pt x="168" y="865"/>
                    <a:pt x="84" y="865"/>
                    <a:pt x="0" y="893"/>
                  </a:cubicBezTo>
                  <a:cubicBezTo>
                    <a:pt x="363" y="1312"/>
                    <a:pt x="865" y="1953"/>
                    <a:pt x="1340" y="2205"/>
                  </a:cubicBezTo>
                  <a:cubicBezTo>
                    <a:pt x="1981" y="2539"/>
                    <a:pt x="2344" y="3237"/>
                    <a:pt x="2651" y="3878"/>
                  </a:cubicBezTo>
                  <a:cubicBezTo>
                    <a:pt x="2846" y="3962"/>
                    <a:pt x="3069" y="4046"/>
                    <a:pt x="3209" y="4130"/>
                  </a:cubicBezTo>
                  <a:cubicBezTo>
                    <a:pt x="3237" y="4157"/>
                    <a:pt x="3265" y="4157"/>
                    <a:pt x="3292" y="4157"/>
                  </a:cubicBezTo>
                  <a:cubicBezTo>
                    <a:pt x="3404" y="4157"/>
                    <a:pt x="3488" y="4102"/>
                    <a:pt x="3516" y="3990"/>
                  </a:cubicBezTo>
                  <a:cubicBezTo>
                    <a:pt x="3683" y="3572"/>
                    <a:pt x="4241" y="3488"/>
                    <a:pt x="4353" y="3014"/>
                  </a:cubicBezTo>
                  <a:cubicBezTo>
                    <a:pt x="4436" y="2679"/>
                    <a:pt x="4492" y="2316"/>
                    <a:pt x="4492" y="1953"/>
                  </a:cubicBezTo>
                  <a:cubicBezTo>
                    <a:pt x="4185" y="1368"/>
                    <a:pt x="4102" y="670"/>
                    <a:pt x="3906" y="1"/>
                  </a:cubicBezTo>
                  <a:close/>
                </a:path>
              </a:pathLst>
            </a:custGeom>
            <a:solidFill>
              <a:srgbClr val="AC6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3238995" y="2462343"/>
              <a:ext cx="132321" cy="115125"/>
            </a:xfrm>
            <a:custGeom>
              <a:avLst/>
              <a:gdLst/>
              <a:ahLst/>
              <a:cxnLst/>
              <a:rect l="l" t="t" r="r" b="b"/>
              <a:pathLst>
                <a:path w="3432" h="2986" extrusionOk="0">
                  <a:moveTo>
                    <a:pt x="781" y="0"/>
                  </a:moveTo>
                  <a:cubicBezTo>
                    <a:pt x="475" y="84"/>
                    <a:pt x="251" y="307"/>
                    <a:pt x="0" y="558"/>
                  </a:cubicBezTo>
                  <a:cubicBezTo>
                    <a:pt x="223" y="1144"/>
                    <a:pt x="558" y="1730"/>
                    <a:pt x="1060" y="2093"/>
                  </a:cubicBezTo>
                  <a:cubicBezTo>
                    <a:pt x="1367" y="2316"/>
                    <a:pt x="1730" y="2483"/>
                    <a:pt x="2093" y="2679"/>
                  </a:cubicBezTo>
                  <a:cubicBezTo>
                    <a:pt x="2037" y="2539"/>
                    <a:pt x="1981" y="2428"/>
                    <a:pt x="1953" y="2288"/>
                  </a:cubicBezTo>
                  <a:cubicBezTo>
                    <a:pt x="1869" y="2037"/>
                    <a:pt x="1953" y="1758"/>
                    <a:pt x="2204" y="1758"/>
                  </a:cubicBezTo>
                  <a:cubicBezTo>
                    <a:pt x="2260" y="1758"/>
                    <a:pt x="2344" y="1786"/>
                    <a:pt x="2427" y="1814"/>
                  </a:cubicBezTo>
                  <a:cubicBezTo>
                    <a:pt x="2623" y="1925"/>
                    <a:pt x="2762" y="2149"/>
                    <a:pt x="2846" y="2372"/>
                  </a:cubicBezTo>
                  <a:cubicBezTo>
                    <a:pt x="2874" y="2483"/>
                    <a:pt x="2930" y="2595"/>
                    <a:pt x="2958" y="2706"/>
                  </a:cubicBezTo>
                  <a:cubicBezTo>
                    <a:pt x="3069" y="2790"/>
                    <a:pt x="3264" y="2902"/>
                    <a:pt x="3432" y="2985"/>
                  </a:cubicBezTo>
                  <a:cubicBezTo>
                    <a:pt x="3125" y="2344"/>
                    <a:pt x="2762" y="1646"/>
                    <a:pt x="2121" y="1312"/>
                  </a:cubicBezTo>
                  <a:cubicBezTo>
                    <a:pt x="1646" y="1060"/>
                    <a:pt x="1144" y="419"/>
                    <a:pt x="781" y="0"/>
                  </a:cubicBezTo>
                  <a:close/>
                </a:path>
              </a:pathLst>
            </a:custGeom>
            <a:solidFill>
              <a:srgbClr val="985C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3347646" y="2623700"/>
              <a:ext cx="6477" cy="1118"/>
            </a:xfrm>
            <a:custGeom>
              <a:avLst/>
              <a:gdLst/>
              <a:ahLst/>
              <a:cxnLst/>
              <a:rect l="l" t="t" r="r" b="b"/>
              <a:pathLst>
                <a:path w="168" h="2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12" y="28"/>
                    <a:pt x="56" y="28"/>
                    <a:pt x="0" y="28"/>
                  </a:cubicBezTo>
                  <a:lnTo>
                    <a:pt x="112" y="2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8C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3354085" y="2620461"/>
              <a:ext cx="8636" cy="3277"/>
            </a:xfrm>
            <a:custGeom>
              <a:avLst/>
              <a:gdLst/>
              <a:ahLst/>
              <a:cxnLst/>
              <a:rect l="l" t="t" r="r" b="b"/>
              <a:pathLst>
                <a:path w="224" h="85" extrusionOk="0">
                  <a:moveTo>
                    <a:pt x="224" y="0"/>
                  </a:moveTo>
                  <a:cubicBezTo>
                    <a:pt x="197" y="9"/>
                    <a:pt x="170" y="18"/>
                    <a:pt x="144" y="27"/>
                  </a:cubicBezTo>
                  <a:lnTo>
                    <a:pt x="144" y="27"/>
                  </a:lnTo>
                  <a:cubicBezTo>
                    <a:pt x="170" y="21"/>
                    <a:pt x="197" y="14"/>
                    <a:pt x="224" y="0"/>
                  </a:cubicBezTo>
                  <a:close/>
                  <a:moveTo>
                    <a:pt x="144" y="27"/>
                  </a:moveTo>
                  <a:cubicBezTo>
                    <a:pt x="115" y="35"/>
                    <a:pt x="85" y="42"/>
                    <a:pt x="56" y="56"/>
                  </a:cubicBezTo>
                  <a:cubicBezTo>
                    <a:pt x="41" y="56"/>
                    <a:pt x="34" y="64"/>
                    <a:pt x="27" y="72"/>
                  </a:cubicBezTo>
                  <a:lnTo>
                    <a:pt x="27" y="72"/>
                  </a:lnTo>
                  <a:cubicBezTo>
                    <a:pt x="60" y="57"/>
                    <a:pt x="101" y="42"/>
                    <a:pt x="144" y="27"/>
                  </a:cubicBezTo>
                  <a:close/>
                  <a:moveTo>
                    <a:pt x="27" y="72"/>
                  </a:moveTo>
                  <a:cubicBezTo>
                    <a:pt x="17" y="76"/>
                    <a:pt x="9" y="80"/>
                    <a:pt x="0" y="84"/>
                  </a:cubicBezTo>
                  <a:cubicBezTo>
                    <a:pt x="13" y="84"/>
                    <a:pt x="20" y="78"/>
                    <a:pt x="27" y="72"/>
                  </a:cubicBezTo>
                  <a:close/>
                </a:path>
              </a:pathLst>
            </a:custGeom>
            <a:solidFill>
              <a:srgbClr val="8C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3369161" y="2621541"/>
              <a:ext cx="1080" cy="39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8C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3442301" y="2503212"/>
              <a:ext cx="39" cy="1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28"/>
                    <a:pt x="0" y="0"/>
                    <a:pt x="0" y="0"/>
                  </a:cubicBez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E9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3442301" y="2503212"/>
              <a:ext cx="39" cy="1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28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28"/>
                    <a:pt x="0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AC6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3371281" y="2503212"/>
              <a:ext cx="94691" cy="111887"/>
            </a:xfrm>
            <a:custGeom>
              <a:avLst/>
              <a:gdLst/>
              <a:ahLst/>
              <a:cxnLst/>
              <a:rect l="l" t="t" r="r" b="b"/>
              <a:pathLst>
                <a:path w="2456" h="2902" extrusionOk="0">
                  <a:moveTo>
                    <a:pt x="2456" y="754"/>
                  </a:moveTo>
                  <a:cubicBezTo>
                    <a:pt x="2456" y="763"/>
                    <a:pt x="2456" y="772"/>
                    <a:pt x="2455" y="781"/>
                  </a:cubicBezTo>
                  <a:lnTo>
                    <a:pt x="2455" y="781"/>
                  </a:lnTo>
                  <a:cubicBezTo>
                    <a:pt x="2456" y="781"/>
                    <a:pt x="2456" y="781"/>
                    <a:pt x="2456" y="782"/>
                  </a:cubicBezTo>
                  <a:cubicBezTo>
                    <a:pt x="2456" y="782"/>
                    <a:pt x="2456" y="782"/>
                    <a:pt x="2456" y="754"/>
                  </a:cubicBezTo>
                  <a:close/>
                  <a:moveTo>
                    <a:pt x="2065" y="531"/>
                  </a:moveTo>
                  <a:lnTo>
                    <a:pt x="2065" y="531"/>
                  </a:lnTo>
                  <a:cubicBezTo>
                    <a:pt x="2177" y="670"/>
                    <a:pt x="2372" y="865"/>
                    <a:pt x="2344" y="1061"/>
                  </a:cubicBezTo>
                  <a:cubicBezTo>
                    <a:pt x="2316" y="1256"/>
                    <a:pt x="2122" y="1478"/>
                    <a:pt x="1927" y="1507"/>
                  </a:cubicBezTo>
                  <a:lnTo>
                    <a:pt x="1927" y="1507"/>
                  </a:lnTo>
                  <a:cubicBezTo>
                    <a:pt x="1945" y="1307"/>
                    <a:pt x="2150" y="1247"/>
                    <a:pt x="2177" y="1061"/>
                  </a:cubicBezTo>
                  <a:cubicBezTo>
                    <a:pt x="2205" y="893"/>
                    <a:pt x="1954" y="698"/>
                    <a:pt x="2065" y="531"/>
                  </a:cubicBezTo>
                  <a:close/>
                  <a:moveTo>
                    <a:pt x="1842" y="0"/>
                  </a:moveTo>
                  <a:cubicBezTo>
                    <a:pt x="1842" y="363"/>
                    <a:pt x="1786" y="726"/>
                    <a:pt x="1703" y="1061"/>
                  </a:cubicBezTo>
                  <a:cubicBezTo>
                    <a:pt x="1591" y="1535"/>
                    <a:pt x="1033" y="1619"/>
                    <a:pt x="866" y="2037"/>
                  </a:cubicBezTo>
                  <a:cubicBezTo>
                    <a:pt x="838" y="2149"/>
                    <a:pt x="754" y="2204"/>
                    <a:pt x="642" y="2204"/>
                  </a:cubicBezTo>
                  <a:cubicBezTo>
                    <a:pt x="615" y="2204"/>
                    <a:pt x="587" y="2204"/>
                    <a:pt x="559" y="2177"/>
                  </a:cubicBezTo>
                  <a:cubicBezTo>
                    <a:pt x="419" y="2093"/>
                    <a:pt x="196" y="2009"/>
                    <a:pt x="1" y="1925"/>
                  </a:cubicBezTo>
                  <a:lnTo>
                    <a:pt x="1" y="1925"/>
                  </a:lnTo>
                  <a:cubicBezTo>
                    <a:pt x="29" y="1953"/>
                    <a:pt x="29" y="1981"/>
                    <a:pt x="57" y="2037"/>
                  </a:cubicBezTo>
                  <a:cubicBezTo>
                    <a:pt x="252" y="2456"/>
                    <a:pt x="531" y="2762"/>
                    <a:pt x="866" y="2902"/>
                  </a:cubicBezTo>
                  <a:cubicBezTo>
                    <a:pt x="1033" y="2762"/>
                    <a:pt x="1145" y="2539"/>
                    <a:pt x="1256" y="2344"/>
                  </a:cubicBezTo>
                  <a:cubicBezTo>
                    <a:pt x="1507" y="1842"/>
                    <a:pt x="2261" y="1646"/>
                    <a:pt x="2400" y="1116"/>
                  </a:cubicBezTo>
                  <a:cubicBezTo>
                    <a:pt x="2426" y="988"/>
                    <a:pt x="2451" y="883"/>
                    <a:pt x="2455" y="781"/>
                  </a:cubicBezTo>
                  <a:lnTo>
                    <a:pt x="2455" y="781"/>
                  </a:lnTo>
                  <a:cubicBezTo>
                    <a:pt x="2316" y="502"/>
                    <a:pt x="1981" y="307"/>
                    <a:pt x="1842" y="28"/>
                  </a:cubicBezTo>
                  <a:cubicBezTo>
                    <a:pt x="1842" y="28"/>
                    <a:pt x="1842" y="0"/>
                    <a:pt x="1842" y="0"/>
                  </a:cubicBezTo>
                  <a:close/>
                </a:path>
              </a:pathLst>
            </a:custGeom>
            <a:solidFill>
              <a:srgbClr val="975B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3353006" y="2566676"/>
              <a:ext cx="51664" cy="53823"/>
            </a:xfrm>
            <a:custGeom>
              <a:avLst/>
              <a:gdLst/>
              <a:ahLst/>
              <a:cxnLst/>
              <a:rect l="l" t="t" r="r" b="b"/>
              <a:pathLst>
                <a:path w="1340" h="1396" extrusionOk="0">
                  <a:moveTo>
                    <a:pt x="1" y="0"/>
                  </a:moveTo>
                  <a:cubicBezTo>
                    <a:pt x="84" y="279"/>
                    <a:pt x="168" y="614"/>
                    <a:pt x="335" y="893"/>
                  </a:cubicBezTo>
                  <a:cubicBezTo>
                    <a:pt x="447" y="1116"/>
                    <a:pt x="642" y="1395"/>
                    <a:pt x="921" y="1395"/>
                  </a:cubicBezTo>
                  <a:lnTo>
                    <a:pt x="949" y="1395"/>
                  </a:lnTo>
                  <a:cubicBezTo>
                    <a:pt x="1089" y="1395"/>
                    <a:pt x="1228" y="1340"/>
                    <a:pt x="1340" y="1256"/>
                  </a:cubicBezTo>
                  <a:cubicBezTo>
                    <a:pt x="1005" y="1116"/>
                    <a:pt x="726" y="810"/>
                    <a:pt x="531" y="391"/>
                  </a:cubicBezTo>
                  <a:cubicBezTo>
                    <a:pt x="503" y="335"/>
                    <a:pt x="503" y="307"/>
                    <a:pt x="475" y="279"/>
                  </a:cubicBezTo>
                  <a:cubicBezTo>
                    <a:pt x="307" y="196"/>
                    <a:pt x="112" y="84"/>
                    <a:pt x="1" y="0"/>
                  </a:cubicBezTo>
                  <a:close/>
                </a:path>
              </a:pathLst>
            </a:custGeom>
            <a:solidFill>
              <a:srgbClr val="8C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3365922" y="2620461"/>
              <a:ext cx="1118" cy="39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8" y="0"/>
                  </a:lnTo>
                </a:path>
              </a:pathLst>
            </a:custGeom>
            <a:solidFill>
              <a:srgbClr val="8C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3301379" y="2583872"/>
              <a:ext cx="6477" cy="3277"/>
            </a:xfrm>
            <a:custGeom>
              <a:avLst/>
              <a:gdLst/>
              <a:ahLst/>
              <a:cxnLst/>
              <a:rect l="l" t="t" r="r" b="b"/>
              <a:pathLst>
                <a:path w="168" h="85" extrusionOk="0">
                  <a:moveTo>
                    <a:pt x="168" y="85"/>
                  </a:moveTo>
                  <a:cubicBezTo>
                    <a:pt x="112" y="57"/>
                    <a:pt x="56" y="29"/>
                    <a:pt x="0" y="1"/>
                  </a:cubicBezTo>
                  <a:lnTo>
                    <a:pt x="0" y="1"/>
                  </a:lnTo>
                  <a:cubicBezTo>
                    <a:pt x="56" y="29"/>
                    <a:pt x="112" y="57"/>
                    <a:pt x="168" y="85"/>
                  </a:cubicBezTo>
                  <a:close/>
                </a:path>
              </a:pathLst>
            </a:custGeom>
            <a:solidFill>
              <a:srgbClr val="9E9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3227159" y="2085843"/>
              <a:ext cx="10795" cy="6477"/>
            </a:xfrm>
            <a:custGeom>
              <a:avLst/>
              <a:gdLst/>
              <a:ahLst/>
              <a:cxnLst/>
              <a:rect l="l" t="t" r="r" b="b"/>
              <a:pathLst>
                <a:path w="280" h="168" extrusionOk="0">
                  <a:moveTo>
                    <a:pt x="0" y="1"/>
                  </a:moveTo>
                  <a:lnTo>
                    <a:pt x="279" y="168"/>
                  </a:lnTo>
                  <a:cubicBezTo>
                    <a:pt x="251" y="112"/>
                    <a:pt x="168" y="56"/>
                    <a:pt x="112" y="2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36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3465975" y="2533440"/>
              <a:ext cx="2159" cy="10680"/>
            </a:xfrm>
            <a:custGeom>
              <a:avLst/>
              <a:gdLst/>
              <a:ahLst/>
              <a:cxnLst/>
              <a:rect l="l" t="t" r="r" b="b"/>
              <a:pathLst>
                <a:path w="56" h="277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83"/>
                    <a:pt x="56" y="166"/>
                    <a:pt x="56" y="277"/>
                  </a:cubicBezTo>
                  <a:lnTo>
                    <a:pt x="56" y="249"/>
                  </a:lnTo>
                  <a:cubicBezTo>
                    <a:pt x="56" y="166"/>
                    <a:pt x="28" y="83"/>
                    <a:pt x="1" y="0"/>
                  </a:cubicBezTo>
                  <a:close/>
                </a:path>
              </a:pathLst>
            </a:custGeom>
            <a:solidFill>
              <a:srgbClr val="9F9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3307818" y="2587110"/>
              <a:ext cx="38786" cy="37707"/>
            </a:xfrm>
            <a:custGeom>
              <a:avLst/>
              <a:gdLst/>
              <a:ahLst/>
              <a:cxnLst/>
              <a:rect l="l" t="t" r="r" b="b"/>
              <a:pathLst>
                <a:path w="1006" h="978" extrusionOk="0">
                  <a:moveTo>
                    <a:pt x="1005" y="977"/>
                  </a:moveTo>
                  <a:lnTo>
                    <a:pt x="1005" y="977"/>
                  </a:lnTo>
                  <a:lnTo>
                    <a:pt x="1005" y="977"/>
                  </a:lnTo>
                  <a:cubicBezTo>
                    <a:pt x="503" y="893"/>
                    <a:pt x="587" y="531"/>
                    <a:pt x="252" y="196"/>
                  </a:cubicBezTo>
                  <a:cubicBezTo>
                    <a:pt x="168" y="112"/>
                    <a:pt x="84" y="56"/>
                    <a:pt x="1" y="1"/>
                  </a:cubicBezTo>
                  <a:lnTo>
                    <a:pt x="1" y="1"/>
                  </a:lnTo>
                  <a:cubicBezTo>
                    <a:pt x="84" y="56"/>
                    <a:pt x="168" y="112"/>
                    <a:pt x="252" y="196"/>
                  </a:cubicBezTo>
                  <a:lnTo>
                    <a:pt x="252" y="196"/>
                  </a:lnTo>
                  <a:cubicBezTo>
                    <a:pt x="587" y="531"/>
                    <a:pt x="503" y="893"/>
                    <a:pt x="1005" y="977"/>
                  </a:cubicBezTo>
                  <a:cubicBezTo>
                    <a:pt x="1005" y="977"/>
                    <a:pt x="1005" y="977"/>
                    <a:pt x="1005" y="977"/>
                  </a:cubicBezTo>
                </a:path>
              </a:pathLst>
            </a:custGeom>
            <a:solidFill>
              <a:srgbClr val="9F9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307818" y="2587110"/>
              <a:ext cx="9716" cy="7557"/>
            </a:xfrm>
            <a:custGeom>
              <a:avLst/>
              <a:gdLst/>
              <a:ahLst/>
              <a:cxnLst/>
              <a:rect l="l" t="t" r="r" b="b"/>
              <a:pathLst>
                <a:path w="252" h="196" extrusionOk="0">
                  <a:moveTo>
                    <a:pt x="252" y="196"/>
                  </a:moveTo>
                  <a:cubicBezTo>
                    <a:pt x="168" y="112"/>
                    <a:pt x="84" y="56"/>
                    <a:pt x="1" y="1"/>
                  </a:cubicBezTo>
                  <a:cubicBezTo>
                    <a:pt x="84" y="56"/>
                    <a:pt x="168" y="112"/>
                    <a:pt x="252" y="196"/>
                  </a:cubicBezTo>
                  <a:close/>
                </a:path>
              </a:pathLst>
            </a:custGeom>
            <a:solidFill>
              <a:srgbClr val="8C5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367001" y="2620461"/>
              <a:ext cx="2198" cy="1118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lnTo>
                    <a:pt x="56" y="28"/>
                  </a:lnTo>
                  <a:cubicBezTo>
                    <a:pt x="2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F9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120667" y="2276233"/>
              <a:ext cx="10795" cy="20473"/>
            </a:xfrm>
            <a:custGeom>
              <a:avLst/>
              <a:gdLst/>
              <a:ahLst/>
              <a:cxnLst/>
              <a:rect l="l" t="t" r="r" b="b"/>
              <a:pathLst>
                <a:path w="280" h="531" extrusionOk="0">
                  <a:moveTo>
                    <a:pt x="0" y="531"/>
                  </a:moveTo>
                  <a:cubicBezTo>
                    <a:pt x="84" y="363"/>
                    <a:pt x="196" y="168"/>
                    <a:pt x="279" y="1"/>
                  </a:cubicBezTo>
                  <a:cubicBezTo>
                    <a:pt x="196" y="168"/>
                    <a:pt x="84" y="363"/>
                    <a:pt x="0" y="531"/>
                  </a:cubicBezTo>
                  <a:close/>
                </a:path>
              </a:pathLst>
            </a:custGeom>
            <a:solidFill>
              <a:srgbClr val="A76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3104512" y="2255798"/>
              <a:ext cx="139878" cy="270039"/>
            </a:xfrm>
            <a:custGeom>
              <a:avLst/>
              <a:gdLst/>
              <a:ahLst/>
              <a:cxnLst/>
              <a:rect l="l" t="t" r="r" b="b"/>
              <a:pathLst>
                <a:path w="3628" h="7004" extrusionOk="0">
                  <a:moveTo>
                    <a:pt x="922" y="1"/>
                  </a:moveTo>
                  <a:lnTo>
                    <a:pt x="922" y="1"/>
                  </a:lnTo>
                  <a:cubicBezTo>
                    <a:pt x="838" y="196"/>
                    <a:pt x="782" y="363"/>
                    <a:pt x="698" y="531"/>
                  </a:cubicBezTo>
                  <a:cubicBezTo>
                    <a:pt x="615" y="698"/>
                    <a:pt x="503" y="893"/>
                    <a:pt x="419" y="1061"/>
                  </a:cubicBezTo>
                  <a:cubicBezTo>
                    <a:pt x="196" y="1535"/>
                    <a:pt x="1" y="2205"/>
                    <a:pt x="1" y="2818"/>
                  </a:cubicBezTo>
                  <a:cubicBezTo>
                    <a:pt x="1" y="3014"/>
                    <a:pt x="29" y="3237"/>
                    <a:pt x="85" y="3432"/>
                  </a:cubicBezTo>
                  <a:cubicBezTo>
                    <a:pt x="112" y="3572"/>
                    <a:pt x="168" y="3683"/>
                    <a:pt x="224" y="3795"/>
                  </a:cubicBezTo>
                  <a:cubicBezTo>
                    <a:pt x="447" y="4241"/>
                    <a:pt x="1368" y="5274"/>
                    <a:pt x="1814" y="5525"/>
                  </a:cubicBezTo>
                  <a:cubicBezTo>
                    <a:pt x="2289" y="5804"/>
                    <a:pt x="2568" y="5692"/>
                    <a:pt x="2986" y="6138"/>
                  </a:cubicBezTo>
                  <a:cubicBezTo>
                    <a:pt x="3014" y="6166"/>
                    <a:pt x="3070" y="6222"/>
                    <a:pt x="3098" y="6250"/>
                  </a:cubicBezTo>
                  <a:cubicBezTo>
                    <a:pt x="3237" y="6138"/>
                    <a:pt x="3349" y="6027"/>
                    <a:pt x="3488" y="5915"/>
                  </a:cubicBezTo>
                  <a:cubicBezTo>
                    <a:pt x="3377" y="5692"/>
                    <a:pt x="3321" y="5441"/>
                    <a:pt x="3265" y="5218"/>
                  </a:cubicBezTo>
                  <a:cubicBezTo>
                    <a:pt x="3209" y="4883"/>
                    <a:pt x="2958" y="4827"/>
                    <a:pt x="2651" y="4799"/>
                  </a:cubicBezTo>
                  <a:cubicBezTo>
                    <a:pt x="1368" y="4660"/>
                    <a:pt x="1340" y="3962"/>
                    <a:pt x="1117" y="3544"/>
                  </a:cubicBezTo>
                  <a:cubicBezTo>
                    <a:pt x="922" y="3153"/>
                    <a:pt x="726" y="2679"/>
                    <a:pt x="698" y="2233"/>
                  </a:cubicBezTo>
                  <a:cubicBezTo>
                    <a:pt x="643" y="1479"/>
                    <a:pt x="894" y="754"/>
                    <a:pt x="922" y="1"/>
                  </a:cubicBezTo>
                  <a:close/>
                  <a:moveTo>
                    <a:pt x="3572" y="6892"/>
                  </a:moveTo>
                  <a:lnTo>
                    <a:pt x="3600" y="6948"/>
                  </a:lnTo>
                  <a:lnTo>
                    <a:pt x="3600" y="6948"/>
                  </a:lnTo>
                  <a:cubicBezTo>
                    <a:pt x="3593" y="6927"/>
                    <a:pt x="3586" y="6906"/>
                    <a:pt x="3572" y="6892"/>
                  </a:cubicBezTo>
                  <a:close/>
                  <a:moveTo>
                    <a:pt x="3600" y="6948"/>
                  </a:moveTo>
                  <a:cubicBezTo>
                    <a:pt x="3607" y="6968"/>
                    <a:pt x="3614" y="6989"/>
                    <a:pt x="3628" y="7003"/>
                  </a:cubicBezTo>
                  <a:lnTo>
                    <a:pt x="3600" y="6948"/>
                  </a:lnTo>
                  <a:close/>
                </a:path>
              </a:pathLst>
            </a:custGeom>
            <a:solidFill>
              <a:srgbClr val="985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3223920" y="2483857"/>
              <a:ext cx="129121" cy="100050"/>
            </a:xfrm>
            <a:custGeom>
              <a:avLst/>
              <a:gdLst/>
              <a:ahLst/>
              <a:cxnLst/>
              <a:rect l="l" t="t" r="r" b="b"/>
              <a:pathLst>
                <a:path w="3349" h="2595" extrusionOk="0">
                  <a:moveTo>
                    <a:pt x="391" y="0"/>
                  </a:moveTo>
                  <a:cubicBezTo>
                    <a:pt x="252" y="112"/>
                    <a:pt x="140" y="223"/>
                    <a:pt x="1" y="335"/>
                  </a:cubicBezTo>
                  <a:cubicBezTo>
                    <a:pt x="168" y="558"/>
                    <a:pt x="308" y="781"/>
                    <a:pt x="475" y="977"/>
                  </a:cubicBezTo>
                  <a:lnTo>
                    <a:pt x="531" y="1088"/>
                  </a:lnTo>
                  <a:cubicBezTo>
                    <a:pt x="810" y="1451"/>
                    <a:pt x="1005" y="1925"/>
                    <a:pt x="1340" y="2232"/>
                  </a:cubicBezTo>
                  <a:cubicBezTo>
                    <a:pt x="1535" y="2400"/>
                    <a:pt x="1786" y="2483"/>
                    <a:pt x="2009" y="2595"/>
                  </a:cubicBezTo>
                  <a:cubicBezTo>
                    <a:pt x="2149" y="2595"/>
                    <a:pt x="2316" y="2539"/>
                    <a:pt x="2456" y="2455"/>
                  </a:cubicBezTo>
                  <a:cubicBezTo>
                    <a:pt x="2595" y="2400"/>
                    <a:pt x="3014" y="1981"/>
                    <a:pt x="3181" y="1981"/>
                  </a:cubicBezTo>
                  <a:cubicBezTo>
                    <a:pt x="3209" y="1981"/>
                    <a:pt x="3237" y="2009"/>
                    <a:pt x="3237" y="2037"/>
                  </a:cubicBezTo>
                  <a:cubicBezTo>
                    <a:pt x="3265" y="2065"/>
                    <a:pt x="3293" y="2093"/>
                    <a:pt x="3349" y="2148"/>
                  </a:cubicBezTo>
                  <a:cubicBezTo>
                    <a:pt x="3321" y="2037"/>
                    <a:pt x="3265" y="1925"/>
                    <a:pt x="3237" y="1814"/>
                  </a:cubicBezTo>
                  <a:cubicBezTo>
                    <a:pt x="3153" y="1591"/>
                    <a:pt x="3014" y="1367"/>
                    <a:pt x="2818" y="1256"/>
                  </a:cubicBezTo>
                  <a:cubicBezTo>
                    <a:pt x="2735" y="1228"/>
                    <a:pt x="2651" y="1200"/>
                    <a:pt x="2595" y="1200"/>
                  </a:cubicBezTo>
                  <a:cubicBezTo>
                    <a:pt x="2344" y="1200"/>
                    <a:pt x="2260" y="1479"/>
                    <a:pt x="2344" y="1730"/>
                  </a:cubicBezTo>
                  <a:cubicBezTo>
                    <a:pt x="2372" y="1870"/>
                    <a:pt x="2428" y="1981"/>
                    <a:pt x="2484" y="2121"/>
                  </a:cubicBezTo>
                  <a:cubicBezTo>
                    <a:pt x="2121" y="1925"/>
                    <a:pt x="1758" y="1758"/>
                    <a:pt x="1451" y="1535"/>
                  </a:cubicBezTo>
                  <a:cubicBezTo>
                    <a:pt x="949" y="1172"/>
                    <a:pt x="614" y="586"/>
                    <a:pt x="391" y="0"/>
                  </a:cubicBezTo>
                  <a:close/>
                </a:path>
              </a:pathLst>
            </a:custGeom>
            <a:solidFill>
              <a:srgbClr val="8C5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3404632" y="2532245"/>
              <a:ext cx="63500" cy="102248"/>
            </a:xfrm>
            <a:custGeom>
              <a:avLst/>
              <a:gdLst/>
              <a:ahLst/>
              <a:cxnLst/>
              <a:rect l="l" t="t" r="r" b="b"/>
              <a:pathLst>
                <a:path w="1647" h="2652" extrusionOk="0">
                  <a:moveTo>
                    <a:pt x="1591" y="1"/>
                  </a:moveTo>
                  <a:cubicBezTo>
                    <a:pt x="1591" y="112"/>
                    <a:pt x="1563" y="224"/>
                    <a:pt x="1535" y="363"/>
                  </a:cubicBezTo>
                  <a:cubicBezTo>
                    <a:pt x="1396" y="893"/>
                    <a:pt x="642" y="1089"/>
                    <a:pt x="391" y="1591"/>
                  </a:cubicBezTo>
                  <a:cubicBezTo>
                    <a:pt x="280" y="1786"/>
                    <a:pt x="168" y="2009"/>
                    <a:pt x="1" y="2149"/>
                  </a:cubicBezTo>
                  <a:cubicBezTo>
                    <a:pt x="112" y="2205"/>
                    <a:pt x="224" y="2261"/>
                    <a:pt x="363" y="2261"/>
                  </a:cubicBezTo>
                  <a:cubicBezTo>
                    <a:pt x="346" y="2295"/>
                    <a:pt x="328" y="2328"/>
                    <a:pt x="309" y="2359"/>
                  </a:cubicBezTo>
                  <a:lnTo>
                    <a:pt x="309" y="2359"/>
                  </a:lnTo>
                  <a:cubicBezTo>
                    <a:pt x="546" y="1993"/>
                    <a:pt x="710" y="1482"/>
                    <a:pt x="921" y="1228"/>
                  </a:cubicBezTo>
                  <a:cubicBezTo>
                    <a:pt x="1145" y="949"/>
                    <a:pt x="1647" y="698"/>
                    <a:pt x="1647" y="308"/>
                  </a:cubicBezTo>
                  <a:lnTo>
                    <a:pt x="1647" y="280"/>
                  </a:lnTo>
                  <a:cubicBezTo>
                    <a:pt x="1647" y="196"/>
                    <a:pt x="1619" y="112"/>
                    <a:pt x="1591" y="29"/>
                  </a:cubicBezTo>
                  <a:cubicBezTo>
                    <a:pt x="1591" y="29"/>
                    <a:pt x="1591" y="29"/>
                    <a:pt x="1591" y="1"/>
                  </a:cubicBezTo>
                  <a:close/>
                  <a:moveTo>
                    <a:pt x="309" y="2359"/>
                  </a:moveTo>
                  <a:cubicBezTo>
                    <a:pt x="234" y="2476"/>
                    <a:pt x="151" y="2577"/>
                    <a:pt x="56" y="2651"/>
                  </a:cubicBezTo>
                  <a:cubicBezTo>
                    <a:pt x="145" y="2585"/>
                    <a:pt x="234" y="2483"/>
                    <a:pt x="309" y="2359"/>
                  </a:cubicBezTo>
                  <a:close/>
                </a:path>
              </a:pathLst>
            </a:custGeom>
            <a:solidFill>
              <a:srgbClr val="8C5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3301379" y="2560237"/>
              <a:ext cx="117284" cy="79616"/>
            </a:xfrm>
            <a:custGeom>
              <a:avLst/>
              <a:gdLst/>
              <a:ahLst/>
              <a:cxnLst/>
              <a:rect l="l" t="t" r="r" b="b"/>
              <a:pathLst>
                <a:path w="3042" h="2065" extrusionOk="0">
                  <a:moveTo>
                    <a:pt x="1172" y="0"/>
                  </a:moveTo>
                  <a:cubicBezTo>
                    <a:pt x="1005" y="0"/>
                    <a:pt x="586" y="419"/>
                    <a:pt x="447" y="474"/>
                  </a:cubicBezTo>
                  <a:cubicBezTo>
                    <a:pt x="307" y="558"/>
                    <a:pt x="140" y="614"/>
                    <a:pt x="0" y="614"/>
                  </a:cubicBezTo>
                  <a:cubicBezTo>
                    <a:pt x="56" y="642"/>
                    <a:pt x="112" y="670"/>
                    <a:pt x="168" y="698"/>
                  </a:cubicBezTo>
                  <a:cubicBezTo>
                    <a:pt x="251" y="753"/>
                    <a:pt x="335" y="809"/>
                    <a:pt x="419" y="893"/>
                  </a:cubicBezTo>
                  <a:cubicBezTo>
                    <a:pt x="754" y="1228"/>
                    <a:pt x="670" y="1590"/>
                    <a:pt x="1172" y="1674"/>
                  </a:cubicBezTo>
                  <a:lnTo>
                    <a:pt x="1312" y="1674"/>
                  </a:lnTo>
                  <a:lnTo>
                    <a:pt x="1367" y="1646"/>
                  </a:lnTo>
                  <a:cubicBezTo>
                    <a:pt x="1423" y="1618"/>
                    <a:pt x="1507" y="1590"/>
                    <a:pt x="1591" y="1562"/>
                  </a:cubicBezTo>
                  <a:lnTo>
                    <a:pt x="1702" y="1562"/>
                  </a:lnTo>
                  <a:cubicBezTo>
                    <a:pt x="1702" y="1562"/>
                    <a:pt x="1730" y="1562"/>
                    <a:pt x="1758" y="1590"/>
                  </a:cubicBezTo>
                  <a:lnTo>
                    <a:pt x="1814" y="1590"/>
                  </a:lnTo>
                  <a:cubicBezTo>
                    <a:pt x="2009" y="1674"/>
                    <a:pt x="1953" y="1925"/>
                    <a:pt x="2149" y="2009"/>
                  </a:cubicBezTo>
                  <a:cubicBezTo>
                    <a:pt x="2232" y="2037"/>
                    <a:pt x="2316" y="2065"/>
                    <a:pt x="2400" y="2065"/>
                  </a:cubicBezTo>
                  <a:cubicBezTo>
                    <a:pt x="2511" y="2065"/>
                    <a:pt x="2623" y="2009"/>
                    <a:pt x="2734" y="1925"/>
                  </a:cubicBezTo>
                  <a:cubicBezTo>
                    <a:pt x="2846" y="1841"/>
                    <a:pt x="2958" y="1702"/>
                    <a:pt x="3041" y="1535"/>
                  </a:cubicBezTo>
                  <a:cubicBezTo>
                    <a:pt x="2902" y="1535"/>
                    <a:pt x="2790" y="1479"/>
                    <a:pt x="2679" y="1423"/>
                  </a:cubicBezTo>
                  <a:cubicBezTo>
                    <a:pt x="2567" y="1507"/>
                    <a:pt x="2428" y="1562"/>
                    <a:pt x="2288" y="1562"/>
                  </a:cubicBezTo>
                  <a:lnTo>
                    <a:pt x="2260" y="1562"/>
                  </a:lnTo>
                  <a:cubicBezTo>
                    <a:pt x="1981" y="1562"/>
                    <a:pt x="1786" y="1283"/>
                    <a:pt x="1674" y="1060"/>
                  </a:cubicBezTo>
                  <a:cubicBezTo>
                    <a:pt x="1507" y="781"/>
                    <a:pt x="1423" y="446"/>
                    <a:pt x="1340" y="167"/>
                  </a:cubicBezTo>
                  <a:cubicBezTo>
                    <a:pt x="1284" y="112"/>
                    <a:pt x="1256" y="84"/>
                    <a:pt x="1228" y="56"/>
                  </a:cubicBezTo>
                  <a:cubicBezTo>
                    <a:pt x="1228" y="28"/>
                    <a:pt x="1200" y="0"/>
                    <a:pt x="1172" y="0"/>
                  </a:cubicBezTo>
                  <a:close/>
                </a:path>
              </a:pathLst>
            </a:custGeom>
            <a:solidFill>
              <a:srgbClr val="854A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096993" y="2255798"/>
              <a:ext cx="101168" cy="222694"/>
            </a:xfrm>
            <a:custGeom>
              <a:avLst/>
              <a:gdLst/>
              <a:ahLst/>
              <a:cxnLst/>
              <a:rect l="l" t="t" r="r" b="b"/>
              <a:pathLst>
                <a:path w="2624" h="5776" extrusionOk="0">
                  <a:moveTo>
                    <a:pt x="1117" y="1"/>
                  </a:moveTo>
                  <a:cubicBezTo>
                    <a:pt x="977" y="363"/>
                    <a:pt x="782" y="726"/>
                    <a:pt x="614" y="1061"/>
                  </a:cubicBezTo>
                  <a:cubicBezTo>
                    <a:pt x="280" y="1814"/>
                    <a:pt x="1" y="2986"/>
                    <a:pt x="419" y="3795"/>
                  </a:cubicBezTo>
                  <a:cubicBezTo>
                    <a:pt x="642" y="4241"/>
                    <a:pt x="1563" y="5274"/>
                    <a:pt x="2009" y="5525"/>
                  </a:cubicBezTo>
                  <a:cubicBezTo>
                    <a:pt x="2232" y="5664"/>
                    <a:pt x="2428" y="5720"/>
                    <a:pt x="2623" y="5776"/>
                  </a:cubicBezTo>
                  <a:cubicBezTo>
                    <a:pt x="1647" y="5246"/>
                    <a:pt x="1368" y="4716"/>
                    <a:pt x="949" y="4018"/>
                  </a:cubicBezTo>
                  <a:cubicBezTo>
                    <a:pt x="168" y="2735"/>
                    <a:pt x="893" y="1368"/>
                    <a:pt x="1117" y="29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rgbClr val="774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265869" y="2460184"/>
              <a:ext cx="80734" cy="146316"/>
            </a:xfrm>
            <a:custGeom>
              <a:avLst/>
              <a:gdLst/>
              <a:ahLst/>
              <a:cxnLst/>
              <a:rect l="l" t="t" r="r" b="b"/>
              <a:pathLst>
                <a:path w="2094" h="3795" extrusionOk="0">
                  <a:moveTo>
                    <a:pt x="1" y="0"/>
                  </a:moveTo>
                  <a:cubicBezTo>
                    <a:pt x="84" y="726"/>
                    <a:pt x="810" y="1284"/>
                    <a:pt x="893" y="2065"/>
                  </a:cubicBezTo>
                  <a:cubicBezTo>
                    <a:pt x="949" y="2567"/>
                    <a:pt x="1005" y="2707"/>
                    <a:pt x="1396" y="3041"/>
                  </a:cubicBezTo>
                  <a:cubicBezTo>
                    <a:pt x="1647" y="3265"/>
                    <a:pt x="1898" y="3516"/>
                    <a:pt x="2093" y="3795"/>
                  </a:cubicBezTo>
                  <a:cubicBezTo>
                    <a:pt x="1786" y="3125"/>
                    <a:pt x="1089" y="2707"/>
                    <a:pt x="1089" y="1926"/>
                  </a:cubicBezTo>
                  <a:cubicBezTo>
                    <a:pt x="1061" y="1423"/>
                    <a:pt x="1061" y="1284"/>
                    <a:pt x="726" y="893"/>
                  </a:cubicBezTo>
                  <a:cubicBezTo>
                    <a:pt x="475" y="614"/>
                    <a:pt x="196" y="335"/>
                    <a:pt x="57" y="0"/>
                  </a:cubicBezTo>
                  <a:close/>
                </a:path>
              </a:pathLst>
            </a:custGeom>
            <a:solidFill>
              <a:srgbClr val="774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320734" y="2550559"/>
              <a:ext cx="51664" cy="72098"/>
            </a:xfrm>
            <a:custGeom>
              <a:avLst/>
              <a:gdLst/>
              <a:ahLst/>
              <a:cxnLst/>
              <a:rect l="l" t="t" r="r" b="b"/>
              <a:pathLst>
                <a:path w="1340" h="1870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335"/>
                    <a:pt x="531" y="670"/>
                    <a:pt x="698" y="976"/>
                  </a:cubicBezTo>
                  <a:cubicBezTo>
                    <a:pt x="865" y="1283"/>
                    <a:pt x="1005" y="1674"/>
                    <a:pt x="1340" y="1869"/>
                  </a:cubicBezTo>
                  <a:lnTo>
                    <a:pt x="1312" y="1730"/>
                  </a:lnTo>
                  <a:cubicBezTo>
                    <a:pt x="838" y="1255"/>
                    <a:pt x="782" y="167"/>
                    <a:pt x="28" y="0"/>
                  </a:cubicBezTo>
                  <a:close/>
                </a:path>
              </a:pathLst>
            </a:custGeom>
            <a:solidFill>
              <a:srgbClr val="280E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445502" y="2523647"/>
              <a:ext cx="17273" cy="38748"/>
            </a:xfrm>
            <a:custGeom>
              <a:avLst/>
              <a:gdLst/>
              <a:ahLst/>
              <a:cxnLst/>
              <a:rect l="l" t="t" r="r" b="b"/>
              <a:pathLst>
                <a:path w="448" h="1005" extrusionOk="0">
                  <a:moveTo>
                    <a:pt x="140" y="1"/>
                  </a:moveTo>
                  <a:lnTo>
                    <a:pt x="140" y="1"/>
                  </a:lnTo>
                  <a:cubicBezTo>
                    <a:pt x="29" y="168"/>
                    <a:pt x="280" y="363"/>
                    <a:pt x="252" y="531"/>
                  </a:cubicBezTo>
                  <a:cubicBezTo>
                    <a:pt x="225" y="717"/>
                    <a:pt x="20" y="777"/>
                    <a:pt x="2" y="977"/>
                  </a:cubicBezTo>
                  <a:lnTo>
                    <a:pt x="2" y="977"/>
                  </a:lnTo>
                  <a:cubicBezTo>
                    <a:pt x="197" y="948"/>
                    <a:pt x="391" y="726"/>
                    <a:pt x="419" y="531"/>
                  </a:cubicBezTo>
                  <a:cubicBezTo>
                    <a:pt x="447" y="335"/>
                    <a:pt x="252" y="140"/>
                    <a:pt x="140" y="1"/>
                  </a:cubicBezTo>
                  <a:close/>
                  <a:moveTo>
                    <a:pt x="2" y="977"/>
                  </a:moveTo>
                  <a:cubicBezTo>
                    <a:pt x="2" y="977"/>
                    <a:pt x="1" y="977"/>
                    <a:pt x="1" y="977"/>
                  </a:cubicBezTo>
                  <a:lnTo>
                    <a:pt x="1" y="1005"/>
                  </a:lnTo>
                  <a:cubicBezTo>
                    <a:pt x="1" y="995"/>
                    <a:pt x="1" y="986"/>
                    <a:pt x="2" y="977"/>
                  </a:cubicBezTo>
                  <a:close/>
                </a:path>
              </a:pathLst>
            </a:custGeom>
            <a:solidFill>
              <a:srgbClr val="BD7B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357324" y="2460184"/>
              <a:ext cx="39" cy="1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6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276626" y="2267326"/>
              <a:ext cx="60300" cy="42295"/>
            </a:xfrm>
            <a:custGeom>
              <a:avLst/>
              <a:gdLst/>
              <a:ahLst/>
              <a:cxnLst/>
              <a:rect l="l" t="t" r="r" b="b"/>
              <a:pathLst>
                <a:path w="1564" h="1097" extrusionOk="0">
                  <a:moveTo>
                    <a:pt x="885" y="1"/>
                  </a:moveTo>
                  <a:cubicBezTo>
                    <a:pt x="740" y="1"/>
                    <a:pt x="591" y="34"/>
                    <a:pt x="475" y="92"/>
                  </a:cubicBezTo>
                  <a:cubicBezTo>
                    <a:pt x="252" y="176"/>
                    <a:pt x="1" y="455"/>
                    <a:pt x="84" y="678"/>
                  </a:cubicBezTo>
                  <a:cubicBezTo>
                    <a:pt x="201" y="935"/>
                    <a:pt x="473" y="1055"/>
                    <a:pt x="755" y="1055"/>
                  </a:cubicBezTo>
                  <a:cubicBezTo>
                    <a:pt x="811" y="1055"/>
                    <a:pt x="866" y="1050"/>
                    <a:pt x="921" y="1041"/>
                  </a:cubicBezTo>
                  <a:cubicBezTo>
                    <a:pt x="1047" y="1027"/>
                    <a:pt x="1145" y="1006"/>
                    <a:pt x="1239" y="1006"/>
                  </a:cubicBezTo>
                  <a:cubicBezTo>
                    <a:pt x="1333" y="1006"/>
                    <a:pt x="1424" y="1027"/>
                    <a:pt x="1535" y="1097"/>
                  </a:cubicBezTo>
                  <a:lnTo>
                    <a:pt x="1563" y="1097"/>
                  </a:lnTo>
                  <a:cubicBezTo>
                    <a:pt x="1340" y="818"/>
                    <a:pt x="1507" y="483"/>
                    <a:pt x="1368" y="232"/>
                  </a:cubicBezTo>
                  <a:cubicBezTo>
                    <a:pt x="1286" y="68"/>
                    <a:pt x="1089" y="1"/>
                    <a:pt x="885" y="1"/>
                  </a:cubicBezTo>
                  <a:close/>
                </a:path>
              </a:pathLst>
            </a:custGeom>
            <a:solidFill>
              <a:srgbClr val="5928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322893" y="2238602"/>
              <a:ext cx="35548" cy="63500"/>
            </a:xfrm>
            <a:custGeom>
              <a:avLst/>
              <a:gdLst/>
              <a:ahLst/>
              <a:cxnLst/>
              <a:rect l="l" t="t" r="r" b="b"/>
              <a:pathLst>
                <a:path w="922" h="1647" extrusionOk="0">
                  <a:moveTo>
                    <a:pt x="0" y="0"/>
                  </a:moveTo>
                  <a:cubicBezTo>
                    <a:pt x="279" y="168"/>
                    <a:pt x="475" y="335"/>
                    <a:pt x="558" y="642"/>
                  </a:cubicBezTo>
                  <a:cubicBezTo>
                    <a:pt x="642" y="949"/>
                    <a:pt x="558" y="1284"/>
                    <a:pt x="782" y="1563"/>
                  </a:cubicBezTo>
                  <a:lnTo>
                    <a:pt x="809" y="1646"/>
                  </a:lnTo>
                  <a:cubicBezTo>
                    <a:pt x="837" y="1033"/>
                    <a:pt x="921" y="28"/>
                    <a:pt x="0" y="0"/>
                  </a:cubicBezTo>
                  <a:close/>
                </a:path>
              </a:pathLst>
            </a:custGeom>
            <a:solidFill>
              <a:srgbClr val="BC7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339010" y="2328939"/>
              <a:ext cx="38786" cy="142037"/>
            </a:xfrm>
            <a:custGeom>
              <a:avLst/>
              <a:gdLst/>
              <a:ahLst/>
              <a:cxnLst/>
              <a:rect l="l" t="t" r="r" b="b"/>
              <a:pathLst>
                <a:path w="1006" h="3684" extrusionOk="0">
                  <a:moveTo>
                    <a:pt x="308" y="1"/>
                  </a:moveTo>
                  <a:cubicBezTo>
                    <a:pt x="1" y="810"/>
                    <a:pt x="475" y="1479"/>
                    <a:pt x="615" y="1982"/>
                  </a:cubicBezTo>
                  <a:cubicBezTo>
                    <a:pt x="810" y="2540"/>
                    <a:pt x="810" y="3125"/>
                    <a:pt x="894" y="3683"/>
                  </a:cubicBezTo>
                  <a:cubicBezTo>
                    <a:pt x="949" y="3153"/>
                    <a:pt x="1005" y="2400"/>
                    <a:pt x="894" y="1898"/>
                  </a:cubicBezTo>
                  <a:cubicBezTo>
                    <a:pt x="782" y="1340"/>
                    <a:pt x="308" y="810"/>
                    <a:pt x="308" y="1"/>
                  </a:cubicBezTo>
                  <a:close/>
                </a:path>
              </a:pathLst>
            </a:custGeom>
            <a:solidFill>
              <a:srgbClr val="BC7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251912" y="2175139"/>
              <a:ext cx="67780" cy="63577"/>
            </a:xfrm>
            <a:custGeom>
              <a:avLst/>
              <a:gdLst/>
              <a:ahLst/>
              <a:cxnLst/>
              <a:rect l="l" t="t" r="r" b="b"/>
              <a:pathLst>
                <a:path w="1758" h="1649" extrusionOk="0">
                  <a:moveTo>
                    <a:pt x="28" y="0"/>
                  </a:moveTo>
                  <a:lnTo>
                    <a:pt x="28" y="0"/>
                  </a:lnTo>
                  <a:cubicBezTo>
                    <a:pt x="0" y="251"/>
                    <a:pt x="251" y="502"/>
                    <a:pt x="363" y="698"/>
                  </a:cubicBezTo>
                  <a:cubicBezTo>
                    <a:pt x="446" y="865"/>
                    <a:pt x="502" y="1060"/>
                    <a:pt x="586" y="1256"/>
                  </a:cubicBezTo>
                  <a:cubicBezTo>
                    <a:pt x="708" y="1460"/>
                    <a:pt x="1069" y="1648"/>
                    <a:pt x="1406" y="1648"/>
                  </a:cubicBezTo>
                  <a:cubicBezTo>
                    <a:pt x="1531" y="1648"/>
                    <a:pt x="1652" y="1623"/>
                    <a:pt x="1758" y="1563"/>
                  </a:cubicBezTo>
                  <a:lnTo>
                    <a:pt x="1758" y="1535"/>
                  </a:lnTo>
                  <a:cubicBezTo>
                    <a:pt x="1534" y="1451"/>
                    <a:pt x="1255" y="1479"/>
                    <a:pt x="1088" y="1339"/>
                  </a:cubicBezTo>
                  <a:cubicBezTo>
                    <a:pt x="976" y="1228"/>
                    <a:pt x="865" y="1005"/>
                    <a:pt x="753" y="865"/>
                  </a:cubicBezTo>
                  <a:cubicBezTo>
                    <a:pt x="530" y="586"/>
                    <a:pt x="335" y="223"/>
                    <a:pt x="28" y="0"/>
                  </a:cubicBezTo>
                  <a:close/>
                </a:path>
              </a:pathLst>
            </a:custGeom>
            <a:solidFill>
              <a:srgbClr val="BC7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3252953" y="2284831"/>
              <a:ext cx="83973" cy="142037"/>
            </a:xfrm>
            <a:custGeom>
              <a:avLst/>
              <a:gdLst/>
              <a:ahLst/>
              <a:cxnLst/>
              <a:rect l="l" t="t" r="r" b="b"/>
              <a:pathLst>
                <a:path w="2178" h="3684" extrusionOk="0">
                  <a:moveTo>
                    <a:pt x="113" y="1"/>
                  </a:moveTo>
                  <a:lnTo>
                    <a:pt x="85" y="57"/>
                  </a:lnTo>
                  <a:cubicBezTo>
                    <a:pt x="1" y="85"/>
                    <a:pt x="29" y="447"/>
                    <a:pt x="447" y="1005"/>
                  </a:cubicBezTo>
                  <a:cubicBezTo>
                    <a:pt x="698" y="1312"/>
                    <a:pt x="1033" y="1507"/>
                    <a:pt x="1201" y="1842"/>
                  </a:cubicBezTo>
                  <a:cubicBezTo>
                    <a:pt x="1368" y="2177"/>
                    <a:pt x="1563" y="2540"/>
                    <a:pt x="1675" y="2875"/>
                  </a:cubicBezTo>
                  <a:cubicBezTo>
                    <a:pt x="1786" y="3209"/>
                    <a:pt x="1982" y="3405"/>
                    <a:pt x="2177" y="3684"/>
                  </a:cubicBezTo>
                  <a:cubicBezTo>
                    <a:pt x="1926" y="3014"/>
                    <a:pt x="1703" y="2317"/>
                    <a:pt x="1312" y="1703"/>
                  </a:cubicBezTo>
                  <a:cubicBezTo>
                    <a:pt x="1145" y="1368"/>
                    <a:pt x="949" y="1145"/>
                    <a:pt x="670" y="894"/>
                  </a:cubicBezTo>
                  <a:cubicBezTo>
                    <a:pt x="392" y="671"/>
                    <a:pt x="85" y="392"/>
                    <a:pt x="113" y="1"/>
                  </a:cubicBezTo>
                  <a:close/>
                </a:path>
              </a:pathLst>
            </a:custGeom>
            <a:solidFill>
              <a:srgbClr val="BC7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3226079" y="2179419"/>
              <a:ext cx="34468" cy="83934"/>
            </a:xfrm>
            <a:custGeom>
              <a:avLst/>
              <a:gdLst/>
              <a:ahLst/>
              <a:cxnLst/>
              <a:rect l="l" t="t" r="r" b="b"/>
              <a:pathLst>
                <a:path w="894" h="2177" extrusionOk="0">
                  <a:moveTo>
                    <a:pt x="0" y="1"/>
                  </a:moveTo>
                  <a:lnTo>
                    <a:pt x="0" y="1"/>
                  </a:lnTo>
                  <a:cubicBezTo>
                    <a:pt x="168" y="364"/>
                    <a:pt x="335" y="726"/>
                    <a:pt x="531" y="1061"/>
                  </a:cubicBezTo>
                  <a:cubicBezTo>
                    <a:pt x="642" y="1256"/>
                    <a:pt x="726" y="1452"/>
                    <a:pt x="754" y="1647"/>
                  </a:cubicBezTo>
                  <a:cubicBezTo>
                    <a:pt x="782" y="1758"/>
                    <a:pt x="782" y="2121"/>
                    <a:pt x="837" y="2149"/>
                  </a:cubicBezTo>
                  <a:lnTo>
                    <a:pt x="837" y="2177"/>
                  </a:lnTo>
                  <a:cubicBezTo>
                    <a:pt x="837" y="1786"/>
                    <a:pt x="893" y="1368"/>
                    <a:pt x="698" y="977"/>
                  </a:cubicBezTo>
                  <a:cubicBezTo>
                    <a:pt x="531" y="643"/>
                    <a:pt x="224" y="280"/>
                    <a:pt x="0" y="1"/>
                  </a:cubicBezTo>
                  <a:close/>
                </a:path>
              </a:pathLst>
            </a:custGeom>
            <a:solidFill>
              <a:srgbClr val="BC7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3284144" y="2271028"/>
              <a:ext cx="50623" cy="36010"/>
            </a:xfrm>
            <a:custGeom>
              <a:avLst/>
              <a:gdLst/>
              <a:ahLst/>
              <a:cxnLst/>
              <a:rect l="l" t="t" r="r" b="b"/>
              <a:pathLst>
                <a:path w="1313" h="934" extrusionOk="0">
                  <a:moveTo>
                    <a:pt x="622" y="1"/>
                  </a:moveTo>
                  <a:cubicBezTo>
                    <a:pt x="528" y="1"/>
                    <a:pt x="438" y="20"/>
                    <a:pt x="364" y="52"/>
                  </a:cubicBezTo>
                  <a:cubicBezTo>
                    <a:pt x="280" y="108"/>
                    <a:pt x="140" y="247"/>
                    <a:pt x="29" y="275"/>
                  </a:cubicBezTo>
                  <a:cubicBezTo>
                    <a:pt x="29" y="331"/>
                    <a:pt x="1" y="722"/>
                    <a:pt x="364" y="889"/>
                  </a:cubicBezTo>
                  <a:cubicBezTo>
                    <a:pt x="440" y="922"/>
                    <a:pt x="517" y="933"/>
                    <a:pt x="590" y="933"/>
                  </a:cubicBezTo>
                  <a:cubicBezTo>
                    <a:pt x="704" y="933"/>
                    <a:pt x="809" y="906"/>
                    <a:pt x="894" y="889"/>
                  </a:cubicBezTo>
                  <a:cubicBezTo>
                    <a:pt x="992" y="869"/>
                    <a:pt x="1091" y="850"/>
                    <a:pt x="1190" y="850"/>
                  </a:cubicBezTo>
                  <a:cubicBezTo>
                    <a:pt x="1231" y="850"/>
                    <a:pt x="1271" y="853"/>
                    <a:pt x="1312" y="861"/>
                  </a:cubicBezTo>
                  <a:cubicBezTo>
                    <a:pt x="1229" y="750"/>
                    <a:pt x="1173" y="666"/>
                    <a:pt x="1173" y="554"/>
                  </a:cubicBezTo>
                  <a:cubicBezTo>
                    <a:pt x="1145" y="415"/>
                    <a:pt x="1145" y="303"/>
                    <a:pt x="1061" y="192"/>
                  </a:cubicBezTo>
                  <a:cubicBezTo>
                    <a:pt x="940" y="53"/>
                    <a:pt x="776" y="1"/>
                    <a:pt x="622" y="1"/>
                  </a:cubicBezTo>
                  <a:close/>
                </a:path>
              </a:pathLst>
            </a:custGeom>
            <a:solidFill>
              <a:srgbClr val="4422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3284144" y="2271221"/>
              <a:ext cx="50623" cy="35818"/>
            </a:xfrm>
            <a:custGeom>
              <a:avLst/>
              <a:gdLst/>
              <a:ahLst/>
              <a:cxnLst/>
              <a:rect l="l" t="t" r="r" b="b"/>
              <a:pathLst>
                <a:path w="1313" h="929" extrusionOk="0">
                  <a:moveTo>
                    <a:pt x="626" y="1"/>
                  </a:moveTo>
                  <a:cubicBezTo>
                    <a:pt x="537" y="1"/>
                    <a:pt x="445" y="14"/>
                    <a:pt x="364" y="47"/>
                  </a:cubicBezTo>
                  <a:cubicBezTo>
                    <a:pt x="280" y="103"/>
                    <a:pt x="140" y="242"/>
                    <a:pt x="29" y="270"/>
                  </a:cubicBezTo>
                  <a:cubicBezTo>
                    <a:pt x="29" y="326"/>
                    <a:pt x="1" y="717"/>
                    <a:pt x="364" y="884"/>
                  </a:cubicBezTo>
                  <a:cubicBezTo>
                    <a:pt x="440" y="917"/>
                    <a:pt x="517" y="928"/>
                    <a:pt x="590" y="928"/>
                  </a:cubicBezTo>
                  <a:cubicBezTo>
                    <a:pt x="704" y="928"/>
                    <a:pt x="809" y="901"/>
                    <a:pt x="894" y="884"/>
                  </a:cubicBezTo>
                  <a:cubicBezTo>
                    <a:pt x="992" y="864"/>
                    <a:pt x="1091" y="845"/>
                    <a:pt x="1190" y="845"/>
                  </a:cubicBezTo>
                  <a:cubicBezTo>
                    <a:pt x="1231" y="845"/>
                    <a:pt x="1271" y="848"/>
                    <a:pt x="1312" y="856"/>
                  </a:cubicBezTo>
                  <a:cubicBezTo>
                    <a:pt x="1256" y="772"/>
                    <a:pt x="1201" y="689"/>
                    <a:pt x="1173" y="605"/>
                  </a:cubicBezTo>
                  <a:cubicBezTo>
                    <a:pt x="1131" y="647"/>
                    <a:pt x="1068" y="661"/>
                    <a:pt x="1002" y="661"/>
                  </a:cubicBezTo>
                  <a:cubicBezTo>
                    <a:pt x="936" y="661"/>
                    <a:pt x="866" y="647"/>
                    <a:pt x="810" y="633"/>
                  </a:cubicBezTo>
                  <a:cubicBezTo>
                    <a:pt x="615" y="549"/>
                    <a:pt x="531" y="354"/>
                    <a:pt x="615" y="187"/>
                  </a:cubicBezTo>
                  <a:cubicBezTo>
                    <a:pt x="643" y="103"/>
                    <a:pt x="726" y="47"/>
                    <a:pt x="810" y="19"/>
                  </a:cubicBezTo>
                  <a:cubicBezTo>
                    <a:pt x="752" y="8"/>
                    <a:pt x="690" y="1"/>
                    <a:pt x="626" y="1"/>
                  </a:cubicBezTo>
                  <a:close/>
                </a:path>
              </a:pathLst>
            </a:custGeom>
            <a:solidFill>
              <a:srgbClr val="3318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284144" y="2270874"/>
              <a:ext cx="37707" cy="36165"/>
            </a:xfrm>
            <a:custGeom>
              <a:avLst/>
              <a:gdLst/>
              <a:ahLst/>
              <a:cxnLst/>
              <a:rect l="l" t="t" r="r" b="b"/>
              <a:pathLst>
                <a:path w="978" h="938" extrusionOk="0">
                  <a:moveTo>
                    <a:pt x="587" y="0"/>
                  </a:moveTo>
                  <a:cubicBezTo>
                    <a:pt x="576" y="3"/>
                    <a:pt x="565" y="6"/>
                    <a:pt x="554" y="10"/>
                  </a:cubicBezTo>
                  <a:lnTo>
                    <a:pt x="554" y="10"/>
                  </a:lnTo>
                  <a:cubicBezTo>
                    <a:pt x="565" y="7"/>
                    <a:pt x="576" y="4"/>
                    <a:pt x="587" y="0"/>
                  </a:cubicBezTo>
                  <a:close/>
                  <a:moveTo>
                    <a:pt x="554" y="10"/>
                  </a:moveTo>
                  <a:cubicBezTo>
                    <a:pt x="482" y="29"/>
                    <a:pt x="412" y="32"/>
                    <a:pt x="364" y="56"/>
                  </a:cubicBezTo>
                  <a:cubicBezTo>
                    <a:pt x="280" y="112"/>
                    <a:pt x="140" y="251"/>
                    <a:pt x="29" y="279"/>
                  </a:cubicBezTo>
                  <a:cubicBezTo>
                    <a:pt x="29" y="335"/>
                    <a:pt x="1" y="726"/>
                    <a:pt x="364" y="893"/>
                  </a:cubicBezTo>
                  <a:cubicBezTo>
                    <a:pt x="440" y="926"/>
                    <a:pt x="517" y="937"/>
                    <a:pt x="590" y="937"/>
                  </a:cubicBezTo>
                  <a:cubicBezTo>
                    <a:pt x="704" y="937"/>
                    <a:pt x="809" y="910"/>
                    <a:pt x="894" y="893"/>
                  </a:cubicBezTo>
                  <a:lnTo>
                    <a:pt x="977" y="865"/>
                  </a:lnTo>
                  <a:lnTo>
                    <a:pt x="950" y="837"/>
                  </a:lnTo>
                  <a:cubicBezTo>
                    <a:pt x="922" y="840"/>
                    <a:pt x="894" y="841"/>
                    <a:pt x="867" y="841"/>
                  </a:cubicBezTo>
                  <a:cubicBezTo>
                    <a:pt x="622" y="841"/>
                    <a:pt x="408" y="728"/>
                    <a:pt x="308" y="502"/>
                  </a:cubicBezTo>
                  <a:cubicBezTo>
                    <a:pt x="255" y="290"/>
                    <a:pt x="353" y="78"/>
                    <a:pt x="554" y="10"/>
                  </a:cubicBezTo>
                  <a:close/>
                </a:path>
              </a:pathLst>
            </a:custGeom>
            <a:solidFill>
              <a:srgbClr val="2811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313216" y="2286990"/>
              <a:ext cx="21552" cy="19393"/>
            </a:xfrm>
            <a:custGeom>
              <a:avLst/>
              <a:gdLst/>
              <a:ahLst/>
              <a:cxnLst/>
              <a:rect l="l" t="t" r="r" b="b"/>
              <a:pathLst>
                <a:path w="559" h="503" extrusionOk="0">
                  <a:moveTo>
                    <a:pt x="391" y="1"/>
                  </a:moveTo>
                  <a:lnTo>
                    <a:pt x="391" y="112"/>
                  </a:lnTo>
                  <a:cubicBezTo>
                    <a:pt x="363" y="252"/>
                    <a:pt x="251" y="363"/>
                    <a:pt x="112" y="447"/>
                  </a:cubicBezTo>
                  <a:cubicBezTo>
                    <a:pt x="84" y="475"/>
                    <a:pt x="56" y="503"/>
                    <a:pt x="0" y="503"/>
                  </a:cubicBezTo>
                  <a:cubicBezTo>
                    <a:pt x="56" y="503"/>
                    <a:pt x="112" y="475"/>
                    <a:pt x="140" y="475"/>
                  </a:cubicBezTo>
                  <a:cubicBezTo>
                    <a:pt x="238" y="455"/>
                    <a:pt x="337" y="436"/>
                    <a:pt x="436" y="436"/>
                  </a:cubicBezTo>
                  <a:cubicBezTo>
                    <a:pt x="477" y="436"/>
                    <a:pt x="517" y="439"/>
                    <a:pt x="558" y="447"/>
                  </a:cubicBezTo>
                  <a:cubicBezTo>
                    <a:pt x="475" y="336"/>
                    <a:pt x="419" y="252"/>
                    <a:pt x="419" y="140"/>
                  </a:cubicBezTo>
                  <a:cubicBezTo>
                    <a:pt x="419" y="84"/>
                    <a:pt x="391" y="57"/>
                    <a:pt x="391" y="1"/>
                  </a:cubicBezTo>
                  <a:close/>
                </a:path>
              </a:pathLst>
            </a:custGeom>
            <a:solidFill>
              <a:srgbClr val="EDC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307818" y="2280551"/>
              <a:ext cx="16193" cy="14034"/>
            </a:xfrm>
            <a:custGeom>
              <a:avLst/>
              <a:gdLst/>
              <a:ahLst/>
              <a:cxnLst/>
              <a:rect l="l" t="t" r="r" b="b"/>
              <a:pathLst>
                <a:path w="420" h="364" extrusionOk="0">
                  <a:moveTo>
                    <a:pt x="1" y="0"/>
                  </a:moveTo>
                  <a:lnTo>
                    <a:pt x="57" y="84"/>
                  </a:lnTo>
                  <a:cubicBezTo>
                    <a:pt x="112" y="140"/>
                    <a:pt x="196" y="196"/>
                    <a:pt x="224" y="279"/>
                  </a:cubicBezTo>
                  <a:cubicBezTo>
                    <a:pt x="252" y="307"/>
                    <a:pt x="280" y="363"/>
                    <a:pt x="336" y="363"/>
                  </a:cubicBezTo>
                  <a:lnTo>
                    <a:pt x="391" y="251"/>
                  </a:lnTo>
                  <a:cubicBezTo>
                    <a:pt x="391" y="224"/>
                    <a:pt x="419" y="168"/>
                    <a:pt x="391" y="140"/>
                  </a:cubicBezTo>
                  <a:cubicBezTo>
                    <a:pt x="336" y="140"/>
                    <a:pt x="252" y="84"/>
                    <a:pt x="224" y="84"/>
                  </a:cubicBezTo>
                  <a:cubicBezTo>
                    <a:pt x="168" y="56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724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319655" y="2282710"/>
              <a:ext cx="3277" cy="3239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84"/>
                  </a:moveTo>
                  <a:cubicBezTo>
                    <a:pt x="84" y="56"/>
                    <a:pt x="56" y="28"/>
                    <a:pt x="1" y="0"/>
                  </a:cubicBezTo>
                  <a:cubicBezTo>
                    <a:pt x="56" y="28"/>
                    <a:pt x="84" y="56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lose/>
                </a:path>
              </a:pathLst>
            </a:custGeom>
            <a:solidFill>
              <a:srgbClr val="724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3308897" y="2280551"/>
              <a:ext cx="14034" cy="5398"/>
            </a:xfrm>
            <a:custGeom>
              <a:avLst/>
              <a:gdLst/>
              <a:ahLst/>
              <a:cxnLst/>
              <a:rect l="l" t="t" r="r" b="b"/>
              <a:pathLst>
                <a:path w="364" h="140" extrusionOk="0">
                  <a:moveTo>
                    <a:pt x="1" y="0"/>
                  </a:moveTo>
                  <a:cubicBezTo>
                    <a:pt x="29" y="28"/>
                    <a:pt x="140" y="56"/>
                    <a:pt x="196" y="84"/>
                  </a:cubicBezTo>
                  <a:cubicBezTo>
                    <a:pt x="224" y="84"/>
                    <a:pt x="308" y="140"/>
                    <a:pt x="363" y="140"/>
                  </a:cubicBezTo>
                  <a:cubicBezTo>
                    <a:pt x="363" y="112"/>
                    <a:pt x="335" y="84"/>
                    <a:pt x="280" y="56"/>
                  </a:cubicBezTo>
                  <a:cubicBezTo>
                    <a:pt x="196" y="28"/>
                    <a:pt x="112" y="0"/>
                    <a:pt x="29" y="0"/>
                  </a:cubicBezTo>
                  <a:close/>
                </a:path>
              </a:pathLst>
            </a:custGeom>
            <a:solidFill>
              <a:srgbClr val="936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3396034" y="2522028"/>
              <a:ext cx="55982" cy="37475"/>
            </a:xfrm>
            <a:custGeom>
              <a:avLst/>
              <a:gdLst/>
              <a:ahLst/>
              <a:cxnLst/>
              <a:rect l="l" t="t" r="r" b="b"/>
              <a:pathLst>
                <a:path w="1452" h="972" extrusionOk="0">
                  <a:moveTo>
                    <a:pt x="589" y="0"/>
                  </a:moveTo>
                  <a:cubicBezTo>
                    <a:pt x="380" y="0"/>
                    <a:pt x="175" y="62"/>
                    <a:pt x="56" y="210"/>
                  </a:cubicBezTo>
                  <a:lnTo>
                    <a:pt x="28" y="210"/>
                  </a:lnTo>
                  <a:cubicBezTo>
                    <a:pt x="0" y="266"/>
                    <a:pt x="28" y="433"/>
                    <a:pt x="84" y="517"/>
                  </a:cubicBezTo>
                  <a:cubicBezTo>
                    <a:pt x="168" y="628"/>
                    <a:pt x="335" y="601"/>
                    <a:pt x="447" y="656"/>
                  </a:cubicBezTo>
                  <a:cubicBezTo>
                    <a:pt x="623" y="757"/>
                    <a:pt x="799" y="971"/>
                    <a:pt x="996" y="971"/>
                  </a:cubicBezTo>
                  <a:cubicBezTo>
                    <a:pt x="1017" y="971"/>
                    <a:pt x="1039" y="969"/>
                    <a:pt x="1061" y="963"/>
                  </a:cubicBezTo>
                  <a:cubicBezTo>
                    <a:pt x="1451" y="824"/>
                    <a:pt x="1340" y="294"/>
                    <a:pt x="1089" y="126"/>
                  </a:cubicBezTo>
                  <a:cubicBezTo>
                    <a:pt x="958" y="48"/>
                    <a:pt x="772" y="0"/>
                    <a:pt x="589" y="0"/>
                  </a:cubicBezTo>
                  <a:close/>
                </a:path>
              </a:pathLst>
            </a:custGeom>
            <a:solidFill>
              <a:srgbClr val="774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3276626" y="2247277"/>
              <a:ext cx="50584" cy="17620"/>
            </a:xfrm>
            <a:custGeom>
              <a:avLst/>
              <a:gdLst/>
              <a:ahLst/>
              <a:cxnLst/>
              <a:rect l="l" t="t" r="r" b="b"/>
              <a:pathLst>
                <a:path w="1312" h="457" extrusionOk="0">
                  <a:moveTo>
                    <a:pt x="656" y="0"/>
                  </a:moveTo>
                  <a:cubicBezTo>
                    <a:pt x="375" y="0"/>
                    <a:pt x="90" y="103"/>
                    <a:pt x="1" y="389"/>
                  </a:cubicBezTo>
                  <a:cubicBezTo>
                    <a:pt x="58" y="438"/>
                    <a:pt x="115" y="456"/>
                    <a:pt x="173" y="456"/>
                  </a:cubicBezTo>
                  <a:cubicBezTo>
                    <a:pt x="311" y="456"/>
                    <a:pt x="449" y="353"/>
                    <a:pt x="587" y="333"/>
                  </a:cubicBezTo>
                  <a:cubicBezTo>
                    <a:pt x="618" y="329"/>
                    <a:pt x="650" y="328"/>
                    <a:pt x="682" y="328"/>
                  </a:cubicBezTo>
                  <a:cubicBezTo>
                    <a:pt x="874" y="328"/>
                    <a:pt x="1065" y="389"/>
                    <a:pt x="1256" y="389"/>
                  </a:cubicBezTo>
                  <a:cubicBezTo>
                    <a:pt x="1312" y="250"/>
                    <a:pt x="1228" y="110"/>
                    <a:pt x="1089" y="82"/>
                  </a:cubicBezTo>
                  <a:cubicBezTo>
                    <a:pt x="969" y="32"/>
                    <a:pt x="813" y="0"/>
                    <a:pt x="656" y="0"/>
                  </a:cubicBezTo>
                  <a:close/>
                </a:path>
              </a:pathLst>
            </a:custGeom>
            <a:solidFill>
              <a:srgbClr val="F2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286304" y="2506181"/>
              <a:ext cx="66739" cy="53360"/>
            </a:xfrm>
            <a:custGeom>
              <a:avLst/>
              <a:gdLst/>
              <a:ahLst/>
              <a:cxnLst/>
              <a:rect l="l" t="t" r="r" b="b"/>
              <a:pathLst>
                <a:path w="1731" h="1384" extrusionOk="0">
                  <a:moveTo>
                    <a:pt x="824" y="172"/>
                  </a:moveTo>
                  <a:cubicBezTo>
                    <a:pt x="1204" y="172"/>
                    <a:pt x="1455" y="384"/>
                    <a:pt x="1507" y="621"/>
                  </a:cubicBezTo>
                  <a:cubicBezTo>
                    <a:pt x="1535" y="816"/>
                    <a:pt x="1452" y="1039"/>
                    <a:pt x="1089" y="1151"/>
                  </a:cubicBezTo>
                  <a:lnTo>
                    <a:pt x="1005" y="1179"/>
                  </a:lnTo>
                  <a:cubicBezTo>
                    <a:pt x="919" y="1197"/>
                    <a:pt x="838" y="1206"/>
                    <a:pt x="763" y="1206"/>
                  </a:cubicBezTo>
                  <a:cubicBezTo>
                    <a:pt x="501" y="1206"/>
                    <a:pt x="317" y="1095"/>
                    <a:pt x="252" y="900"/>
                  </a:cubicBezTo>
                  <a:cubicBezTo>
                    <a:pt x="196" y="649"/>
                    <a:pt x="336" y="314"/>
                    <a:pt x="642" y="202"/>
                  </a:cubicBezTo>
                  <a:lnTo>
                    <a:pt x="754" y="175"/>
                  </a:lnTo>
                  <a:cubicBezTo>
                    <a:pt x="778" y="173"/>
                    <a:pt x="801" y="172"/>
                    <a:pt x="824" y="172"/>
                  </a:cubicBezTo>
                  <a:close/>
                  <a:moveTo>
                    <a:pt x="850" y="1"/>
                  </a:moveTo>
                  <a:cubicBezTo>
                    <a:pt x="810" y="1"/>
                    <a:pt x="769" y="3"/>
                    <a:pt x="726" y="7"/>
                  </a:cubicBezTo>
                  <a:cubicBezTo>
                    <a:pt x="670" y="7"/>
                    <a:pt x="642" y="35"/>
                    <a:pt x="587" y="35"/>
                  </a:cubicBezTo>
                  <a:cubicBezTo>
                    <a:pt x="168" y="175"/>
                    <a:pt x="1" y="593"/>
                    <a:pt x="84" y="928"/>
                  </a:cubicBezTo>
                  <a:cubicBezTo>
                    <a:pt x="153" y="1156"/>
                    <a:pt x="351" y="1383"/>
                    <a:pt x="741" y="1383"/>
                  </a:cubicBezTo>
                  <a:cubicBezTo>
                    <a:pt x="828" y="1383"/>
                    <a:pt x="926" y="1372"/>
                    <a:pt x="1033" y="1346"/>
                  </a:cubicBezTo>
                  <a:cubicBezTo>
                    <a:pt x="1061" y="1346"/>
                    <a:pt x="1117" y="1346"/>
                    <a:pt x="1145" y="1318"/>
                  </a:cubicBezTo>
                  <a:cubicBezTo>
                    <a:pt x="1619" y="1179"/>
                    <a:pt x="1731" y="844"/>
                    <a:pt x="1675" y="593"/>
                  </a:cubicBezTo>
                  <a:cubicBezTo>
                    <a:pt x="1623" y="285"/>
                    <a:pt x="1312" y="1"/>
                    <a:pt x="850" y="1"/>
                  </a:cubicBezTo>
                  <a:close/>
                </a:path>
              </a:pathLst>
            </a:custGeom>
            <a:solidFill>
              <a:srgbClr val="528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143261" y="1999323"/>
              <a:ext cx="143078" cy="159695"/>
            </a:xfrm>
            <a:custGeom>
              <a:avLst/>
              <a:gdLst/>
              <a:ahLst/>
              <a:cxnLst/>
              <a:rect l="l" t="t" r="r" b="b"/>
              <a:pathLst>
                <a:path w="3711" h="4142" extrusionOk="0">
                  <a:moveTo>
                    <a:pt x="3357" y="0"/>
                  </a:moveTo>
                  <a:cubicBezTo>
                    <a:pt x="2707" y="0"/>
                    <a:pt x="2174" y="944"/>
                    <a:pt x="1842" y="1324"/>
                  </a:cubicBezTo>
                  <a:cubicBezTo>
                    <a:pt x="1367" y="1938"/>
                    <a:pt x="335" y="2189"/>
                    <a:pt x="168" y="2998"/>
                  </a:cubicBezTo>
                  <a:cubicBezTo>
                    <a:pt x="0" y="3556"/>
                    <a:pt x="586" y="3891"/>
                    <a:pt x="949" y="4142"/>
                  </a:cubicBezTo>
                  <a:cubicBezTo>
                    <a:pt x="1256" y="3974"/>
                    <a:pt x="1284" y="3249"/>
                    <a:pt x="1423" y="2942"/>
                  </a:cubicBezTo>
                  <a:cubicBezTo>
                    <a:pt x="1618" y="2551"/>
                    <a:pt x="1786" y="2133"/>
                    <a:pt x="2009" y="1770"/>
                  </a:cubicBezTo>
                  <a:cubicBezTo>
                    <a:pt x="2204" y="1408"/>
                    <a:pt x="2567" y="989"/>
                    <a:pt x="2874" y="682"/>
                  </a:cubicBezTo>
                  <a:cubicBezTo>
                    <a:pt x="3125" y="459"/>
                    <a:pt x="3515" y="320"/>
                    <a:pt x="3711" y="96"/>
                  </a:cubicBezTo>
                  <a:cubicBezTo>
                    <a:pt x="3590" y="30"/>
                    <a:pt x="3472" y="0"/>
                    <a:pt x="3357" y="0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158297" y="2001405"/>
              <a:ext cx="128041" cy="157613"/>
            </a:xfrm>
            <a:custGeom>
              <a:avLst/>
              <a:gdLst/>
              <a:ahLst/>
              <a:cxnLst/>
              <a:rect l="l" t="t" r="r" b="b"/>
              <a:pathLst>
                <a:path w="3321" h="4088" extrusionOk="0">
                  <a:moveTo>
                    <a:pt x="3069" y="1"/>
                  </a:moveTo>
                  <a:cubicBezTo>
                    <a:pt x="2341" y="1"/>
                    <a:pt x="1730" y="1023"/>
                    <a:pt x="1479" y="1549"/>
                  </a:cubicBezTo>
                  <a:cubicBezTo>
                    <a:pt x="1284" y="1967"/>
                    <a:pt x="1" y="3865"/>
                    <a:pt x="559" y="4088"/>
                  </a:cubicBezTo>
                  <a:lnTo>
                    <a:pt x="810" y="3865"/>
                  </a:lnTo>
                  <a:cubicBezTo>
                    <a:pt x="1033" y="3613"/>
                    <a:pt x="1256" y="3279"/>
                    <a:pt x="1563" y="3028"/>
                  </a:cubicBezTo>
                  <a:cubicBezTo>
                    <a:pt x="1870" y="2804"/>
                    <a:pt x="2205" y="2637"/>
                    <a:pt x="2428" y="2302"/>
                  </a:cubicBezTo>
                  <a:cubicBezTo>
                    <a:pt x="2651" y="1967"/>
                    <a:pt x="2707" y="1577"/>
                    <a:pt x="2847" y="1186"/>
                  </a:cubicBezTo>
                  <a:cubicBezTo>
                    <a:pt x="2958" y="796"/>
                    <a:pt x="3265" y="461"/>
                    <a:pt x="3321" y="42"/>
                  </a:cubicBezTo>
                  <a:cubicBezTo>
                    <a:pt x="3236" y="14"/>
                    <a:pt x="3152" y="1"/>
                    <a:pt x="3069" y="1"/>
                  </a:cubicBezTo>
                  <a:close/>
                </a:path>
              </a:pathLst>
            </a:custGeom>
            <a:solidFill>
              <a:srgbClr val="AD7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823785" y="2264396"/>
              <a:ext cx="277557" cy="152793"/>
            </a:xfrm>
            <a:custGeom>
              <a:avLst/>
              <a:gdLst/>
              <a:ahLst/>
              <a:cxnLst/>
              <a:rect l="l" t="t" r="r" b="b"/>
              <a:pathLst>
                <a:path w="7199" h="3963" extrusionOk="0">
                  <a:moveTo>
                    <a:pt x="7198" y="1"/>
                  </a:moveTo>
                  <a:cubicBezTo>
                    <a:pt x="5245" y="1"/>
                    <a:pt x="698" y="726"/>
                    <a:pt x="0" y="2986"/>
                  </a:cubicBezTo>
                  <a:cubicBezTo>
                    <a:pt x="195" y="3349"/>
                    <a:pt x="363" y="3684"/>
                    <a:pt x="530" y="3963"/>
                  </a:cubicBezTo>
                  <a:cubicBezTo>
                    <a:pt x="1869" y="1507"/>
                    <a:pt x="3711" y="1061"/>
                    <a:pt x="7198" y="1"/>
                  </a:cubicBezTo>
                  <a:close/>
                </a:path>
              </a:pathLst>
            </a:custGeom>
            <a:solidFill>
              <a:srgbClr val="AB6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511828" y="2870343"/>
              <a:ext cx="148475" cy="129738"/>
            </a:xfrm>
            <a:custGeom>
              <a:avLst/>
              <a:gdLst/>
              <a:ahLst/>
              <a:cxnLst/>
              <a:rect l="l" t="t" r="r" b="b"/>
              <a:pathLst>
                <a:path w="3851" h="3365" extrusionOk="0">
                  <a:moveTo>
                    <a:pt x="2414" y="0"/>
                  </a:moveTo>
                  <a:cubicBezTo>
                    <a:pt x="1912" y="0"/>
                    <a:pt x="1473" y="496"/>
                    <a:pt x="1116" y="829"/>
                  </a:cubicBezTo>
                  <a:cubicBezTo>
                    <a:pt x="614" y="1275"/>
                    <a:pt x="140" y="1917"/>
                    <a:pt x="0" y="2587"/>
                  </a:cubicBezTo>
                  <a:cubicBezTo>
                    <a:pt x="140" y="2782"/>
                    <a:pt x="614" y="3061"/>
                    <a:pt x="1005" y="3200"/>
                  </a:cubicBezTo>
                  <a:cubicBezTo>
                    <a:pt x="1183" y="3254"/>
                    <a:pt x="1544" y="3364"/>
                    <a:pt x="1839" y="3364"/>
                  </a:cubicBezTo>
                  <a:cubicBezTo>
                    <a:pt x="2006" y="3364"/>
                    <a:pt x="2152" y="3329"/>
                    <a:pt x="2232" y="3228"/>
                  </a:cubicBezTo>
                  <a:cubicBezTo>
                    <a:pt x="2456" y="3145"/>
                    <a:pt x="2679" y="2670"/>
                    <a:pt x="2818" y="2475"/>
                  </a:cubicBezTo>
                  <a:cubicBezTo>
                    <a:pt x="3014" y="2168"/>
                    <a:pt x="3181" y="1778"/>
                    <a:pt x="3320" y="1443"/>
                  </a:cubicBezTo>
                  <a:cubicBezTo>
                    <a:pt x="3404" y="1192"/>
                    <a:pt x="3851" y="996"/>
                    <a:pt x="3711" y="745"/>
                  </a:cubicBezTo>
                  <a:cubicBezTo>
                    <a:pt x="3627" y="578"/>
                    <a:pt x="2846" y="132"/>
                    <a:pt x="2679" y="48"/>
                  </a:cubicBezTo>
                  <a:cubicBezTo>
                    <a:pt x="2589" y="15"/>
                    <a:pt x="2500" y="0"/>
                    <a:pt x="2414" y="0"/>
                  </a:cubicBezTo>
                  <a:close/>
                </a:path>
              </a:pathLst>
            </a:custGeom>
            <a:solidFill>
              <a:srgbClr val="AF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511828" y="2870343"/>
              <a:ext cx="148475" cy="129853"/>
            </a:xfrm>
            <a:custGeom>
              <a:avLst/>
              <a:gdLst/>
              <a:ahLst/>
              <a:cxnLst/>
              <a:rect l="l" t="t" r="r" b="b"/>
              <a:pathLst>
                <a:path w="3851" h="3368" extrusionOk="0">
                  <a:moveTo>
                    <a:pt x="2414" y="0"/>
                  </a:moveTo>
                  <a:cubicBezTo>
                    <a:pt x="1912" y="0"/>
                    <a:pt x="1473" y="496"/>
                    <a:pt x="1116" y="829"/>
                  </a:cubicBezTo>
                  <a:cubicBezTo>
                    <a:pt x="1033" y="885"/>
                    <a:pt x="949" y="969"/>
                    <a:pt x="865" y="1052"/>
                  </a:cubicBezTo>
                  <a:lnTo>
                    <a:pt x="810" y="1108"/>
                  </a:lnTo>
                  <a:cubicBezTo>
                    <a:pt x="782" y="1164"/>
                    <a:pt x="726" y="1192"/>
                    <a:pt x="698" y="1247"/>
                  </a:cubicBezTo>
                  <a:lnTo>
                    <a:pt x="642" y="1331"/>
                  </a:lnTo>
                  <a:cubicBezTo>
                    <a:pt x="810" y="1387"/>
                    <a:pt x="977" y="1471"/>
                    <a:pt x="1144" y="1526"/>
                  </a:cubicBezTo>
                  <a:cubicBezTo>
                    <a:pt x="1340" y="1666"/>
                    <a:pt x="1535" y="1805"/>
                    <a:pt x="1702" y="1973"/>
                  </a:cubicBezTo>
                  <a:lnTo>
                    <a:pt x="1758" y="2057"/>
                  </a:lnTo>
                  <a:cubicBezTo>
                    <a:pt x="1925" y="2391"/>
                    <a:pt x="1925" y="2754"/>
                    <a:pt x="1758" y="3061"/>
                  </a:cubicBezTo>
                  <a:lnTo>
                    <a:pt x="1674" y="3089"/>
                  </a:lnTo>
                  <a:cubicBezTo>
                    <a:pt x="1600" y="3099"/>
                    <a:pt x="1525" y="3104"/>
                    <a:pt x="1452" y="3104"/>
                  </a:cubicBezTo>
                  <a:cubicBezTo>
                    <a:pt x="920" y="3104"/>
                    <a:pt x="417" y="2853"/>
                    <a:pt x="0" y="2559"/>
                  </a:cubicBezTo>
                  <a:lnTo>
                    <a:pt x="0" y="2587"/>
                  </a:lnTo>
                  <a:cubicBezTo>
                    <a:pt x="140" y="2782"/>
                    <a:pt x="614" y="3061"/>
                    <a:pt x="1005" y="3200"/>
                  </a:cubicBezTo>
                  <a:cubicBezTo>
                    <a:pt x="1144" y="3256"/>
                    <a:pt x="1423" y="3340"/>
                    <a:pt x="1674" y="3340"/>
                  </a:cubicBezTo>
                  <a:lnTo>
                    <a:pt x="1702" y="3368"/>
                  </a:lnTo>
                  <a:lnTo>
                    <a:pt x="1898" y="3368"/>
                  </a:lnTo>
                  <a:lnTo>
                    <a:pt x="1953" y="3340"/>
                  </a:lnTo>
                  <a:lnTo>
                    <a:pt x="2065" y="3340"/>
                  </a:lnTo>
                  <a:lnTo>
                    <a:pt x="2093" y="3312"/>
                  </a:lnTo>
                  <a:lnTo>
                    <a:pt x="2121" y="3312"/>
                  </a:lnTo>
                  <a:lnTo>
                    <a:pt x="2177" y="3284"/>
                  </a:lnTo>
                  <a:lnTo>
                    <a:pt x="2177" y="3256"/>
                  </a:lnTo>
                  <a:lnTo>
                    <a:pt x="2232" y="3228"/>
                  </a:lnTo>
                  <a:cubicBezTo>
                    <a:pt x="2456" y="3145"/>
                    <a:pt x="2679" y="2670"/>
                    <a:pt x="2818" y="2475"/>
                  </a:cubicBezTo>
                  <a:cubicBezTo>
                    <a:pt x="3014" y="2168"/>
                    <a:pt x="3181" y="1778"/>
                    <a:pt x="3320" y="1443"/>
                  </a:cubicBezTo>
                  <a:cubicBezTo>
                    <a:pt x="3404" y="1192"/>
                    <a:pt x="3851" y="996"/>
                    <a:pt x="3711" y="745"/>
                  </a:cubicBezTo>
                  <a:cubicBezTo>
                    <a:pt x="3627" y="578"/>
                    <a:pt x="2846" y="132"/>
                    <a:pt x="2679" y="48"/>
                  </a:cubicBezTo>
                  <a:cubicBezTo>
                    <a:pt x="2589" y="15"/>
                    <a:pt x="2500" y="0"/>
                    <a:pt x="2414" y="0"/>
                  </a:cubicBezTo>
                  <a:close/>
                </a:path>
              </a:pathLst>
            </a:custGeom>
            <a:solidFill>
              <a:srgbClr val="9D6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557016" y="2870536"/>
              <a:ext cx="103289" cy="129660"/>
            </a:xfrm>
            <a:custGeom>
              <a:avLst/>
              <a:gdLst/>
              <a:ahLst/>
              <a:cxnLst/>
              <a:rect l="l" t="t" r="r" b="b"/>
              <a:pathLst>
                <a:path w="2679" h="3363" extrusionOk="0">
                  <a:moveTo>
                    <a:pt x="1262" y="1"/>
                  </a:moveTo>
                  <a:cubicBezTo>
                    <a:pt x="795" y="1"/>
                    <a:pt x="357" y="435"/>
                    <a:pt x="0" y="768"/>
                  </a:cubicBezTo>
                  <a:cubicBezTo>
                    <a:pt x="335" y="880"/>
                    <a:pt x="642" y="1075"/>
                    <a:pt x="893" y="1326"/>
                  </a:cubicBezTo>
                  <a:cubicBezTo>
                    <a:pt x="1088" y="1549"/>
                    <a:pt x="1228" y="1884"/>
                    <a:pt x="1144" y="2191"/>
                  </a:cubicBezTo>
                  <a:cubicBezTo>
                    <a:pt x="1116" y="2442"/>
                    <a:pt x="1032" y="2610"/>
                    <a:pt x="893" y="2805"/>
                  </a:cubicBezTo>
                  <a:cubicBezTo>
                    <a:pt x="781" y="2972"/>
                    <a:pt x="726" y="3168"/>
                    <a:pt x="698" y="3363"/>
                  </a:cubicBezTo>
                  <a:cubicBezTo>
                    <a:pt x="865" y="3335"/>
                    <a:pt x="1005" y="3307"/>
                    <a:pt x="1060" y="3223"/>
                  </a:cubicBezTo>
                  <a:cubicBezTo>
                    <a:pt x="1284" y="3140"/>
                    <a:pt x="1507" y="2665"/>
                    <a:pt x="1646" y="2470"/>
                  </a:cubicBezTo>
                  <a:cubicBezTo>
                    <a:pt x="1842" y="2163"/>
                    <a:pt x="2009" y="1773"/>
                    <a:pt x="2148" y="1438"/>
                  </a:cubicBezTo>
                  <a:cubicBezTo>
                    <a:pt x="2232" y="1187"/>
                    <a:pt x="2679" y="991"/>
                    <a:pt x="2539" y="740"/>
                  </a:cubicBezTo>
                  <a:cubicBezTo>
                    <a:pt x="2455" y="573"/>
                    <a:pt x="1674" y="127"/>
                    <a:pt x="1507" y="43"/>
                  </a:cubicBezTo>
                  <a:cubicBezTo>
                    <a:pt x="1424" y="14"/>
                    <a:pt x="1343" y="1"/>
                    <a:pt x="1262" y="1"/>
                  </a:cubicBezTo>
                  <a:close/>
                </a:path>
              </a:pathLst>
            </a:custGeom>
            <a:solidFill>
              <a:srgbClr val="8E5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1183379" y="3380556"/>
              <a:ext cx="139839" cy="152099"/>
            </a:xfrm>
            <a:custGeom>
              <a:avLst/>
              <a:gdLst/>
              <a:ahLst/>
              <a:cxnLst/>
              <a:rect l="l" t="t" r="r" b="b"/>
              <a:pathLst>
                <a:path w="3627" h="3945" extrusionOk="0">
                  <a:moveTo>
                    <a:pt x="1184" y="1"/>
                  </a:moveTo>
                  <a:cubicBezTo>
                    <a:pt x="1162" y="1"/>
                    <a:pt x="1140" y="4"/>
                    <a:pt x="1116" y="11"/>
                  </a:cubicBezTo>
                  <a:cubicBezTo>
                    <a:pt x="921" y="67"/>
                    <a:pt x="391" y="764"/>
                    <a:pt x="307" y="932"/>
                  </a:cubicBezTo>
                  <a:cubicBezTo>
                    <a:pt x="0" y="1518"/>
                    <a:pt x="530" y="2131"/>
                    <a:pt x="865" y="2606"/>
                  </a:cubicBezTo>
                  <a:cubicBezTo>
                    <a:pt x="1256" y="3164"/>
                    <a:pt x="1814" y="3722"/>
                    <a:pt x="2455" y="3945"/>
                  </a:cubicBezTo>
                  <a:cubicBezTo>
                    <a:pt x="2650" y="3805"/>
                    <a:pt x="2985" y="3387"/>
                    <a:pt x="3181" y="2996"/>
                  </a:cubicBezTo>
                  <a:cubicBezTo>
                    <a:pt x="3320" y="2745"/>
                    <a:pt x="3627" y="2048"/>
                    <a:pt x="3376" y="1797"/>
                  </a:cubicBezTo>
                  <a:cubicBezTo>
                    <a:pt x="3320" y="1573"/>
                    <a:pt x="2874" y="1294"/>
                    <a:pt x="2706" y="1127"/>
                  </a:cubicBezTo>
                  <a:cubicBezTo>
                    <a:pt x="2455" y="876"/>
                    <a:pt x="2093" y="681"/>
                    <a:pt x="1786" y="513"/>
                  </a:cubicBezTo>
                  <a:cubicBezTo>
                    <a:pt x="1556" y="386"/>
                    <a:pt x="1419" y="1"/>
                    <a:pt x="1184" y="1"/>
                  </a:cubicBezTo>
                  <a:close/>
                </a:path>
              </a:pathLst>
            </a:custGeom>
            <a:solidFill>
              <a:srgbClr val="AF7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1183379" y="3380556"/>
              <a:ext cx="135559" cy="132745"/>
            </a:xfrm>
            <a:custGeom>
              <a:avLst/>
              <a:gdLst/>
              <a:ahLst/>
              <a:cxnLst/>
              <a:rect l="l" t="t" r="r" b="b"/>
              <a:pathLst>
                <a:path w="3516" h="3443" extrusionOk="0">
                  <a:moveTo>
                    <a:pt x="1184" y="1"/>
                  </a:moveTo>
                  <a:cubicBezTo>
                    <a:pt x="1162" y="1"/>
                    <a:pt x="1140" y="4"/>
                    <a:pt x="1116" y="11"/>
                  </a:cubicBezTo>
                  <a:cubicBezTo>
                    <a:pt x="921" y="67"/>
                    <a:pt x="391" y="764"/>
                    <a:pt x="307" y="932"/>
                  </a:cubicBezTo>
                  <a:cubicBezTo>
                    <a:pt x="0" y="1518"/>
                    <a:pt x="530" y="2131"/>
                    <a:pt x="865" y="2606"/>
                  </a:cubicBezTo>
                  <a:cubicBezTo>
                    <a:pt x="1060" y="2913"/>
                    <a:pt x="1339" y="3192"/>
                    <a:pt x="1646" y="3443"/>
                  </a:cubicBezTo>
                  <a:cubicBezTo>
                    <a:pt x="2107" y="2959"/>
                    <a:pt x="2549" y="2646"/>
                    <a:pt x="3018" y="2646"/>
                  </a:cubicBezTo>
                  <a:cubicBezTo>
                    <a:pt x="3118" y="2646"/>
                    <a:pt x="3218" y="2660"/>
                    <a:pt x="3320" y="2689"/>
                  </a:cubicBezTo>
                  <a:lnTo>
                    <a:pt x="3432" y="2410"/>
                  </a:lnTo>
                  <a:cubicBezTo>
                    <a:pt x="3487" y="2187"/>
                    <a:pt x="3515" y="1936"/>
                    <a:pt x="3376" y="1797"/>
                  </a:cubicBezTo>
                  <a:cubicBezTo>
                    <a:pt x="3320" y="1573"/>
                    <a:pt x="2874" y="1294"/>
                    <a:pt x="2706" y="1127"/>
                  </a:cubicBezTo>
                  <a:cubicBezTo>
                    <a:pt x="2455" y="876"/>
                    <a:pt x="2093" y="681"/>
                    <a:pt x="1786" y="513"/>
                  </a:cubicBezTo>
                  <a:cubicBezTo>
                    <a:pt x="1556" y="386"/>
                    <a:pt x="1419" y="1"/>
                    <a:pt x="1184" y="1"/>
                  </a:cubicBezTo>
                  <a:close/>
                </a:path>
              </a:pathLst>
            </a:custGeom>
            <a:solidFill>
              <a:srgbClr val="9D6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1183379" y="3380556"/>
              <a:ext cx="133400" cy="152099"/>
            </a:xfrm>
            <a:custGeom>
              <a:avLst/>
              <a:gdLst/>
              <a:ahLst/>
              <a:cxnLst/>
              <a:rect l="l" t="t" r="r" b="b"/>
              <a:pathLst>
                <a:path w="3460" h="3945" extrusionOk="0">
                  <a:moveTo>
                    <a:pt x="1184" y="1"/>
                  </a:moveTo>
                  <a:cubicBezTo>
                    <a:pt x="1162" y="1"/>
                    <a:pt x="1140" y="4"/>
                    <a:pt x="1116" y="11"/>
                  </a:cubicBezTo>
                  <a:cubicBezTo>
                    <a:pt x="921" y="67"/>
                    <a:pt x="391" y="764"/>
                    <a:pt x="307" y="932"/>
                  </a:cubicBezTo>
                  <a:cubicBezTo>
                    <a:pt x="0" y="1518"/>
                    <a:pt x="530" y="2131"/>
                    <a:pt x="865" y="2606"/>
                  </a:cubicBezTo>
                  <a:cubicBezTo>
                    <a:pt x="921" y="2689"/>
                    <a:pt x="977" y="2773"/>
                    <a:pt x="1060" y="2857"/>
                  </a:cubicBezTo>
                  <a:lnTo>
                    <a:pt x="1116" y="2913"/>
                  </a:lnTo>
                  <a:cubicBezTo>
                    <a:pt x="1144" y="2968"/>
                    <a:pt x="1172" y="3024"/>
                    <a:pt x="1228" y="3052"/>
                  </a:cubicBezTo>
                  <a:lnTo>
                    <a:pt x="1283" y="3136"/>
                  </a:lnTo>
                  <a:cubicBezTo>
                    <a:pt x="1367" y="2968"/>
                    <a:pt x="1479" y="2801"/>
                    <a:pt x="1562" y="2662"/>
                  </a:cubicBezTo>
                  <a:cubicBezTo>
                    <a:pt x="1730" y="2494"/>
                    <a:pt x="1869" y="2299"/>
                    <a:pt x="2065" y="2159"/>
                  </a:cubicBezTo>
                  <a:lnTo>
                    <a:pt x="2176" y="2131"/>
                  </a:lnTo>
                  <a:cubicBezTo>
                    <a:pt x="2313" y="2079"/>
                    <a:pt x="2446" y="2054"/>
                    <a:pt x="2575" y="2054"/>
                  </a:cubicBezTo>
                  <a:cubicBezTo>
                    <a:pt x="2788" y="2054"/>
                    <a:pt x="2990" y="2121"/>
                    <a:pt x="3181" y="2243"/>
                  </a:cubicBezTo>
                  <a:lnTo>
                    <a:pt x="3181" y="2355"/>
                  </a:lnTo>
                  <a:cubicBezTo>
                    <a:pt x="3181" y="2968"/>
                    <a:pt x="2846" y="3498"/>
                    <a:pt x="2427" y="3917"/>
                  </a:cubicBezTo>
                  <a:lnTo>
                    <a:pt x="2455" y="3945"/>
                  </a:lnTo>
                  <a:cubicBezTo>
                    <a:pt x="2650" y="3805"/>
                    <a:pt x="2985" y="3387"/>
                    <a:pt x="3181" y="2996"/>
                  </a:cubicBezTo>
                  <a:cubicBezTo>
                    <a:pt x="3264" y="2885"/>
                    <a:pt x="3376" y="2606"/>
                    <a:pt x="3432" y="2355"/>
                  </a:cubicBezTo>
                  <a:lnTo>
                    <a:pt x="3460" y="2271"/>
                  </a:lnTo>
                  <a:lnTo>
                    <a:pt x="3460" y="2243"/>
                  </a:lnTo>
                  <a:lnTo>
                    <a:pt x="3460" y="2187"/>
                  </a:lnTo>
                  <a:lnTo>
                    <a:pt x="3460" y="2159"/>
                  </a:lnTo>
                  <a:lnTo>
                    <a:pt x="3460" y="2104"/>
                  </a:lnTo>
                  <a:lnTo>
                    <a:pt x="3460" y="2076"/>
                  </a:lnTo>
                  <a:lnTo>
                    <a:pt x="3460" y="2020"/>
                  </a:lnTo>
                  <a:lnTo>
                    <a:pt x="3460" y="1992"/>
                  </a:lnTo>
                  <a:lnTo>
                    <a:pt x="3460" y="1936"/>
                  </a:lnTo>
                  <a:lnTo>
                    <a:pt x="3460" y="1908"/>
                  </a:lnTo>
                  <a:lnTo>
                    <a:pt x="3432" y="1880"/>
                  </a:lnTo>
                  <a:lnTo>
                    <a:pt x="3432" y="1852"/>
                  </a:lnTo>
                  <a:lnTo>
                    <a:pt x="3376" y="1797"/>
                  </a:lnTo>
                  <a:cubicBezTo>
                    <a:pt x="3320" y="1573"/>
                    <a:pt x="2874" y="1294"/>
                    <a:pt x="2706" y="1127"/>
                  </a:cubicBezTo>
                  <a:cubicBezTo>
                    <a:pt x="2455" y="876"/>
                    <a:pt x="2093" y="681"/>
                    <a:pt x="1786" y="513"/>
                  </a:cubicBezTo>
                  <a:cubicBezTo>
                    <a:pt x="1556" y="386"/>
                    <a:pt x="1419" y="1"/>
                    <a:pt x="1184" y="1"/>
                  </a:cubicBezTo>
                  <a:close/>
                </a:path>
              </a:pathLst>
            </a:custGeom>
            <a:solidFill>
              <a:srgbClr val="9D6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1184420" y="3380556"/>
              <a:ext cx="133439" cy="97274"/>
            </a:xfrm>
            <a:custGeom>
              <a:avLst/>
              <a:gdLst/>
              <a:ahLst/>
              <a:cxnLst/>
              <a:rect l="l" t="t" r="r" b="b"/>
              <a:pathLst>
                <a:path w="3461" h="2523" extrusionOk="0">
                  <a:moveTo>
                    <a:pt x="1157" y="1"/>
                  </a:moveTo>
                  <a:cubicBezTo>
                    <a:pt x="1135" y="1"/>
                    <a:pt x="1113" y="4"/>
                    <a:pt x="1089" y="11"/>
                  </a:cubicBezTo>
                  <a:cubicBezTo>
                    <a:pt x="894" y="67"/>
                    <a:pt x="364" y="764"/>
                    <a:pt x="280" y="932"/>
                  </a:cubicBezTo>
                  <a:cubicBezTo>
                    <a:pt x="1" y="1490"/>
                    <a:pt x="447" y="2048"/>
                    <a:pt x="782" y="2522"/>
                  </a:cubicBezTo>
                  <a:cubicBezTo>
                    <a:pt x="922" y="2215"/>
                    <a:pt x="1173" y="1936"/>
                    <a:pt x="1452" y="1713"/>
                  </a:cubicBezTo>
                  <a:cubicBezTo>
                    <a:pt x="1624" y="1598"/>
                    <a:pt x="1849" y="1523"/>
                    <a:pt x="2063" y="1523"/>
                  </a:cubicBezTo>
                  <a:cubicBezTo>
                    <a:pt x="2161" y="1523"/>
                    <a:pt x="2257" y="1538"/>
                    <a:pt x="2345" y="1573"/>
                  </a:cubicBezTo>
                  <a:cubicBezTo>
                    <a:pt x="2596" y="1657"/>
                    <a:pt x="2735" y="1741"/>
                    <a:pt x="2930" y="1908"/>
                  </a:cubicBezTo>
                  <a:cubicBezTo>
                    <a:pt x="3070" y="2048"/>
                    <a:pt x="3265" y="2104"/>
                    <a:pt x="3433" y="2159"/>
                  </a:cubicBezTo>
                  <a:cubicBezTo>
                    <a:pt x="3460" y="2020"/>
                    <a:pt x="3433" y="1880"/>
                    <a:pt x="3349" y="1797"/>
                  </a:cubicBezTo>
                  <a:cubicBezTo>
                    <a:pt x="3293" y="1573"/>
                    <a:pt x="2847" y="1294"/>
                    <a:pt x="2679" y="1127"/>
                  </a:cubicBezTo>
                  <a:cubicBezTo>
                    <a:pt x="2428" y="876"/>
                    <a:pt x="2066" y="681"/>
                    <a:pt x="1759" y="513"/>
                  </a:cubicBezTo>
                  <a:cubicBezTo>
                    <a:pt x="1529" y="386"/>
                    <a:pt x="1392" y="1"/>
                    <a:pt x="1157" y="1"/>
                  </a:cubicBezTo>
                  <a:close/>
                </a:path>
              </a:pathLst>
            </a:custGeom>
            <a:solidFill>
              <a:srgbClr val="8E5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558095" y="2598176"/>
              <a:ext cx="345299" cy="415700"/>
            </a:xfrm>
            <a:custGeom>
              <a:avLst/>
              <a:gdLst/>
              <a:ahLst/>
              <a:cxnLst/>
              <a:rect l="l" t="t" r="r" b="b"/>
              <a:pathLst>
                <a:path w="8956" h="10782" extrusionOk="0">
                  <a:moveTo>
                    <a:pt x="3828" y="0"/>
                  </a:moveTo>
                  <a:cubicBezTo>
                    <a:pt x="2243" y="0"/>
                    <a:pt x="693" y="1497"/>
                    <a:pt x="670" y="1918"/>
                  </a:cubicBezTo>
                  <a:cubicBezTo>
                    <a:pt x="586" y="3257"/>
                    <a:pt x="2539" y="4317"/>
                    <a:pt x="3739" y="4680"/>
                  </a:cubicBezTo>
                  <a:cubicBezTo>
                    <a:pt x="4687" y="4987"/>
                    <a:pt x="7142" y="4847"/>
                    <a:pt x="5831" y="6465"/>
                  </a:cubicBezTo>
                  <a:cubicBezTo>
                    <a:pt x="5524" y="6856"/>
                    <a:pt x="4799" y="7414"/>
                    <a:pt x="4352" y="7637"/>
                  </a:cubicBezTo>
                  <a:cubicBezTo>
                    <a:pt x="4121" y="7760"/>
                    <a:pt x="3941" y="7798"/>
                    <a:pt x="3779" y="7798"/>
                  </a:cubicBezTo>
                  <a:cubicBezTo>
                    <a:pt x="3648" y="7798"/>
                    <a:pt x="3529" y="7773"/>
                    <a:pt x="3404" y="7749"/>
                  </a:cubicBezTo>
                  <a:cubicBezTo>
                    <a:pt x="3285" y="7732"/>
                    <a:pt x="3156" y="7704"/>
                    <a:pt x="3011" y="7704"/>
                  </a:cubicBezTo>
                  <a:cubicBezTo>
                    <a:pt x="2917" y="7704"/>
                    <a:pt x="2816" y="7716"/>
                    <a:pt x="2706" y="7749"/>
                  </a:cubicBezTo>
                  <a:cubicBezTo>
                    <a:pt x="1897" y="7916"/>
                    <a:pt x="0" y="10036"/>
                    <a:pt x="977" y="10706"/>
                  </a:cubicBezTo>
                  <a:cubicBezTo>
                    <a:pt x="1051" y="10760"/>
                    <a:pt x="1195" y="10781"/>
                    <a:pt x="1374" y="10781"/>
                  </a:cubicBezTo>
                  <a:cubicBezTo>
                    <a:pt x="1934" y="10781"/>
                    <a:pt x="2843" y="10574"/>
                    <a:pt x="3097" y="10511"/>
                  </a:cubicBezTo>
                  <a:cubicBezTo>
                    <a:pt x="3794" y="10343"/>
                    <a:pt x="4408" y="9980"/>
                    <a:pt x="5022" y="9478"/>
                  </a:cubicBezTo>
                  <a:cubicBezTo>
                    <a:pt x="6054" y="8641"/>
                    <a:pt x="6919" y="7749"/>
                    <a:pt x="7589" y="6633"/>
                  </a:cubicBezTo>
                  <a:cubicBezTo>
                    <a:pt x="7896" y="6130"/>
                    <a:pt x="8230" y="5656"/>
                    <a:pt x="8509" y="5154"/>
                  </a:cubicBezTo>
                  <a:cubicBezTo>
                    <a:pt x="8956" y="4429"/>
                    <a:pt x="8956" y="4289"/>
                    <a:pt x="8454" y="3675"/>
                  </a:cubicBezTo>
                  <a:cubicBezTo>
                    <a:pt x="8063" y="3145"/>
                    <a:pt x="7505" y="2838"/>
                    <a:pt x="6975" y="2503"/>
                  </a:cubicBezTo>
                  <a:cubicBezTo>
                    <a:pt x="6110" y="1946"/>
                    <a:pt x="5468" y="941"/>
                    <a:pt x="4743" y="188"/>
                  </a:cubicBezTo>
                  <a:cubicBezTo>
                    <a:pt x="4444" y="56"/>
                    <a:pt x="4135" y="0"/>
                    <a:pt x="3828" y="0"/>
                  </a:cubicBezTo>
                  <a:close/>
                </a:path>
              </a:pathLst>
            </a:custGeom>
            <a:solidFill>
              <a:srgbClr val="845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1248770" y="2692099"/>
              <a:ext cx="715542" cy="777153"/>
            </a:xfrm>
            <a:custGeom>
              <a:avLst/>
              <a:gdLst/>
              <a:ahLst/>
              <a:cxnLst/>
              <a:rect l="l" t="t" r="r" b="b"/>
              <a:pathLst>
                <a:path w="18559" h="20157" extrusionOk="0">
                  <a:moveTo>
                    <a:pt x="15757" y="0"/>
                  </a:moveTo>
                  <a:cubicBezTo>
                    <a:pt x="15368" y="0"/>
                    <a:pt x="15010" y="43"/>
                    <a:pt x="14737" y="123"/>
                  </a:cubicBezTo>
                  <a:cubicBezTo>
                    <a:pt x="13035" y="625"/>
                    <a:pt x="12254" y="2606"/>
                    <a:pt x="11110" y="3862"/>
                  </a:cubicBezTo>
                  <a:cubicBezTo>
                    <a:pt x="8459" y="6735"/>
                    <a:pt x="3075" y="5759"/>
                    <a:pt x="2182" y="10334"/>
                  </a:cubicBezTo>
                  <a:cubicBezTo>
                    <a:pt x="1847" y="12064"/>
                    <a:pt x="1345" y="13738"/>
                    <a:pt x="1122" y="15524"/>
                  </a:cubicBezTo>
                  <a:cubicBezTo>
                    <a:pt x="984" y="16489"/>
                    <a:pt x="0" y="20156"/>
                    <a:pt x="1409" y="20156"/>
                  </a:cubicBezTo>
                  <a:cubicBezTo>
                    <a:pt x="1424" y="20156"/>
                    <a:pt x="1440" y="20156"/>
                    <a:pt x="1457" y="20155"/>
                  </a:cubicBezTo>
                  <a:cubicBezTo>
                    <a:pt x="2712" y="20127"/>
                    <a:pt x="2880" y="16919"/>
                    <a:pt x="3019" y="15970"/>
                  </a:cubicBezTo>
                  <a:cubicBezTo>
                    <a:pt x="3298" y="14157"/>
                    <a:pt x="3800" y="11757"/>
                    <a:pt x="4581" y="10864"/>
                  </a:cubicBezTo>
                  <a:cubicBezTo>
                    <a:pt x="5976" y="9274"/>
                    <a:pt x="9101" y="8688"/>
                    <a:pt x="12616" y="6986"/>
                  </a:cubicBezTo>
                  <a:cubicBezTo>
                    <a:pt x="14486" y="6094"/>
                    <a:pt x="14681" y="5034"/>
                    <a:pt x="15378" y="3806"/>
                  </a:cubicBezTo>
                  <a:cubicBezTo>
                    <a:pt x="16058" y="2634"/>
                    <a:pt x="17013" y="1403"/>
                    <a:pt x="17996" y="1403"/>
                  </a:cubicBezTo>
                  <a:cubicBezTo>
                    <a:pt x="18183" y="1403"/>
                    <a:pt x="18371" y="1448"/>
                    <a:pt x="18559" y="1546"/>
                  </a:cubicBezTo>
                  <a:cubicBezTo>
                    <a:pt x="18538" y="442"/>
                    <a:pt x="16996" y="0"/>
                    <a:pt x="15757" y="0"/>
                  </a:cubicBezTo>
                  <a:close/>
                </a:path>
              </a:pathLst>
            </a:custGeom>
            <a:solidFill>
              <a:srgbClr val="845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2558095" y="2834525"/>
              <a:ext cx="264642" cy="179358"/>
            </a:xfrm>
            <a:custGeom>
              <a:avLst/>
              <a:gdLst/>
              <a:ahLst/>
              <a:cxnLst/>
              <a:rect l="l" t="t" r="r" b="b"/>
              <a:pathLst>
                <a:path w="6864" h="4652" extrusionOk="0">
                  <a:moveTo>
                    <a:pt x="6054" y="0"/>
                  </a:moveTo>
                  <a:cubicBezTo>
                    <a:pt x="5998" y="112"/>
                    <a:pt x="5943" y="224"/>
                    <a:pt x="5831" y="335"/>
                  </a:cubicBezTo>
                  <a:cubicBezTo>
                    <a:pt x="5524" y="726"/>
                    <a:pt x="4799" y="1284"/>
                    <a:pt x="4352" y="1507"/>
                  </a:cubicBezTo>
                  <a:cubicBezTo>
                    <a:pt x="4121" y="1630"/>
                    <a:pt x="3941" y="1668"/>
                    <a:pt x="3779" y="1668"/>
                  </a:cubicBezTo>
                  <a:cubicBezTo>
                    <a:pt x="3648" y="1668"/>
                    <a:pt x="3529" y="1643"/>
                    <a:pt x="3404" y="1619"/>
                  </a:cubicBezTo>
                  <a:cubicBezTo>
                    <a:pt x="3285" y="1602"/>
                    <a:pt x="3156" y="1574"/>
                    <a:pt x="3011" y="1574"/>
                  </a:cubicBezTo>
                  <a:cubicBezTo>
                    <a:pt x="2917" y="1574"/>
                    <a:pt x="2816" y="1586"/>
                    <a:pt x="2706" y="1619"/>
                  </a:cubicBezTo>
                  <a:cubicBezTo>
                    <a:pt x="1897" y="1786"/>
                    <a:pt x="0" y="3906"/>
                    <a:pt x="977" y="4576"/>
                  </a:cubicBezTo>
                  <a:cubicBezTo>
                    <a:pt x="1051" y="4630"/>
                    <a:pt x="1195" y="4651"/>
                    <a:pt x="1374" y="4651"/>
                  </a:cubicBezTo>
                  <a:cubicBezTo>
                    <a:pt x="1934" y="4651"/>
                    <a:pt x="2843" y="4444"/>
                    <a:pt x="3097" y="4381"/>
                  </a:cubicBezTo>
                  <a:cubicBezTo>
                    <a:pt x="3794" y="4213"/>
                    <a:pt x="4408" y="3850"/>
                    <a:pt x="5022" y="3348"/>
                  </a:cubicBezTo>
                  <a:cubicBezTo>
                    <a:pt x="5719" y="2790"/>
                    <a:pt x="6333" y="2204"/>
                    <a:pt x="6863" y="1535"/>
                  </a:cubicBezTo>
                  <a:cubicBezTo>
                    <a:pt x="6724" y="1423"/>
                    <a:pt x="6612" y="1284"/>
                    <a:pt x="6556" y="1088"/>
                  </a:cubicBezTo>
                  <a:cubicBezTo>
                    <a:pt x="6473" y="809"/>
                    <a:pt x="6445" y="84"/>
                    <a:pt x="6054" y="0"/>
                  </a:cubicBezTo>
                  <a:close/>
                </a:path>
              </a:pathLst>
            </a:custGeom>
            <a:solidFill>
              <a:srgbClr val="CC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2558095" y="2844202"/>
              <a:ext cx="264642" cy="169681"/>
            </a:xfrm>
            <a:custGeom>
              <a:avLst/>
              <a:gdLst/>
              <a:ahLst/>
              <a:cxnLst/>
              <a:rect l="l" t="t" r="r" b="b"/>
              <a:pathLst>
                <a:path w="6864" h="4401" extrusionOk="0">
                  <a:moveTo>
                    <a:pt x="6333" y="0"/>
                  </a:moveTo>
                  <a:cubicBezTo>
                    <a:pt x="6194" y="307"/>
                    <a:pt x="6026" y="586"/>
                    <a:pt x="5803" y="810"/>
                  </a:cubicBezTo>
                  <a:cubicBezTo>
                    <a:pt x="5664" y="1005"/>
                    <a:pt x="5524" y="1144"/>
                    <a:pt x="5385" y="1312"/>
                  </a:cubicBezTo>
                  <a:cubicBezTo>
                    <a:pt x="5106" y="1619"/>
                    <a:pt x="4771" y="1898"/>
                    <a:pt x="4380" y="2093"/>
                  </a:cubicBezTo>
                  <a:cubicBezTo>
                    <a:pt x="4177" y="2195"/>
                    <a:pt x="3962" y="2244"/>
                    <a:pt x="3748" y="2244"/>
                  </a:cubicBezTo>
                  <a:cubicBezTo>
                    <a:pt x="3493" y="2244"/>
                    <a:pt x="3241" y="2174"/>
                    <a:pt x="3013" y="2037"/>
                  </a:cubicBezTo>
                  <a:cubicBezTo>
                    <a:pt x="2734" y="1870"/>
                    <a:pt x="2734" y="1647"/>
                    <a:pt x="2874" y="1451"/>
                  </a:cubicBezTo>
                  <a:lnTo>
                    <a:pt x="2902" y="1340"/>
                  </a:lnTo>
                  <a:cubicBezTo>
                    <a:pt x="2846" y="1340"/>
                    <a:pt x="2762" y="1340"/>
                    <a:pt x="2706" y="1368"/>
                  </a:cubicBezTo>
                  <a:cubicBezTo>
                    <a:pt x="1897" y="1535"/>
                    <a:pt x="0" y="3655"/>
                    <a:pt x="977" y="4325"/>
                  </a:cubicBezTo>
                  <a:cubicBezTo>
                    <a:pt x="1051" y="4379"/>
                    <a:pt x="1195" y="4400"/>
                    <a:pt x="1374" y="4400"/>
                  </a:cubicBezTo>
                  <a:cubicBezTo>
                    <a:pt x="1934" y="4400"/>
                    <a:pt x="2843" y="4193"/>
                    <a:pt x="3097" y="4130"/>
                  </a:cubicBezTo>
                  <a:cubicBezTo>
                    <a:pt x="3794" y="3962"/>
                    <a:pt x="4408" y="3599"/>
                    <a:pt x="5022" y="3097"/>
                  </a:cubicBezTo>
                  <a:cubicBezTo>
                    <a:pt x="5719" y="2539"/>
                    <a:pt x="6333" y="1953"/>
                    <a:pt x="6863" y="1284"/>
                  </a:cubicBezTo>
                  <a:cubicBezTo>
                    <a:pt x="6724" y="1172"/>
                    <a:pt x="6612" y="1033"/>
                    <a:pt x="6556" y="837"/>
                  </a:cubicBezTo>
                  <a:cubicBezTo>
                    <a:pt x="6501" y="642"/>
                    <a:pt x="6445" y="252"/>
                    <a:pt x="6333" y="0"/>
                  </a:cubicBezTo>
                  <a:close/>
                </a:path>
              </a:pathLst>
            </a:custGeom>
            <a:solidFill>
              <a:srgbClr val="C18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1248770" y="3073688"/>
              <a:ext cx="177739" cy="395574"/>
            </a:xfrm>
            <a:custGeom>
              <a:avLst/>
              <a:gdLst/>
              <a:ahLst/>
              <a:cxnLst/>
              <a:rect l="l" t="t" r="r" b="b"/>
              <a:pathLst>
                <a:path w="4610" h="10260" extrusionOk="0">
                  <a:moveTo>
                    <a:pt x="2638" y="0"/>
                  </a:moveTo>
                  <a:cubicBezTo>
                    <a:pt x="2592" y="0"/>
                    <a:pt x="2543" y="6"/>
                    <a:pt x="2489" y="19"/>
                  </a:cubicBezTo>
                  <a:cubicBezTo>
                    <a:pt x="2433" y="47"/>
                    <a:pt x="2349" y="75"/>
                    <a:pt x="2266" y="103"/>
                  </a:cubicBezTo>
                  <a:cubicBezTo>
                    <a:pt x="2238" y="214"/>
                    <a:pt x="2210" y="326"/>
                    <a:pt x="2182" y="437"/>
                  </a:cubicBezTo>
                  <a:cubicBezTo>
                    <a:pt x="1847" y="2167"/>
                    <a:pt x="1345" y="3841"/>
                    <a:pt x="1122" y="5627"/>
                  </a:cubicBezTo>
                  <a:cubicBezTo>
                    <a:pt x="984" y="6592"/>
                    <a:pt x="0" y="10259"/>
                    <a:pt x="1409" y="10259"/>
                  </a:cubicBezTo>
                  <a:cubicBezTo>
                    <a:pt x="1424" y="10259"/>
                    <a:pt x="1440" y="10259"/>
                    <a:pt x="1457" y="10258"/>
                  </a:cubicBezTo>
                  <a:cubicBezTo>
                    <a:pt x="2712" y="10230"/>
                    <a:pt x="2880" y="7022"/>
                    <a:pt x="3019" y="6073"/>
                  </a:cubicBezTo>
                  <a:cubicBezTo>
                    <a:pt x="3298" y="4260"/>
                    <a:pt x="3800" y="1860"/>
                    <a:pt x="4581" y="967"/>
                  </a:cubicBezTo>
                  <a:lnTo>
                    <a:pt x="4609" y="940"/>
                  </a:lnTo>
                  <a:lnTo>
                    <a:pt x="4609" y="940"/>
                  </a:lnTo>
                  <a:cubicBezTo>
                    <a:pt x="4450" y="985"/>
                    <a:pt x="4272" y="1031"/>
                    <a:pt x="4090" y="1031"/>
                  </a:cubicBezTo>
                  <a:cubicBezTo>
                    <a:pt x="4050" y="1031"/>
                    <a:pt x="4009" y="1028"/>
                    <a:pt x="3968" y="1023"/>
                  </a:cubicBezTo>
                  <a:cubicBezTo>
                    <a:pt x="3661" y="1023"/>
                    <a:pt x="3438" y="912"/>
                    <a:pt x="3270" y="605"/>
                  </a:cubicBezTo>
                  <a:cubicBezTo>
                    <a:pt x="3122" y="357"/>
                    <a:pt x="2995" y="0"/>
                    <a:pt x="2638" y="0"/>
                  </a:cubicBezTo>
                  <a:close/>
                </a:path>
              </a:pathLst>
            </a:custGeom>
            <a:solidFill>
              <a:srgbClr val="CC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1248963" y="3073688"/>
              <a:ext cx="147434" cy="395497"/>
            </a:xfrm>
            <a:custGeom>
              <a:avLst/>
              <a:gdLst/>
              <a:ahLst/>
              <a:cxnLst/>
              <a:rect l="l" t="t" r="r" b="b"/>
              <a:pathLst>
                <a:path w="3824" h="10258" extrusionOk="0">
                  <a:moveTo>
                    <a:pt x="2633" y="0"/>
                  </a:moveTo>
                  <a:cubicBezTo>
                    <a:pt x="2587" y="0"/>
                    <a:pt x="2538" y="6"/>
                    <a:pt x="2484" y="19"/>
                  </a:cubicBezTo>
                  <a:cubicBezTo>
                    <a:pt x="2428" y="47"/>
                    <a:pt x="2344" y="75"/>
                    <a:pt x="2261" y="103"/>
                  </a:cubicBezTo>
                  <a:cubicBezTo>
                    <a:pt x="2233" y="214"/>
                    <a:pt x="2205" y="326"/>
                    <a:pt x="2177" y="437"/>
                  </a:cubicBezTo>
                  <a:cubicBezTo>
                    <a:pt x="1842" y="2167"/>
                    <a:pt x="1340" y="3841"/>
                    <a:pt x="1117" y="5627"/>
                  </a:cubicBezTo>
                  <a:cubicBezTo>
                    <a:pt x="977" y="6575"/>
                    <a:pt x="1" y="10258"/>
                    <a:pt x="1424" y="10258"/>
                  </a:cubicBezTo>
                  <a:cubicBezTo>
                    <a:pt x="2847" y="7384"/>
                    <a:pt x="2763" y="4036"/>
                    <a:pt x="3823" y="1023"/>
                  </a:cubicBezTo>
                  <a:cubicBezTo>
                    <a:pt x="3572" y="967"/>
                    <a:pt x="3405" y="856"/>
                    <a:pt x="3265" y="605"/>
                  </a:cubicBezTo>
                  <a:cubicBezTo>
                    <a:pt x="3117" y="357"/>
                    <a:pt x="2990" y="0"/>
                    <a:pt x="2633" y="0"/>
                  </a:cubicBezTo>
                  <a:close/>
                </a:path>
              </a:pathLst>
            </a:custGeom>
            <a:solidFill>
              <a:srgbClr val="C18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510748" y="2919849"/>
              <a:ext cx="138798" cy="132398"/>
            </a:xfrm>
            <a:custGeom>
              <a:avLst/>
              <a:gdLst/>
              <a:ahLst/>
              <a:cxnLst/>
              <a:rect l="l" t="t" r="r" b="b"/>
              <a:pathLst>
                <a:path w="3600" h="3434" extrusionOk="0">
                  <a:moveTo>
                    <a:pt x="2145" y="1"/>
                  </a:moveTo>
                  <a:cubicBezTo>
                    <a:pt x="1594" y="1"/>
                    <a:pt x="1195" y="593"/>
                    <a:pt x="865" y="1024"/>
                  </a:cubicBezTo>
                  <a:cubicBezTo>
                    <a:pt x="419" y="1526"/>
                    <a:pt x="56" y="2223"/>
                    <a:pt x="1" y="2921"/>
                  </a:cubicBezTo>
                  <a:cubicBezTo>
                    <a:pt x="196" y="3060"/>
                    <a:pt x="698" y="3283"/>
                    <a:pt x="1117" y="3367"/>
                  </a:cubicBezTo>
                  <a:cubicBezTo>
                    <a:pt x="1251" y="3394"/>
                    <a:pt x="1494" y="3434"/>
                    <a:pt x="1729" y="3434"/>
                  </a:cubicBezTo>
                  <a:cubicBezTo>
                    <a:pt x="1984" y="3434"/>
                    <a:pt x="2229" y="3387"/>
                    <a:pt x="2316" y="3228"/>
                  </a:cubicBezTo>
                  <a:cubicBezTo>
                    <a:pt x="2539" y="3116"/>
                    <a:pt x="2679" y="2586"/>
                    <a:pt x="2790" y="2391"/>
                  </a:cubicBezTo>
                  <a:cubicBezTo>
                    <a:pt x="2958" y="2084"/>
                    <a:pt x="3042" y="1665"/>
                    <a:pt x="3125" y="1331"/>
                  </a:cubicBezTo>
                  <a:cubicBezTo>
                    <a:pt x="3209" y="1052"/>
                    <a:pt x="3600" y="800"/>
                    <a:pt x="3432" y="549"/>
                  </a:cubicBezTo>
                  <a:cubicBezTo>
                    <a:pt x="3321" y="382"/>
                    <a:pt x="2484" y="47"/>
                    <a:pt x="2316" y="19"/>
                  </a:cubicBezTo>
                  <a:cubicBezTo>
                    <a:pt x="2258" y="7"/>
                    <a:pt x="2201" y="1"/>
                    <a:pt x="2145" y="1"/>
                  </a:cubicBezTo>
                  <a:close/>
                </a:path>
              </a:pathLst>
            </a:custGeom>
            <a:solidFill>
              <a:srgbClr val="CC9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510748" y="2919849"/>
              <a:ext cx="138798" cy="132282"/>
            </a:xfrm>
            <a:custGeom>
              <a:avLst/>
              <a:gdLst/>
              <a:ahLst/>
              <a:cxnLst/>
              <a:rect l="l" t="t" r="r" b="b"/>
              <a:pathLst>
                <a:path w="3600" h="3431" extrusionOk="0">
                  <a:moveTo>
                    <a:pt x="2145" y="1"/>
                  </a:moveTo>
                  <a:cubicBezTo>
                    <a:pt x="1594" y="1"/>
                    <a:pt x="1195" y="593"/>
                    <a:pt x="865" y="1024"/>
                  </a:cubicBezTo>
                  <a:cubicBezTo>
                    <a:pt x="810" y="1079"/>
                    <a:pt x="726" y="1163"/>
                    <a:pt x="670" y="1275"/>
                  </a:cubicBezTo>
                  <a:lnTo>
                    <a:pt x="614" y="1331"/>
                  </a:lnTo>
                  <a:cubicBezTo>
                    <a:pt x="586" y="1386"/>
                    <a:pt x="559" y="1442"/>
                    <a:pt x="531" y="1498"/>
                  </a:cubicBezTo>
                  <a:lnTo>
                    <a:pt x="475" y="1582"/>
                  </a:lnTo>
                  <a:cubicBezTo>
                    <a:pt x="642" y="1610"/>
                    <a:pt x="838" y="1665"/>
                    <a:pt x="1005" y="1693"/>
                  </a:cubicBezTo>
                  <a:cubicBezTo>
                    <a:pt x="1228" y="1805"/>
                    <a:pt x="1423" y="1916"/>
                    <a:pt x="1619" y="2056"/>
                  </a:cubicBezTo>
                  <a:lnTo>
                    <a:pt x="1674" y="2140"/>
                  </a:lnTo>
                  <a:cubicBezTo>
                    <a:pt x="1898" y="2447"/>
                    <a:pt x="1953" y="2809"/>
                    <a:pt x="1842" y="3144"/>
                  </a:cubicBezTo>
                  <a:lnTo>
                    <a:pt x="1758" y="3172"/>
                  </a:lnTo>
                  <a:cubicBezTo>
                    <a:pt x="1608" y="3215"/>
                    <a:pt x="1455" y="3234"/>
                    <a:pt x="1301" y="3234"/>
                  </a:cubicBezTo>
                  <a:cubicBezTo>
                    <a:pt x="853" y="3234"/>
                    <a:pt x="402" y="3073"/>
                    <a:pt x="28" y="2865"/>
                  </a:cubicBezTo>
                  <a:lnTo>
                    <a:pt x="1" y="2921"/>
                  </a:lnTo>
                  <a:cubicBezTo>
                    <a:pt x="196" y="3060"/>
                    <a:pt x="698" y="3283"/>
                    <a:pt x="1117" y="3367"/>
                  </a:cubicBezTo>
                  <a:cubicBezTo>
                    <a:pt x="1229" y="3390"/>
                    <a:pt x="1434" y="3431"/>
                    <a:pt x="1640" y="3431"/>
                  </a:cubicBezTo>
                  <a:cubicBezTo>
                    <a:pt x="1689" y="3431"/>
                    <a:pt x="1738" y="3428"/>
                    <a:pt x="1786" y="3423"/>
                  </a:cubicBezTo>
                  <a:lnTo>
                    <a:pt x="1898" y="3423"/>
                  </a:lnTo>
                  <a:lnTo>
                    <a:pt x="1981" y="3395"/>
                  </a:lnTo>
                  <a:lnTo>
                    <a:pt x="2093" y="3395"/>
                  </a:lnTo>
                  <a:lnTo>
                    <a:pt x="2149" y="3367"/>
                  </a:lnTo>
                  <a:lnTo>
                    <a:pt x="2177" y="3339"/>
                  </a:lnTo>
                  <a:lnTo>
                    <a:pt x="2205" y="3339"/>
                  </a:lnTo>
                  <a:lnTo>
                    <a:pt x="2232" y="3311"/>
                  </a:lnTo>
                  <a:lnTo>
                    <a:pt x="2260" y="3283"/>
                  </a:lnTo>
                  <a:lnTo>
                    <a:pt x="2288" y="3283"/>
                  </a:lnTo>
                  <a:lnTo>
                    <a:pt x="2316" y="3228"/>
                  </a:lnTo>
                  <a:cubicBezTo>
                    <a:pt x="2539" y="3116"/>
                    <a:pt x="2679" y="2586"/>
                    <a:pt x="2790" y="2391"/>
                  </a:cubicBezTo>
                  <a:cubicBezTo>
                    <a:pt x="2958" y="2084"/>
                    <a:pt x="3042" y="1665"/>
                    <a:pt x="3125" y="1331"/>
                  </a:cubicBezTo>
                  <a:cubicBezTo>
                    <a:pt x="3209" y="1052"/>
                    <a:pt x="3600" y="800"/>
                    <a:pt x="3432" y="549"/>
                  </a:cubicBezTo>
                  <a:cubicBezTo>
                    <a:pt x="3321" y="382"/>
                    <a:pt x="2484" y="47"/>
                    <a:pt x="2316" y="19"/>
                  </a:cubicBezTo>
                  <a:cubicBezTo>
                    <a:pt x="2258" y="7"/>
                    <a:pt x="2201" y="1"/>
                    <a:pt x="2145" y="1"/>
                  </a:cubicBezTo>
                  <a:close/>
                </a:path>
              </a:pathLst>
            </a:custGeom>
            <a:solidFill>
              <a:srgbClr val="B77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546259" y="2920042"/>
              <a:ext cx="103289" cy="130740"/>
            </a:xfrm>
            <a:custGeom>
              <a:avLst/>
              <a:gdLst/>
              <a:ahLst/>
              <a:cxnLst/>
              <a:rect l="l" t="t" r="r" b="b"/>
              <a:pathLst>
                <a:path w="2679" h="3391" extrusionOk="0">
                  <a:moveTo>
                    <a:pt x="1244" y="0"/>
                  </a:moveTo>
                  <a:cubicBezTo>
                    <a:pt x="711" y="0"/>
                    <a:pt x="332" y="526"/>
                    <a:pt x="0" y="935"/>
                  </a:cubicBezTo>
                  <a:cubicBezTo>
                    <a:pt x="363" y="991"/>
                    <a:pt x="698" y="1130"/>
                    <a:pt x="949" y="1353"/>
                  </a:cubicBezTo>
                  <a:cubicBezTo>
                    <a:pt x="1200" y="1549"/>
                    <a:pt x="1367" y="1884"/>
                    <a:pt x="1339" y="2190"/>
                  </a:cubicBezTo>
                  <a:cubicBezTo>
                    <a:pt x="1339" y="2442"/>
                    <a:pt x="1284" y="2609"/>
                    <a:pt x="1172" y="2832"/>
                  </a:cubicBezTo>
                  <a:cubicBezTo>
                    <a:pt x="1088" y="3027"/>
                    <a:pt x="1060" y="3195"/>
                    <a:pt x="1060" y="3390"/>
                  </a:cubicBezTo>
                  <a:cubicBezTo>
                    <a:pt x="1228" y="3362"/>
                    <a:pt x="1339" y="3306"/>
                    <a:pt x="1395" y="3223"/>
                  </a:cubicBezTo>
                  <a:cubicBezTo>
                    <a:pt x="1618" y="3111"/>
                    <a:pt x="1758" y="2581"/>
                    <a:pt x="1869" y="2386"/>
                  </a:cubicBezTo>
                  <a:cubicBezTo>
                    <a:pt x="2037" y="2079"/>
                    <a:pt x="2121" y="1660"/>
                    <a:pt x="2204" y="1326"/>
                  </a:cubicBezTo>
                  <a:cubicBezTo>
                    <a:pt x="2288" y="1047"/>
                    <a:pt x="2679" y="795"/>
                    <a:pt x="2511" y="544"/>
                  </a:cubicBezTo>
                  <a:cubicBezTo>
                    <a:pt x="2400" y="377"/>
                    <a:pt x="1563" y="42"/>
                    <a:pt x="1395" y="14"/>
                  </a:cubicBezTo>
                  <a:cubicBezTo>
                    <a:pt x="1343" y="5"/>
                    <a:pt x="1293" y="0"/>
                    <a:pt x="1244" y="0"/>
                  </a:cubicBezTo>
                  <a:close/>
                </a:path>
              </a:pathLst>
            </a:custGeom>
            <a:solidFill>
              <a:srgbClr val="A56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518267" y="3013078"/>
              <a:ext cx="60300" cy="26680"/>
            </a:xfrm>
            <a:custGeom>
              <a:avLst/>
              <a:gdLst/>
              <a:ahLst/>
              <a:cxnLst/>
              <a:rect l="l" t="t" r="r" b="b"/>
              <a:pathLst>
                <a:path w="1564" h="692" extrusionOk="0">
                  <a:moveTo>
                    <a:pt x="85" y="1"/>
                  </a:moveTo>
                  <a:cubicBezTo>
                    <a:pt x="57" y="84"/>
                    <a:pt x="1" y="252"/>
                    <a:pt x="57" y="335"/>
                  </a:cubicBezTo>
                  <a:cubicBezTo>
                    <a:pt x="112" y="419"/>
                    <a:pt x="336" y="447"/>
                    <a:pt x="419" y="503"/>
                  </a:cubicBezTo>
                  <a:cubicBezTo>
                    <a:pt x="608" y="566"/>
                    <a:pt x="922" y="691"/>
                    <a:pt x="1184" y="691"/>
                  </a:cubicBezTo>
                  <a:cubicBezTo>
                    <a:pt x="1272" y="691"/>
                    <a:pt x="1354" y="677"/>
                    <a:pt x="1424" y="642"/>
                  </a:cubicBezTo>
                  <a:cubicBezTo>
                    <a:pt x="1507" y="614"/>
                    <a:pt x="1563" y="503"/>
                    <a:pt x="1535" y="419"/>
                  </a:cubicBezTo>
                  <a:cubicBezTo>
                    <a:pt x="1033" y="391"/>
                    <a:pt x="559" y="140"/>
                    <a:pt x="85" y="1"/>
                  </a:cubicBezTo>
                  <a:close/>
                </a:path>
              </a:pathLst>
            </a:custGeom>
            <a:solidFill>
              <a:srgbClr val="FCC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157546" y="3380787"/>
              <a:ext cx="110846" cy="151791"/>
            </a:xfrm>
            <a:custGeom>
              <a:avLst/>
              <a:gdLst/>
              <a:ahLst/>
              <a:cxnLst/>
              <a:rect l="l" t="t" r="r" b="b"/>
              <a:pathLst>
                <a:path w="2875" h="3937" extrusionOk="0">
                  <a:moveTo>
                    <a:pt x="938" y="0"/>
                  </a:moveTo>
                  <a:cubicBezTo>
                    <a:pt x="863" y="0"/>
                    <a:pt x="777" y="34"/>
                    <a:pt x="670" y="117"/>
                  </a:cubicBezTo>
                  <a:cubicBezTo>
                    <a:pt x="391" y="340"/>
                    <a:pt x="140" y="535"/>
                    <a:pt x="112" y="898"/>
                  </a:cubicBezTo>
                  <a:cubicBezTo>
                    <a:pt x="1" y="1846"/>
                    <a:pt x="335" y="3241"/>
                    <a:pt x="1172" y="3827"/>
                  </a:cubicBezTo>
                  <a:cubicBezTo>
                    <a:pt x="1280" y="3903"/>
                    <a:pt x="1351" y="3937"/>
                    <a:pt x="1409" y="3937"/>
                  </a:cubicBezTo>
                  <a:cubicBezTo>
                    <a:pt x="1502" y="3937"/>
                    <a:pt x="1566" y="3852"/>
                    <a:pt x="1702" y="3716"/>
                  </a:cubicBezTo>
                  <a:cubicBezTo>
                    <a:pt x="1870" y="3548"/>
                    <a:pt x="2037" y="3381"/>
                    <a:pt x="2205" y="3213"/>
                  </a:cubicBezTo>
                  <a:cubicBezTo>
                    <a:pt x="2456" y="2935"/>
                    <a:pt x="2874" y="2516"/>
                    <a:pt x="2874" y="2153"/>
                  </a:cubicBezTo>
                  <a:cubicBezTo>
                    <a:pt x="2846" y="1484"/>
                    <a:pt x="1926" y="730"/>
                    <a:pt x="1479" y="368"/>
                  </a:cubicBezTo>
                  <a:cubicBezTo>
                    <a:pt x="1243" y="191"/>
                    <a:pt x="1118" y="0"/>
                    <a:pt x="938" y="0"/>
                  </a:cubicBezTo>
                  <a:close/>
                </a:path>
              </a:pathLst>
            </a:custGeom>
            <a:solidFill>
              <a:srgbClr val="CC9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1159706" y="3380787"/>
              <a:ext cx="108687" cy="151791"/>
            </a:xfrm>
            <a:custGeom>
              <a:avLst/>
              <a:gdLst/>
              <a:ahLst/>
              <a:cxnLst/>
              <a:rect l="l" t="t" r="r" b="b"/>
              <a:pathLst>
                <a:path w="2819" h="3937" extrusionOk="0">
                  <a:moveTo>
                    <a:pt x="882" y="0"/>
                  </a:moveTo>
                  <a:cubicBezTo>
                    <a:pt x="807" y="0"/>
                    <a:pt x="721" y="34"/>
                    <a:pt x="614" y="117"/>
                  </a:cubicBezTo>
                  <a:cubicBezTo>
                    <a:pt x="335" y="340"/>
                    <a:pt x="84" y="535"/>
                    <a:pt x="56" y="898"/>
                  </a:cubicBezTo>
                  <a:cubicBezTo>
                    <a:pt x="0" y="1484"/>
                    <a:pt x="84" y="2237"/>
                    <a:pt x="363" y="2879"/>
                  </a:cubicBezTo>
                  <a:cubicBezTo>
                    <a:pt x="558" y="2711"/>
                    <a:pt x="781" y="2544"/>
                    <a:pt x="977" y="2404"/>
                  </a:cubicBezTo>
                  <a:cubicBezTo>
                    <a:pt x="1187" y="2241"/>
                    <a:pt x="1552" y="1981"/>
                    <a:pt x="1862" y="1981"/>
                  </a:cubicBezTo>
                  <a:cubicBezTo>
                    <a:pt x="1923" y="1981"/>
                    <a:pt x="1982" y="1991"/>
                    <a:pt x="2037" y="2014"/>
                  </a:cubicBezTo>
                  <a:cubicBezTo>
                    <a:pt x="2400" y="2125"/>
                    <a:pt x="2400" y="2572"/>
                    <a:pt x="2204" y="2823"/>
                  </a:cubicBezTo>
                  <a:cubicBezTo>
                    <a:pt x="1953" y="3213"/>
                    <a:pt x="1535" y="3576"/>
                    <a:pt x="1144" y="3827"/>
                  </a:cubicBezTo>
                  <a:cubicBezTo>
                    <a:pt x="1241" y="3903"/>
                    <a:pt x="1305" y="3937"/>
                    <a:pt x="1360" y="3937"/>
                  </a:cubicBezTo>
                  <a:cubicBezTo>
                    <a:pt x="1446" y="3937"/>
                    <a:pt x="1510" y="3852"/>
                    <a:pt x="1646" y="3716"/>
                  </a:cubicBezTo>
                  <a:cubicBezTo>
                    <a:pt x="1814" y="3548"/>
                    <a:pt x="1981" y="3381"/>
                    <a:pt x="2149" y="3213"/>
                  </a:cubicBezTo>
                  <a:cubicBezTo>
                    <a:pt x="2400" y="2935"/>
                    <a:pt x="2818" y="2516"/>
                    <a:pt x="2818" y="2153"/>
                  </a:cubicBezTo>
                  <a:cubicBezTo>
                    <a:pt x="2790" y="1484"/>
                    <a:pt x="1870" y="730"/>
                    <a:pt x="1423" y="368"/>
                  </a:cubicBezTo>
                  <a:cubicBezTo>
                    <a:pt x="1187" y="191"/>
                    <a:pt x="1062" y="0"/>
                    <a:pt x="882" y="0"/>
                  </a:cubicBezTo>
                  <a:close/>
                </a:path>
              </a:pathLst>
            </a:custGeom>
            <a:solidFill>
              <a:srgbClr val="B77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1159706" y="3380787"/>
              <a:ext cx="108687" cy="95963"/>
            </a:xfrm>
            <a:custGeom>
              <a:avLst/>
              <a:gdLst/>
              <a:ahLst/>
              <a:cxnLst/>
              <a:rect l="l" t="t" r="r" b="b"/>
              <a:pathLst>
                <a:path w="2819" h="2489" extrusionOk="0">
                  <a:moveTo>
                    <a:pt x="882" y="0"/>
                  </a:moveTo>
                  <a:cubicBezTo>
                    <a:pt x="807" y="0"/>
                    <a:pt x="721" y="34"/>
                    <a:pt x="614" y="117"/>
                  </a:cubicBezTo>
                  <a:cubicBezTo>
                    <a:pt x="335" y="340"/>
                    <a:pt x="84" y="535"/>
                    <a:pt x="56" y="898"/>
                  </a:cubicBezTo>
                  <a:cubicBezTo>
                    <a:pt x="0" y="1261"/>
                    <a:pt x="28" y="1707"/>
                    <a:pt x="140" y="2153"/>
                  </a:cubicBezTo>
                  <a:cubicBezTo>
                    <a:pt x="363" y="1819"/>
                    <a:pt x="642" y="1540"/>
                    <a:pt x="1060" y="1428"/>
                  </a:cubicBezTo>
                  <a:cubicBezTo>
                    <a:pt x="1110" y="1417"/>
                    <a:pt x="1159" y="1411"/>
                    <a:pt x="1208" y="1411"/>
                  </a:cubicBezTo>
                  <a:cubicBezTo>
                    <a:pt x="1772" y="1411"/>
                    <a:pt x="2324" y="2103"/>
                    <a:pt x="2734" y="2488"/>
                  </a:cubicBezTo>
                  <a:cubicBezTo>
                    <a:pt x="2790" y="2377"/>
                    <a:pt x="2818" y="2265"/>
                    <a:pt x="2818" y="2153"/>
                  </a:cubicBezTo>
                  <a:cubicBezTo>
                    <a:pt x="2790" y="1484"/>
                    <a:pt x="1870" y="730"/>
                    <a:pt x="1423" y="368"/>
                  </a:cubicBezTo>
                  <a:cubicBezTo>
                    <a:pt x="1187" y="191"/>
                    <a:pt x="1062" y="0"/>
                    <a:pt x="882" y="0"/>
                  </a:cubicBezTo>
                  <a:close/>
                </a:path>
              </a:pathLst>
            </a:custGeom>
            <a:solidFill>
              <a:srgbClr val="A56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1197336" y="3469157"/>
              <a:ext cx="47384" cy="48464"/>
            </a:xfrm>
            <a:custGeom>
              <a:avLst/>
              <a:gdLst/>
              <a:ahLst/>
              <a:cxnLst/>
              <a:rect l="l" t="t" r="r" b="b"/>
              <a:pathLst>
                <a:path w="1229" h="1257" extrusionOk="0">
                  <a:moveTo>
                    <a:pt x="1061" y="1"/>
                  </a:moveTo>
                  <a:cubicBezTo>
                    <a:pt x="810" y="419"/>
                    <a:pt x="363" y="726"/>
                    <a:pt x="1" y="1089"/>
                  </a:cubicBezTo>
                  <a:cubicBezTo>
                    <a:pt x="84" y="1117"/>
                    <a:pt x="168" y="1256"/>
                    <a:pt x="280" y="1256"/>
                  </a:cubicBezTo>
                  <a:cubicBezTo>
                    <a:pt x="391" y="1228"/>
                    <a:pt x="531" y="1061"/>
                    <a:pt x="615" y="1005"/>
                  </a:cubicBezTo>
                  <a:cubicBezTo>
                    <a:pt x="810" y="838"/>
                    <a:pt x="1200" y="503"/>
                    <a:pt x="1228" y="196"/>
                  </a:cubicBezTo>
                  <a:cubicBezTo>
                    <a:pt x="1228" y="112"/>
                    <a:pt x="1145" y="1"/>
                    <a:pt x="1061" y="1"/>
                  </a:cubicBezTo>
                  <a:close/>
                </a:path>
              </a:pathLst>
            </a:custGeom>
            <a:solidFill>
              <a:srgbClr val="FCC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1186810" y="2212191"/>
              <a:ext cx="1690752" cy="1265452"/>
            </a:xfrm>
            <a:custGeom>
              <a:avLst/>
              <a:gdLst/>
              <a:ahLst/>
              <a:cxnLst/>
              <a:rect l="l" t="t" r="r" b="b"/>
              <a:pathLst>
                <a:path w="43853" h="32822" extrusionOk="0">
                  <a:moveTo>
                    <a:pt x="36658" y="0"/>
                  </a:moveTo>
                  <a:cubicBezTo>
                    <a:pt x="36520" y="0"/>
                    <a:pt x="36388" y="14"/>
                    <a:pt x="36264" y="44"/>
                  </a:cubicBezTo>
                  <a:cubicBezTo>
                    <a:pt x="34924" y="350"/>
                    <a:pt x="33753" y="155"/>
                    <a:pt x="32414" y="490"/>
                  </a:cubicBezTo>
                  <a:cubicBezTo>
                    <a:pt x="31353" y="769"/>
                    <a:pt x="30907" y="1076"/>
                    <a:pt x="29791" y="1634"/>
                  </a:cubicBezTo>
                  <a:cubicBezTo>
                    <a:pt x="27922" y="2527"/>
                    <a:pt x="25076" y="2917"/>
                    <a:pt x="22398" y="2917"/>
                  </a:cubicBezTo>
                  <a:cubicBezTo>
                    <a:pt x="19747" y="2917"/>
                    <a:pt x="17153" y="3029"/>
                    <a:pt x="14614" y="3391"/>
                  </a:cubicBezTo>
                  <a:cubicBezTo>
                    <a:pt x="13470" y="3559"/>
                    <a:pt x="10513" y="4452"/>
                    <a:pt x="8365" y="5986"/>
                  </a:cubicBezTo>
                  <a:cubicBezTo>
                    <a:pt x="7555" y="6544"/>
                    <a:pt x="7193" y="8023"/>
                    <a:pt x="6886" y="8916"/>
                  </a:cubicBezTo>
                  <a:cubicBezTo>
                    <a:pt x="6467" y="10143"/>
                    <a:pt x="6300" y="11147"/>
                    <a:pt x="6579" y="12459"/>
                  </a:cubicBezTo>
                  <a:cubicBezTo>
                    <a:pt x="6774" y="13575"/>
                    <a:pt x="7695" y="14440"/>
                    <a:pt x="7862" y="15500"/>
                  </a:cubicBezTo>
                  <a:cubicBezTo>
                    <a:pt x="8113" y="16867"/>
                    <a:pt x="7025" y="17648"/>
                    <a:pt x="5993" y="18317"/>
                  </a:cubicBezTo>
                  <a:cubicBezTo>
                    <a:pt x="5575" y="18569"/>
                    <a:pt x="5128" y="18820"/>
                    <a:pt x="4654" y="18987"/>
                  </a:cubicBezTo>
                  <a:cubicBezTo>
                    <a:pt x="4068" y="19154"/>
                    <a:pt x="3315" y="18959"/>
                    <a:pt x="2840" y="19461"/>
                  </a:cubicBezTo>
                  <a:cubicBezTo>
                    <a:pt x="2227" y="20159"/>
                    <a:pt x="2478" y="22251"/>
                    <a:pt x="2338" y="23144"/>
                  </a:cubicBezTo>
                  <a:cubicBezTo>
                    <a:pt x="2143" y="24372"/>
                    <a:pt x="2534" y="27608"/>
                    <a:pt x="1446" y="29142"/>
                  </a:cubicBezTo>
                  <a:cubicBezTo>
                    <a:pt x="1027" y="29728"/>
                    <a:pt x="748" y="29226"/>
                    <a:pt x="385" y="29840"/>
                  </a:cubicBezTo>
                  <a:cubicBezTo>
                    <a:pt x="0" y="30610"/>
                    <a:pt x="1104" y="32821"/>
                    <a:pt x="2065" y="32821"/>
                  </a:cubicBezTo>
                  <a:cubicBezTo>
                    <a:pt x="2148" y="32821"/>
                    <a:pt x="2230" y="32805"/>
                    <a:pt x="2310" y="32769"/>
                  </a:cubicBezTo>
                  <a:cubicBezTo>
                    <a:pt x="2868" y="32518"/>
                    <a:pt x="3454" y="30956"/>
                    <a:pt x="3566" y="30370"/>
                  </a:cubicBezTo>
                  <a:cubicBezTo>
                    <a:pt x="3929" y="28752"/>
                    <a:pt x="4096" y="27329"/>
                    <a:pt x="4180" y="26046"/>
                  </a:cubicBezTo>
                  <a:cubicBezTo>
                    <a:pt x="4235" y="24874"/>
                    <a:pt x="4542" y="23702"/>
                    <a:pt x="5184" y="22726"/>
                  </a:cubicBezTo>
                  <a:cubicBezTo>
                    <a:pt x="5881" y="21693"/>
                    <a:pt x="6942" y="21554"/>
                    <a:pt x="8002" y="21191"/>
                  </a:cubicBezTo>
                  <a:cubicBezTo>
                    <a:pt x="10150" y="20522"/>
                    <a:pt x="12438" y="19824"/>
                    <a:pt x="14447" y="18624"/>
                  </a:cubicBezTo>
                  <a:cubicBezTo>
                    <a:pt x="15256" y="18122"/>
                    <a:pt x="15925" y="17341"/>
                    <a:pt x="16399" y="16504"/>
                  </a:cubicBezTo>
                  <a:cubicBezTo>
                    <a:pt x="17000" y="15439"/>
                    <a:pt x="17093" y="14215"/>
                    <a:pt x="18482" y="14215"/>
                  </a:cubicBezTo>
                  <a:cubicBezTo>
                    <a:pt x="18513" y="14215"/>
                    <a:pt x="18544" y="14215"/>
                    <a:pt x="18576" y="14216"/>
                  </a:cubicBezTo>
                  <a:cubicBezTo>
                    <a:pt x="19664" y="14244"/>
                    <a:pt x="20947" y="14663"/>
                    <a:pt x="22091" y="14886"/>
                  </a:cubicBezTo>
                  <a:cubicBezTo>
                    <a:pt x="23346" y="15109"/>
                    <a:pt x="24741" y="15332"/>
                    <a:pt x="26025" y="15416"/>
                  </a:cubicBezTo>
                  <a:cubicBezTo>
                    <a:pt x="28207" y="15554"/>
                    <a:pt x="30370" y="15786"/>
                    <a:pt x="32545" y="15786"/>
                  </a:cubicBezTo>
                  <a:cubicBezTo>
                    <a:pt x="33012" y="15786"/>
                    <a:pt x="33479" y="15775"/>
                    <a:pt x="33948" y="15751"/>
                  </a:cubicBezTo>
                  <a:cubicBezTo>
                    <a:pt x="36459" y="15639"/>
                    <a:pt x="39053" y="14886"/>
                    <a:pt x="40727" y="12793"/>
                  </a:cubicBezTo>
                  <a:cubicBezTo>
                    <a:pt x="41425" y="11929"/>
                    <a:pt x="42067" y="10841"/>
                    <a:pt x="42541" y="9808"/>
                  </a:cubicBezTo>
                  <a:cubicBezTo>
                    <a:pt x="42931" y="8916"/>
                    <a:pt x="43852" y="7409"/>
                    <a:pt x="43434" y="6432"/>
                  </a:cubicBezTo>
                  <a:cubicBezTo>
                    <a:pt x="43629" y="6265"/>
                    <a:pt x="41230" y="2108"/>
                    <a:pt x="40755" y="1801"/>
                  </a:cubicBezTo>
                  <a:cubicBezTo>
                    <a:pt x="39773" y="1197"/>
                    <a:pt x="37948" y="0"/>
                    <a:pt x="36658" y="0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1719038" y="2930259"/>
              <a:ext cx="24791" cy="14034"/>
            </a:xfrm>
            <a:custGeom>
              <a:avLst/>
              <a:gdLst/>
              <a:ahLst/>
              <a:cxnLst/>
              <a:rect l="l" t="t" r="r" b="b"/>
              <a:pathLst>
                <a:path w="643" h="364" extrusionOk="0">
                  <a:moveTo>
                    <a:pt x="1" y="363"/>
                  </a:moveTo>
                  <a:cubicBezTo>
                    <a:pt x="1" y="363"/>
                    <a:pt x="1" y="363"/>
                    <a:pt x="29" y="363"/>
                  </a:cubicBezTo>
                  <a:cubicBezTo>
                    <a:pt x="1" y="363"/>
                    <a:pt x="1" y="363"/>
                    <a:pt x="1" y="363"/>
                  </a:cubicBezTo>
                  <a:close/>
                  <a:moveTo>
                    <a:pt x="29" y="363"/>
                  </a:moveTo>
                  <a:cubicBezTo>
                    <a:pt x="224" y="251"/>
                    <a:pt x="419" y="140"/>
                    <a:pt x="643" y="0"/>
                  </a:cubicBezTo>
                  <a:cubicBezTo>
                    <a:pt x="419" y="140"/>
                    <a:pt x="224" y="251"/>
                    <a:pt x="29" y="363"/>
                  </a:cubicBezTo>
                  <a:close/>
                </a:path>
              </a:pathLst>
            </a:custGeom>
            <a:solidFill>
              <a:srgbClr val="986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672810" y="2467702"/>
              <a:ext cx="1194357" cy="474419"/>
            </a:xfrm>
            <a:custGeom>
              <a:avLst/>
              <a:gdLst/>
              <a:ahLst/>
              <a:cxnLst/>
              <a:rect l="l" t="t" r="r" b="b"/>
              <a:pathLst>
                <a:path w="30978" h="12305" extrusionOk="0">
                  <a:moveTo>
                    <a:pt x="30884" y="1"/>
                  </a:moveTo>
                  <a:cubicBezTo>
                    <a:pt x="30977" y="372"/>
                    <a:pt x="30896" y="840"/>
                    <a:pt x="30754" y="1308"/>
                  </a:cubicBezTo>
                  <a:lnTo>
                    <a:pt x="30754" y="1308"/>
                  </a:lnTo>
                  <a:cubicBezTo>
                    <a:pt x="30857" y="985"/>
                    <a:pt x="30940" y="666"/>
                    <a:pt x="30940" y="363"/>
                  </a:cubicBezTo>
                  <a:cubicBezTo>
                    <a:pt x="30940" y="252"/>
                    <a:pt x="30912" y="113"/>
                    <a:pt x="30884" y="1"/>
                  </a:cubicBezTo>
                  <a:close/>
                  <a:moveTo>
                    <a:pt x="30754" y="1308"/>
                  </a:moveTo>
                  <a:lnTo>
                    <a:pt x="30754" y="1308"/>
                  </a:lnTo>
                  <a:cubicBezTo>
                    <a:pt x="30724" y="1402"/>
                    <a:pt x="30693" y="1496"/>
                    <a:pt x="30661" y="1591"/>
                  </a:cubicBezTo>
                  <a:cubicBezTo>
                    <a:pt x="30694" y="1497"/>
                    <a:pt x="30725" y="1402"/>
                    <a:pt x="30754" y="1308"/>
                  </a:cubicBezTo>
                  <a:close/>
                  <a:moveTo>
                    <a:pt x="30661" y="1591"/>
                  </a:moveTo>
                  <a:cubicBezTo>
                    <a:pt x="30522" y="1703"/>
                    <a:pt x="30382" y="1842"/>
                    <a:pt x="30271" y="1982"/>
                  </a:cubicBezTo>
                  <a:cubicBezTo>
                    <a:pt x="29629" y="2707"/>
                    <a:pt x="29183" y="3572"/>
                    <a:pt x="28485" y="4269"/>
                  </a:cubicBezTo>
                  <a:cubicBezTo>
                    <a:pt x="28122" y="4660"/>
                    <a:pt x="27788" y="4911"/>
                    <a:pt x="27425" y="5078"/>
                  </a:cubicBezTo>
                  <a:cubicBezTo>
                    <a:pt x="27481" y="5162"/>
                    <a:pt x="27564" y="5218"/>
                    <a:pt x="27648" y="5302"/>
                  </a:cubicBezTo>
                  <a:cubicBezTo>
                    <a:pt x="27704" y="5357"/>
                    <a:pt x="27760" y="5413"/>
                    <a:pt x="27816" y="5441"/>
                  </a:cubicBezTo>
                  <a:cubicBezTo>
                    <a:pt x="28290" y="5190"/>
                    <a:pt x="28708" y="4716"/>
                    <a:pt x="29071" y="4325"/>
                  </a:cubicBezTo>
                  <a:cubicBezTo>
                    <a:pt x="29350" y="4018"/>
                    <a:pt x="29601" y="3656"/>
                    <a:pt x="29852" y="3321"/>
                  </a:cubicBezTo>
                  <a:lnTo>
                    <a:pt x="29852" y="3321"/>
                  </a:lnTo>
                  <a:cubicBezTo>
                    <a:pt x="29653" y="3762"/>
                    <a:pt x="29418" y="4217"/>
                    <a:pt x="29157" y="4657"/>
                  </a:cubicBezTo>
                  <a:lnTo>
                    <a:pt x="29157" y="4657"/>
                  </a:lnTo>
                  <a:cubicBezTo>
                    <a:pt x="29448" y="4174"/>
                    <a:pt x="29712" y="3674"/>
                    <a:pt x="29936" y="3181"/>
                  </a:cubicBezTo>
                  <a:cubicBezTo>
                    <a:pt x="30103" y="2735"/>
                    <a:pt x="30438" y="2177"/>
                    <a:pt x="30661" y="1591"/>
                  </a:cubicBezTo>
                  <a:close/>
                  <a:moveTo>
                    <a:pt x="29157" y="4657"/>
                  </a:moveTo>
                  <a:cubicBezTo>
                    <a:pt x="28904" y="5077"/>
                    <a:pt x="28631" y="5483"/>
                    <a:pt x="28346" y="5860"/>
                  </a:cubicBezTo>
                  <a:cubicBezTo>
                    <a:pt x="28633" y="5490"/>
                    <a:pt x="28907" y="5081"/>
                    <a:pt x="29157" y="4657"/>
                  </a:cubicBezTo>
                  <a:close/>
                  <a:moveTo>
                    <a:pt x="21203" y="7003"/>
                  </a:moveTo>
                  <a:cubicBezTo>
                    <a:pt x="20422" y="7059"/>
                    <a:pt x="19585" y="7087"/>
                    <a:pt x="18748" y="7087"/>
                  </a:cubicBezTo>
                  <a:cubicBezTo>
                    <a:pt x="18162" y="7087"/>
                    <a:pt x="17604" y="7087"/>
                    <a:pt x="17019" y="7059"/>
                  </a:cubicBezTo>
                  <a:lnTo>
                    <a:pt x="17019" y="7059"/>
                  </a:lnTo>
                  <a:cubicBezTo>
                    <a:pt x="17186" y="7589"/>
                    <a:pt x="17353" y="8092"/>
                    <a:pt x="17577" y="8566"/>
                  </a:cubicBezTo>
                  <a:cubicBezTo>
                    <a:pt x="18135" y="8622"/>
                    <a:pt x="18748" y="8677"/>
                    <a:pt x="19334" y="8677"/>
                  </a:cubicBezTo>
                  <a:cubicBezTo>
                    <a:pt x="20088" y="8677"/>
                    <a:pt x="20841" y="8594"/>
                    <a:pt x="21538" y="8371"/>
                  </a:cubicBezTo>
                  <a:cubicBezTo>
                    <a:pt x="21706" y="8315"/>
                    <a:pt x="21845" y="8259"/>
                    <a:pt x="22013" y="8203"/>
                  </a:cubicBezTo>
                  <a:cubicBezTo>
                    <a:pt x="21761" y="8008"/>
                    <a:pt x="21566" y="7757"/>
                    <a:pt x="21399" y="7478"/>
                  </a:cubicBezTo>
                  <a:cubicBezTo>
                    <a:pt x="21399" y="7450"/>
                    <a:pt x="21399" y="7450"/>
                    <a:pt x="21399" y="7450"/>
                  </a:cubicBezTo>
                  <a:cubicBezTo>
                    <a:pt x="21399" y="7422"/>
                    <a:pt x="21371" y="7422"/>
                    <a:pt x="21371" y="7422"/>
                  </a:cubicBezTo>
                  <a:cubicBezTo>
                    <a:pt x="21315" y="7282"/>
                    <a:pt x="21259" y="7143"/>
                    <a:pt x="21203" y="7003"/>
                  </a:cubicBezTo>
                  <a:close/>
                  <a:moveTo>
                    <a:pt x="5440" y="4325"/>
                  </a:moveTo>
                  <a:cubicBezTo>
                    <a:pt x="5050" y="4325"/>
                    <a:pt x="4659" y="4437"/>
                    <a:pt x="4269" y="4688"/>
                  </a:cubicBezTo>
                  <a:cubicBezTo>
                    <a:pt x="3153" y="5413"/>
                    <a:pt x="3264" y="8398"/>
                    <a:pt x="2595" y="9514"/>
                  </a:cubicBezTo>
                  <a:cubicBezTo>
                    <a:pt x="1953" y="10630"/>
                    <a:pt x="1032" y="11523"/>
                    <a:pt x="0" y="12304"/>
                  </a:cubicBezTo>
                  <a:cubicBezTo>
                    <a:pt x="168" y="12276"/>
                    <a:pt x="335" y="12248"/>
                    <a:pt x="502" y="12221"/>
                  </a:cubicBezTo>
                  <a:cubicBezTo>
                    <a:pt x="977" y="12137"/>
                    <a:pt x="1479" y="12025"/>
                    <a:pt x="1953" y="11914"/>
                  </a:cubicBezTo>
                  <a:lnTo>
                    <a:pt x="1953" y="11914"/>
                  </a:lnTo>
                  <a:cubicBezTo>
                    <a:pt x="1925" y="11942"/>
                    <a:pt x="1897" y="11969"/>
                    <a:pt x="1869" y="11997"/>
                  </a:cubicBezTo>
                  <a:cubicBezTo>
                    <a:pt x="2165" y="11807"/>
                    <a:pt x="2441" y="11581"/>
                    <a:pt x="2695" y="11330"/>
                  </a:cubicBezTo>
                  <a:lnTo>
                    <a:pt x="2695" y="11330"/>
                  </a:lnTo>
                  <a:cubicBezTo>
                    <a:pt x="2680" y="11348"/>
                    <a:pt x="2665" y="11366"/>
                    <a:pt x="2651" y="11384"/>
                  </a:cubicBezTo>
                  <a:cubicBezTo>
                    <a:pt x="3069" y="10965"/>
                    <a:pt x="3460" y="10463"/>
                    <a:pt x="3767" y="9933"/>
                  </a:cubicBezTo>
                  <a:lnTo>
                    <a:pt x="3767" y="9933"/>
                  </a:lnTo>
                  <a:cubicBezTo>
                    <a:pt x="3472" y="10436"/>
                    <a:pt x="3112" y="10917"/>
                    <a:pt x="2695" y="11330"/>
                  </a:cubicBezTo>
                  <a:lnTo>
                    <a:pt x="2695" y="11330"/>
                  </a:lnTo>
                  <a:cubicBezTo>
                    <a:pt x="3232" y="10671"/>
                    <a:pt x="3665" y="9884"/>
                    <a:pt x="4018" y="9096"/>
                  </a:cubicBezTo>
                  <a:cubicBezTo>
                    <a:pt x="4325" y="8426"/>
                    <a:pt x="4352" y="7506"/>
                    <a:pt x="4576" y="6808"/>
                  </a:cubicBezTo>
                  <a:cubicBezTo>
                    <a:pt x="4743" y="6334"/>
                    <a:pt x="5050" y="5636"/>
                    <a:pt x="5719" y="5636"/>
                  </a:cubicBezTo>
                  <a:cubicBezTo>
                    <a:pt x="5803" y="5636"/>
                    <a:pt x="5887" y="5664"/>
                    <a:pt x="5971" y="5692"/>
                  </a:cubicBezTo>
                  <a:cubicBezTo>
                    <a:pt x="6333" y="5776"/>
                    <a:pt x="6668" y="6083"/>
                    <a:pt x="6947" y="6278"/>
                  </a:cubicBezTo>
                  <a:cubicBezTo>
                    <a:pt x="8788" y="7561"/>
                    <a:pt x="10044" y="7980"/>
                    <a:pt x="15428" y="8398"/>
                  </a:cubicBezTo>
                  <a:cubicBezTo>
                    <a:pt x="15233" y="7896"/>
                    <a:pt x="15121" y="7394"/>
                    <a:pt x="15010" y="6892"/>
                  </a:cubicBezTo>
                  <a:cubicBezTo>
                    <a:pt x="13029" y="6697"/>
                    <a:pt x="11076" y="6334"/>
                    <a:pt x="9318" y="5804"/>
                  </a:cubicBezTo>
                  <a:cubicBezTo>
                    <a:pt x="7924" y="5413"/>
                    <a:pt x="6696" y="4325"/>
                    <a:pt x="5440" y="4325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818012" y="2850641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818012" y="2850641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818012" y="2849562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1819091" y="2849562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1819091" y="2433310"/>
              <a:ext cx="1006825" cy="415237"/>
            </a:xfrm>
            <a:custGeom>
              <a:avLst/>
              <a:gdLst/>
              <a:ahLst/>
              <a:cxnLst/>
              <a:rect l="l" t="t" r="r" b="b"/>
              <a:pathLst>
                <a:path w="26114" h="10770" extrusionOk="0">
                  <a:moveTo>
                    <a:pt x="0" y="10769"/>
                  </a:moveTo>
                  <a:cubicBezTo>
                    <a:pt x="0" y="10769"/>
                    <a:pt x="0" y="10769"/>
                    <a:pt x="0" y="10769"/>
                  </a:cubicBezTo>
                  <a:cubicBezTo>
                    <a:pt x="0" y="10769"/>
                    <a:pt x="0" y="10769"/>
                    <a:pt x="0" y="10769"/>
                  </a:cubicBezTo>
                  <a:close/>
                  <a:moveTo>
                    <a:pt x="25277" y="3292"/>
                  </a:moveTo>
                  <a:cubicBezTo>
                    <a:pt x="25277" y="3264"/>
                    <a:pt x="25277" y="3264"/>
                    <a:pt x="25277" y="3264"/>
                  </a:cubicBezTo>
                  <a:cubicBezTo>
                    <a:pt x="25891" y="2260"/>
                    <a:pt x="26114" y="1144"/>
                    <a:pt x="26114" y="0"/>
                  </a:cubicBezTo>
                  <a:cubicBezTo>
                    <a:pt x="26114" y="1144"/>
                    <a:pt x="25891" y="2260"/>
                    <a:pt x="25277" y="3264"/>
                  </a:cubicBezTo>
                  <a:cubicBezTo>
                    <a:pt x="25277" y="3264"/>
                    <a:pt x="25277" y="3264"/>
                    <a:pt x="25277" y="3292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716214" y="2560275"/>
              <a:ext cx="77457" cy="88175"/>
            </a:xfrm>
            <a:custGeom>
              <a:avLst/>
              <a:gdLst/>
              <a:ahLst/>
              <a:cxnLst/>
              <a:rect l="l" t="t" r="r" b="b"/>
              <a:pathLst>
                <a:path w="2009" h="2287" extrusionOk="0">
                  <a:moveTo>
                    <a:pt x="2008" y="0"/>
                  </a:moveTo>
                  <a:lnTo>
                    <a:pt x="2008" y="0"/>
                  </a:lnTo>
                  <a:cubicBezTo>
                    <a:pt x="1506" y="865"/>
                    <a:pt x="809" y="1618"/>
                    <a:pt x="0" y="2287"/>
                  </a:cubicBezTo>
                  <a:cubicBezTo>
                    <a:pt x="809" y="1645"/>
                    <a:pt x="1506" y="865"/>
                    <a:pt x="2008" y="0"/>
                  </a:cubicBezTo>
                  <a:close/>
                </a:path>
              </a:pathLst>
            </a:custGeom>
            <a:solidFill>
              <a:srgbClr val="B07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861416" y="2460184"/>
              <a:ext cx="2198" cy="7557"/>
            </a:xfrm>
            <a:custGeom>
              <a:avLst/>
              <a:gdLst/>
              <a:ahLst/>
              <a:cxnLst/>
              <a:rect l="l" t="t" r="r" b="b"/>
              <a:pathLst>
                <a:path w="57" h="196" extrusionOk="0">
                  <a:moveTo>
                    <a:pt x="56" y="196"/>
                  </a:moveTo>
                  <a:cubicBezTo>
                    <a:pt x="29" y="112"/>
                    <a:pt x="29" y="56"/>
                    <a:pt x="1" y="0"/>
                  </a:cubicBezTo>
                  <a:cubicBezTo>
                    <a:pt x="29" y="56"/>
                    <a:pt x="29" y="112"/>
                    <a:pt x="56" y="196"/>
                  </a:cubicBezTo>
                  <a:close/>
                </a:path>
              </a:pathLst>
            </a:custGeom>
            <a:solidFill>
              <a:srgbClr val="9C6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2716214" y="2376286"/>
              <a:ext cx="151714" cy="287235"/>
            </a:xfrm>
            <a:custGeom>
              <a:avLst/>
              <a:gdLst/>
              <a:ahLst/>
              <a:cxnLst/>
              <a:rect l="l" t="t" r="r" b="b"/>
              <a:pathLst>
                <a:path w="3935" h="7450" extrusionOk="0">
                  <a:moveTo>
                    <a:pt x="2734" y="0"/>
                  </a:moveTo>
                  <a:lnTo>
                    <a:pt x="2734" y="0"/>
                  </a:lnTo>
                  <a:cubicBezTo>
                    <a:pt x="2790" y="475"/>
                    <a:pt x="2846" y="977"/>
                    <a:pt x="2846" y="1479"/>
                  </a:cubicBezTo>
                  <a:cubicBezTo>
                    <a:pt x="2846" y="2623"/>
                    <a:pt x="2623" y="3739"/>
                    <a:pt x="2009" y="4743"/>
                  </a:cubicBezTo>
                  <a:cubicBezTo>
                    <a:pt x="2009" y="4743"/>
                    <a:pt x="2009" y="4743"/>
                    <a:pt x="2009" y="4771"/>
                  </a:cubicBezTo>
                  <a:cubicBezTo>
                    <a:pt x="1507" y="5636"/>
                    <a:pt x="809" y="6417"/>
                    <a:pt x="0" y="7059"/>
                  </a:cubicBezTo>
                  <a:cubicBezTo>
                    <a:pt x="112" y="7198"/>
                    <a:pt x="223" y="7338"/>
                    <a:pt x="363" y="7449"/>
                  </a:cubicBezTo>
                  <a:cubicBezTo>
                    <a:pt x="726" y="7282"/>
                    <a:pt x="1060" y="7031"/>
                    <a:pt x="1423" y="6640"/>
                  </a:cubicBezTo>
                  <a:cubicBezTo>
                    <a:pt x="2121" y="5943"/>
                    <a:pt x="2567" y="5078"/>
                    <a:pt x="3209" y="4353"/>
                  </a:cubicBezTo>
                  <a:cubicBezTo>
                    <a:pt x="3320" y="4213"/>
                    <a:pt x="3460" y="4074"/>
                    <a:pt x="3599" y="3962"/>
                  </a:cubicBezTo>
                  <a:cubicBezTo>
                    <a:pt x="3795" y="3404"/>
                    <a:pt x="3934" y="2818"/>
                    <a:pt x="3822" y="2372"/>
                  </a:cubicBezTo>
                  <a:cubicBezTo>
                    <a:pt x="3795" y="2288"/>
                    <a:pt x="3795" y="2232"/>
                    <a:pt x="3767" y="2176"/>
                  </a:cubicBezTo>
                  <a:cubicBezTo>
                    <a:pt x="3767" y="2176"/>
                    <a:pt x="3767" y="2176"/>
                    <a:pt x="3767" y="2149"/>
                  </a:cubicBezTo>
                  <a:cubicBezTo>
                    <a:pt x="3767" y="1925"/>
                    <a:pt x="3292" y="977"/>
                    <a:pt x="2734" y="0"/>
                  </a:cubicBezTo>
                  <a:close/>
                </a:path>
              </a:pathLst>
            </a:custGeom>
            <a:solidFill>
              <a:srgbClr val="A56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1818012" y="2848520"/>
              <a:ext cx="1118" cy="2159"/>
            </a:xfrm>
            <a:custGeom>
              <a:avLst/>
              <a:gdLst/>
              <a:ahLst/>
              <a:cxnLst/>
              <a:rect l="l" t="t" r="r" b="b"/>
              <a:pathLst>
                <a:path w="29" h="56" extrusionOk="0"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lose/>
                  <a:moveTo>
                    <a:pt x="1" y="56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lose/>
                  <a:moveTo>
                    <a:pt x="1" y="56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56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28" y="28"/>
                  </a:cubicBezTo>
                  <a:cubicBezTo>
                    <a:pt x="1" y="28"/>
                    <a:pt x="1" y="28"/>
                    <a:pt x="1" y="28"/>
                  </a:cubicBezTo>
                  <a:close/>
                  <a:moveTo>
                    <a:pt x="28" y="28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28"/>
                  </a:cubicBezTo>
                  <a:close/>
                </a:path>
              </a:pathLst>
            </a:custGeom>
            <a:solidFill>
              <a:srgbClr val="925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1774983" y="2595708"/>
              <a:ext cx="1048812" cy="310908"/>
            </a:xfrm>
            <a:custGeom>
              <a:avLst/>
              <a:gdLst/>
              <a:ahLst/>
              <a:cxnLst/>
              <a:rect l="l" t="t" r="r" b="b"/>
              <a:pathLst>
                <a:path w="27203" h="8064" extrusionOk="0">
                  <a:moveTo>
                    <a:pt x="27202" y="1"/>
                  </a:moveTo>
                  <a:lnTo>
                    <a:pt x="27202" y="1"/>
                  </a:lnTo>
                  <a:cubicBezTo>
                    <a:pt x="26951" y="336"/>
                    <a:pt x="26700" y="698"/>
                    <a:pt x="26421" y="1005"/>
                  </a:cubicBezTo>
                  <a:cubicBezTo>
                    <a:pt x="26058" y="1396"/>
                    <a:pt x="25640" y="1870"/>
                    <a:pt x="25166" y="2121"/>
                  </a:cubicBezTo>
                  <a:cubicBezTo>
                    <a:pt x="25333" y="2288"/>
                    <a:pt x="25528" y="2428"/>
                    <a:pt x="25696" y="2540"/>
                  </a:cubicBezTo>
                  <a:cubicBezTo>
                    <a:pt x="26282" y="1786"/>
                    <a:pt x="26812" y="866"/>
                    <a:pt x="27202" y="1"/>
                  </a:cubicBezTo>
                  <a:close/>
                  <a:moveTo>
                    <a:pt x="19363" y="4883"/>
                  </a:moveTo>
                  <a:cubicBezTo>
                    <a:pt x="19195" y="4939"/>
                    <a:pt x="19056" y="4995"/>
                    <a:pt x="18888" y="5051"/>
                  </a:cubicBezTo>
                  <a:cubicBezTo>
                    <a:pt x="18191" y="5274"/>
                    <a:pt x="17438" y="5357"/>
                    <a:pt x="16684" y="5357"/>
                  </a:cubicBezTo>
                  <a:cubicBezTo>
                    <a:pt x="16098" y="5357"/>
                    <a:pt x="15485" y="5302"/>
                    <a:pt x="14927" y="5246"/>
                  </a:cubicBezTo>
                  <a:lnTo>
                    <a:pt x="14927" y="5246"/>
                  </a:lnTo>
                  <a:cubicBezTo>
                    <a:pt x="14982" y="5441"/>
                    <a:pt x="15066" y="5608"/>
                    <a:pt x="15150" y="5776"/>
                  </a:cubicBezTo>
                  <a:cubicBezTo>
                    <a:pt x="15903" y="5804"/>
                    <a:pt x="16656" y="5832"/>
                    <a:pt x="17438" y="5832"/>
                  </a:cubicBezTo>
                  <a:cubicBezTo>
                    <a:pt x="17856" y="5832"/>
                    <a:pt x="18274" y="5832"/>
                    <a:pt x="18693" y="5804"/>
                  </a:cubicBezTo>
                  <a:cubicBezTo>
                    <a:pt x="19446" y="5776"/>
                    <a:pt x="20200" y="5692"/>
                    <a:pt x="20925" y="5525"/>
                  </a:cubicBezTo>
                  <a:cubicBezTo>
                    <a:pt x="20339" y="5413"/>
                    <a:pt x="19809" y="5218"/>
                    <a:pt x="19363" y="4883"/>
                  </a:cubicBezTo>
                  <a:close/>
                  <a:moveTo>
                    <a:pt x="3069" y="2316"/>
                  </a:moveTo>
                  <a:cubicBezTo>
                    <a:pt x="2400" y="2316"/>
                    <a:pt x="2093" y="3014"/>
                    <a:pt x="1926" y="3488"/>
                  </a:cubicBezTo>
                  <a:cubicBezTo>
                    <a:pt x="1702" y="4186"/>
                    <a:pt x="1675" y="5106"/>
                    <a:pt x="1368" y="5776"/>
                  </a:cubicBezTo>
                  <a:cubicBezTo>
                    <a:pt x="1005" y="6585"/>
                    <a:pt x="559" y="7394"/>
                    <a:pt x="1" y="8064"/>
                  </a:cubicBezTo>
                  <a:cubicBezTo>
                    <a:pt x="419" y="7645"/>
                    <a:pt x="810" y="7143"/>
                    <a:pt x="1117" y="6613"/>
                  </a:cubicBezTo>
                  <a:cubicBezTo>
                    <a:pt x="1117" y="6585"/>
                    <a:pt x="1117" y="6585"/>
                    <a:pt x="1117" y="6585"/>
                  </a:cubicBezTo>
                  <a:lnTo>
                    <a:pt x="1144" y="6585"/>
                  </a:lnTo>
                  <a:cubicBezTo>
                    <a:pt x="1144" y="6557"/>
                    <a:pt x="1144" y="6557"/>
                    <a:pt x="1144" y="6557"/>
                  </a:cubicBezTo>
                  <a:cubicBezTo>
                    <a:pt x="1730" y="5497"/>
                    <a:pt x="1842" y="4269"/>
                    <a:pt x="3209" y="4269"/>
                  </a:cubicBezTo>
                  <a:lnTo>
                    <a:pt x="3376" y="4269"/>
                  </a:lnTo>
                  <a:cubicBezTo>
                    <a:pt x="4464" y="4325"/>
                    <a:pt x="5720" y="4716"/>
                    <a:pt x="6836" y="4939"/>
                  </a:cubicBezTo>
                  <a:cubicBezTo>
                    <a:pt x="8091" y="5162"/>
                    <a:pt x="9486" y="5385"/>
                    <a:pt x="10770" y="5469"/>
                  </a:cubicBezTo>
                  <a:cubicBezTo>
                    <a:pt x="11495" y="5525"/>
                    <a:pt x="12248" y="5581"/>
                    <a:pt x="12974" y="5636"/>
                  </a:cubicBezTo>
                  <a:cubicBezTo>
                    <a:pt x="12890" y="5441"/>
                    <a:pt x="12834" y="5246"/>
                    <a:pt x="12778" y="5078"/>
                  </a:cubicBezTo>
                  <a:cubicBezTo>
                    <a:pt x="7394" y="4660"/>
                    <a:pt x="6138" y="4241"/>
                    <a:pt x="4297" y="2958"/>
                  </a:cubicBezTo>
                  <a:cubicBezTo>
                    <a:pt x="4018" y="2763"/>
                    <a:pt x="3683" y="2456"/>
                    <a:pt x="3321" y="2372"/>
                  </a:cubicBezTo>
                  <a:cubicBezTo>
                    <a:pt x="3237" y="2344"/>
                    <a:pt x="3153" y="2316"/>
                    <a:pt x="3069" y="2316"/>
                  </a:cubicBezTo>
                  <a:close/>
                </a:path>
              </a:pathLst>
            </a:custGeom>
            <a:solidFill>
              <a:srgbClr val="A56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1465185" y="2853880"/>
              <a:ext cx="20473" cy="27991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1" y="726"/>
                  </a:moveTo>
                  <a:cubicBezTo>
                    <a:pt x="1" y="726"/>
                    <a:pt x="1" y="726"/>
                    <a:pt x="1" y="726"/>
                  </a:cubicBezTo>
                  <a:cubicBezTo>
                    <a:pt x="1" y="726"/>
                    <a:pt x="1" y="726"/>
                    <a:pt x="1" y="726"/>
                  </a:cubicBezTo>
                  <a:close/>
                  <a:moveTo>
                    <a:pt x="1" y="726"/>
                  </a:moveTo>
                  <a:cubicBezTo>
                    <a:pt x="1" y="726"/>
                    <a:pt x="1" y="726"/>
                    <a:pt x="1" y="726"/>
                  </a:cubicBezTo>
                  <a:cubicBezTo>
                    <a:pt x="1" y="726"/>
                    <a:pt x="1" y="726"/>
                    <a:pt x="1" y="726"/>
                  </a:cubicBezTo>
                  <a:close/>
                  <a:moveTo>
                    <a:pt x="1" y="726"/>
                  </a:moveTo>
                  <a:cubicBezTo>
                    <a:pt x="224" y="503"/>
                    <a:pt x="391" y="280"/>
                    <a:pt x="503" y="28"/>
                  </a:cubicBezTo>
                  <a:cubicBezTo>
                    <a:pt x="391" y="280"/>
                    <a:pt x="224" y="503"/>
                    <a:pt x="1" y="726"/>
                  </a:cubicBezTo>
                  <a:close/>
                  <a:moveTo>
                    <a:pt x="503" y="28"/>
                  </a:moveTo>
                  <a:cubicBezTo>
                    <a:pt x="503" y="28"/>
                    <a:pt x="503" y="1"/>
                    <a:pt x="503" y="1"/>
                  </a:cubicBezTo>
                  <a:cubicBezTo>
                    <a:pt x="503" y="1"/>
                    <a:pt x="503" y="28"/>
                    <a:pt x="503" y="28"/>
                  </a:cubicBezTo>
                  <a:close/>
                  <a:moveTo>
                    <a:pt x="531" y="1"/>
                  </a:moveTo>
                  <a:lnTo>
                    <a:pt x="531" y="1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9E8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1743791" y="2930259"/>
              <a:ext cx="1118" cy="39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25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1198416" y="2837763"/>
              <a:ext cx="520647" cy="640052"/>
            </a:xfrm>
            <a:custGeom>
              <a:avLst/>
              <a:gdLst/>
              <a:ahLst/>
              <a:cxnLst/>
              <a:rect l="l" t="t" r="r" b="b"/>
              <a:pathLst>
                <a:path w="13504" h="16601" extrusionOk="0">
                  <a:moveTo>
                    <a:pt x="13504" y="2762"/>
                  </a:moveTo>
                  <a:lnTo>
                    <a:pt x="13504" y="2762"/>
                  </a:lnTo>
                  <a:cubicBezTo>
                    <a:pt x="12621" y="3230"/>
                    <a:pt x="11693" y="3622"/>
                    <a:pt x="10754" y="3967"/>
                  </a:cubicBezTo>
                  <a:lnTo>
                    <a:pt x="10754" y="3967"/>
                  </a:lnTo>
                  <a:cubicBezTo>
                    <a:pt x="11694" y="3627"/>
                    <a:pt x="12635" y="3230"/>
                    <a:pt x="13504" y="2762"/>
                  </a:cubicBezTo>
                  <a:close/>
                  <a:moveTo>
                    <a:pt x="7561" y="0"/>
                  </a:moveTo>
                  <a:cubicBezTo>
                    <a:pt x="7533" y="140"/>
                    <a:pt x="7506" y="279"/>
                    <a:pt x="7450" y="419"/>
                  </a:cubicBezTo>
                  <a:lnTo>
                    <a:pt x="7422" y="419"/>
                  </a:lnTo>
                  <a:cubicBezTo>
                    <a:pt x="7422" y="419"/>
                    <a:pt x="7422" y="446"/>
                    <a:pt x="7422" y="446"/>
                  </a:cubicBezTo>
                  <a:cubicBezTo>
                    <a:pt x="7310" y="698"/>
                    <a:pt x="7143" y="921"/>
                    <a:pt x="6920" y="1144"/>
                  </a:cubicBezTo>
                  <a:cubicBezTo>
                    <a:pt x="6557" y="1507"/>
                    <a:pt x="6138" y="1814"/>
                    <a:pt x="5692" y="2092"/>
                  </a:cubicBezTo>
                  <a:cubicBezTo>
                    <a:pt x="5274" y="2344"/>
                    <a:pt x="4827" y="2595"/>
                    <a:pt x="4353" y="2762"/>
                  </a:cubicBezTo>
                  <a:cubicBezTo>
                    <a:pt x="3767" y="2929"/>
                    <a:pt x="3014" y="2734"/>
                    <a:pt x="2539" y="3236"/>
                  </a:cubicBezTo>
                  <a:cubicBezTo>
                    <a:pt x="1926" y="3934"/>
                    <a:pt x="2177" y="6026"/>
                    <a:pt x="2037" y="6919"/>
                  </a:cubicBezTo>
                  <a:cubicBezTo>
                    <a:pt x="1842" y="8147"/>
                    <a:pt x="2233" y="11383"/>
                    <a:pt x="1145" y="12917"/>
                  </a:cubicBezTo>
                  <a:cubicBezTo>
                    <a:pt x="726" y="13503"/>
                    <a:pt x="447" y="13001"/>
                    <a:pt x="84" y="13615"/>
                  </a:cubicBezTo>
                  <a:cubicBezTo>
                    <a:pt x="29" y="13726"/>
                    <a:pt x="1" y="13838"/>
                    <a:pt x="1" y="14005"/>
                  </a:cubicBezTo>
                  <a:cubicBezTo>
                    <a:pt x="1" y="14787"/>
                    <a:pt x="642" y="16042"/>
                    <a:pt x="1340" y="16461"/>
                  </a:cubicBezTo>
                  <a:cubicBezTo>
                    <a:pt x="1451" y="16516"/>
                    <a:pt x="1591" y="16572"/>
                    <a:pt x="1730" y="16572"/>
                  </a:cubicBezTo>
                  <a:cubicBezTo>
                    <a:pt x="1730" y="16600"/>
                    <a:pt x="1758" y="16600"/>
                    <a:pt x="1758" y="16600"/>
                  </a:cubicBezTo>
                  <a:cubicBezTo>
                    <a:pt x="1842" y="16600"/>
                    <a:pt x="1926" y="16572"/>
                    <a:pt x="2009" y="16544"/>
                  </a:cubicBezTo>
                  <a:cubicBezTo>
                    <a:pt x="2121" y="16488"/>
                    <a:pt x="2233" y="16377"/>
                    <a:pt x="2344" y="16265"/>
                  </a:cubicBezTo>
                  <a:cubicBezTo>
                    <a:pt x="2763" y="15707"/>
                    <a:pt x="3153" y="14591"/>
                    <a:pt x="3265" y="14145"/>
                  </a:cubicBezTo>
                  <a:cubicBezTo>
                    <a:pt x="3628" y="12527"/>
                    <a:pt x="3795" y="11104"/>
                    <a:pt x="3879" y="9821"/>
                  </a:cubicBezTo>
                  <a:cubicBezTo>
                    <a:pt x="3934" y="8788"/>
                    <a:pt x="4158" y="7784"/>
                    <a:pt x="4660" y="6863"/>
                  </a:cubicBezTo>
                  <a:cubicBezTo>
                    <a:pt x="4744" y="6752"/>
                    <a:pt x="4827" y="6612"/>
                    <a:pt x="4883" y="6501"/>
                  </a:cubicBezTo>
                  <a:cubicBezTo>
                    <a:pt x="5580" y="5468"/>
                    <a:pt x="6641" y="5329"/>
                    <a:pt x="7701" y="4966"/>
                  </a:cubicBezTo>
                  <a:cubicBezTo>
                    <a:pt x="8703" y="4661"/>
                    <a:pt x="9735" y="4341"/>
                    <a:pt x="10754" y="3967"/>
                  </a:cubicBezTo>
                  <a:lnTo>
                    <a:pt x="10754" y="3967"/>
                  </a:lnTo>
                  <a:cubicBezTo>
                    <a:pt x="10517" y="4052"/>
                    <a:pt x="10280" y="4134"/>
                    <a:pt x="10044" y="4213"/>
                  </a:cubicBezTo>
                  <a:cubicBezTo>
                    <a:pt x="10826" y="3739"/>
                    <a:pt x="11607" y="3236"/>
                    <a:pt x="12304" y="2706"/>
                  </a:cubicBezTo>
                  <a:lnTo>
                    <a:pt x="12304" y="2706"/>
                  </a:lnTo>
                  <a:cubicBezTo>
                    <a:pt x="11467" y="2818"/>
                    <a:pt x="10602" y="2846"/>
                    <a:pt x="9765" y="2846"/>
                  </a:cubicBezTo>
                  <a:lnTo>
                    <a:pt x="9319" y="2846"/>
                  </a:lnTo>
                  <a:cubicBezTo>
                    <a:pt x="8873" y="2846"/>
                    <a:pt x="8538" y="2818"/>
                    <a:pt x="8231" y="2623"/>
                  </a:cubicBezTo>
                  <a:cubicBezTo>
                    <a:pt x="8008" y="2818"/>
                    <a:pt x="7729" y="3013"/>
                    <a:pt x="7450" y="3208"/>
                  </a:cubicBezTo>
                  <a:cubicBezTo>
                    <a:pt x="7589" y="2818"/>
                    <a:pt x="7729" y="2455"/>
                    <a:pt x="7840" y="2148"/>
                  </a:cubicBezTo>
                  <a:cubicBezTo>
                    <a:pt x="7812" y="2092"/>
                    <a:pt x="7785" y="2037"/>
                    <a:pt x="7757" y="1981"/>
                  </a:cubicBezTo>
                  <a:cubicBezTo>
                    <a:pt x="7729" y="1897"/>
                    <a:pt x="7673" y="1786"/>
                    <a:pt x="7673" y="1674"/>
                  </a:cubicBezTo>
                  <a:cubicBezTo>
                    <a:pt x="7031" y="2371"/>
                    <a:pt x="6138" y="2985"/>
                    <a:pt x="5553" y="3348"/>
                  </a:cubicBezTo>
                  <a:cubicBezTo>
                    <a:pt x="4995" y="3683"/>
                    <a:pt x="3962" y="4073"/>
                    <a:pt x="3544" y="4548"/>
                  </a:cubicBezTo>
                  <a:cubicBezTo>
                    <a:pt x="3097" y="5022"/>
                    <a:pt x="2902" y="6501"/>
                    <a:pt x="2818" y="7170"/>
                  </a:cubicBezTo>
                  <a:cubicBezTo>
                    <a:pt x="2567" y="6473"/>
                    <a:pt x="2484" y="4297"/>
                    <a:pt x="2818" y="3822"/>
                  </a:cubicBezTo>
                  <a:cubicBezTo>
                    <a:pt x="3153" y="3320"/>
                    <a:pt x="4381" y="3292"/>
                    <a:pt x="4939" y="3013"/>
                  </a:cubicBezTo>
                  <a:cubicBezTo>
                    <a:pt x="5692" y="2623"/>
                    <a:pt x="6808" y="1925"/>
                    <a:pt x="7589" y="1200"/>
                  </a:cubicBezTo>
                  <a:cubicBezTo>
                    <a:pt x="7589" y="809"/>
                    <a:pt x="7617" y="363"/>
                    <a:pt x="7561" y="0"/>
                  </a:cubicBezTo>
                  <a:close/>
                </a:path>
              </a:pathLst>
            </a:custGeom>
            <a:solidFill>
              <a:srgbClr val="B07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1585673" y="2927021"/>
              <a:ext cx="162471" cy="73177"/>
            </a:xfrm>
            <a:custGeom>
              <a:avLst/>
              <a:gdLst/>
              <a:ahLst/>
              <a:cxnLst/>
              <a:rect l="l" t="t" r="r" b="b"/>
              <a:pathLst>
                <a:path w="4214" h="1898" extrusionOk="0">
                  <a:moveTo>
                    <a:pt x="4213" y="1"/>
                  </a:moveTo>
                  <a:cubicBezTo>
                    <a:pt x="3739" y="112"/>
                    <a:pt x="3237" y="224"/>
                    <a:pt x="2762" y="308"/>
                  </a:cubicBezTo>
                  <a:cubicBezTo>
                    <a:pt x="2595" y="335"/>
                    <a:pt x="2428" y="363"/>
                    <a:pt x="2260" y="391"/>
                  </a:cubicBezTo>
                  <a:cubicBezTo>
                    <a:pt x="1563" y="921"/>
                    <a:pt x="782" y="1424"/>
                    <a:pt x="0" y="1898"/>
                  </a:cubicBezTo>
                  <a:cubicBezTo>
                    <a:pt x="1172" y="1507"/>
                    <a:pt x="2372" y="1033"/>
                    <a:pt x="3460" y="447"/>
                  </a:cubicBezTo>
                  <a:lnTo>
                    <a:pt x="3488" y="447"/>
                  </a:lnTo>
                  <a:cubicBezTo>
                    <a:pt x="3683" y="335"/>
                    <a:pt x="3878" y="224"/>
                    <a:pt x="4102" y="84"/>
                  </a:cubicBezTo>
                  <a:lnTo>
                    <a:pt x="4129" y="84"/>
                  </a:lnTo>
                  <a:cubicBezTo>
                    <a:pt x="4157" y="56"/>
                    <a:pt x="4185" y="29"/>
                    <a:pt x="4213" y="1"/>
                  </a:cubicBezTo>
                  <a:close/>
                </a:path>
              </a:pathLst>
            </a:custGeom>
            <a:solidFill>
              <a:srgbClr val="A56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1186810" y="3081939"/>
              <a:ext cx="175155" cy="395729"/>
            </a:xfrm>
            <a:custGeom>
              <a:avLst/>
              <a:gdLst/>
              <a:ahLst/>
              <a:cxnLst/>
              <a:rect l="l" t="t" r="r" b="b"/>
              <a:pathLst>
                <a:path w="4543" h="10264" extrusionOk="0">
                  <a:moveTo>
                    <a:pt x="2701" y="0"/>
                  </a:moveTo>
                  <a:cubicBezTo>
                    <a:pt x="2589" y="56"/>
                    <a:pt x="2478" y="140"/>
                    <a:pt x="2366" y="195"/>
                  </a:cubicBezTo>
                  <a:cubicBezTo>
                    <a:pt x="2366" y="335"/>
                    <a:pt x="2338" y="474"/>
                    <a:pt x="2338" y="586"/>
                  </a:cubicBezTo>
                  <a:cubicBezTo>
                    <a:pt x="2143" y="1814"/>
                    <a:pt x="2534" y="5050"/>
                    <a:pt x="1446" y="6584"/>
                  </a:cubicBezTo>
                  <a:cubicBezTo>
                    <a:pt x="1027" y="7170"/>
                    <a:pt x="748" y="6668"/>
                    <a:pt x="385" y="7282"/>
                  </a:cubicBezTo>
                  <a:cubicBezTo>
                    <a:pt x="0" y="8052"/>
                    <a:pt x="1104" y="10263"/>
                    <a:pt x="2065" y="10263"/>
                  </a:cubicBezTo>
                  <a:cubicBezTo>
                    <a:pt x="2148" y="10263"/>
                    <a:pt x="2230" y="10247"/>
                    <a:pt x="2310" y="10211"/>
                  </a:cubicBezTo>
                  <a:cubicBezTo>
                    <a:pt x="2868" y="9960"/>
                    <a:pt x="3454" y="8398"/>
                    <a:pt x="3566" y="7812"/>
                  </a:cubicBezTo>
                  <a:cubicBezTo>
                    <a:pt x="3929" y="6194"/>
                    <a:pt x="4096" y="4771"/>
                    <a:pt x="4180" y="3488"/>
                  </a:cubicBezTo>
                  <a:cubicBezTo>
                    <a:pt x="4208" y="2790"/>
                    <a:pt x="4319" y="2120"/>
                    <a:pt x="4542" y="1507"/>
                  </a:cubicBezTo>
                  <a:lnTo>
                    <a:pt x="4542" y="1507"/>
                  </a:lnTo>
                  <a:cubicBezTo>
                    <a:pt x="4375" y="1535"/>
                    <a:pt x="4208" y="1563"/>
                    <a:pt x="4040" y="1590"/>
                  </a:cubicBezTo>
                  <a:cubicBezTo>
                    <a:pt x="3984" y="1590"/>
                    <a:pt x="3929" y="1507"/>
                    <a:pt x="3929" y="1451"/>
                  </a:cubicBezTo>
                  <a:lnTo>
                    <a:pt x="3929" y="726"/>
                  </a:lnTo>
                  <a:cubicBezTo>
                    <a:pt x="3677" y="977"/>
                    <a:pt x="3426" y="1228"/>
                    <a:pt x="3203" y="1507"/>
                  </a:cubicBezTo>
                  <a:cubicBezTo>
                    <a:pt x="3174" y="1556"/>
                    <a:pt x="3131" y="1577"/>
                    <a:pt x="3088" y="1577"/>
                  </a:cubicBezTo>
                  <a:cubicBezTo>
                    <a:pt x="3010" y="1577"/>
                    <a:pt x="2934" y="1504"/>
                    <a:pt x="2952" y="1395"/>
                  </a:cubicBezTo>
                  <a:cubicBezTo>
                    <a:pt x="3008" y="893"/>
                    <a:pt x="2785" y="474"/>
                    <a:pt x="2701" y="0"/>
                  </a:cubicBezTo>
                  <a:close/>
                </a:path>
              </a:pathLst>
            </a:custGeom>
            <a:solidFill>
              <a:srgbClr val="F2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1186810" y="3140004"/>
              <a:ext cx="175155" cy="337665"/>
            </a:xfrm>
            <a:custGeom>
              <a:avLst/>
              <a:gdLst/>
              <a:ahLst/>
              <a:cxnLst/>
              <a:rect l="l" t="t" r="r" b="b"/>
              <a:pathLst>
                <a:path w="4543" h="8758" extrusionOk="0">
                  <a:moveTo>
                    <a:pt x="4542" y="1"/>
                  </a:moveTo>
                  <a:cubicBezTo>
                    <a:pt x="4403" y="29"/>
                    <a:pt x="4263" y="57"/>
                    <a:pt x="4124" y="57"/>
                  </a:cubicBezTo>
                  <a:cubicBezTo>
                    <a:pt x="4096" y="1200"/>
                    <a:pt x="3929" y="2344"/>
                    <a:pt x="3677" y="3432"/>
                  </a:cubicBezTo>
                  <a:cubicBezTo>
                    <a:pt x="3454" y="4465"/>
                    <a:pt x="3092" y="5943"/>
                    <a:pt x="2115" y="6585"/>
                  </a:cubicBezTo>
                  <a:cubicBezTo>
                    <a:pt x="1995" y="6745"/>
                    <a:pt x="1847" y="6876"/>
                    <a:pt x="1690" y="6876"/>
                  </a:cubicBezTo>
                  <a:cubicBezTo>
                    <a:pt x="1628" y="6876"/>
                    <a:pt x="1565" y="6856"/>
                    <a:pt x="1501" y="6808"/>
                  </a:cubicBezTo>
                  <a:lnTo>
                    <a:pt x="1446" y="6780"/>
                  </a:lnTo>
                  <a:cubicBezTo>
                    <a:pt x="999" y="6417"/>
                    <a:pt x="943" y="5943"/>
                    <a:pt x="943" y="5413"/>
                  </a:cubicBezTo>
                  <a:cubicBezTo>
                    <a:pt x="776" y="5441"/>
                    <a:pt x="581" y="5441"/>
                    <a:pt x="385" y="5776"/>
                  </a:cubicBezTo>
                  <a:cubicBezTo>
                    <a:pt x="0" y="6546"/>
                    <a:pt x="1104" y="8757"/>
                    <a:pt x="2065" y="8757"/>
                  </a:cubicBezTo>
                  <a:cubicBezTo>
                    <a:pt x="2148" y="8757"/>
                    <a:pt x="2230" y="8741"/>
                    <a:pt x="2310" y="8705"/>
                  </a:cubicBezTo>
                  <a:cubicBezTo>
                    <a:pt x="2868" y="8454"/>
                    <a:pt x="3454" y="6892"/>
                    <a:pt x="3566" y="6306"/>
                  </a:cubicBezTo>
                  <a:cubicBezTo>
                    <a:pt x="3929" y="4688"/>
                    <a:pt x="4096" y="3265"/>
                    <a:pt x="4180" y="1982"/>
                  </a:cubicBezTo>
                  <a:cubicBezTo>
                    <a:pt x="4208" y="1284"/>
                    <a:pt x="4319" y="614"/>
                    <a:pt x="4542" y="1"/>
                  </a:cubicBezTo>
                  <a:close/>
                </a:path>
              </a:pathLst>
            </a:custGeom>
            <a:solidFill>
              <a:srgbClr val="E2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2470959" y="2534212"/>
              <a:ext cx="465783" cy="517794"/>
            </a:xfrm>
            <a:custGeom>
              <a:avLst/>
              <a:gdLst/>
              <a:ahLst/>
              <a:cxnLst/>
              <a:rect l="l" t="t" r="r" b="b"/>
              <a:pathLst>
                <a:path w="12081" h="13430" extrusionOk="0">
                  <a:moveTo>
                    <a:pt x="2120" y="0"/>
                  </a:moveTo>
                  <a:cubicBezTo>
                    <a:pt x="1388" y="0"/>
                    <a:pt x="734" y="198"/>
                    <a:pt x="502" y="926"/>
                  </a:cubicBezTo>
                  <a:cubicBezTo>
                    <a:pt x="363" y="1819"/>
                    <a:pt x="0" y="4441"/>
                    <a:pt x="698" y="5753"/>
                  </a:cubicBezTo>
                  <a:cubicBezTo>
                    <a:pt x="1451" y="7120"/>
                    <a:pt x="3153" y="7231"/>
                    <a:pt x="4604" y="7287"/>
                  </a:cubicBezTo>
                  <a:cubicBezTo>
                    <a:pt x="4662" y="7293"/>
                    <a:pt x="4726" y="7295"/>
                    <a:pt x="4794" y="7295"/>
                  </a:cubicBezTo>
                  <a:cubicBezTo>
                    <a:pt x="5082" y="7295"/>
                    <a:pt x="5447" y="7254"/>
                    <a:pt x="5831" y="7231"/>
                  </a:cubicBezTo>
                  <a:cubicBezTo>
                    <a:pt x="6241" y="7200"/>
                    <a:pt x="6684" y="7169"/>
                    <a:pt x="7104" y="7169"/>
                  </a:cubicBezTo>
                  <a:cubicBezTo>
                    <a:pt x="8199" y="7169"/>
                    <a:pt x="9145" y="7380"/>
                    <a:pt x="8984" y="8347"/>
                  </a:cubicBezTo>
                  <a:cubicBezTo>
                    <a:pt x="8844" y="9268"/>
                    <a:pt x="6529" y="10802"/>
                    <a:pt x="5747" y="10942"/>
                  </a:cubicBezTo>
                  <a:cubicBezTo>
                    <a:pt x="5501" y="10675"/>
                    <a:pt x="5240" y="10564"/>
                    <a:pt x="4982" y="10564"/>
                  </a:cubicBezTo>
                  <a:cubicBezTo>
                    <a:pt x="3810" y="10564"/>
                    <a:pt x="2686" y="12861"/>
                    <a:pt x="3097" y="13341"/>
                  </a:cubicBezTo>
                  <a:cubicBezTo>
                    <a:pt x="3149" y="13404"/>
                    <a:pt x="3237" y="13430"/>
                    <a:pt x="3348" y="13430"/>
                  </a:cubicBezTo>
                  <a:cubicBezTo>
                    <a:pt x="3830" y="13430"/>
                    <a:pt x="4754" y="12951"/>
                    <a:pt x="5162" y="12951"/>
                  </a:cubicBezTo>
                  <a:cubicBezTo>
                    <a:pt x="5441" y="12951"/>
                    <a:pt x="5636" y="13062"/>
                    <a:pt x="5803" y="13174"/>
                  </a:cubicBezTo>
                  <a:cubicBezTo>
                    <a:pt x="6003" y="13274"/>
                    <a:pt x="6180" y="13374"/>
                    <a:pt x="6375" y="13374"/>
                  </a:cubicBezTo>
                  <a:cubicBezTo>
                    <a:pt x="6398" y="13374"/>
                    <a:pt x="6421" y="13372"/>
                    <a:pt x="6445" y="13369"/>
                  </a:cubicBezTo>
                  <a:cubicBezTo>
                    <a:pt x="7394" y="13230"/>
                    <a:pt x="7533" y="12532"/>
                    <a:pt x="8370" y="11695"/>
                  </a:cubicBezTo>
                  <a:cubicBezTo>
                    <a:pt x="9067" y="10998"/>
                    <a:pt x="10072" y="9826"/>
                    <a:pt x="10769" y="9156"/>
                  </a:cubicBezTo>
                  <a:cubicBezTo>
                    <a:pt x="11913" y="8040"/>
                    <a:pt x="12081" y="7315"/>
                    <a:pt x="10909" y="6311"/>
                  </a:cubicBezTo>
                  <a:cubicBezTo>
                    <a:pt x="9207" y="4888"/>
                    <a:pt x="7366" y="4441"/>
                    <a:pt x="6026" y="2544"/>
                  </a:cubicBezTo>
                  <a:cubicBezTo>
                    <a:pt x="5106" y="1205"/>
                    <a:pt x="5301" y="452"/>
                    <a:pt x="3627" y="173"/>
                  </a:cubicBezTo>
                  <a:cubicBezTo>
                    <a:pt x="3162" y="93"/>
                    <a:pt x="2622" y="0"/>
                    <a:pt x="2120" y="0"/>
                  </a:cubicBezTo>
                  <a:close/>
                </a:path>
              </a:pathLst>
            </a:custGeom>
            <a:solidFill>
              <a:srgbClr val="D19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2745246" y="2810851"/>
              <a:ext cx="51664" cy="7557"/>
            </a:xfrm>
            <a:custGeom>
              <a:avLst/>
              <a:gdLst/>
              <a:ahLst/>
              <a:cxnLst/>
              <a:rect l="l" t="t" r="r" b="b"/>
              <a:pathLst>
                <a:path w="1340" h="196" extrusionOk="0">
                  <a:moveTo>
                    <a:pt x="1" y="1"/>
                  </a:moveTo>
                  <a:cubicBezTo>
                    <a:pt x="419" y="1"/>
                    <a:pt x="810" y="28"/>
                    <a:pt x="1117" y="112"/>
                  </a:cubicBezTo>
                  <a:cubicBezTo>
                    <a:pt x="1200" y="140"/>
                    <a:pt x="1284" y="168"/>
                    <a:pt x="1340" y="196"/>
                  </a:cubicBezTo>
                  <a:cubicBezTo>
                    <a:pt x="1005" y="28"/>
                    <a:pt x="531" y="1"/>
                    <a:pt x="1" y="1"/>
                  </a:cubicBezTo>
                  <a:close/>
                </a:path>
              </a:pathLst>
            </a:custGeom>
            <a:solidFill>
              <a:srgbClr val="9E83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796873" y="2818370"/>
              <a:ext cx="3277" cy="1118"/>
            </a:xfrm>
            <a:custGeom>
              <a:avLst/>
              <a:gdLst/>
              <a:ahLst/>
              <a:cxnLst/>
              <a:rect l="l" t="t" r="r" b="b"/>
              <a:pathLst>
                <a:path w="85" h="29" extrusionOk="0">
                  <a:moveTo>
                    <a:pt x="84" y="29"/>
                  </a:moveTo>
                  <a:cubicBezTo>
                    <a:pt x="57" y="29"/>
                    <a:pt x="29" y="1"/>
                    <a:pt x="1" y="1"/>
                  </a:cubicBezTo>
                  <a:lnTo>
                    <a:pt x="1" y="1"/>
                  </a:lnTo>
                  <a:cubicBezTo>
                    <a:pt x="29" y="1"/>
                    <a:pt x="57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</a:path>
              </a:pathLst>
            </a:custGeom>
            <a:solidFill>
              <a:srgbClr val="925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496753" y="2753827"/>
              <a:ext cx="1118" cy="111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lose/>
                  <a:moveTo>
                    <a:pt x="29" y="29"/>
                  </a:moveTo>
                  <a:lnTo>
                    <a:pt x="29" y="29"/>
                  </a:lnTo>
                  <a:lnTo>
                    <a:pt x="29" y="29"/>
                  </a:lnTo>
                  <a:close/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6B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480636" y="2633378"/>
              <a:ext cx="310908" cy="181825"/>
            </a:xfrm>
            <a:custGeom>
              <a:avLst/>
              <a:gdLst/>
              <a:ahLst/>
              <a:cxnLst/>
              <a:rect l="l" t="t" r="r" b="b"/>
              <a:pathLst>
                <a:path w="8064" h="4716" extrusionOk="0">
                  <a:moveTo>
                    <a:pt x="84" y="0"/>
                  </a:moveTo>
                  <a:lnTo>
                    <a:pt x="84" y="0"/>
                  </a:lnTo>
                  <a:cubicBezTo>
                    <a:pt x="0" y="1060"/>
                    <a:pt x="28" y="2316"/>
                    <a:pt x="419" y="3125"/>
                  </a:cubicBezTo>
                  <a:cubicBezTo>
                    <a:pt x="419" y="3125"/>
                    <a:pt x="447" y="3125"/>
                    <a:pt x="447" y="3153"/>
                  </a:cubicBezTo>
                  <a:cubicBezTo>
                    <a:pt x="447" y="3153"/>
                    <a:pt x="447" y="3153"/>
                    <a:pt x="447" y="3181"/>
                  </a:cubicBezTo>
                  <a:cubicBezTo>
                    <a:pt x="614" y="3460"/>
                    <a:pt x="809" y="3711"/>
                    <a:pt x="1061" y="3906"/>
                  </a:cubicBezTo>
                  <a:cubicBezTo>
                    <a:pt x="1507" y="4241"/>
                    <a:pt x="2037" y="4436"/>
                    <a:pt x="2623" y="4548"/>
                  </a:cubicBezTo>
                  <a:cubicBezTo>
                    <a:pt x="3181" y="4659"/>
                    <a:pt x="3795" y="4687"/>
                    <a:pt x="4353" y="4715"/>
                  </a:cubicBezTo>
                  <a:lnTo>
                    <a:pt x="4966" y="4715"/>
                  </a:lnTo>
                  <a:cubicBezTo>
                    <a:pt x="5162" y="4687"/>
                    <a:pt x="5385" y="4687"/>
                    <a:pt x="5580" y="4659"/>
                  </a:cubicBezTo>
                  <a:cubicBezTo>
                    <a:pt x="5999" y="4631"/>
                    <a:pt x="6445" y="4604"/>
                    <a:pt x="6864" y="4604"/>
                  </a:cubicBezTo>
                  <a:cubicBezTo>
                    <a:pt x="7282" y="4604"/>
                    <a:pt x="7673" y="4631"/>
                    <a:pt x="7980" y="4715"/>
                  </a:cubicBezTo>
                  <a:cubicBezTo>
                    <a:pt x="8035" y="4659"/>
                    <a:pt x="8063" y="4631"/>
                    <a:pt x="8063" y="4576"/>
                  </a:cubicBezTo>
                  <a:cubicBezTo>
                    <a:pt x="6780" y="4325"/>
                    <a:pt x="5524" y="4325"/>
                    <a:pt x="4213" y="4213"/>
                  </a:cubicBezTo>
                  <a:cubicBezTo>
                    <a:pt x="3265" y="4157"/>
                    <a:pt x="2093" y="4046"/>
                    <a:pt x="1395" y="3292"/>
                  </a:cubicBezTo>
                  <a:cubicBezTo>
                    <a:pt x="614" y="2455"/>
                    <a:pt x="196" y="1228"/>
                    <a:pt x="84" y="0"/>
                  </a:cubicBezTo>
                  <a:close/>
                </a:path>
              </a:pathLst>
            </a:custGeom>
            <a:solidFill>
              <a:srgbClr val="B07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643073" y="2550559"/>
              <a:ext cx="205460" cy="195782"/>
            </a:xfrm>
            <a:custGeom>
              <a:avLst/>
              <a:gdLst/>
              <a:ahLst/>
              <a:cxnLst/>
              <a:rect l="l" t="t" r="r" b="b"/>
              <a:pathLst>
                <a:path w="5329" h="5078" extrusionOk="0">
                  <a:moveTo>
                    <a:pt x="0" y="0"/>
                  </a:moveTo>
                  <a:lnTo>
                    <a:pt x="0" y="0"/>
                  </a:lnTo>
                  <a:cubicBezTo>
                    <a:pt x="809" y="697"/>
                    <a:pt x="837" y="1813"/>
                    <a:pt x="1451" y="2734"/>
                  </a:cubicBezTo>
                  <a:cubicBezTo>
                    <a:pt x="2065" y="3683"/>
                    <a:pt x="3069" y="4241"/>
                    <a:pt x="4101" y="4715"/>
                  </a:cubicBezTo>
                  <a:cubicBezTo>
                    <a:pt x="4492" y="4854"/>
                    <a:pt x="4910" y="4966"/>
                    <a:pt x="5329" y="5078"/>
                  </a:cubicBezTo>
                  <a:cubicBezTo>
                    <a:pt x="3990" y="4213"/>
                    <a:pt x="2623" y="3599"/>
                    <a:pt x="1562" y="2120"/>
                  </a:cubicBezTo>
                  <a:cubicBezTo>
                    <a:pt x="837" y="1088"/>
                    <a:pt x="809" y="391"/>
                    <a:pt x="0" y="0"/>
                  </a:cubicBezTo>
                  <a:close/>
                </a:path>
              </a:pathLst>
            </a:custGeom>
            <a:solidFill>
              <a:srgbClr val="E2A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800112" y="2730192"/>
              <a:ext cx="41986" cy="125882"/>
            </a:xfrm>
            <a:custGeom>
              <a:avLst/>
              <a:gdLst/>
              <a:ahLst/>
              <a:cxnLst/>
              <a:rect l="l" t="t" r="r" b="b"/>
              <a:pathLst>
                <a:path w="1089" h="3265" extrusionOk="0">
                  <a:moveTo>
                    <a:pt x="447" y="3264"/>
                  </a:moveTo>
                  <a:cubicBezTo>
                    <a:pt x="447" y="3264"/>
                    <a:pt x="447" y="3264"/>
                    <a:pt x="447" y="3264"/>
                  </a:cubicBezTo>
                  <a:cubicBezTo>
                    <a:pt x="447" y="3264"/>
                    <a:pt x="447" y="3264"/>
                    <a:pt x="447" y="3264"/>
                  </a:cubicBezTo>
                  <a:close/>
                  <a:moveTo>
                    <a:pt x="447" y="3264"/>
                  </a:moveTo>
                  <a:cubicBezTo>
                    <a:pt x="447" y="3264"/>
                    <a:pt x="447" y="3264"/>
                    <a:pt x="447" y="3264"/>
                  </a:cubicBezTo>
                  <a:cubicBezTo>
                    <a:pt x="447" y="3264"/>
                    <a:pt x="447" y="3264"/>
                    <a:pt x="447" y="3264"/>
                  </a:cubicBezTo>
                  <a:close/>
                  <a:moveTo>
                    <a:pt x="447" y="3264"/>
                  </a:moveTo>
                  <a:cubicBezTo>
                    <a:pt x="447" y="3264"/>
                    <a:pt x="447" y="3264"/>
                    <a:pt x="447" y="3264"/>
                  </a:cubicBezTo>
                  <a:cubicBezTo>
                    <a:pt x="447" y="3264"/>
                    <a:pt x="447" y="3264"/>
                    <a:pt x="447" y="3264"/>
                  </a:cubicBezTo>
                  <a:close/>
                  <a:moveTo>
                    <a:pt x="447" y="3236"/>
                  </a:moveTo>
                  <a:lnTo>
                    <a:pt x="447" y="3236"/>
                  </a:lnTo>
                  <a:lnTo>
                    <a:pt x="447" y="3236"/>
                  </a:lnTo>
                  <a:close/>
                  <a:moveTo>
                    <a:pt x="447" y="3236"/>
                  </a:moveTo>
                  <a:lnTo>
                    <a:pt x="447" y="3236"/>
                  </a:lnTo>
                  <a:lnTo>
                    <a:pt x="447" y="3236"/>
                  </a:lnTo>
                  <a:close/>
                  <a:moveTo>
                    <a:pt x="447" y="3236"/>
                  </a:moveTo>
                  <a:lnTo>
                    <a:pt x="447" y="3236"/>
                  </a:lnTo>
                  <a:lnTo>
                    <a:pt x="447" y="3236"/>
                  </a:lnTo>
                  <a:close/>
                  <a:moveTo>
                    <a:pt x="475" y="3209"/>
                  </a:moveTo>
                  <a:lnTo>
                    <a:pt x="475" y="3209"/>
                  </a:lnTo>
                  <a:lnTo>
                    <a:pt x="475" y="3209"/>
                  </a:lnTo>
                  <a:close/>
                  <a:moveTo>
                    <a:pt x="475" y="3209"/>
                  </a:moveTo>
                  <a:lnTo>
                    <a:pt x="475" y="3209"/>
                  </a:lnTo>
                  <a:lnTo>
                    <a:pt x="475" y="3209"/>
                  </a:lnTo>
                  <a:close/>
                  <a:moveTo>
                    <a:pt x="475" y="3181"/>
                  </a:moveTo>
                  <a:cubicBezTo>
                    <a:pt x="475" y="3181"/>
                    <a:pt x="475" y="3181"/>
                    <a:pt x="475" y="3181"/>
                  </a:cubicBezTo>
                  <a:cubicBezTo>
                    <a:pt x="475" y="3181"/>
                    <a:pt x="475" y="3181"/>
                    <a:pt x="475" y="3181"/>
                  </a:cubicBezTo>
                  <a:close/>
                  <a:moveTo>
                    <a:pt x="475" y="3181"/>
                  </a:moveTo>
                  <a:lnTo>
                    <a:pt x="475" y="3181"/>
                  </a:lnTo>
                  <a:lnTo>
                    <a:pt x="475" y="3181"/>
                  </a:lnTo>
                  <a:close/>
                  <a:moveTo>
                    <a:pt x="475" y="3181"/>
                  </a:moveTo>
                  <a:cubicBezTo>
                    <a:pt x="475" y="3181"/>
                    <a:pt x="475" y="3181"/>
                    <a:pt x="475" y="3181"/>
                  </a:cubicBezTo>
                  <a:cubicBezTo>
                    <a:pt x="475" y="3181"/>
                    <a:pt x="475" y="3181"/>
                    <a:pt x="475" y="3181"/>
                  </a:cubicBezTo>
                  <a:close/>
                  <a:moveTo>
                    <a:pt x="475" y="3153"/>
                  </a:moveTo>
                  <a:cubicBezTo>
                    <a:pt x="475" y="3153"/>
                    <a:pt x="475" y="3153"/>
                    <a:pt x="475" y="3153"/>
                  </a:cubicBezTo>
                  <a:cubicBezTo>
                    <a:pt x="475" y="3153"/>
                    <a:pt x="475" y="3153"/>
                    <a:pt x="475" y="3153"/>
                  </a:cubicBezTo>
                  <a:close/>
                  <a:moveTo>
                    <a:pt x="475" y="3153"/>
                  </a:moveTo>
                  <a:cubicBezTo>
                    <a:pt x="475" y="3153"/>
                    <a:pt x="475" y="3153"/>
                    <a:pt x="475" y="3153"/>
                  </a:cubicBezTo>
                  <a:cubicBezTo>
                    <a:pt x="475" y="3153"/>
                    <a:pt x="475" y="3153"/>
                    <a:pt x="475" y="3153"/>
                  </a:cubicBezTo>
                  <a:close/>
                  <a:moveTo>
                    <a:pt x="475" y="3153"/>
                  </a:moveTo>
                  <a:cubicBezTo>
                    <a:pt x="475" y="3153"/>
                    <a:pt x="475" y="3153"/>
                    <a:pt x="475" y="3153"/>
                  </a:cubicBezTo>
                  <a:cubicBezTo>
                    <a:pt x="475" y="3153"/>
                    <a:pt x="475" y="3153"/>
                    <a:pt x="475" y="3153"/>
                  </a:cubicBezTo>
                  <a:close/>
                  <a:moveTo>
                    <a:pt x="475" y="3153"/>
                  </a:moveTo>
                  <a:cubicBezTo>
                    <a:pt x="503" y="2734"/>
                    <a:pt x="307" y="2483"/>
                    <a:pt x="0" y="2316"/>
                  </a:cubicBezTo>
                  <a:cubicBezTo>
                    <a:pt x="0" y="2316"/>
                    <a:pt x="0" y="2316"/>
                    <a:pt x="0" y="2316"/>
                  </a:cubicBezTo>
                  <a:cubicBezTo>
                    <a:pt x="307" y="2483"/>
                    <a:pt x="503" y="2734"/>
                    <a:pt x="475" y="3153"/>
                  </a:cubicBezTo>
                  <a:moveTo>
                    <a:pt x="1088" y="307"/>
                  </a:moveTo>
                  <a:cubicBezTo>
                    <a:pt x="921" y="195"/>
                    <a:pt x="754" y="84"/>
                    <a:pt x="586" y="0"/>
                  </a:cubicBezTo>
                  <a:lnTo>
                    <a:pt x="586" y="0"/>
                  </a:lnTo>
                  <a:cubicBezTo>
                    <a:pt x="754" y="84"/>
                    <a:pt x="921" y="195"/>
                    <a:pt x="1088" y="307"/>
                  </a:cubicBezTo>
                  <a:close/>
                </a:path>
              </a:pathLst>
            </a:custGeom>
            <a:solidFill>
              <a:srgbClr val="925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587128" y="2730192"/>
              <a:ext cx="335621" cy="321626"/>
            </a:xfrm>
            <a:custGeom>
              <a:avLst/>
              <a:gdLst/>
              <a:ahLst/>
              <a:cxnLst/>
              <a:rect l="l" t="t" r="r" b="b"/>
              <a:pathLst>
                <a:path w="8705" h="8342" extrusionOk="0">
                  <a:moveTo>
                    <a:pt x="6110" y="0"/>
                  </a:moveTo>
                  <a:lnTo>
                    <a:pt x="6110" y="0"/>
                  </a:lnTo>
                  <a:cubicBezTo>
                    <a:pt x="6333" y="140"/>
                    <a:pt x="6557" y="279"/>
                    <a:pt x="6780" y="419"/>
                  </a:cubicBezTo>
                  <a:cubicBezTo>
                    <a:pt x="6501" y="335"/>
                    <a:pt x="6194" y="251"/>
                    <a:pt x="5915" y="168"/>
                  </a:cubicBezTo>
                  <a:lnTo>
                    <a:pt x="5915" y="168"/>
                  </a:lnTo>
                  <a:cubicBezTo>
                    <a:pt x="5943" y="279"/>
                    <a:pt x="6027" y="447"/>
                    <a:pt x="6166" y="642"/>
                  </a:cubicBezTo>
                  <a:cubicBezTo>
                    <a:pt x="6306" y="809"/>
                    <a:pt x="5497" y="1005"/>
                    <a:pt x="5218" y="1311"/>
                  </a:cubicBezTo>
                  <a:cubicBezTo>
                    <a:pt x="5022" y="1563"/>
                    <a:pt x="5329" y="1841"/>
                    <a:pt x="5301" y="2065"/>
                  </a:cubicBezTo>
                  <a:cubicBezTo>
                    <a:pt x="5385" y="2148"/>
                    <a:pt x="5469" y="2232"/>
                    <a:pt x="5524" y="2316"/>
                  </a:cubicBezTo>
                  <a:cubicBezTo>
                    <a:pt x="5831" y="2483"/>
                    <a:pt x="6027" y="2734"/>
                    <a:pt x="5999" y="3153"/>
                  </a:cubicBezTo>
                  <a:lnTo>
                    <a:pt x="5999" y="3181"/>
                  </a:lnTo>
                  <a:lnTo>
                    <a:pt x="5999" y="3209"/>
                  </a:lnTo>
                  <a:lnTo>
                    <a:pt x="5971" y="3236"/>
                  </a:lnTo>
                  <a:cubicBezTo>
                    <a:pt x="5971" y="3236"/>
                    <a:pt x="5971" y="3264"/>
                    <a:pt x="5971" y="3264"/>
                  </a:cubicBezTo>
                  <a:cubicBezTo>
                    <a:pt x="5831" y="4185"/>
                    <a:pt x="3516" y="5719"/>
                    <a:pt x="2734" y="5859"/>
                  </a:cubicBezTo>
                  <a:cubicBezTo>
                    <a:pt x="2483" y="5608"/>
                    <a:pt x="2232" y="5468"/>
                    <a:pt x="1953" y="5468"/>
                  </a:cubicBezTo>
                  <a:cubicBezTo>
                    <a:pt x="949" y="5468"/>
                    <a:pt x="0" y="7142"/>
                    <a:pt x="0" y="7923"/>
                  </a:cubicBezTo>
                  <a:cubicBezTo>
                    <a:pt x="0" y="8007"/>
                    <a:pt x="0" y="8063"/>
                    <a:pt x="28" y="8091"/>
                  </a:cubicBezTo>
                  <a:cubicBezTo>
                    <a:pt x="28" y="8175"/>
                    <a:pt x="56" y="8202"/>
                    <a:pt x="84" y="8258"/>
                  </a:cubicBezTo>
                  <a:cubicBezTo>
                    <a:pt x="112" y="8258"/>
                    <a:pt x="112" y="8286"/>
                    <a:pt x="140" y="8286"/>
                  </a:cubicBezTo>
                  <a:cubicBezTo>
                    <a:pt x="196" y="8342"/>
                    <a:pt x="279" y="8342"/>
                    <a:pt x="363" y="8342"/>
                  </a:cubicBezTo>
                  <a:cubicBezTo>
                    <a:pt x="837" y="8342"/>
                    <a:pt x="1758" y="7868"/>
                    <a:pt x="2149" y="7868"/>
                  </a:cubicBezTo>
                  <a:lnTo>
                    <a:pt x="2177" y="7868"/>
                  </a:lnTo>
                  <a:cubicBezTo>
                    <a:pt x="2428" y="7868"/>
                    <a:pt x="2623" y="7979"/>
                    <a:pt x="2790" y="8091"/>
                  </a:cubicBezTo>
                  <a:cubicBezTo>
                    <a:pt x="2986" y="8175"/>
                    <a:pt x="3153" y="8286"/>
                    <a:pt x="3348" y="8286"/>
                  </a:cubicBezTo>
                  <a:lnTo>
                    <a:pt x="3432" y="8286"/>
                  </a:lnTo>
                  <a:cubicBezTo>
                    <a:pt x="4381" y="8147"/>
                    <a:pt x="4520" y="7449"/>
                    <a:pt x="5357" y="6612"/>
                  </a:cubicBezTo>
                  <a:cubicBezTo>
                    <a:pt x="5720" y="6250"/>
                    <a:pt x="6166" y="5775"/>
                    <a:pt x="6585" y="5301"/>
                  </a:cubicBezTo>
                  <a:cubicBezTo>
                    <a:pt x="6696" y="5050"/>
                    <a:pt x="6780" y="4799"/>
                    <a:pt x="6864" y="4520"/>
                  </a:cubicBezTo>
                  <a:cubicBezTo>
                    <a:pt x="6919" y="4297"/>
                    <a:pt x="7143" y="3013"/>
                    <a:pt x="7422" y="3013"/>
                  </a:cubicBezTo>
                  <a:lnTo>
                    <a:pt x="7449" y="3013"/>
                  </a:lnTo>
                  <a:cubicBezTo>
                    <a:pt x="7589" y="3069"/>
                    <a:pt x="7756" y="3097"/>
                    <a:pt x="7952" y="3097"/>
                  </a:cubicBezTo>
                  <a:cubicBezTo>
                    <a:pt x="8063" y="3097"/>
                    <a:pt x="8175" y="3069"/>
                    <a:pt x="8286" y="3041"/>
                  </a:cubicBezTo>
                  <a:cubicBezTo>
                    <a:pt x="8426" y="3013"/>
                    <a:pt x="8538" y="2957"/>
                    <a:pt x="8621" y="2902"/>
                  </a:cubicBezTo>
                  <a:lnTo>
                    <a:pt x="8621" y="2902"/>
                  </a:lnTo>
                  <a:cubicBezTo>
                    <a:pt x="8510" y="3264"/>
                    <a:pt x="8203" y="3627"/>
                    <a:pt x="7756" y="4073"/>
                  </a:cubicBezTo>
                  <a:cubicBezTo>
                    <a:pt x="8370" y="3488"/>
                    <a:pt x="8705" y="3013"/>
                    <a:pt x="8705" y="2539"/>
                  </a:cubicBezTo>
                  <a:cubicBezTo>
                    <a:pt x="8705" y="2120"/>
                    <a:pt x="8454" y="1702"/>
                    <a:pt x="7896" y="1228"/>
                  </a:cubicBezTo>
                  <a:cubicBezTo>
                    <a:pt x="7477" y="865"/>
                    <a:pt x="7031" y="586"/>
                    <a:pt x="6612" y="307"/>
                  </a:cubicBezTo>
                  <a:cubicBezTo>
                    <a:pt x="6445" y="195"/>
                    <a:pt x="6278" y="84"/>
                    <a:pt x="6110" y="0"/>
                  </a:cubicBezTo>
                  <a:close/>
                </a:path>
              </a:pathLst>
            </a:custGeom>
            <a:solidFill>
              <a:srgbClr val="B07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788275" y="2815170"/>
              <a:ext cx="8636" cy="3239"/>
            </a:xfrm>
            <a:custGeom>
              <a:avLst/>
              <a:gdLst/>
              <a:ahLst/>
              <a:cxnLst/>
              <a:rect l="l" t="t" r="r" b="b"/>
              <a:pathLst>
                <a:path w="224" h="84" extrusionOk="0">
                  <a:moveTo>
                    <a:pt x="224" y="84"/>
                  </a:moveTo>
                  <a:cubicBezTo>
                    <a:pt x="168" y="56"/>
                    <a:pt x="84" y="28"/>
                    <a:pt x="1" y="0"/>
                  </a:cubicBezTo>
                  <a:lnTo>
                    <a:pt x="1" y="0"/>
                  </a:lnTo>
                  <a:cubicBezTo>
                    <a:pt x="84" y="28"/>
                    <a:pt x="168" y="56"/>
                    <a:pt x="224" y="84"/>
                  </a:cubicBezTo>
                  <a:lnTo>
                    <a:pt x="224" y="84"/>
                  </a:lnTo>
                  <a:close/>
                </a:path>
              </a:pathLst>
            </a:custGeom>
            <a:solidFill>
              <a:srgbClr val="9C6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796873" y="2818370"/>
              <a:ext cx="3277" cy="1118"/>
            </a:xfrm>
            <a:custGeom>
              <a:avLst/>
              <a:gdLst/>
              <a:ahLst/>
              <a:cxnLst/>
              <a:rect l="l" t="t" r="r" b="b"/>
              <a:pathLst>
                <a:path w="85" h="29" extrusionOk="0">
                  <a:moveTo>
                    <a:pt x="84" y="29"/>
                  </a:moveTo>
                  <a:cubicBezTo>
                    <a:pt x="57" y="29"/>
                    <a:pt x="29" y="1"/>
                    <a:pt x="1" y="1"/>
                  </a:cubicBezTo>
                  <a:lnTo>
                    <a:pt x="1" y="1"/>
                  </a:lnTo>
                  <a:cubicBezTo>
                    <a:pt x="29" y="1"/>
                    <a:pt x="57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</a:path>
              </a:pathLst>
            </a:custGeom>
            <a:solidFill>
              <a:srgbClr val="986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788275" y="2809772"/>
              <a:ext cx="11875" cy="9716"/>
            </a:xfrm>
            <a:custGeom>
              <a:avLst/>
              <a:gdLst/>
              <a:ahLst/>
              <a:cxnLst/>
              <a:rect l="l" t="t" r="r" b="b"/>
              <a:pathLst>
                <a:path w="308" h="252" extrusionOk="0">
                  <a:moveTo>
                    <a:pt x="84" y="1"/>
                  </a:moveTo>
                  <a:cubicBezTo>
                    <a:pt x="84" y="56"/>
                    <a:pt x="56" y="84"/>
                    <a:pt x="1" y="140"/>
                  </a:cubicBezTo>
                  <a:cubicBezTo>
                    <a:pt x="84" y="168"/>
                    <a:pt x="168" y="196"/>
                    <a:pt x="224" y="224"/>
                  </a:cubicBezTo>
                  <a:cubicBezTo>
                    <a:pt x="252" y="224"/>
                    <a:pt x="280" y="252"/>
                    <a:pt x="307" y="252"/>
                  </a:cubicBezTo>
                  <a:cubicBezTo>
                    <a:pt x="252" y="168"/>
                    <a:pt x="168" y="84"/>
                    <a:pt x="84" y="1"/>
                  </a:cubicBezTo>
                  <a:close/>
                </a:path>
              </a:pathLst>
            </a:custGeom>
            <a:solidFill>
              <a:srgbClr val="A36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814108" y="2730192"/>
              <a:ext cx="34430" cy="16155"/>
            </a:xfrm>
            <a:custGeom>
              <a:avLst/>
              <a:gdLst/>
              <a:ahLst/>
              <a:cxnLst/>
              <a:rect l="l" t="t" r="r" b="b"/>
              <a:pathLst>
                <a:path w="893" h="419" extrusionOk="0">
                  <a:moveTo>
                    <a:pt x="223" y="0"/>
                  </a:moveTo>
                  <a:cubicBezTo>
                    <a:pt x="56" y="0"/>
                    <a:pt x="0" y="56"/>
                    <a:pt x="28" y="168"/>
                  </a:cubicBezTo>
                  <a:cubicBezTo>
                    <a:pt x="307" y="251"/>
                    <a:pt x="614" y="335"/>
                    <a:pt x="893" y="419"/>
                  </a:cubicBezTo>
                  <a:cubicBezTo>
                    <a:pt x="670" y="279"/>
                    <a:pt x="446" y="140"/>
                    <a:pt x="223" y="0"/>
                  </a:cubicBezTo>
                  <a:close/>
                </a:path>
              </a:pathLst>
            </a:custGeom>
            <a:solidFill>
              <a:srgbClr val="B6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840981" y="2899067"/>
              <a:ext cx="33389" cy="35509"/>
            </a:xfrm>
            <a:custGeom>
              <a:avLst/>
              <a:gdLst/>
              <a:ahLst/>
              <a:cxnLst/>
              <a:rect l="l" t="t" r="r" b="b"/>
              <a:pathLst>
                <a:path w="866" h="921" extrusionOk="0">
                  <a:moveTo>
                    <a:pt x="1" y="921"/>
                  </a:moveTo>
                  <a:cubicBezTo>
                    <a:pt x="1" y="921"/>
                    <a:pt x="1" y="921"/>
                    <a:pt x="1" y="921"/>
                  </a:cubicBezTo>
                  <a:cubicBezTo>
                    <a:pt x="307" y="614"/>
                    <a:pt x="586" y="279"/>
                    <a:pt x="865" y="0"/>
                  </a:cubicBezTo>
                  <a:cubicBezTo>
                    <a:pt x="586" y="279"/>
                    <a:pt x="307" y="614"/>
                    <a:pt x="1" y="921"/>
                  </a:cubicBezTo>
                  <a:close/>
                </a:path>
              </a:pathLst>
            </a:custGeom>
            <a:solidFill>
              <a:srgbClr val="977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2840981" y="2842043"/>
              <a:ext cx="78575" cy="92532"/>
            </a:xfrm>
            <a:custGeom>
              <a:avLst/>
              <a:gdLst/>
              <a:ahLst/>
              <a:cxnLst/>
              <a:rect l="l" t="t" r="r" b="b"/>
              <a:pathLst>
                <a:path w="2038" h="2400" extrusionOk="0">
                  <a:moveTo>
                    <a:pt x="2037" y="1"/>
                  </a:moveTo>
                  <a:cubicBezTo>
                    <a:pt x="1954" y="56"/>
                    <a:pt x="1842" y="112"/>
                    <a:pt x="1702" y="140"/>
                  </a:cubicBezTo>
                  <a:cubicBezTo>
                    <a:pt x="1591" y="168"/>
                    <a:pt x="1479" y="196"/>
                    <a:pt x="1368" y="196"/>
                  </a:cubicBezTo>
                  <a:cubicBezTo>
                    <a:pt x="1172" y="196"/>
                    <a:pt x="1005" y="168"/>
                    <a:pt x="865" y="112"/>
                  </a:cubicBezTo>
                  <a:lnTo>
                    <a:pt x="838" y="112"/>
                  </a:lnTo>
                  <a:cubicBezTo>
                    <a:pt x="559" y="112"/>
                    <a:pt x="335" y="1396"/>
                    <a:pt x="280" y="1619"/>
                  </a:cubicBezTo>
                  <a:cubicBezTo>
                    <a:pt x="196" y="1898"/>
                    <a:pt x="112" y="2149"/>
                    <a:pt x="1" y="2400"/>
                  </a:cubicBezTo>
                  <a:cubicBezTo>
                    <a:pt x="307" y="2093"/>
                    <a:pt x="586" y="1758"/>
                    <a:pt x="865" y="1479"/>
                  </a:cubicBezTo>
                  <a:cubicBezTo>
                    <a:pt x="977" y="1368"/>
                    <a:pt x="1089" y="1256"/>
                    <a:pt x="1172" y="1172"/>
                  </a:cubicBezTo>
                  <a:cubicBezTo>
                    <a:pt x="1619" y="726"/>
                    <a:pt x="1926" y="363"/>
                    <a:pt x="2037" y="1"/>
                  </a:cubicBezTo>
                  <a:close/>
                </a:path>
              </a:pathLst>
            </a:custGeom>
            <a:solidFill>
              <a:srgbClr val="A36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574482" y="2872155"/>
              <a:ext cx="283726" cy="179859"/>
            </a:xfrm>
            <a:custGeom>
              <a:avLst/>
              <a:gdLst/>
              <a:ahLst/>
              <a:cxnLst/>
              <a:rect l="l" t="t" r="r" b="b"/>
              <a:pathLst>
                <a:path w="7359" h="4665" extrusionOk="0">
                  <a:moveTo>
                    <a:pt x="6355" y="1"/>
                  </a:moveTo>
                  <a:cubicBezTo>
                    <a:pt x="6243" y="29"/>
                    <a:pt x="6159" y="57"/>
                    <a:pt x="6076" y="85"/>
                  </a:cubicBezTo>
                  <a:cubicBezTo>
                    <a:pt x="5434" y="977"/>
                    <a:pt x="3704" y="2065"/>
                    <a:pt x="3062" y="2177"/>
                  </a:cubicBezTo>
                  <a:cubicBezTo>
                    <a:pt x="2816" y="1910"/>
                    <a:pt x="2555" y="1799"/>
                    <a:pt x="2297" y="1799"/>
                  </a:cubicBezTo>
                  <a:cubicBezTo>
                    <a:pt x="1125" y="1799"/>
                    <a:pt x="1" y="4096"/>
                    <a:pt x="412" y="4576"/>
                  </a:cubicBezTo>
                  <a:cubicBezTo>
                    <a:pt x="464" y="4639"/>
                    <a:pt x="552" y="4665"/>
                    <a:pt x="663" y="4665"/>
                  </a:cubicBezTo>
                  <a:cubicBezTo>
                    <a:pt x="1145" y="4665"/>
                    <a:pt x="2069" y="4186"/>
                    <a:pt x="2477" y="4186"/>
                  </a:cubicBezTo>
                  <a:cubicBezTo>
                    <a:pt x="3004" y="4186"/>
                    <a:pt x="3257" y="4609"/>
                    <a:pt x="3683" y="4609"/>
                  </a:cubicBezTo>
                  <a:cubicBezTo>
                    <a:pt x="3708" y="4609"/>
                    <a:pt x="3734" y="4607"/>
                    <a:pt x="3760" y="4604"/>
                  </a:cubicBezTo>
                  <a:cubicBezTo>
                    <a:pt x="4709" y="4465"/>
                    <a:pt x="4848" y="3767"/>
                    <a:pt x="5685" y="2930"/>
                  </a:cubicBezTo>
                  <a:cubicBezTo>
                    <a:pt x="6159" y="2456"/>
                    <a:pt x="6801" y="1758"/>
                    <a:pt x="7359" y="1145"/>
                  </a:cubicBezTo>
                  <a:cubicBezTo>
                    <a:pt x="7303" y="1145"/>
                    <a:pt x="7247" y="1117"/>
                    <a:pt x="7164" y="1117"/>
                  </a:cubicBezTo>
                  <a:cubicBezTo>
                    <a:pt x="6996" y="1061"/>
                    <a:pt x="6829" y="1033"/>
                    <a:pt x="6689" y="894"/>
                  </a:cubicBezTo>
                  <a:cubicBezTo>
                    <a:pt x="6550" y="726"/>
                    <a:pt x="6522" y="503"/>
                    <a:pt x="6494" y="308"/>
                  </a:cubicBezTo>
                  <a:cubicBezTo>
                    <a:pt x="6494" y="168"/>
                    <a:pt x="6466" y="85"/>
                    <a:pt x="6438" y="29"/>
                  </a:cubicBezTo>
                  <a:lnTo>
                    <a:pt x="6355" y="1"/>
                  </a:lnTo>
                  <a:close/>
                </a:path>
              </a:pathLst>
            </a:custGeom>
            <a:solidFill>
              <a:srgbClr val="F2C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573903" y="2906586"/>
              <a:ext cx="284305" cy="145429"/>
            </a:xfrm>
            <a:custGeom>
              <a:avLst/>
              <a:gdLst/>
              <a:ahLst/>
              <a:cxnLst/>
              <a:rect l="l" t="t" r="r" b="b"/>
              <a:pathLst>
                <a:path w="7374" h="3772" extrusionOk="0">
                  <a:moveTo>
                    <a:pt x="6732" y="1"/>
                  </a:moveTo>
                  <a:cubicBezTo>
                    <a:pt x="6509" y="893"/>
                    <a:pt x="5784" y="1647"/>
                    <a:pt x="5058" y="2149"/>
                  </a:cubicBezTo>
                  <a:cubicBezTo>
                    <a:pt x="4435" y="2597"/>
                    <a:pt x="3811" y="2760"/>
                    <a:pt x="3130" y="2760"/>
                  </a:cubicBezTo>
                  <a:cubicBezTo>
                    <a:pt x="2836" y="2760"/>
                    <a:pt x="2532" y="2729"/>
                    <a:pt x="2213" y="2679"/>
                  </a:cubicBezTo>
                  <a:cubicBezTo>
                    <a:pt x="2101" y="2679"/>
                    <a:pt x="2045" y="2567"/>
                    <a:pt x="2045" y="2484"/>
                  </a:cubicBezTo>
                  <a:cubicBezTo>
                    <a:pt x="2017" y="1954"/>
                    <a:pt x="2213" y="1675"/>
                    <a:pt x="2631" y="1368"/>
                  </a:cubicBezTo>
                  <a:cubicBezTo>
                    <a:pt x="2743" y="1312"/>
                    <a:pt x="2854" y="1228"/>
                    <a:pt x="2938" y="1144"/>
                  </a:cubicBezTo>
                  <a:cubicBezTo>
                    <a:pt x="2732" y="976"/>
                    <a:pt x="2520" y="904"/>
                    <a:pt x="2310" y="904"/>
                  </a:cubicBezTo>
                  <a:cubicBezTo>
                    <a:pt x="1124" y="904"/>
                    <a:pt x="1" y="3209"/>
                    <a:pt x="427" y="3683"/>
                  </a:cubicBezTo>
                  <a:cubicBezTo>
                    <a:pt x="479" y="3746"/>
                    <a:pt x="567" y="3772"/>
                    <a:pt x="678" y="3772"/>
                  </a:cubicBezTo>
                  <a:cubicBezTo>
                    <a:pt x="1160" y="3772"/>
                    <a:pt x="2084" y="3293"/>
                    <a:pt x="2492" y="3293"/>
                  </a:cubicBezTo>
                  <a:cubicBezTo>
                    <a:pt x="3019" y="3293"/>
                    <a:pt x="3272" y="3716"/>
                    <a:pt x="3698" y="3716"/>
                  </a:cubicBezTo>
                  <a:cubicBezTo>
                    <a:pt x="3723" y="3716"/>
                    <a:pt x="3749" y="3714"/>
                    <a:pt x="3775" y="3711"/>
                  </a:cubicBezTo>
                  <a:cubicBezTo>
                    <a:pt x="4724" y="3572"/>
                    <a:pt x="4863" y="2874"/>
                    <a:pt x="5700" y="2037"/>
                  </a:cubicBezTo>
                  <a:cubicBezTo>
                    <a:pt x="6174" y="1563"/>
                    <a:pt x="6816" y="865"/>
                    <a:pt x="7374" y="252"/>
                  </a:cubicBezTo>
                  <a:cubicBezTo>
                    <a:pt x="7318" y="252"/>
                    <a:pt x="7262" y="224"/>
                    <a:pt x="7179" y="224"/>
                  </a:cubicBezTo>
                  <a:cubicBezTo>
                    <a:pt x="7011" y="168"/>
                    <a:pt x="6872" y="140"/>
                    <a:pt x="6732" y="1"/>
                  </a:cubicBezTo>
                  <a:close/>
                </a:path>
              </a:pathLst>
            </a:custGeom>
            <a:solidFill>
              <a:srgbClr val="E2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1717959" y="2326356"/>
              <a:ext cx="878861" cy="279023"/>
            </a:xfrm>
            <a:custGeom>
              <a:avLst/>
              <a:gdLst/>
              <a:ahLst/>
              <a:cxnLst/>
              <a:rect l="l" t="t" r="r" b="b"/>
              <a:pathLst>
                <a:path w="22795" h="7237" extrusionOk="0">
                  <a:moveTo>
                    <a:pt x="17706" y="0"/>
                  </a:moveTo>
                  <a:cubicBezTo>
                    <a:pt x="16497" y="0"/>
                    <a:pt x="15480" y="602"/>
                    <a:pt x="14592" y="933"/>
                  </a:cubicBezTo>
                  <a:cubicBezTo>
                    <a:pt x="12807" y="1602"/>
                    <a:pt x="10240" y="2077"/>
                    <a:pt x="8343" y="2160"/>
                  </a:cubicBezTo>
                  <a:cubicBezTo>
                    <a:pt x="8313" y="2163"/>
                    <a:pt x="8279" y="2165"/>
                    <a:pt x="8242" y="2165"/>
                  </a:cubicBezTo>
                  <a:cubicBezTo>
                    <a:pt x="7931" y="2165"/>
                    <a:pt x="7367" y="2068"/>
                    <a:pt x="6669" y="1993"/>
                  </a:cubicBezTo>
                  <a:cubicBezTo>
                    <a:pt x="5928" y="1887"/>
                    <a:pt x="5030" y="1781"/>
                    <a:pt x="4132" y="1781"/>
                  </a:cubicBezTo>
                  <a:cubicBezTo>
                    <a:pt x="3610" y="1781"/>
                    <a:pt x="3088" y="1817"/>
                    <a:pt x="2596" y="1909"/>
                  </a:cubicBezTo>
                  <a:cubicBezTo>
                    <a:pt x="1368" y="1965"/>
                    <a:pt x="1" y="2356"/>
                    <a:pt x="1005" y="3388"/>
                  </a:cubicBezTo>
                  <a:cubicBezTo>
                    <a:pt x="1675" y="4057"/>
                    <a:pt x="5720" y="6680"/>
                    <a:pt x="6808" y="6847"/>
                  </a:cubicBezTo>
                  <a:cubicBezTo>
                    <a:pt x="7457" y="6951"/>
                    <a:pt x="8075" y="6984"/>
                    <a:pt x="8686" y="6984"/>
                  </a:cubicBezTo>
                  <a:cubicBezTo>
                    <a:pt x="9231" y="6984"/>
                    <a:pt x="9771" y="6957"/>
                    <a:pt x="10324" y="6931"/>
                  </a:cubicBezTo>
                  <a:cubicBezTo>
                    <a:pt x="10887" y="6899"/>
                    <a:pt x="11451" y="6867"/>
                    <a:pt x="12042" y="6867"/>
                  </a:cubicBezTo>
                  <a:cubicBezTo>
                    <a:pt x="12474" y="6867"/>
                    <a:pt x="12921" y="6884"/>
                    <a:pt x="13392" y="6931"/>
                  </a:cubicBezTo>
                  <a:cubicBezTo>
                    <a:pt x="14476" y="7037"/>
                    <a:pt x="15848" y="7236"/>
                    <a:pt x="17210" y="7236"/>
                  </a:cubicBezTo>
                  <a:cubicBezTo>
                    <a:pt x="18725" y="7236"/>
                    <a:pt x="20229" y="6990"/>
                    <a:pt x="21316" y="6094"/>
                  </a:cubicBezTo>
                  <a:cubicBezTo>
                    <a:pt x="22794" y="4894"/>
                    <a:pt x="21846" y="2551"/>
                    <a:pt x="20116" y="849"/>
                  </a:cubicBezTo>
                  <a:cubicBezTo>
                    <a:pt x="19234" y="219"/>
                    <a:pt x="18436" y="0"/>
                    <a:pt x="17706" y="0"/>
                  </a:cubicBezTo>
                  <a:close/>
                </a:path>
              </a:pathLst>
            </a:custGeom>
            <a:solidFill>
              <a:srgbClr val="D89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1884714" y="2363871"/>
              <a:ext cx="705788" cy="194356"/>
            </a:xfrm>
            <a:custGeom>
              <a:avLst/>
              <a:gdLst/>
              <a:ahLst/>
              <a:cxnLst/>
              <a:rect l="l" t="t" r="r" b="b"/>
              <a:pathLst>
                <a:path w="18306" h="5041" extrusionOk="0">
                  <a:moveTo>
                    <a:pt x="13997" y="0"/>
                  </a:moveTo>
                  <a:cubicBezTo>
                    <a:pt x="12822" y="0"/>
                    <a:pt x="11724" y="912"/>
                    <a:pt x="10741" y="1383"/>
                  </a:cubicBezTo>
                  <a:cubicBezTo>
                    <a:pt x="9390" y="1983"/>
                    <a:pt x="7748" y="2404"/>
                    <a:pt x="6276" y="2404"/>
                  </a:cubicBezTo>
                  <a:cubicBezTo>
                    <a:pt x="6107" y="2404"/>
                    <a:pt x="5940" y="2398"/>
                    <a:pt x="5775" y="2387"/>
                  </a:cubicBezTo>
                  <a:cubicBezTo>
                    <a:pt x="5187" y="2352"/>
                    <a:pt x="3868" y="2135"/>
                    <a:pt x="2772" y="2135"/>
                  </a:cubicBezTo>
                  <a:cubicBezTo>
                    <a:pt x="2101" y="2135"/>
                    <a:pt x="1514" y="2216"/>
                    <a:pt x="1228" y="2471"/>
                  </a:cubicBezTo>
                  <a:cubicBezTo>
                    <a:pt x="0" y="3559"/>
                    <a:pt x="2651" y="4619"/>
                    <a:pt x="3543" y="4814"/>
                  </a:cubicBezTo>
                  <a:cubicBezTo>
                    <a:pt x="4004" y="4911"/>
                    <a:pt x="5544" y="5041"/>
                    <a:pt x="7390" y="5041"/>
                  </a:cubicBezTo>
                  <a:cubicBezTo>
                    <a:pt x="11924" y="5041"/>
                    <a:pt x="18305" y="4259"/>
                    <a:pt x="15094" y="294"/>
                  </a:cubicBezTo>
                  <a:cubicBezTo>
                    <a:pt x="14721" y="86"/>
                    <a:pt x="14355" y="0"/>
                    <a:pt x="13997" y="0"/>
                  </a:cubicBezTo>
                  <a:close/>
                </a:path>
              </a:pathLst>
            </a:custGeom>
            <a:solidFill>
              <a:srgbClr val="E2A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1558761" y="2438592"/>
              <a:ext cx="222038" cy="452019"/>
            </a:xfrm>
            <a:custGeom>
              <a:avLst/>
              <a:gdLst/>
              <a:ahLst/>
              <a:cxnLst/>
              <a:rect l="l" t="t" r="r" b="b"/>
              <a:pathLst>
                <a:path w="5759" h="11724" extrusionOk="0">
                  <a:moveTo>
                    <a:pt x="2888" y="1"/>
                  </a:moveTo>
                  <a:cubicBezTo>
                    <a:pt x="2698" y="1"/>
                    <a:pt x="2498" y="54"/>
                    <a:pt x="2289" y="170"/>
                  </a:cubicBezTo>
                  <a:lnTo>
                    <a:pt x="2121" y="170"/>
                  </a:lnTo>
                  <a:cubicBezTo>
                    <a:pt x="1" y="393"/>
                    <a:pt x="1" y="3713"/>
                    <a:pt x="447" y="5220"/>
                  </a:cubicBezTo>
                  <a:cubicBezTo>
                    <a:pt x="1033" y="7200"/>
                    <a:pt x="2121" y="9265"/>
                    <a:pt x="475" y="11162"/>
                  </a:cubicBezTo>
                  <a:cubicBezTo>
                    <a:pt x="864" y="11556"/>
                    <a:pt x="1266" y="11724"/>
                    <a:pt x="1665" y="11724"/>
                  </a:cubicBezTo>
                  <a:cubicBezTo>
                    <a:pt x="3557" y="11724"/>
                    <a:pt x="5396" y="7960"/>
                    <a:pt x="5581" y="6670"/>
                  </a:cubicBezTo>
                  <a:cubicBezTo>
                    <a:pt x="5758" y="5402"/>
                    <a:pt x="4805" y="1"/>
                    <a:pt x="2888" y="1"/>
                  </a:cubicBezTo>
                  <a:close/>
                </a:path>
              </a:pathLst>
            </a:custGeom>
            <a:solidFill>
              <a:srgbClr val="D89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1601789" y="2471018"/>
              <a:ext cx="172534" cy="350619"/>
            </a:xfrm>
            <a:custGeom>
              <a:avLst/>
              <a:gdLst/>
              <a:ahLst/>
              <a:cxnLst/>
              <a:rect l="l" t="t" r="r" b="b"/>
              <a:pathLst>
                <a:path w="4475" h="9094" extrusionOk="0">
                  <a:moveTo>
                    <a:pt x="1487" y="0"/>
                  </a:moveTo>
                  <a:cubicBezTo>
                    <a:pt x="1317" y="0"/>
                    <a:pt x="1138" y="26"/>
                    <a:pt x="949" y="82"/>
                  </a:cubicBezTo>
                  <a:cubicBezTo>
                    <a:pt x="1" y="1393"/>
                    <a:pt x="1452" y="2956"/>
                    <a:pt x="1926" y="4323"/>
                  </a:cubicBezTo>
                  <a:cubicBezTo>
                    <a:pt x="2484" y="6053"/>
                    <a:pt x="2735" y="7420"/>
                    <a:pt x="2261" y="9094"/>
                  </a:cubicBezTo>
                  <a:cubicBezTo>
                    <a:pt x="4474" y="7671"/>
                    <a:pt x="4373" y="0"/>
                    <a:pt x="1487" y="0"/>
                  </a:cubicBezTo>
                  <a:close/>
                </a:path>
              </a:pathLst>
            </a:custGeom>
            <a:solidFill>
              <a:srgbClr val="E2A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488155" y="2241918"/>
              <a:ext cx="339939" cy="366735"/>
            </a:xfrm>
            <a:custGeom>
              <a:avLst/>
              <a:gdLst/>
              <a:ahLst/>
              <a:cxnLst/>
              <a:rect l="l" t="t" r="r" b="b"/>
              <a:pathLst>
                <a:path w="8817" h="9512" extrusionOk="0">
                  <a:moveTo>
                    <a:pt x="1176" y="0"/>
                  </a:moveTo>
                  <a:cubicBezTo>
                    <a:pt x="650" y="0"/>
                    <a:pt x="1" y="183"/>
                    <a:pt x="363" y="863"/>
                  </a:cubicBezTo>
                  <a:cubicBezTo>
                    <a:pt x="559" y="1253"/>
                    <a:pt x="1730" y="1477"/>
                    <a:pt x="2149" y="1644"/>
                  </a:cubicBezTo>
                  <a:cubicBezTo>
                    <a:pt x="3683" y="2314"/>
                    <a:pt x="4967" y="3318"/>
                    <a:pt x="5804" y="4825"/>
                  </a:cubicBezTo>
                  <a:cubicBezTo>
                    <a:pt x="6250" y="5634"/>
                    <a:pt x="6417" y="6192"/>
                    <a:pt x="6473" y="7112"/>
                  </a:cubicBezTo>
                  <a:cubicBezTo>
                    <a:pt x="6501" y="7726"/>
                    <a:pt x="5971" y="9316"/>
                    <a:pt x="6278" y="9512"/>
                  </a:cubicBezTo>
                  <a:cubicBezTo>
                    <a:pt x="8817" y="6526"/>
                    <a:pt x="7506" y="3011"/>
                    <a:pt x="4911" y="1477"/>
                  </a:cubicBezTo>
                  <a:cubicBezTo>
                    <a:pt x="3907" y="891"/>
                    <a:pt x="2595" y="165"/>
                    <a:pt x="1507" y="26"/>
                  </a:cubicBezTo>
                  <a:cubicBezTo>
                    <a:pt x="1413" y="10"/>
                    <a:pt x="1298" y="0"/>
                    <a:pt x="1176" y="0"/>
                  </a:cubicBezTo>
                  <a:close/>
                </a:path>
              </a:pathLst>
            </a:custGeom>
            <a:solidFill>
              <a:srgbClr val="D89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1294151" y="2844202"/>
              <a:ext cx="230250" cy="270039"/>
            </a:xfrm>
            <a:custGeom>
              <a:avLst/>
              <a:gdLst/>
              <a:ahLst/>
              <a:cxnLst/>
              <a:rect l="l" t="t" r="r" b="b"/>
              <a:pathLst>
                <a:path w="5972" h="7004" extrusionOk="0">
                  <a:moveTo>
                    <a:pt x="5971" y="0"/>
                  </a:moveTo>
                  <a:lnTo>
                    <a:pt x="5971" y="0"/>
                  </a:lnTo>
                  <a:cubicBezTo>
                    <a:pt x="5469" y="1033"/>
                    <a:pt x="3600" y="2260"/>
                    <a:pt x="2456" y="2846"/>
                  </a:cubicBezTo>
                  <a:cubicBezTo>
                    <a:pt x="1898" y="3125"/>
                    <a:pt x="670" y="3153"/>
                    <a:pt x="335" y="3655"/>
                  </a:cubicBezTo>
                  <a:cubicBezTo>
                    <a:pt x="1" y="4130"/>
                    <a:pt x="84" y="6306"/>
                    <a:pt x="335" y="7003"/>
                  </a:cubicBezTo>
                  <a:cubicBezTo>
                    <a:pt x="419" y="6334"/>
                    <a:pt x="614" y="4855"/>
                    <a:pt x="1061" y="4381"/>
                  </a:cubicBezTo>
                  <a:cubicBezTo>
                    <a:pt x="1479" y="3906"/>
                    <a:pt x="2512" y="3516"/>
                    <a:pt x="3070" y="3181"/>
                  </a:cubicBezTo>
                  <a:cubicBezTo>
                    <a:pt x="4074" y="2567"/>
                    <a:pt x="5859" y="1284"/>
                    <a:pt x="5971" y="0"/>
                  </a:cubicBezTo>
                  <a:close/>
                </a:path>
              </a:pathLst>
            </a:custGeom>
            <a:solidFill>
              <a:srgbClr val="9E6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1464106" y="2545161"/>
              <a:ext cx="123762" cy="393724"/>
            </a:xfrm>
            <a:custGeom>
              <a:avLst/>
              <a:gdLst/>
              <a:ahLst/>
              <a:cxnLst/>
              <a:rect l="l" t="t" r="r" b="b"/>
              <a:pathLst>
                <a:path w="3210" h="10212" extrusionOk="0">
                  <a:moveTo>
                    <a:pt x="587" y="1"/>
                  </a:moveTo>
                  <a:lnTo>
                    <a:pt x="587" y="1"/>
                  </a:lnTo>
                  <a:cubicBezTo>
                    <a:pt x="1" y="1563"/>
                    <a:pt x="29" y="3851"/>
                    <a:pt x="754" y="5720"/>
                  </a:cubicBezTo>
                  <a:cubicBezTo>
                    <a:pt x="1173" y="6724"/>
                    <a:pt x="1312" y="7450"/>
                    <a:pt x="1284" y="8203"/>
                  </a:cubicBezTo>
                  <a:cubicBezTo>
                    <a:pt x="1396" y="8035"/>
                    <a:pt x="1507" y="7896"/>
                    <a:pt x="1563" y="7756"/>
                  </a:cubicBezTo>
                  <a:lnTo>
                    <a:pt x="1563" y="7756"/>
                  </a:lnTo>
                  <a:cubicBezTo>
                    <a:pt x="1535" y="8063"/>
                    <a:pt x="1424" y="8370"/>
                    <a:pt x="1228" y="8677"/>
                  </a:cubicBezTo>
                  <a:cubicBezTo>
                    <a:pt x="1173" y="9012"/>
                    <a:pt x="1061" y="9347"/>
                    <a:pt x="949" y="9737"/>
                  </a:cubicBezTo>
                  <a:cubicBezTo>
                    <a:pt x="1061" y="9933"/>
                    <a:pt x="1200" y="10100"/>
                    <a:pt x="1340" y="10212"/>
                  </a:cubicBezTo>
                  <a:cubicBezTo>
                    <a:pt x="2819" y="8956"/>
                    <a:pt x="3209" y="7422"/>
                    <a:pt x="2874" y="6417"/>
                  </a:cubicBezTo>
                  <a:cubicBezTo>
                    <a:pt x="2261" y="4576"/>
                    <a:pt x="726" y="2623"/>
                    <a:pt x="587" y="1"/>
                  </a:cubicBezTo>
                  <a:close/>
                </a:path>
              </a:pathLst>
            </a:custGeom>
            <a:solidFill>
              <a:srgbClr val="B07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1485620" y="2920582"/>
              <a:ext cx="30150" cy="40907"/>
            </a:xfrm>
            <a:custGeom>
              <a:avLst/>
              <a:gdLst/>
              <a:ahLst/>
              <a:cxnLst/>
              <a:rect l="l" t="t" r="r" b="b"/>
              <a:pathLst>
                <a:path w="782" h="1061" extrusionOk="0">
                  <a:moveTo>
                    <a:pt x="391" y="0"/>
                  </a:moveTo>
                  <a:cubicBezTo>
                    <a:pt x="280" y="307"/>
                    <a:pt x="140" y="670"/>
                    <a:pt x="1" y="1060"/>
                  </a:cubicBezTo>
                  <a:cubicBezTo>
                    <a:pt x="280" y="865"/>
                    <a:pt x="559" y="670"/>
                    <a:pt x="782" y="475"/>
                  </a:cubicBezTo>
                  <a:cubicBezTo>
                    <a:pt x="642" y="363"/>
                    <a:pt x="503" y="196"/>
                    <a:pt x="391" y="0"/>
                  </a:cubicBezTo>
                  <a:close/>
                </a:path>
              </a:pathLst>
            </a:custGeom>
            <a:solidFill>
              <a:srgbClr val="A36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1511453" y="2844202"/>
              <a:ext cx="12954" cy="35548"/>
            </a:xfrm>
            <a:custGeom>
              <a:avLst/>
              <a:gdLst/>
              <a:ahLst/>
              <a:cxnLst/>
              <a:rect l="l" t="t" r="r" b="b"/>
              <a:pathLst>
                <a:path w="336" h="922" extrusionOk="0">
                  <a:moveTo>
                    <a:pt x="335" y="0"/>
                  </a:moveTo>
                  <a:lnTo>
                    <a:pt x="335" y="0"/>
                  </a:lnTo>
                  <a:cubicBezTo>
                    <a:pt x="279" y="140"/>
                    <a:pt x="168" y="279"/>
                    <a:pt x="56" y="447"/>
                  </a:cubicBezTo>
                  <a:cubicBezTo>
                    <a:pt x="56" y="614"/>
                    <a:pt x="28" y="754"/>
                    <a:pt x="0" y="921"/>
                  </a:cubicBezTo>
                  <a:cubicBezTo>
                    <a:pt x="196" y="614"/>
                    <a:pt x="307" y="307"/>
                    <a:pt x="335" y="0"/>
                  </a:cubicBezTo>
                  <a:close/>
                </a:path>
              </a:pathLst>
            </a:custGeom>
            <a:solidFill>
              <a:srgbClr val="9C6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690381" y="2611863"/>
              <a:ext cx="12954" cy="20473"/>
            </a:xfrm>
            <a:custGeom>
              <a:avLst/>
              <a:gdLst/>
              <a:ahLst/>
              <a:cxnLst/>
              <a:rect l="l" t="t" r="r" b="b"/>
              <a:pathLst>
                <a:path w="336" h="531" extrusionOk="0">
                  <a:moveTo>
                    <a:pt x="1" y="0"/>
                  </a:moveTo>
                  <a:lnTo>
                    <a:pt x="1" y="0"/>
                  </a:lnTo>
                  <a:cubicBezTo>
                    <a:pt x="56" y="84"/>
                    <a:pt x="84" y="140"/>
                    <a:pt x="140" y="223"/>
                  </a:cubicBezTo>
                  <a:cubicBezTo>
                    <a:pt x="196" y="335"/>
                    <a:pt x="280" y="419"/>
                    <a:pt x="335" y="530"/>
                  </a:cubicBezTo>
                  <a:cubicBezTo>
                    <a:pt x="252" y="335"/>
                    <a:pt x="140" y="140"/>
                    <a:pt x="1" y="0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547338" y="2582792"/>
              <a:ext cx="148475" cy="37707"/>
            </a:xfrm>
            <a:custGeom>
              <a:avLst/>
              <a:gdLst/>
              <a:ahLst/>
              <a:cxnLst/>
              <a:rect l="l" t="t" r="r" b="b"/>
              <a:pathLst>
                <a:path w="3851" h="978" extrusionOk="0">
                  <a:moveTo>
                    <a:pt x="1786" y="1"/>
                  </a:moveTo>
                  <a:cubicBezTo>
                    <a:pt x="1004" y="1"/>
                    <a:pt x="279" y="252"/>
                    <a:pt x="0" y="587"/>
                  </a:cubicBezTo>
                  <a:cubicBezTo>
                    <a:pt x="195" y="531"/>
                    <a:pt x="530" y="503"/>
                    <a:pt x="949" y="503"/>
                  </a:cubicBezTo>
                  <a:cubicBezTo>
                    <a:pt x="1730" y="503"/>
                    <a:pt x="2790" y="615"/>
                    <a:pt x="3460" y="894"/>
                  </a:cubicBezTo>
                  <a:cubicBezTo>
                    <a:pt x="3376" y="726"/>
                    <a:pt x="3320" y="531"/>
                    <a:pt x="3264" y="364"/>
                  </a:cubicBezTo>
                  <a:cubicBezTo>
                    <a:pt x="2818" y="113"/>
                    <a:pt x="2316" y="1"/>
                    <a:pt x="1786" y="1"/>
                  </a:cubicBezTo>
                  <a:close/>
                  <a:moveTo>
                    <a:pt x="3711" y="754"/>
                  </a:moveTo>
                  <a:lnTo>
                    <a:pt x="3711" y="754"/>
                  </a:lnTo>
                  <a:cubicBezTo>
                    <a:pt x="3766" y="838"/>
                    <a:pt x="3794" y="894"/>
                    <a:pt x="3850" y="977"/>
                  </a:cubicBezTo>
                  <a:cubicBezTo>
                    <a:pt x="3794" y="894"/>
                    <a:pt x="3766" y="810"/>
                    <a:pt x="3711" y="754"/>
                  </a:cubicBezTo>
                  <a:close/>
                </a:path>
              </a:pathLst>
            </a:custGeom>
            <a:solidFill>
              <a:srgbClr val="B67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673185" y="2596788"/>
              <a:ext cx="30150" cy="35548"/>
            </a:xfrm>
            <a:custGeom>
              <a:avLst/>
              <a:gdLst/>
              <a:ahLst/>
              <a:cxnLst/>
              <a:rect l="l" t="t" r="r" b="b"/>
              <a:pathLst>
                <a:path w="782" h="922" extrusionOk="0">
                  <a:moveTo>
                    <a:pt x="0" y="1"/>
                  </a:moveTo>
                  <a:lnTo>
                    <a:pt x="0" y="1"/>
                  </a:lnTo>
                  <a:cubicBezTo>
                    <a:pt x="56" y="168"/>
                    <a:pt x="112" y="363"/>
                    <a:pt x="196" y="531"/>
                  </a:cubicBezTo>
                  <a:cubicBezTo>
                    <a:pt x="475" y="642"/>
                    <a:pt x="670" y="754"/>
                    <a:pt x="781" y="921"/>
                  </a:cubicBezTo>
                  <a:cubicBezTo>
                    <a:pt x="726" y="810"/>
                    <a:pt x="642" y="726"/>
                    <a:pt x="586" y="614"/>
                  </a:cubicBezTo>
                  <a:cubicBezTo>
                    <a:pt x="530" y="531"/>
                    <a:pt x="502" y="447"/>
                    <a:pt x="447" y="391"/>
                  </a:cubicBezTo>
                  <a:cubicBezTo>
                    <a:pt x="307" y="224"/>
                    <a:pt x="168" y="112"/>
                    <a:pt x="0" y="1"/>
                  </a:cubicBezTo>
                  <a:close/>
                </a:path>
              </a:pathLst>
            </a:custGeom>
            <a:solidFill>
              <a:srgbClr val="BC8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649512" y="2126597"/>
              <a:ext cx="493774" cy="147511"/>
            </a:xfrm>
            <a:custGeom>
              <a:avLst/>
              <a:gdLst/>
              <a:ahLst/>
              <a:cxnLst/>
              <a:rect l="l" t="t" r="r" b="b"/>
              <a:pathLst>
                <a:path w="12807" h="3826" extrusionOk="0">
                  <a:moveTo>
                    <a:pt x="10790" y="0"/>
                  </a:moveTo>
                  <a:cubicBezTo>
                    <a:pt x="9801" y="0"/>
                    <a:pt x="8807" y="100"/>
                    <a:pt x="7812" y="199"/>
                  </a:cubicBezTo>
                  <a:cubicBezTo>
                    <a:pt x="7198" y="311"/>
                    <a:pt x="6501" y="450"/>
                    <a:pt x="5804" y="590"/>
                  </a:cubicBezTo>
                  <a:cubicBezTo>
                    <a:pt x="3767" y="1008"/>
                    <a:pt x="1898" y="1873"/>
                    <a:pt x="1" y="2487"/>
                  </a:cubicBezTo>
                  <a:cubicBezTo>
                    <a:pt x="1" y="2487"/>
                    <a:pt x="1340" y="2989"/>
                    <a:pt x="2093" y="3826"/>
                  </a:cubicBezTo>
                  <a:cubicBezTo>
                    <a:pt x="2121" y="3631"/>
                    <a:pt x="5441" y="1901"/>
                    <a:pt x="6250" y="1650"/>
                  </a:cubicBezTo>
                  <a:cubicBezTo>
                    <a:pt x="7840" y="1148"/>
                    <a:pt x="10825" y="450"/>
                    <a:pt x="12806" y="171"/>
                  </a:cubicBezTo>
                  <a:cubicBezTo>
                    <a:pt x="12138" y="47"/>
                    <a:pt x="11465" y="0"/>
                    <a:pt x="10790" y="0"/>
                  </a:cubicBezTo>
                  <a:close/>
                </a:path>
              </a:pathLst>
            </a:custGeom>
            <a:solidFill>
              <a:srgbClr val="C68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2772159" y="2792576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8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502150" y="2639817"/>
              <a:ext cx="270039" cy="153565"/>
            </a:xfrm>
            <a:custGeom>
              <a:avLst/>
              <a:gdLst/>
              <a:ahLst/>
              <a:cxnLst/>
              <a:rect l="l" t="t" r="r" b="b"/>
              <a:pathLst>
                <a:path w="7004" h="3983" extrusionOk="0">
                  <a:moveTo>
                    <a:pt x="168" y="1"/>
                  </a:moveTo>
                  <a:lnTo>
                    <a:pt x="168" y="1"/>
                  </a:lnTo>
                  <a:cubicBezTo>
                    <a:pt x="0" y="475"/>
                    <a:pt x="279" y="1200"/>
                    <a:pt x="447" y="1647"/>
                  </a:cubicBezTo>
                  <a:cubicBezTo>
                    <a:pt x="642" y="2149"/>
                    <a:pt x="977" y="2651"/>
                    <a:pt x="1423" y="2986"/>
                  </a:cubicBezTo>
                  <a:cubicBezTo>
                    <a:pt x="2690" y="3855"/>
                    <a:pt x="4724" y="3982"/>
                    <a:pt x="5957" y="3982"/>
                  </a:cubicBezTo>
                  <a:cubicBezTo>
                    <a:pt x="6464" y="3982"/>
                    <a:pt x="6836" y="3961"/>
                    <a:pt x="6962" y="3961"/>
                  </a:cubicBezTo>
                  <a:cubicBezTo>
                    <a:pt x="6982" y="3961"/>
                    <a:pt x="6996" y="3961"/>
                    <a:pt x="7003" y="3962"/>
                  </a:cubicBezTo>
                  <a:cubicBezTo>
                    <a:pt x="6529" y="3265"/>
                    <a:pt x="3962" y="3070"/>
                    <a:pt x="3348" y="2818"/>
                  </a:cubicBezTo>
                  <a:cubicBezTo>
                    <a:pt x="2009" y="2288"/>
                    <a:pt x="865" y="1954"/>
                    <a:pt x="363" y="531"/>
                  </a:cubicBezTo>
                  <a:cubicBezTo>
                    <a:pt x="307" y="335"/>
                    <a:pt x="224" y="168"/>
                    <a:pt x="168" y="1"/>
                  </a:cubicBezTo>
                  <a:close/>
                </a:path>
              </a:pathLst>
            </a:custGeom>
            <a:solidFill>
              <a:srgbClr val="C68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2251498" y="2732313"/>
              <a:ext cx="108687" cy="90411"/>
            </a:xfrm>
            <a:custGeom>
              <a:avLst/>
              <a:gdLst/>
              <a:ahLst/>
              <a:cxnLst/>
              <a:rect l="l" t="t" r="r" b="b"/>
              <a:pathLst>
                <a:path w="2819" h="2345" extrusionOk="0">
                  <a:moveTo>
                    <a:pt x="1" y="1"/>
                  </a:moveTo>
                  <a:lnTo>
                    <a:pt x="1" y="1"/>
                  </a:lnTo>
                  <a:cubicBezTo>
                    <a:pt x="140" y="726"/>
                    <a:pt x="364" y="1480"/>
                    <a:pt x="670" y="2233"/>
                  </a:cubicBezTo>
                  <a:cubicBezTo>
                    <a:pt x="1005" y="2307"/>
                    <a:pt x="1600" y="2344"/>
                    <a:pt x="2125" y="2344"/>
                  </a:cubicBezTo>
                  <a:cubicBezTo>
                    <a:pt x="2388" y="2344"/>
                    <a:pt x="2633" y="2335"/>
                    <a:pt x="2819" y="2317"/>
                  </a:cubicBezTo>
                  <a:cubicBezTo>
                    <a:pt x="2484" y="1619"/>
                    <a:pt x="2205" y="866"/>
                    <a:pt x="1982" y="113"/>
                  </a:cubicBezTo>
                  <a:cubicBezTo>
                    <a:pt x="1824" y="119"/>
                    <a:pt x="1666" y="123"/>
                    <a:pt x="1508" y="123"/>
                  </a:cubicBezTo>
                  <a:cubicBezTo>
                    <a:pt x="998" y="123"/>
                    <a:pt x="491" y="86"/>
                    <a:pt x="1" y="1"/>
                  </a:cubicBezTo>
                  <a:close/>
                </a:path>
              </a:pathLst>
            </a:custGeom>
            <a:solidFill>
              <a:srgbClr val="6D35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2015920" y="2183737"/>
              <a:ext cx="519606" cy="383507"/>
            </a:xfrm>
            <a:custGeom>
              <a:avLst/>
              <a:gdLst/>
              <a:ahLst/>
              <a:cxnLst/>
              <a:rect l="l" t="t" r="r" b="b"/>
              <a:pathLst>
                <a:path w="13477" h="9947" extrusionOk="0">
                  <a:moveTo>
                    <a:pt x="11523" y="0"/>
                  </a:moveTo>
                  <a:cubicBezTo>
                    <a:pt x="9050" y="748"/>
                    <a:pt x="6553" y="1637"/>
                    <a:pt x="3680" y="1637"/>
                  </a:cubicBezTo>
                  <a:cubicBezTo>
                    <a:pt x="3442" y="1637"/>
                    <a:pt x="3202" y="1631"/>
                    <a:pt x="2958" y="1619"/>
                  </a:cubicBezTo>
                  <a:cubicBezTo>
                    <a:pt x="2640" y="1600"/>
                    <a:pt x="1920" y="1443"/>
                    <a:pt x="1370" y="1443"/>
                  </a:cubicBezTo>
                  <a:cubicBezTo>
                    <a:pt x="1101" y="1443"/>
                    <a:pt x="874" y="1481"/>
                    <a:pt x="754" y="1591"/>
                  </a:cubicBezTo>
                  <a:cubicBezTo>
                    <a:pt x="447" y="1870"/>
                    <a:pt x="447" y="3376"/>
                    <a:pt x="392" y="3767"/>
                  </a:cubicBezTo>
                  <a:cubicBezTo>
                    <a:pt x="196" y="5134"/>
                    <a:pt x="1" y="6864"/>
                    <a:pt x="671" y="8119"/>
                  </a:cubicBezTo>
                  <a:cubicBezTo>
                    <a:pt x="1415" y="9535"/>
                    <a:pt x="3776" y="9947"/>
                    <a:pt x="5911" y="9947"/>
                  </a:cubicBezTo>
                  <a:cubicBezTo>
                    <a:pt x="7059" y="9947"/>
                    <a:pt x="8142" y="9828"/>
                    <a:pt x="8873" y="9681"/>
                  </a:cubicBezTo>
                  <a:cubicBezTo>
                    <a:pt x="11998" y="9123"/>
                    <a:pt x="13476" y="6752"/>
                    <a:pt x="12918" y="3711"/>
                  </a:cubicBezTo>
                  <a:cubicBezTo>
                    <a:pt x="12779" y="3069"/>
                    <a:pt x="11970" y="0"/>
                    <a:pt x="11523" y="0"/>
                  </a:cubicBezTo>
                  <a:close/>
                </a:path>
              </a:pathLst>
            </a:custGeom>
            <a:solidFill>
              <a:srgbClr val="8E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2079422" y="2191255"/>
              <a:ext cx="359294" cy="197633"/>
            </a:xfrm>
            <a:custGeom>
              <a:avLst/>
              <a:gdLst/>
              <a:ahLst/>
              <a:cxnLst/>
              <a:rect l="l" t="t" r="r" b="b"/>
              <a:pathLst>
                <a:path w="9319" h="5126" extrusionOk="0">
                  <a:moveTo>
                    <a:pt x="9290" y="1"/>
                  </a:moveTo>
                  <a:lnTo>
                    <a:pt x="9290" y="1"/>
                  </a:lnTo>
                  <a:cubicBezTo>
                    <a:pt x="6998" y="696"/>
                    <a:pt x="4657" y="1439"/>
                    <a:pt x="1984" y="1439"/>
                  </a:cubicBezTo>
                  <a:cubicBezTo>
                    <a:pt x="1762" y="1439"/>
                    <a:pt x="1538" y="1434"/>
                    <a:pt x="1311" y="1424"/>
                  </a:cubicBezTo>
                  <a:cubicBezTo>
                    <a:pt x="1032" y="1396"/>
                    <a:pt x="502" y="1312"/>
                    <a:pt x="0" y="1256"/>
                  </a:cubicBezTo>
                  <a:lnTo>
                    <a:pt x="0" y="1256"/>
                  </a:lnTo>
                  <a:cubicBezTo>
                    <a:pt x="251" y="2261"/>
                    <a:pt x="223" y="3349"/>
                    <a:pt x="1228" y="3907"/>
                  </a:cubicBezTo>
                  <a:cubicBezTo>
                    <a:pt x="2273" y="4507"/>
                    <a:pt x="3868" y="5125"/>
                    <a:pt x="5235" y="5125"/>
                  </a:cubicBezTo>
                  <a:cubicBezTo>
                    <a:pt x="5583" y="5125"/>
                    <a:pt x="5916" y="5085"/>
                    <a:pt x="6222" y="4995"/>
                  </a:cubicBezTo>
                  <a:cubicBezTo>
                    <a:pt x="7728" y="4548"/>
                    <a:pt x="8426" y="3432"/>
                    <a:pt x="8900" y="2009"/>
                  </a:cubicBezTo>
                  <a:cubicBezTo>
                    <a:pt x="9067" y="1479"/>
                    <a:pt x="9318" y="698"/>
                    <a:pt x="9290" y="1"/>
                  </a:cubicBezTo>
                  <a:close/>
                </a:path>
              </a:pathLst>
            </a:custGeom>
            <a:solidFill>
              <a:srgbClr val="7C4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2015920" y="2183737"/>
              <a:ext cx="519606" cy="383507"/>
            </a:xfrm>
            <a:custGeom>
              <a:avLst/>
              <a:gdLst/>
              <a:ahLst/>
              <a:cxnLst/>
              <a:rect l="l" t="t" r="r" b="b"/>
              <a:pathLst>
                <a:path w="13477" h="9947" extrusionOk="0">
                  <a:moveTo>
                    <a:pt x="11523" y="0"/>
                  </a:moveTo>
                  <a:cubicBezTo>
                    <a:pt x="11300" y="84"/>
                    <a:pt x="11077" y="140"/>
                    <a:pt x="10854" y="224"/>
                  </a:cubicBezTo>
                  <a:cubicBezTo>
                    <a:pt x="12835" y="3069"/>
                    <a:pt x="12639" y="8398"/>
                    <a:pt x="8650" y="8984"/>
                  </a:cubicBezTo>
                  <a:cubicBezTo>
                    <a:pt x="7920" y="9091"/>
                    <a:pt x="7050" y="9186"/>
                    <a:pt x="6165" y="9186"/>
                  </a:cubicBezTo>
                  <a:cubicBezTo>
                    <a:pt x="4749" y="9186"/>
                    <a:pt x="3295" y="8943"/>
                    <a:pt x="2317" y="8119"/>
                  </a:cubicBezTo>
                  <a:cubicBezTo>
                    <a:pt x="280" y="6417"/>
                    <a:pt x="1117" y="3265"/>
                    <a:pt x="1452" y="1451"/>
                  </a:cubicBezTo>
                  <a:cubicBezTo>
                    <a:pt x="1145" y="1451"/>
                    <a:pt x="894" y="1479"/>
                    <a:pt x="754" y="1591"/>
                  </a:cubicBezTo>
                  <a:cubicBezTo>
                    <a:pt x="447" y="1870"/>
                    <a:pt x="447" y="3376"/>
                    <a:pt x="392" y="3767"/>
                  </a:cubicBezTo>
                  <a:cubicBezTo>
                    <a:pt x="196" y="5134"/>
                    <a:pt x="1" y="6864"/>
                    <a:pt x="671" y="8119"/>
                  </a:cubicBezTo>
                  <a:cubicBezTo>
                    <a:pt x="1415" y="9535"/>
                    <a:pt x="3776" y="9947"/>
                    <a:pt x="5911" y="9947"/>
                  </a:cubicBezTo>
                  <a:cubicBezTo>
                    <a:pt x="7059" y="9947"/>
                    <a:pt x="8142" y="9828"/>
                    <a:pt x="8873" y="9681"/>
                  </a:cubicBezTo>
                  <a:cubicBezTo>
                    <a:pt x="11998" y="9123"/>
                    <a:pt x="13476" y="6752"/>
                    <a:pt x="12918" y="3711"/>
                  </a:cubicBezTo>
                  <a:cubicBezTo>
                    <a:pt x="12779" y="3069"/>
                    <a:pt x="11970" y="0"/>
                    <a:pt x="11523" y="0"/>
                  </a:cubicBezTo>
                  <a:close/>
                </a:path>
              </a:pathLst>
            </a:custGeom>
            <a:solidFill>
              <a:srgbClr val="AD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2620479" y="1841668"/>
              <a:ext cx="96850" cy="74257"/>
            </a:xfrm>
            <a:custGeom>
              <a:avLst/>
              <a:gdLst/>
              <a:ahLst/>
              <a:cxnLst/>
              <a:rect l="l" t="t" r="r" b="b"/>
              <a:pathLst>
                <a:path w="2512" h="1926" extrusionOk="0">
                  <a:moveTo>
                    <a:pt x="1200" y="1"/>
                  </a:moveTo>
                  <a:cubicBezTo>
                    <a:pt x="726" y="1"/>
                    <a:pt x="223" y="168"/>
                    <a:pt x="84" y="698"/>
                  </a:cubicBezTo>
                  <a:cubicBezTo>
                    <a:pt x="28" y="893"/>
                    <a:pt x="28" y="1061"/>
                    <a:pt x="0" y="1228"/>
                  </a:cubicBezTo>
                  <a:cubicBezTo>
                    <a:pt x="56" y="1451"/>
                    <a:pt x="112" y="1702"/>
                    <a:pt x="196" y="1926"/>
                  </a:cubicBezTo>
                  <a:lnTo>
                    <a:pt x="223" y="1926"/>
                  </a:lnTo>
                  <a:cubicBezTo>
                    <a:pt x="363" y="1870"/>
                    <a:pt x="447" y="1786"/>
                    <a:pt x="586" y="1730"/>
                  </a:cubicBezTo>
                  <a:cubicBezTo>
                    <a:pt x="893" y="1591"/>
                    <a:pt x="1284" y="1563"/>
                    <a:pt x="1618" y="1507"/>
                  </a:cubicBezTo>
                  <a:cubicBezTo>
                    <a:pt x="2204" y="1368"/>
                    <a:pt x="2511" y="1312"/>
                    <a:pt x="2260" y="670"/>
                  </a:cubicBezTo>
                  <a:cubicBezTo>
                    <a:pt x="2037" y="168"/>
                    <a:pt x="1730" y="1"/>
                    <a:pt x="1200" y="1"/>
                  </a:cubicBezTo>
                  <a:close/>
                </a:path>
              </a:pathLst>
            </a:custGeom>
            <a:solidFill>
              <a:srgbClr val="230F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2572053" y="1861485"/>
              <a:ext cx="277557" cy="185835"/>
            </a:xfrm>
            <a:custGeom>
              <a:avLst/>
              <a:gdLst/>
              <a:ahLst/>
              <a:cxnLst/>
              <a:rect l="l" t="t" r="r" b="b"/>
              <a:pathLst>
                <a:path w="7199" h="4820" extrusionOk="0">
                  <a:moveTo>
                    <a:pt x="2681" y="1"/>
                  </a:moveTo>
                  <a:cubicBezTo>
                    <a:pt x="2581" y="1"/>
                    <a:pt x="2473" y="22"/>
                    <a:pt x="2372" y="72"/>
                  </a:cubicBezTo>
                  <a:cubicBezTo>
                    <a:pt x="2010" y="296"/>
                    <a:pt x="1898" y="463"/>
                    <a:pt x="1954" y="742"/>
                  </a:cubicBezTo>
                  <a:cubicBezTo>
                    <a:pt x="1982" y="909"/>
                    <a:pt x="1061" y="798"/>
                    <a:pt x="782" y="1021"/>
                  </a:cubicBezTo>
                  <a:cubicBezTo>
                    <a:pt x="1" y="1551"/>
                    <a:pt x="1703" y="4062"/>
                    <a:pt x="1703" y="4062"/>
                  </a:cubicBezTo>
                  <a:cubicBezTo>
                    <a:pt x="1856" y="3908"/>
                    <a:pt x="2057" y="3637"/>
                    <a:pt x="2327" y="3637"/>
                  </a:cubicBezTo>
                  <a:cubicBezTo>
                    <a:pt x="2351" y="3637"/>
                    <a:pt x="2375" y="3639"/>
                    <a:pt x="2400" y="3643"/>
                  </a:cubicBezTo>
                  <a:cubicBezTo>
                    <a:pt x="2484" y="3643"/>
                    <a:pt x="2679" y="3895"/>
                    <a:pt x="2735" y="3950"/>
                  </a:cubicBezTo>
                  <a:cubicBezTo>
                    <a:pt x="3052" y="4347"/>
                    <a:pt x="3671" y="4820"/>
                    <a:pt x="4067" y="4820"/>
                  </a:cubicBezTo>
                  <a:cubicBezTo>
                    <a:pt x="4089" y="4820"/>
                    <a:pt x="4110" y="4818"/>
                    <a:pt x="4130" y="4815"/>
                  </a:cubicBezTo>
                  <a:cubicBezTo>
                    <a:pt x="4510" y="4761"/>
                    <a:pt x="4494" y="4256"/>
                    <a:pt x="4699" y="4256"/>
                  </a:cubicBezTo>
                  <a:cubicBezTo>
                    <a:pt x="4704" y="4256"/>
                    <a:pt x="4710" y="4257"/>
                    <a:pt x="4716" y="4257"/>
                  </a:cubicBezTo>
                  <a:cubicBezTo>
                    <a:pt x="4736" y="4260"/>
                    <a:pt x="4755" y="4262"/>
                    <a:pt x="4771" y="4262"/>
                  </a:cubicBezTo>
                  <a:cubicBezTo>
                    <a:pt x="4916" y="4262"/>
                    <a:pt x="4930" y="4159"/>
                    <a:pt x="4855" y="4034"/>
                  </a:cubicBezTo>
                  <a:cubicBezTo>
                    <a:pt x="4744" y="3867"/>
                    <a:pt x="4548" y="3727"/>
                    <a:pt x="4660" y="3671"/>
                  </a:cubicBezTo>
                  <a:cubicBezTo>
                    <a:pt x="4676" y="3663"/>
                    <a:pt x="4697" y="3660"/>
                    <a:pt x="4721" y="3660"/>
                  </a:cubicBezTo>
                  <a:cubicBezTo>
                    <a:pt x="4779" y="3660"/>
                    <a:pt x="4852" y="3680"/>
                    <a:pt x="4911" y="3699"/>
                  </a:cubicBezTo>
                  <a:cubicBezTo>
                    <a:pt x="4985" y="3699"/>
                    <a:pt x="5060" y="3712"/>
                    <a:pt x="5118" y="3712"/>
                  </a:cubicBezTo>
                  <a:cubicBezTo>
                    <a:pt x="5147" y="3712"/>
                    <a:pt x="5171" y="3709"/>
                    <a:pt x="5190" y="3699"/>
                  </a:cubicBezTo>
                  <a:cubicBezTo>
                    <a:pt x="5330" y="3560"/>
                    <a:pt x="5134" y="3309"/>
                    <a:pt x="5413" y="3281"/>
                  </a:cubicBezTo>
                  <a:cubicBezTo>
                    <a:pt x="5413" y="3281"/>
                    <a:pt x="5497" y="3309"/>
                    <a:pt x="5609" y="3309"/>
                  </a:cubicBezTo>
                  <a:cubicBezTo>
                    <a:pt x="5692" y="3337"/>
                    <a:pt x="5797" y="3358"/>
                    <a:pt x="5891" y="3358"/>
                  </a:cubicBezTo>
                  <a:cubicBezTo>
                    <a:pt x="5985" y="3358"/>
                    <a:pt x="6069" y="3337"/>
                    <a:pt x="6111" y="3281"/>
                  </a:cubicBezTo>
                  <a:cubicBezTo>
                    <a:pt x="6250" y="3085"/>
                    <a:pt x="5943" y="2946"/>
                    <a:pt x="6055" y="2109"/>
                  </a:cubicBezTo>
                  <a:cubicBezTo>
                    <a:pt x="6139" y="1551"/>
                    <a:pt x="6362" y="1663"/>
                    <a:pt x="6669" y="1300"/>
                  </a:cubicBezTo>
                  <a:cubicBezTo>
                    <a:pt x="7003" y="909"/>
                    <a:pt x="7115" y="658"/>
                    <a:pt x="7199" y="156"/>
                  </a:cubicBezTo>
                  <a:cubicBezTo>
                    <a:pt x="7128" y="153"/>
                    <a:pt x="7056" y="152"/>
                    <a:pt x="6984" y="152"/>
                  </a:cubicBezTo>
                  <a:cubicBezTo>
                    <a:pt x="6354" y="152"/>
                    <a:pt x="5710" y="260"/>
                    <a:pt x="5134" y="435"/>
                  </a:cubicBezTo>
                  <a:cubicBezTo>
                    <a:pt x="4725" y="555"/>
                    <a:pt x="3735" y="759"/>
                    <a:pt x="3166" y="759"/>
                  </a:cubicBezTo>
                  <a:cubicBezTo>
                    <a:pt x="3076" y="759"/>
                    <a:pt x="2995" y="753"/>
                    <a:pt x="2930" y="742"/>
                  </a:cubicBezTo>
                  <a:cubicBezTo>
                    <a:pt x="2930" y="742"/>
                    <a:pt x="3098" y="379"/>
                    <a:pt x="3042" y="156"/>
                  </a:cubicBezTo>
                  <a:cubicBezTo>
                    <a:pt x="3006" y="67"/>
                    <a:pt x="2857" y="1"/>
                    <a:pt x="2681" y="1"/>
                  </a:cubicBezTo>
                  <a:close/>
                </a:path>
              </a:pathLst>
            </a:custGeom>
            <a:solidFill>
              <a:srgbClr val="FFD3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2572053" y="1861485"/>
              <a:ext cx="277557" cy="185835"/>
            </a:xfrm>
            <a:custGeom>
              <a:avLst/>
              <a:gdLst/>
              <a:ahLst/>
              <a:cxnLst/>
              <a:rect l="l" t="t" r="r" b="b"/>
              <a:pathLst>
                <a:path w="7199" h="4820" extrusionOk="0">
                  <a:moveTo>
                    <a:pt x="2681" y="1"/>
                  </a:moveTo>
                  <a:cubicBezTo>
                    <a:pt x="2581" y="1"/>
                    <a:pt x="2473" y="22"/>
                    <a:pt x="2372" y="72"/>
                  </a:cubicBezTo>
                  <a:cubicBezTo>
                    <a:pt x="2010" y="296"/>
                    <a:pt x="1898" y="463"/>
                    <a:pt x="1954" y="742"/>
                  </a:cubicBezTo>
                  <a:cubicBezTo>
                    <a:pt x="1982" y="909"/>
                    <a:pt x="1061" y="798"/>
                    <a:pt x="782" y="1021"/>
                  </a:cubicBezTo>
                  <a:cubicBezTo>
                    <a:pt x="1" y="1551"/>
                    <a:pt x="1703" y="4062"/>
                    <a:pt x="1703" y="4062"/>
                  </a:cubicBezTo>
                  <a:cubicBezTo>
                    <a:pt x="1856" y="3908"/>
                    <a:pt x="2057" y="3637"/>
                    <a:pt x="2327" y="3637"/>
                  </a:cubicBezTo>
                  <a:cubicBezTo>
                    <a:pt x="2351" y="3637"/>
                    <a:pt x="2375" y="3639"/>
                    <a:pt x="2400" y="3643"/>
                  </a:cubicBezTo>
                  <a:cubicBezTo>
                    <a:pt x="2484" y="3643"/>
                    <a:pt x="2679" y="3895"/>
                    <a:pt x="2735" y="3950"/>
                  </a:cubicBezTo>
                  <a:cubicBezTo>
                    <a:pt x="3052" y="4347"/>
                    <a:pt x="3671" y="4820"/>
                    <a:pt x="4067" y="4820"/>
                  </a:cubicBezTo>
                  <a:cubicBezTo>
                    <a:pt x="4089" y="4820"/>
                    <a:pt x="4110" y="4818"/>
                    <a:pt x="4130" y="4815"/>
                  </a:cubicBezTo>
                  <a:cubicBezTo>
                    <a:pt x="4241" y="4787"/>
                    <a:pt x="4325" y="4759"/>
                    <a:pt x="4381" y="4676"/>
                  </a:cubicBezTo>
                  <a:cubicBezTo>
                    <a:pt x="3795" y="4480"/>
                    <a:pt x="3293" y="4201"/>
                    <a:pt x="2847" y="3699"/>
                  </a:cubicBezTo>
                  <a:cubicBezTo>
                    <a:pt x="2791" y="3616"/>
                    <a:pt x="2735" y="3532"/>
                    <a:pt x="2679" y="3448"/>
                  </a:cubicBezTo>
                  <a:cubicBezTo>
                    <a:pt x="2484" y="3197"/>
                    <a:pt x="2344" y="2946"/>
                    <a:pt x="2233" y="2695"/>
                  </a:cubicBezTo>
                  <a:cubicBezTo>
                    <a:pt x="2053" y="2310"/>
                    <a:pt x="1897" y="933"/>
                    <a:pt x="2482" y="933"/>
                  </a:cubicBezTo>
                  <a:cubicBezTo>
                    <a:pt x="2533" y="933"/>
                    <a:pt x="2589" y="943"/>
                    <a:pt x="2651" y="965"/>
                  </a:cubicBezTo>
                  <a:cubicBezTo>
                    <a:pt x="2673" y="962"/>
                    <a:pt x="2694" y="960"/>
                    <a:pt x="2716" y="960"/>
                  </a:cubicBezTo>
                  <a:cubicBezTo>
                    <a:pt x="2862" y="960"/>
                    <a:pt x="3008" y="1039"/>
                    <a:pt x="3153" y="1160"/>
                  </a:cubicBezTo>
                  <a:cubicBezTo>
                    <a:pt x="3420" y="1407"/>
                    <a:pt x="3611" y="1502"/>
                    <a:pt x="3893" y="1502"/>
                  </a:cubicBezTo>
                  <a:cubicBezTo>
                    <a:pt x="3995" y="1502"/>
                    <a:pt x="4108" y="1490"/>
                    <a:pt x="4241" y="1467"/>
                  </a:cubicBezTo>
                  <a:cubicBezTo>
                    <a:pt x="4376" y="1448"/>
                    <a:pt x="4551" y="1416"/>
                    <a:pt x="4719" y="1416"/>
                  </a:cubicBezTo>
                  <a:cubicBezTo>
                    <a:pt x="4795" y="1416"/>
                    <a:pt x="4870" y="1422"/>
                    <a:pt x="4939" y="1439"/>
                  </a:cubicBezTo>
                  <a:cubicBezTo>
                    <a:pt x="5357" y="1579"/>
                    <a:pt x="5720" y="1830"/>
                    <a:pt x="6055" y="2109"/>
                  </a:cubicBezTo>
                  <a:cubicBezTo>
                    <a:pt x="6139" y="1551"/>
                    <a:pt x="6362" y="1663"/>
                    <a:pt x="6669" y="1300"/>
                  </a:cubicBezTo>
                  <a:cubicBezTo>
                    <a:pt x="7003" y="909"/>
                    <a:pt x="7115" y="658"/>
                    <a:pt x="7199" y="156"/>
                  </a:cubicBezTo>
                  <a:cubicBezTo>
                    <a:pt x="7128" y="153"/>
                    <a:pt x="7056" y="152"/>
                    <a:pt x="6984" y="152"/>
                  </a:cubicBezTo>
                  <a:cubicBezTo>
                    <a:pt x="6354" y="152"/>
                    <a:pt x="5710" y="260"/>
                    <a:pt x="5134" y="435"/>
                  </a:cubicBezTo>
                  <a:cubicBezTo>
                    <a:pt x="4725" y="555"/>
                    <a:pt x="3735" y="759"/>
                    <a:pt x="3166" y="759"/>
                  </a:cubicBezTo>
                  <a:cubicBezTo>
                    <a:pt x="3076" y="759"/>
                    <a:pt x="2995" y="753"/>
                    <a:pt x="2930" y="742"/>
                  </a:cubicBezTo>
                  <a:cubicBezTo>
                    <a:pt x="2930" y="742"/>
                    <a:pt x="3098" y="379"/>
                    <a:pt x="3042" y="156"/>
                  </a:cubicBezTo>
                  <a:cubicBezTo>
                    <a:pt x="3006" y="67"/>
                    <a:pt x="2857" y="1"/>
                    <a:pt x="2681" y="1"/>
                  </a:cubicBezTo>
                  <a:close/>
                </a:path>
              </a:pathLst>
            </a:custGeom>
            <a:solidFill>
              <a:srgbClr val="F9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2654910" y="1983670"/>
              <a:ext cx="10795" cy="19779"/>
            </a:xfrm>
            <a:custGeom>
              <a:avLst/>
              <a:gdLst/>
              <a:ahLst/>
              <a:cxnLst/>
              <a:rect l="l" t="t" r="r" b="b"/>
              <a:pathLst>
                <a:path w="280" h="513" extrusionOk="0">
                  <a:moveTo>
                    <a:pt x="112" y="0"/>
                  </a:moveTo>
                  <a:cubicBezTo>
                    <a:pt x="56" y="0"/>
                    <a:pt x="0" y="56"/>
                    <a:pt x="0" y="140"/>
                  </a:cubicBezTo>
                  <a:cubicBezTo>
                    <a:pt x="0" y="195"/>
                    <a:pt x="0" y="307"/>
                    <a:pt x="0" y="419"/>
                  </a:cubicBezTo>
                  <a:cubicBezTo>
                    <a:pt x="0" y="481"/>
                    <a:pt x="47" y="513"/>
                    <a:pt x="106" y="513"/>
                  </a:cubicBezTo>
                  <a:cubicBezTo>
                    <a:pt x="126" y="513"/>
                    <a:pt x="146" y="509"/>
                    <a:pt x="167" y="502"/>
                  </a:cubicBezTo>
                  <a:cubicBezTo>
                    <a:pt x="279" y="474"/>
                    <a:pt x="251" y="447"/>
                    <a:pt x="251" y="391"/>
                  </a:cubicBezTo>
                  <a:cubicBezTo>
                    <a:pt x="251" y="307"/>
                    <a:pt x="251" y="223"/>
                    <a:pt x="251" y="140"/>
                  </a:cubicBezTo>
                  <a:cubicBezTo>
                    <a:pt x="251" y="84"/>
                    <a:pt x="195" y="28"/>
                    <a:pt x="140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2616161" y="1864261"/>
              <a:ext cx="44145" cy="101130"/>
            </a:xfrm>
            <a:custGeom>
              <a:avLst/>
              <a:gdLst/>
              <a:ahLst/>
              <a:cxnLst/>
              <a:rect l="l" t="t" r="r" b="b"/>
              <a:pathLst>
                <a:path w="1145" h="2623" extrusionOk="0">
                  <a:moveTo>
                    <a:pt x="140" y="0"/>
                  </a:moveTo>
                  <a:cubicBezTo>
                    <a:pt x="84" y="0"/>
                    <a:pt x="29" y="56"/>
                    <a:pt x="29" y="140"/>
                  </a:cubicBezTo>
                  <a:cubicBezTo>
                    <a:pt x="1" y="1172"/>
                    <a:pt x="252" y="1870"/>
                    <a:pt x="893" y="2595"/>
                  </a:cubicBezTo>
                  <a:lnTo>
                    <a:pt x="949" y="2623"/>
                  </a:lnTo>
                  <a:lnTo>
                    <a:pt x="1089" y="2595"/>
                  </a:lnTo>
                  <a:cubicBezTo>
                    <a:pt x="1145" y="2539"/>
                    <a:pt x="1145" y="2483"/>
                    <a:pt x="1089" y="2428"/>
                  </a:cubicBezTo>
                  <a:cubicBezTo>
                    <a:pt x="503" y="1758"/>
                    <a:pt x="252" y="1116"/>
                    <a:pt x="280" y="140"/>
                  </a:cubicBezTo>
                  <a:cubicBezTo>
                    <a:pt x="280" y="56"/>
                    <a:pt x="224" y="0"/>
                    <a:pt x="140" y="0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2654910" y="1894104"/>
              <a:ext cx="65621" cy="73447"/>
            </a:xfrm>
            <a:custGeom>
              <a:avLst/>
              <a:gdLst/>
              <a:ahLst/>
              <a:cxnLst/>
              <a:rect l="l" t="t" r="r" b="b"/>
              <a:pathLst>
                <a:path w="1702" h="1905" extrusionOk="0">
                  <a:moveTo>
                    <a:pt x="1575" y="0"/>
                  </a:moveTo>
                  <a:cubicBezTo>
                    <a:pt x="1515" y="0"/>
                    <a:pt x="1474" y="46"/>
                    <a:pt x="1451" y="91"/>
                  </a:cubicBezTo>
                  <a:cubicBezTo>
                    <a:pt x="1283" y="593"/>
                    <a:pt x="642" y="1598"/>
                    <a:pt x="140" y="1654"/>
                  </a:cubicBezTo>
                  <a:cubicBezTo>
                    <a:pt x="56" y="1654"/>
                    <a:pt x="0" y="1709"/>
                    <a:pt x="0" y="1793"/>
                  </a:cubicBezTo>
                  <a:cubicBezTo>
                    <a:pt x="28" y="1849"/>
                    <a:pt x="56" y="1877"/>
                    <a:pt x="112" y="1905"/>
                  </a:cubicBezTo>
                  <a:lnTo>
                    <a:pt x="140" y="1905"/>
                  </a:lnTo>
                  <a:cubicBezTo>
                    <a:pt x="865" y="1849"/>
                    <a:pt x="1534" y="593"/>
                    <a:pt x="1702" y="175"/>
                  </a:cubicBezTo>
                  <a:cubicBezTo>
                    <a:pt x="1702" y="119"/>
                    <a:pt x="1674" y="35"/>
                    <a:pt x="1618" y="8"/>
                  </a:cubicBezTo>
                  <a:cubicBezTo>
                    <a:pt x="1603" y="2"/>
                    <a:pt x="1588" y="0"/>
                    <a:pt x="1575" y="0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2617240" y="1864261"/>
              <a:ext cx="10795" cy="32309"/>
            </a:xfrm>
            <a:custGeom>
              <a:avLst/>
              <a:gdLst/>
              <a:ahLst/>
              <a:cxnLst/>
              <a:rect l="l" t="t" r="r" b="b"/>
              <a:pathLst>
                <a:path w="280" h="838" extrusionOk="0">
                  <a:moveTo>
                    <a:pt x="112" y="0"/>
                  </a:moveTo>
                  <a:cubicBezTo>
                    <a:pt x="56" y="0"/>
                    <a:pt x="1" y="56"/>
                    <a:pt x="1" y="140"/>
                  </a:cubicBezTo>
                  <a:cubicBezTo>
                    <a:pt x="1" y="391"/>
                    <a:pt x="1" y="614"/>
                    <a:pt x="28" y="837"/>
                  </a:cubicBezTo>
                  <a:cubicBezTo>
                    <a:pt x="112" y="782"/>
                    <a:pt x="196" y="726"/>
                    <a:pt x="280" y="670"/>
                  </a:cubicBezTo>
                  <a:cubicBezTo>
                    <a:pt x="252" y="503"/>
                    <a:pt x="252" y="335"/>
                    <a:pt x="252" y="140"/>
                  </a:cubicBezTo>
                  <a:cubicBezTo>
                    <a:pt x="252" y="56"/>
                    <a:pt x="196" y="0"/>
                    <a:pt x="112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2640914" y="1939561"/>
              <a:ext cx="19393" cy="25832"/>
            </a:xfrm>
            <a:custGeom>
              <a:avLst/>
              <a:gdLst/>
              <a:ahLst/>
              <a:cxnLst/>
              <a:rect l="l" t="t" r="r" b="b"/>
              <a:pathLst>
                <a:path w="503" h="670" extrusionOk="0">
                  <a:moveTo>
                    <a:pt x="84" y="0"/>
                  </a:moveTo>
                  <a:lnTo>
                    <a:pt x="56" y="84"/>
                  </a:lnTo>
                  <a:cubicBezTo>
                    <a:pt x="28" y="168"/>
                    <a:pt x="0" y="224"/>
                    <a:pt x="0" y="307"/>
                  </a:cubicBezTo>
                  <a:cubicBezTo>
                    <a:pt x="84" y="419"/>
                    <a:pt x="168" y="530"/>
                    <a:pt x="251" y="642"/>
                  </a:cubicBezTo>
                  <a:lnTo>
                    <a:pt x="307" y="670"/>
                  </a:lnTo>
                  <a:lnTo>
                    <a:pt x="447" y="642"/>
                  </a:lnTo>
                  <a:cubicBezTo>
                    <a:pt x="503" y="586"/>
                    <a:pt x="503" y="530"/>
                    <a:pt x="447" y="475"/>
                  </a:cubicBezTo>
                  <a:cubicBezTo>
                    <a:pt x="307" y="307"/>
                    <a:pt x="196" y="168"/>
                    <a:pt x="84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2627997" y="1919127"/>
              <a:ext cx="9716" cy="22632"/>
            </a:xfrm>
            <a:custGeom>
              <a:avLst/>
              <a:gdLst/>
              <a:ahLst/>
              <a:cxnLst/>
              <a:rect l="l" t="t" r="r" b="b"/>
              <a:pathLst>
                <a:path w="252" h="587" extrusionOk="0">
                  <a:moveTo>
                    <a:pt x="168" y="0"/>
                  </a:moveTo>
                  <a:cubicBezTo>
                    <a:pt x="84" y="84"/>
                    <a:pt x="28" y="168"/>
                    <a:pt x="1" y="251"/>
                  </a:cubicBezTo>
                  <a:cubicBezTo>
                    <a:pt x="28" y="363"/>
                    <a:pt x="112" y="475"/>
                    <a:pt x="168" y="586"/>
                  </a:cubicBezTo>
                  <a:cubicBezTo>
                    <a:pt x="196" y="475"/>
                    <a:pt x="224" y="363"/>
                    <a:pt x="252" y="223"/>
                  </a:cubicBezTo>
                  <a:cubicBezTo>
                    <a:pt x="224" y="168"/>
                    <a:pt x="196" y="84"/>
                    <a:pt x="168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2620479" y="1899772"/>
              <a:ext cx="10795" cy="18314"/>
            </a:xfrm>
            <a:custGeom>
              <a:avLst/>
              <a:gdLst/>
              <a:ahLst/>
              <a:cxnLst/>
              <a:rect l="l" t="t" r="r" b="b"/>
              <a:pathLst>
                <a:path w="280" h="475" extrusionOk="0">
                  <a:moveTo>
                    <a:pt x="223" y="0"/>
                  </a:moveTo>
                  <a:cubicBezTo>
                    <a:pt x="140" y="56"/>
                    <a:pt x="56" y="112"/>
                    <a:pt x="0" y="167"/>
                  </a:cubicBezTo>
                  <a:cubicBezTo>
                    <a:pt x="28" y="279"/>
                    <a:pt x="56" y="363"/>
                    <a:pt x="84" y="474"/>
                  </a:cubicBezTo>
                  <a:cubicBezTo>
                    <a:pt x="140" y="391"/>
                    <a:pt x="196" y="307"/>
                    <a:pt x="279" y="251"/>
                  </a:cubicBezTo>
                  <a:cubicBezTo>
                    <a:pt x="251" y="167"/>
                    <a:pt x="223" y="84"/>
                    <a:pt x="223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2654910" y="1952478"/>
              <a:ext cx="17234" cy="15075"/>
            </a:xfrm>
            <a:custGeom>
              <a:avLst/>
              <a:gdLst/>
              <a:ahLst/>
              <a:cxnLst/>
              <a:rect l="l" t="t" r="r" b="b"/>
              <a:pathLst>
                <a:path w="447" h="391" extrusionOk="0">
                  <a:moveTo>
                    <a:pt x="446" y="0"/>
                  </a:moveTo>
                  <a:cubicBezTo>
                    <a:pt x="335" y="84"/>
                    <a:pt x="223" y="112"/>
                    <a:pt x="140" y="140"/>
                  </a:cubicBezTo>
                  <a:cubicBezTo>
                    <a:pt x="56" y="140"/>
                    <a:pt x="0" y="195"/>
                    <a:pt x="0" y="279"/>
                  </a:cubicBezTo>
                  <a:cubicBezTo>
                    <a:pt x="28" y="335"/>
                    <a:pt x="56" y="363"/>
                    <a:pt x="112" y="391"/>
                  </a:cubicBezTo>
                  <a:lnTo>
                    <a:pt x="140" y="391"/>
                  </a:lnTo>
                  <a:cubicBezTo>
                    <a:pt x="223" y="391"/>
                    <a:pt x="307" y="363"/>
                    <a:pt x="391" y="307"/>
                  </a:cubicBezTo>
                  <a:cubicBezTo>
                    <a:pt x="419" y="223"/>
                    <a:pt x="446" y="112"/>
                    <a:pt x="446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2707616" y="1894104"/>
              <a:ext cx="12916" cy="19663"/>
            </a:xfrm>
            <a:custGeom>
              <a:avLst/>
              <a:gdLst/>
              <a:ahLst/>
              <a:cxnLst/>
              <a:rect l="l" t="t" r="r" b="b"/>
              <a:pathLst>
                <a:path w="335" h="510" extrusionOk="0">
                  <a:moveTo>
                    <a:pt x="208" y="0"/>
                  </a:moveTo>
                  <a:cubicBezTo>
                    <a:pt x="148" y="0"/>
                    <a:pt x="107" y="46"/>
                    <a:pt x="84" y="91"/>
                  </a:cubicBezTo>
                  <a:cubicBezTo>
                    <a:pt x="56" y="147"/>
                    <a:pt x="28" y="231"/>
                    <a:pt x="0" y="287"/>
                  </a:cubicBezTo>
                  <a:cubicBezTo>
                    <a:pt x="56" y="342"/>
                    <a:pt x="140" y="426"/>
                    <a:pt x="195" y="510"/>
                  </a:cubicBezTo>
                  <a:cubicBezTo>
                    <a:pt x="251" y="370"/>
                    <a:pt x="279" y="259"/>
                    <a:pt x="335" y="175"/>
                  </a:cubicBezTo>
                  <a:cubicBezTo>
                    <a:pt x="335" y="119"/>
                    <a:pt x="307" y="35"/>
                    <a:pt x="251" y="8"/>
                  </a:cubicBezTo>
                  <a:cubicBezTo>
                    <a:pt x="236" y="2"/>
                    <a:pt x="221" y="0"/>
                    <a:pt x="208" y="0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696859" y="1913729"/>
              <a:ext cx="12916" cy="23711"/>
            </a:xfrm>
            <a:custGeom>
              <a:avLst/>
              <a:gdLst/>
              <a:ahLst/>
              <a:cxnLst/>
              <a:rect l="l" t="t" r="r" b="b"/>
              <a:pathLst>
                <a:path w="335" h="615" extrusionOk="0">
                  <a:moveTo>
                    <a:pt x="167" y="1"/>
                  </a:moveTo>
                  <a:cubicBezTo>
                    <a:pt x="112" y="84"/>
                    <a:pt x="56" y="196"/>
                    <a:pt x="0" y="280"/>
                  </a:cubicBezTo>
                  <a:cubicBezTo>
                    <a:pt x="56" y="391"/>
                    <a:pt x="56" y="503"/>
                    <a:pt x="84" y="615"/>
                  </a:cubicBezTo>
                  <a:cubicBezTo>
                    <a:pt x="167" y="475"/>
                    <a:pt x="251" y="336"/>
                    <a:pt x="335" y="224"/>
                  </a:cubicBezTo>
                  <a:cubicBezTo>
                    <a:pt x="279" y="140"/>
                    <a:pt x="223" y="57"/>
                    <a:pt x="167" y="1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2680704" y="1933084"/>
              <a:ext cx="10795" cy="25870"/>
            </a:xfrm>
            <a:custGeom>
              <a:avLst/>
              <a:gdLst/>
              <a:ahLst/>
              <a:cxnLst/>
              <a:rect l="l" t="t" r="r" b="b"/>
              <a:pathLst>
                <a:path w="280" h="671" extrusionOk="0">
                  <a:moveTo>
                    <a:pt x="252" y="1"/>
                  </a:moveTo>
                  <a:cubicBezTo>
                    <a:pt x="196" y="113"/>
                    <a:pt x="112" y="196"/>
                    <a:pt x="29" y="280"/>
                  </a:cubicBezTo>
                  <a:lnTo>
                    <a:pt x="56" y="308"/>
                  </a:lnTo>
                  <a:cubicBezTo>
                    <a:pt x="29" y="419"/>
                    <a:pt x="29" y="531"/>
                    <a:pt x="1" y="671"/>
                  </a:cubicBezTo>
                  <a:cubicBezTo>
                    <a:pt x="112" y="587"/>
                    <a:pt x="196" y="475"/>
                    <a:pt x="280" y="364"/>
                  </a:cubicBezTo>
                  <a:cubicBezTo>
                    <a:pt x="280" y="252"/>
                    <a:pt x="280" y="140"/>
                    <a:pt x="252" y="1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2646273" y="1948159"/>
              <a:ext cx="17273" cy="25870"/>
            </a:xfrm>
            <a:custGeom>
              <a:avLst/>
              <a:gdLst/>
              <a:ahLst/>
              <a:cxnLst/>
              <a:rect l="l" t="t" r="r" b="b"/>
              <a:pathLst>
                <a:path w="448" h="671" extrusionOk="0">
                  <a:moveTo>
                    <a:pt x="280" y="1"/>
                  </a:moveTo>
                  <a:cubicBezTo>
                    <a:pt x="168" y="28"/>
                    <a:pt x="85" y="112"/>
                    <a:pt x="57" y="224"/>
                  </a:cubicBezTo>
                  <a:cubicBezTo>
                    <a:pt x="1" y="363"/>
                    <a:pt x="29" y="503"/>
                    <a:pt x="112" y="614"/>
                  </a:cubicBezTo>
                  <a:lnTo>
                    <a:pt x="168" y="670"/>
                  </a:lnTo>
                  <a:lnTo>
                    <a:pt x="280" y="642"/>
                  </a:lnTo>
                  <a:cubicBezTo>
                    <a:pt x="336" y="614"/>
                    <a:pt x="364" y="531"/>
                    <a:pt x="308" y="475"/>
                  </a:cubicBezTo>
                  <a:cubicBezTo>
                    <a:pt x="280" y="419"/>
                    <a:pt x="280" y="363"/>
                    <a:pt x="308" y="307"/>
                  </a:cubicBezTo>
                  <a:lnTo>
                    <a:pt x="364" y="252"/>
                  </a:lnTo>
                  <a:cubicBezTo>
                    <a:pt x="419" y="252"/>
                    <a:pt x="447" y="168"/>
                    <a:pt x="447" y="112"/>
                  </a:cubicBezTo>
                  <a:cubicBezTo>
                    <a:pt x="419" y="28"/>
                    <a:pt x="364" y="1"/>
                    <a:pt x="280" y="1"/>
                  </a:cubicBezTo>
                  <a:close/>
                </a:path>
              </a:pathLst>
            </a:custGeom>
            <a:solidFill>
              <a:srgbClr val="4C21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2647353" y="1948159"/>
              <a:ext cx="16193" cy="25870"/>
            </a:xfrm>
            <a:custGeom>
              <a:avLst/>
              <a:gdLst/>
              <a:ahLst/>
              <a:cxnLst/>
              <a:rect l="l" t="t" r="r" b="b"/>
              <a:pathLst>
                <a:path w="420" h="671" extrusionOk="0">
                  <a:moveTo>
                    <a:pt x="252" y="1"/>
                  </a:moveTo>
                  <a:lnTo>
                    <a:pt x="224" y="28"/>
                  </a:lnTo>
                  <a:cubicBezTo>
                    <a:pt x="252" y="168"/>
                    <a:pt x="196" y="335"/>
                    <a:pt x="112" y="419"/>
                  </a:cubicBezTo>
                  <a:lnTo>
                    <a:pt x="1" y="447"/>
                  </a:lnTo>
                  <a:cubicBezTo>
                    <a:pt x="29" y="503"/>
                    <a:pt x="57" y="559"/>
                    <a:pt x="84" y="614"/>
                  </a:cubicBezTo>
                  <a:lnTo>
                    <a:pt x="140" y="670"/>
                  </a:lnTo>
                  <a:lnTo>
                    <a:pt x="252" y="642"/>
                  </a:lnTo>
                  <a:cubicBezTo>
                    <a:pt x="308" y="614"/>
                    <a:pt x="336" y="531"/>
                    <a:pt x="280" y="475"/>
                  </a:cubicBezTo>
                  <a:cubicBezTo>
                    <a:pt x="252" y="419"/>
                    <a:pt x="252" y="363"/>
                    <a:pt x="280" y="307"/>
                  </a:cubicBezTo>
                  <a:lnTo>
                    <a:pt x="336" y="252"/>
                  </a:lnTo>
                  <a:cubicBezTo>
                    <a:pt x="391" y="252"/>
                    <a:pt x="419" y="168"/>
                    <a:pt x="419" y="112"/>
                  </a:cubicBezTo>
                  <a:cubicBezTo>
                    <a:pt x="391" y="28"/>
                    <a:pt x="336" y="1"/>
                    <a:pt x="252" y="1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2655951" y="1950203"/>
              <a:ext cx="16193" cy="25948"/>
            </a:xfrm>
            <a:custGeom>
              <a:avLst/>
              <a:gdLst/>
              <a:ahLst/>
              <a:cxnLst/>
              <a:rect l="l" t="t" r="r" b="b"/>
              <a:pathLst>
                <a:path w="420" h="673" extrusionOk="0">
                  <a:moveTo>
                    <a:pt x="212" y="1"/>
                  </a:moveTo>
                  <a:cubicBezTo>
                    <a:pt x="187" y="1"/>
                    <a:pt x="162" y="10"/>
                    <a:pt x="140" y="31"/>
                  </a:cubicBezTo>
                  <a:cubicBezTo>
                    <a:pt x="57" y="87"/>
                    <a:pt x="1" y="199"/>
                    <a:pt x="1" y="310"/>
                  </a:cubicBezTo>
                  <a:cubicBezTo>
                    <a:pt x="1" y="450"/>
                    <a:pt x="85" y="589"/>
                    <a:pt x="196" y="645"/>
                  </a:cubicBezTo>
                  <a:lnTo>
                    <a:pt x="224" y="673"/>
                  </a:lnTo>
                  <a:cubicBezTo>
                    <a:pt x="280" y="673"/>
                    <a:pt x="336" y="673"/>
                    <a:pt x="364" y="617"/>
                  </a:cubicBezTo>
                  <a:cubicBezTo>
                    <a:pt x="419" y="561"/>
                    <a:pt x="392" y="478"/>
                    <a:pt x="336" y="450"/>
                  </a:cubicBezTo>
                  <a:cubicBezTo>
                    <a:pt x="280" y="422"/>
                    <a:pt x="252" y="366"/>
                    <a:pt x="252" y="310"/>
                  </a:cubicBezTo>
                  <a:lnTo>
                    <a:pt x="280" y="227"/>
                  </a:lnTo>
                  <a:cubicBezTo>
                    <a:pt x="336" y="199"/>
                    <a:pt x="364" y="115"/>
                    <a:pt x="308" y="59"/>
                  </a:cubicBezTo>
                  <a:cubicBezTo>
                    <a:pt x="291" y="25"/>
                    <a:pt x="252" y="1"/>
                    <a:pt x="212" y="1"/>
                  </a:cubicBezTo>
                  <a:close/>
                </a:path>
              </a:pathLst>
            </a:custGeom>
            <a:solidFill>
              <a:srgbClr val="6635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2659189" y="1950319"/>
              <a:ext cx="12954" cy="25832"/>
            </a:xfrm>
            <a:custGeom>
              <a:avLst/>
              <a:gdLst/>
              <a:ahLst/>
              <a:cxnLst/>
              <a:rect l="l" t="t" r="r" b="b"/>
              <a:pathLst>
                <a:path w="336" h="670" extrusionOk="0">
                  <a:moveTo>
                    <a:pt x="112" y="0"/>
                  </a:moveTo>
                  <a:cubicBezTo>
                    <a:pt x="168" y="56"/>
                    <a:pt x="140" y="140"/>
                    <a:pt x="112" y="224"/>
                  </a:cubicBezTo>
                  <a:lnTo>
                    <a:pt x="84" y="279"/>
                  </a:lnTo>
                  <a:lnTo>
                    <a:pt x="84" y="391"/>
                  </a:lnTo>
                  <a:cubicBezTo>
                    <a:pt x="84" y="447"/>
                    <a:pt x="56" y="475"/>
                    <a:pt x="1" y="503"/>
                  </a:cubicBezTo>
                  <a:lnTo>
                    <a:pt x="1" y="530"/>
                  </a:lnTo>
                  <a:cubicBezTo>
                    <a:pt x="29" y="586"/>
                    <a:pt x="56" y="614"/>
                    <a:pt x="112" y="642"/>
                  </a:cubicBezTo>
                  <a:lnTo>
                    <a:pt x="140" y="670"/>
                  </a:lnTo>
                  <a:cubicBezTo>
                    <a:pt x="196" y="670"/>
                    <a:pt x="252" y="670"/>
                    <a:pt x="280" y="614"/>
                  </a:cubicBezTo>
                  <a:cubicBezTo>
                    <a:pt x="335" y="558"/>
                    <a:pt x="308" y="475"/>
                    <a:pt x="252" y="447"/>
                  </a:cubicBezTo>
                  <a:cubicBezTo>
                    <a:pt x="196" y="419"/>
                    <a:pt x="168" y="363"/>
                    <a:pt x="168" y="307"/>
                  </a:cubicBezTo>
                  <a:lnTo>
                    <a:pt x="196" y="224"/>
                  </a:lnTo>
                  <a:cubicBezTo>
                    <a:pt x="252" y="196"/>
                    <a:pt x="280" y="112"/>
                    <a:pt x="224" y="56"/>
                  </a:cubicBezTo>
                  <a:cubicBezTo>
                    <a:pt x="196" y="0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2641993" y="1966435"/>
              <a:ext cx="32309" cy="23711"/>
            </a:xfrm>
            <a:custGeom>
              <a:avLst/>
              <a:gdLst/>
              <a:ahLst/>
              <a:cxnLst/>
              <a:rect l="l" t="t" r="r" b="b"/>
              <a:pathLst>
                <a:path w="838" h="615" extrusionOk="0">
                  <a:moveTo>
                    <a:pt x="168" y="1"/>
                  </a:moveTo>
                  <a:lnTo>
                    <a:pt x="168" y="29"/>
                  </a:lnTo>
                  <a:cubicBezTo>
                    <a:pt x="84" y="85"/>
                    <a:pt x="0" y="391"/>
                    <a:pt x="168" y="531"/>
                  </a:cubicBezTo>
                  <a:cubicBezTo>
                    <a:pt x="247" y="591"/>
                    <a:pt x="352" y="615"/>
                    <a:pt x="455" y="615"/>
                  </a:cubicBezTo>
                  <a:cubicBezTo>
                    <a:pt x="640" y="615"/>
                    <a:pt x="819" y="537"/>
                    <a:pt x="837" y="447"/>
                  </a:cubicBezTo>
                  <a:cubicBezTo>
                    <a:pt x="837" y="363"/>
                    <a:pt x="809" y="85"/>
                    <a:pt x="726" y="1"/>
                  </a:cubicBezTo>
                  <a:cubicBezTo>
                    <a:pt x="670" y="85"/>
                    <a:pt x="558" y="126"/>
                    <a:pt x="447" y="126"/>
                  </a:cubicBezTo>
                  <a:cubicBezTo>
                    <a:pt x="335" y="126"/>
                    <a:pt x="223" y="85"/>
                    <a:pt x="168" y="1"/>
                  </a:cubicBezTo>
                  <a:close/>
                </a:path>
              </a:pathLst>
            </a:custGeom>
            <a:solidFill>
              <a:srgbClr val="602B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2665667" y="1968594"/>
              <a:ext cx="3239" cy="1118"/>
            </a:xfrm>
            <a:custGeom>
              <a:avLst/>
              <a:gdLst/>
              <a:ahLst/>
              <a:cxnLst/>
              <a:rect l="l" t="t" r="r" b="b"/>
              <a:pathLst>
                <a:path w="84" h="29" extrusionOk="0"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29"/>
                    <a:pt x="56" y="1"/>
                    <a:pt x="84" y="1"/>
                  </a:cubicBezTo>
                  <a:lnTo>
                    <a:pt x="84" y="1"/>
                  </a:lnTo>
                  <a:cubicBezTo>
                    <a:pt x="56" y="1"/>
                    <a:pt x="28" y="29"/>
                    <a:pt x="0" y="29"/>
                  </a:cubicBezTo>
                  <a:close/>
                </a:path>
              </a:pathLst>
            </a:custGeom>
            <a:solidFill>
              <a:srgbClr val="401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2644152" y="1968594"/>
              <a:ext cx="27991" cy="17234"/>
            </a:xfrm>
            <a:custGeom>
              <a:avLst/>
              <a:gdLst/>
              <a:ahLst/>
              <a:cxnLst/>
              <a:rect l="l" t="t" r="r" b="b"/>
              <a:pathLst>
                <a:path w="726" h="447" extrusionOk="0">
                  <a:moveTo>
                    <a:pt x="30" y="365"/>
                  </a:moveTo>
                  <a:cubicBezTo>
                    <a:pt x="38" y="383"/>
                    <a:pt x="47" y="401"/>
                    <a:pt x="56" y="419"/>
                  </a:cubicBezTo>
                  <a:cubicBezTo>
                    <a:pt x="56" y="396"/>
                    <a:pt x="36" y="372"/>
                    <a:pt x="30" y="365"/>
                  </a:cubicBezTo>
                  <a:close/>
                  <a:moveTo>
                    <a:pt x="642" y="1"/>
                  </a:moveTo>
                  <a:cubicBezTo>
                    <a:pt x="614" y="1"/>
                    <a:pt x="586" y="29"/>
                    <a:pt x="558" y="29"/>
                  </a:cubicBezTo>
                  <a:cubicBezTo>
                    <a:pt x="586" y="84"/>
                    <a:pt x="586" y="140"/>
                    <a:pt x="530" y="224"/>
                  </a:cubicBezTo>
                  <a:cubicBezTo>
                    <a:pt x="474" y="280"/>
                    <a:pt x="363" y="335"/>
                    <a:pt x="251" y="335"/>
                  </a:cubicBezTo>
                  <a:cubicBezTo>
                    <a:pt x="167" y="335"/>
                    <a:pt x="84" y="307"/>
                    <a:pt x="0" y="252"/>
                  </a:cubicBezTo>
                  <a:lnTo>
                    <a:pt x="0" y="252"/>
                  </a:lnTo>
                  <a:cubicBezTo>
                    <a:pt x="0" y="290"/>
                    <a:pt x="13" y="327"/>
                    <a:pt x="30" y="365"/>
                  </a:cubicBezTo>
                  <a:lnTo>
                    <a:pt x="30" y="365"/>
                  </a:lnTo>
                  <a:cubicBezTo>
                    <a:pt x="29" y="365"/>
                    <a:pt x="29" y="364"/>
                    <a:pt x="28" y="363"/>
                  </a:cubicBezTo>
                  <a:lnTo>
                    <a:pt x="28" y="363"/>
                  </a:lnTo>
                  <a:cubicBezTo>
                    <a:pt x="28" y="363"/>
                    <a:pt x="29" y="364"/>
                    <a:pt x="30" y="365"/>
                  </a:cubicBezTo>
                  <a:lnTo>
                    <a:pt x="30" y="365"/>
                  </a:lnTo>
                  <a:cubicBezTo>
                    <a:pt x="30" y="365"/>
                    <a:pt x="30" y="365"/>
                    <a:pt x="30" y="365"/>
                  </a:cubicBezTo>
                  <a:lnTo>
                    <a:pt x="30" y="365"/>
                  </a:lnTo>
                  <a:cubicBezTo>
                    <a:pt x="85" y="420"/>
                    <a:pt x="140" y="447"/>
                    <a:pt x="223" y="447"/>
                  </a:cubicBezTo>
                  <a:lnTo>
                    <a:pt x="307" y="447"/>
                  </a:lnTo>
                  <a:cubicBezTo>
                    <a:pt x="363" y="447"/>
                    <a:pt x="419" y="447"/>
                    <a:pt x="474" y="419"/>
                  </a:cubicBezTo>
                  <a:cubicBezTo>
                    <a:pt x="642" y="363"/>
                    <a:pt x="725" y="168"/>
                    <a:pt x="642" y="1"/>
                  </a:cubicBezTo>
                  <a:close/>
                </a:path>
              </a:pathLst>
            </a:custGeom>
            <a:solidFill>
              <a:srgbClr val="542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2648432" y="1985790"/>
              <a:ext cx="6516" cy="4357"/>
            </a:xfrm>
            <a:custGeom>
              <a:avLst/>
              <a:gdLst/>
              <a:ahLst/>
              <a:cxnLst/>
              <a:rect l="l" t="t" r="r" b="b"/>
              <a:pathLst>
                <a:path w="169" h="113" extrusionOk="0">
                  <a:moveTo>
                    <a:pt x="168" y="113"/>
                  </a:moveTo>
                  <a:cubicBezTo>
                    <a:pt x="112" y="85"/>
                    <a:pt x="56" y="57"/>
                    <a:pt x="1" y="29"/>
                  </a:cubicBezTo>
                  <a:cubicBezTo>
                    <a:pt x="1" y="29"/>
                    <a:pt x="1" y="29"/>
                    <a:pt x="1" y="1"/>
                  </a:cubicBezTo>
                  <a:cubicBezTo>
                    <a:pt x="1" y="29"/>
                    <a:pt x="1" y="29"/>
                    <a:pt x="1" y="29"/>
                  </a:cubicBezTo>
                  <a:lnTo>
                    <a:pt x="1" y="29"/>
                  </a:lnTo>
                  <a:cubicBezTo>
                    <a:pt x="56" y="57"/>
                    <a:pt x="112" y="85"/>
                    <a:pt x="168" y="113"/>
                  </a:cubicBezTo>
                  <a:lnTo>
                    <a:pt x="168" y="113"/>
                  </a:lnTo>
                  <a:close/>
                </a:path>
              </a:pathLst>
            </a:custGeom>
            <a:solidFill>
              <a:srgbClr val="A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2647353" y="1985790"/>
              <a:ext cx="39" cy="3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2646273" y="1984749"/>
              <a:ext cx="2198" cy="2159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1" y="0"/>
                  </a:moveTo>
                  <a:cubicBezTo>
                    <a:pt x="11" y="10"/>
                    <a:pt x="20" y="19"/>
                    <a:pt x="29" y="28"/>
                  </a:cubicBezTo>
                  <a:lnTo>
                    <a:pt x="29" y="28"/>
                  </a:lnTo>
                  <a:cubicBezTo>
                    <a:pt x="29" y="28"/>
                    <a:pt x="29" y="0"/>
                    <a:pt x="1" y="0"/>
                  </a:cubicBezTo>
                  <a:close/>
                  <a:moveTo>
                    <a:pt x="29" y="28"/>
                  </a:moveTo>
                  <a:lnTo>
                    <a:pt x="29" y="28"/>
                  </a:lnTo>
                  <a:cubicBezTo>
                    <a:pt x="45" y="44"/>
                    <a:pt x="57" y="56"/>
                    <a:pt x="57" y="56"/>
                  </a:cubicBezTo>
                  <a:cubicBezTo>
                    <a:pt x="57" y="56"/>
                    <a:pt x="57" y="56"/>
                    <a:pt x="57" y="28"/>
                  </a:cubicBezTo>
                  <a:close/>
                </a:path>
              </a:pathLst>
            </a:custGeom>
            <a:solidFill>
              <a:srgbClr val="542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2668867" y="1966435"/>
              <a:ext cx="1118" cy="111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1"/>
                  </a:moveTo>
                  <a:lnTo>
                    <a:pt x="1" y="29"/>
                  </a:lnTo>
                  <a:cubicBezTo>
                    <a:pt x="29" y="29"/>
                    <a:pt x="29" y="29"/>
                    <a:pt x="29" y="1"/>
                  </a:cubicBezTo>
                  <a:close/>
                </a:path>
              </a:pathLst>
            </a:custGeom>
            <a:solidFill>
              <a:srgbClr val="B1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2668867" y="1967515"/>
              <a:ext cx="39" cy="1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9"/>
                  </a:cubicBezTo>
                </a:path>
              </a:pathLst>
            </a:custGeom>
            <a:solidFill>
              <a:srgbClr val="401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2668867" y="1966435"/>
              <a:ext cx="1118" cy="111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9"/>
                  </a:moveTo>
                  <a:lnTo>
                    <a:pt x="1" y="29"/>
                  </a:lnTo>
                  <a:cubicBezTo>
                    <a:pt x="29" y="29"/>
                    <a:pt x="29" y="29"/>
                    <a:pt x="29" y="1"/>
                  </a:cubicBezTo>
                  <a:lnTo>
                    <a:pt x="29" y="1"/>
                  </a:lnTo>
                  <a:cubicBezTo>
                    <a:pt x="29" y="29"/>
                    <a:pt x="29" y="29"/>
                    <a:pt x="1" y="29"/>
                  </a:cubicBezTo>
                  <a:close/>
                </a:path>
              </a:pathLst>
            </a:custGeom>
            <a:solidFill>
              <a:srgbClr val="83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2668867" y="1967515"/>
              <a:ext cx="39" cy="1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9"/>
                  </a:cubicBezTo>
                </a:path>
              </a:pathLst>
            </a:custGeom>
            <a:solidFill>
              <a:srgbClr val="41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2645193" y="1966435"/>
              <a:ext cx="29109" cy="23711"/>
            </a:xfrm>
            <a:custGeom>
              <a:avLst/>
              <a:gdLst/>
              <a:ahLst/>
              <a:cxnLst/>
              <a:rect l="l" t="t" r="r" b="b"/>
              <a:pathLst>
                <a:path w="755" h="615" extrusionOk="0">
                  <a:moveTo>
                    <a:pt x="643" y="1"/>
                  </a:moveTo>
                  <a:cubicBezTo>
                    <a:pt x="643" y="29"/>
                    <a:pt x="643" y="29"/>
                    <a:pt x="615" y="29"/>
                  </a:cubicBezTo>
                  <a:cubicBezTo>
                    <a:pt x="615" y="29"/>
                    <a:pt x="615" y="29"/>
                    <a:pt x="615" y="57"/>
                  </a:cubicBezTo>
                  <a:cubicBezTo>
                    <a:pt x="698" y="224"/>
                    <a:pt x="615" y="419"/>
                    <a:pt x="447" y="475"/>
                  </a:cubicBezTo>
                  <a:cubicBezTo>
                    <a:pt x="392" y="503"/>
                    <a:pt x="336" y="503"/>
                    <a:pt x="280" y="503"/>
                  </a:cubicBezTo>
                  <a:lnTo>
                    <a:pt x="196" y="503"/>
                  </a:lnTo>
                  <a:cubicBezTo>
                    <a:pt x="113" y="503"/>
                    <a:pt x="57" y="475"/>
                    <a:pt x="1" y="419"/>
                  </a:cubicBezTo>
                  <a:lnTo>
                    <a:pt x="1" y="419"/>
                  </a:lnTo>
                  <a:cubicBezTo>
                    <a:pt x="1" y="420"/>
                    <a:pt x="29" y="447"/>
                    <a:pt x="29" y="475"/>
                  </a:cubicBezTo>
                  <a:cubicBezTo>
                    <a:pt x="57" y="503"/>
                    <a:pt x="85" y="531"/>
                    <a:pt x="85" y="531"/>
                  </a:cubicBezTo>
                  <a:cubicBezTo>
                    <a:pt x="168" y="587"/>
                    <a:pt x="280" y="615"/>
                    <a:pt x="392" y="615"/>
                  </a:cubicBezTo>
                  <a:cubicBezTo>
                    <a:pt x="559" y="615"/>
                    <a:pt x="726" y="559"/>
                    <a:pt x="754" y="447"/>
                  </a:cubicBezTo>
                  <a:cubicBezTo>
                    <a:pt x="754" y="447"/>
                    <a:pt x="754" y="419"/>
                    <a:pt x="754" y="419"/>
                  </a:cubicBezTo>
                  <a:cubicBezTo>
                    <a:pt x="754" y="280"/>
                    <a:pt x="698" y="57"/>
                    <a:pt x="643" y="1"/>
                  </a:cubicBezTo>
                  <a:close/>
                </a:path>
              </a:pathLst>
            </a:custGeom>
            <a:solidFill>
              <a:srgbClr val="4D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2647353" y="1972488"/>
              <a:ext cx="18352" cy="13147"/>
            </a:xfrm>
            <a:custGeom>
              <a:avLst/>
              <a:gdLst/>
              <a:ahLst/>
              <a:cxnLst/>
              <a:rect l="l" t="t" r="r" b="b"/>
              <a:pathLst>
                <a:path w="476" h="341" extrusionOk="0">
                  <a:moveTo>
                    <a:pt x="209" y="1"/>
                  </a:moveTo>
                  <a:cubicBezTo>
                    <a:pt x="133" y="1"/>
                    <a:pt x="50" y="32"/>
                    <a:pt x="29" y="95"/>
                  </a:cubicBezTo>
                  <a:cubicBezTo>
                    <a:pt x="1" y="206"/>
                    <a:pt x="84" y="290"/>
                    <a:pt x="196" y="318"/>
                  </a:cubicBezTo>
                  <a:cubicBezTo>
                    <a:pt x="227" y="334"/>
                    <a:pt x="258" y="341"/>
                    <a:pt x="288" y="341"/>
                  </a:cubicBezTo>
                  <a:cubicBezTo>
                    <a:pt x="363" y="341"/>
                    <a:pt x="427" y="295"/>
                    <a:pt x="447" y="234"/>
                  </a:cubicBezTo>
                  <a:cubicBezTo>
                    <a:pt x="475" y="151"/>
                    <a:pt x="391" y="39"/>
                    <a:pt x="280" y="11"/>
                  </a:cubicBezTo>
                  <a:cubicBezTo>
                    <a:pt x="259" y="4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4DB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2648432" y="1975072"/>
              <a:ext cx="16193" cy="10564"/>
            </a:xfrm>
            <a:custGeom>
              <a:avLst/>
              <a:gdLst/>
              <a:ahLst/>
              <a:cxnLst/>
              <a:rect l="l" t="t" r="r" b="b"/>
              <a:pathLst>
                <a:path w="420" h="274" extrusionOk="0">
                  <a:moveTo>
                    <a:pt x="363" y="0"/>
                  </a:moveTo>
                  <a:cubicBezTo>
                    <a:pt x="375" y="11"/>
                    <a:pt x="384" y="23"/>
                    <a:pt x="391" y="34"/>
                  </a:cubicBezTo>
                  <a:cubicBezTo>
                    <a:pt x="391" y="32"/>
                    <a:pt x="391" y="30"/>
                    <a:pt x="391" y="28"/>
                  </a:cubicBezTo>
                  <a:lnTo>
                    <a:pt x="363" y="0"/>
                  </a:lnTo>
                  <a:close/>
                  <a:moveTo>
                    <a:pt x="391" y="34"/>
                  </a:moveTo>
                  <a:cubicBezTo>
                    <a:pt x="388" y="114"/>
                    <a:pt x="333" y="167"/>
                    <a:pt x="252" y="167"/>
                  </a:cubicBezTo>
                  <a:cubicBezTo>
                    <a:pt x="237" y="172"/>
                    <a:pt x="220" y="175"/>
                    <a:pt x="203" y="175"/>
                  </a:cubicBezTo>
                  <a:cubicBezTo>
                    <a:pt x="122" y="175"/>
                    <a:pt x="24" y="125"/>
                    <a:pt x="1" y="56"/>
                  </a:cubicBezTo>
                  <a:lnTo>
                    <a:pt x="1" y="56"/>
                  </a:lnTo>
                  <a:cubicBezTo>
                    <a:pt x="1" y="139"/>
                    <a:pt x="56" y="223"/>
                    <a:pt x="168" y="251"/>
                  </a:cubicBezTo>
                  <a:cubicBezTo>
                    <a:pt x="199" y="267"/>
                    <a:pt x="230" y="274"/>
                    <a:pt x="260" y="274"/>
                  </a:cubicBezTo>
                  <a:cubicBezTo>
                    <a:pt x="335" y="274"/>
                    <a:pt x="399" y="228"/>
                    <a:pt x="419" y="167"/>
                  </a:cubicBezTo>
                  <a:cubicBezTo>
                    <a:pt x="419" y="123"/>
                    <a:pt x="419" y="79"/>
                    <a:pt x="391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2608642" y="1747938"/>
              <a:ext cx="269384" cy="164591"/>
            </a:xfrm>
            <a:custGeom>
              <a:avLst/>
              <a:gdLst/>
              <a:ahLst/>
              <a:cxnLst/>
              <a:rect l="l" t="t" r="r" b="b"/>
              <a:pathLst>
                <a:path w="6987" h="4269" extrusionOk="0">
                  <a:moveTo>
                    <a:pt x="3074" y="0"/>
                  </a:moveTo>
                  <a:cubicBezTo>
                    <a:pt x="3026" y="0"/>
                    <a:pt x="2978" y="2"/>
                    <a:pt x="2930" y="4"/>
                  </a:cubicBezTo>
                  <a:cubicBezTo>
                    <a:pt x="2037" y="32"/>
                    <a:pt x="1451" y="367"/>
                    <a:pt x="893" y="1064"/>
                  </a:cubicBezTo>
                  <a:cubicBezTo>
                    <a:pt x="363" y="1734"/>
                    <a:pt x="0" y="2711"/>
                    <a:pt x="196" y="3547"/>
                  </a:cubicBezTo>
                  <a:lnTo>
                    <a:pt x="168" y="3492"/>
                  </a:lnTo>
                  <a:lnTo>
                    <a:pt x="168" y="3492"/>
                  </a:lnTo>
                  <a:cubicBezTo>
                    <a:pt x="196" y="3643"/>
                    <a:pt x="250" y="3698"/>
                    <a:pt x="314" y="3698"/>
                  </a:cubicBezTo>
                  <a:cubicBezTo>
                    <a:pt x="437" y="3698"/>
                    <a:pt x="596" y="3491"/>
                    <a:pt x="670" y="3380"/>
                  </a:cubicBezTo>
                  <a:cubicBezTo>
                    <a:pt x="865" y="3129"/>
                    <a:pt x="865" y="3017"/>
                    <a:pt x="1228" y="3017"/>
                  </a:cubicBezTo>
                  <a:cubicBezTo>
                    <a:pt x="1254" y="3016"/>
                    <a:pt x="1279" y="3016"/>
                    <a:pt x="1304" y="3016"/>
                  </a:cubicBezTo>
                  <a:cubicBezTo>
                    <a:pt x="1958" y="3016"/>
                    <a:pt x="2021" y="3371"/>
                    <a:pt x="2344" y="3882"/>
                  </a:cubicBezTo>
                  <a:cubicBezTo>
                    <a:pt x="2522" y="4174"/>
                    <a:pt x="2786" y="4268"/>
                    <a:pt x="3074" y="4268"/>
                  </a:cubicBezTo>
                  <a:cubicBezTo>
                    <a:pt x="3281" y="4268"/>
                    <a:pt x="3501" y="4220"/>
                    <a:pt x="3711" y="4161"/>
                  </a:cubicBezTo>
                  <a:cubicBezTo>
                    <a:pt x="4058" y="4065"/>
                    <a:pt x="4392" y="4035"/>
                    <a:pt x="4740" y="4035"/>
                  </a:cubicBezTo>
                  <a:cubicBezTo>
                    <a:pt x="4895" y="4035"/>
                    <a:pt x="5054" y="4041"/>
                    <a:pt x="5217" y="4050"/>
                  </a:cubicBezTo>
                  <a:cubicBezTo>
                    <a:pt x="5457" y="4071"/>
                    <a:pt x="5714" y="4195"/>
                    <a:pt x="6028" y="4195"/>
                  </a:cubicBezTo>
                  <a:cubicBezTo>
                    <a:pt x="6116" y="4195"/>
                    <a:pt x="6208" y="4186"/>
                    <a:pt x="6306" y="4161"/>
                  </a:cubicBezTo>
                  <a:cubicBezTo>
                    <a:pt x="6986" y="2200"/>
                    <a:pt x="5035" y="0"/>
                    <a:pt x="3074" y="0"/>
                  </a:cubicBezTo>
                  <a:close/>
                </a:path>
              </a:pathLst>
            </a:custGeom>
            <a:solidFill>
              <a:srgbClr val="7C44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2688222" y="1879298"/>
              <a:ext cx="6516" cy="10795"/>
            </a:xfrm>
            <a:custGeom>
              <a:avLst/>
              <a:gdLst/>
              <a:ahLst/>
              <a:cxnLst/>
              <a:rect l="l" t="t" r="r" b="b"/>
              <a:pathLst>
                <a:path w="169" h="280" extrusionOk="0">
                  <a:moveTo>
                    <a:pt x="1" y="1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57" y="113"/>
                    <a:pt x="85" y="196"/>
                    <a:pt x="140" y="280"/>
                  </a:cubicBezTo>
                  <a:lnTo>
                    <a:pt x="168" y="280"/>
                  </a:lnTo>
                  <a:cubicBezTo>
                    <a:pt x="112" y="196"/>
                    <a:pt x="57" y="85"/>
                    <a:pt x="1" y="1"/>
                  </a:cubicBezTo>
                  <a:close/>
                </a:path>
              </a:pathLst>
            </a:custGeom>
            <a:solidFill>
              <a:srgbClr val="471F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2663508" y="1864261"/>
              <a:ext cx="43066" cy="41986"/>
            </a:xfrm>
            <a:custGeom>
              <a:avLst/>
              <a:gdLst/>
              <a:ahLst/>
              <a:cxnLst/>
              <a:rect l="l" t="t" r="r" b="b"/>
              <a:pathLst>
                <a:path w="1117" h="1089" extrusionOk="0">
                  <a:moveTo>
                    <a:pt x="0" y="0"/>
                  </a:moveTo>
                  <a:cubicBezTo>
                    <a:pt x="363" y="28"/>
                    <a:pt x="502" y="196"/>
                    <a:pt x="642" y="419"/>
                  </a:cubicBezTo>
                  <a:cubicBezTo>
                    <a:pt x="642" y="419"/>
                    <a:pt x="642" y="419"/>
                    <a:pt x="642" y="391"/>
                  </a:cubicBezTo>
                  <a:cubicBezTo>
                    <a:pt x="502" y="168"/>
                    <a:pt x="363" y="28"/>
                    <a:pt x="0" y="0"/>
                  </a:cubicBezTo>
                  <a:close/>
                  <a:moveTo>
                    <a:pt x="781" y="670"/>
                  </a:moveTo>
                  <a:cubicBezTo>
                    <a:pt x="837" y="726"/>
                    <a:pt x="865" y="782"/>
                    <a:pt x="893" y="865"/>
                  </a:cubicBezTo>
                  <a:cubicBezTo>
                    <a:pt x="977" y="949"/>
                    <a:pt x="1032" y="1033"/>
                    <a:pt x="1116" y="1088"/>
                  </a:cubicBezTo>
                  <a:cubicBezTo>
                    <a:pt x="1060" y="1033"/>
                    <a:pt x="977" y="949"/>
                    <a:pt x="921" y="865"/>
                  </a:cubicBezTo>
                  <a:cubicBezTo>
                    <a:pt x="865" y="782"/>
                    <a:pt x="837" y="726"/>
                    <a:pt x="809" y="670"/>
                  </a:cubicBezTo>
                  <a:close/>
                </a:path>
              </a:pathLst>
            </a:custGeom>
            <a:solidFill>
              <a:srgbClr val="754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2706575" y="1906210"/>
              <a:ext cx="4280" cy="3277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0" y="1"/>
                  </a:moveTo>
                  <a:cubicBezTo>
                    <a:pt x="55" y="29"/>
                    <a:pt x="83" y="56"/>
                    <a:pt x="111" y="84"/>
                  </a:cubicBezTo>
                  <a:cubicBezTo>
                    <a:pt x="111" y="84"/>
                    <a:pt x="111" y="84"/>
                    <a:pt x="111" y="56"/>
                  </a:cubicBezTo>
                  <a:cubicBezTo>
                    <a:pt x="83" y="56"/>
                    <a:pt x="55" y="29"/>
                    <a:pt x="0" y="1"/>
                  </a:cubicBezTo>
                  <a:close/>
                </a:path>
              </a:pathLst>
            </a:custGeom>
            <a:solidFill>
              <a:srgbClr val="4D2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2710816" y="1908370"/>
              <a:ext cx="5436" cy="2198"/>
            </a:xfrm>
            <a:custGeom>
              <a:avLst/>
              <a:gdLst/>
              <a:ahLst/>
              <a:cxnLst/>
              <a:rect l="l" t="t" r="r" b="b"/>
              <a:pathLst>
                <a:path w="141" h="57" extrusionOk="0">
                  <a:moveTo>
                    <a:pt x="1" y="0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57" y="28"/>
                    <a:pt x="84" y="56"/>
                    <a:pt x="140" y="56"/>
                  </a:cubicBezTo>
                  <a:lnTo>
                    <a:pt x="140" y="56"/>
                  </a:lnTo>
                  <a:cubicBezTo>
                    <a:pt x="84" y="56"/>
                    <a:pt x="57" y="28"/>
                    <a:pt x="1" y="0"/>
                  </a:cubicBezTo>
                  <a:close/>
                </a:path>
              </a:pathLst>
            </a:custGeom>
            <a:solidFill>
              <a:srgbClr val="552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2652750" y="1766368"/>
              <a:ext cx="141998" cy="131280"/>
            </a:xfrm>
            <a:custGeom>
              <a:avLst/>
              <a:gdLst/>
              <a:ahLst/>
              <a:cxnLst/>
              <a:rect l="l" t="t" r="r" b="b"/>
              <a:pathLst>
                <a:path w="3683" h="3405" extrusionOk="0">
                  <a:moveTo>
                    <a:pt x="1284" y="1"/>
                  </a:moveTo>
                  <a:cubicBezTo>
                    <a:pt x="1116" y="112"/>
                    <a:pt x="1005" y="224"/>
                    <a:pt x="865" y="307"/>
                  </a:cubicBezTo>
                  <a:cubicBezTo>
                    <a:pt x="558" y="559"/>
                    <a:pt x="196" y="893"/>
                    <a:pt x="84" y="1312"/>
                  </a:cubicBezTo>
                  <a:cubicBezTo>
                    <a:pt x="0" y="1591"/>
                    <a:pt x="56" y="1842"/>
                    <a:pt x="196" y="2065"/>
                  </a:cubicBezTo>
                  <a:cubicBezTo>
                    <a:pt x="363" y="2065"/>
                    <a:pt x="530" y="2093"/>
                    <a:pt x="726" y="2177"/>
                  </a:cubicBezTo>
                  <a:cubicBezTo>
                    <a:pt x="1144" y="2400"/>
                    <a:pt x="1284" y="2930"/>
                    <a:pt x="1702" y="3209"/>
                  </a:cubicBezTo>
                  <a:cubicBezTo>
                    <a:pt x="1869" y="3321"/>
                    <a:pt x="2093" y="3376"/>
                    <a:pt x="2288" y="3404"/>
                  </a:cubicBezTo>
                  <a:lnTo>
                    <a:pt x="2372" y="3404"/>
                  </a:lnTo>
                  <a:cubicBezTo>
                    <a:pt x="2344" y="3376"/>
                    <a:pt x="2344" y="3348"/>
                    <a:pt x="2344" y="3293"/>
                  </a:cubicBezTo>
                  <a:cubicBezTo>
                    <a:pt x="2316" y="3209"/>
                    <a:pt x="2372" y="3181"/>
                    <a:pt x="2511" y="3181"/>
                  </a:cubicBezTo>
                  <a:cubicBezTo>
                    <a:pt x="2679" y="3181"/>
                    <a:pt x="3013" y="3265"/>
                    <a:pt x="3320" y="3321"/>
                  </a:cubicBezTo>
                  <a:cubicBezTo>
                    <a:pt x="3432" y="3348"/>
                    <a:pt x="3543" y="3376"/>
                    <a:pt x="3655" y="3404"/>
                  </a:cubicBezTo>
                  <a:cubicBezTo>
                    <a:pt x="3683" y="2651"/>
                    <a:pt x="3404" y="1814"/>
                    <a:pt x="3237" y="1451"/>
                  </a:cubicBezTo>
                  <a:cubicBezTo>
                    <a:pt x="3041" y="1089"/>
                    <a:pt x="2623" y="475"/>
                    <a:pt x="1674" y="84"/>
                  </a:cubicBezTo>
                  <a:cubicBezTo>
                    <a:pt x="1535" y="56"/>
                    <a:pt x="1395" y="28"/>
                    <a:pt x="1284" y="1"/>
                  </a:cubicBezTo>
                  <a:close/>
                </a:path>
              </a:pathLst>
            </a:custGeom>
            <a:solidFill>
              <a:srgbClr val="5A2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2609568" y="1747012"/>
              <a:ext cx="117439" cy="143078"/>
            </a:xfrm>
            <a:custGeom>
              <a:avLst/>
              <a:gdLst/>
              <a:ahLst/>
              <a:cxnLst/>
              <a:rect l="l" t="t" r="r" b="b"/>
              <a:pathLst>
                <a:path w="3046" h="3711" extrusionOk="0">
                  <a:moveTo>
                    <a:pt x="3017" y="0"/>
                  </a:moveTo>
                  <a:cubicBezTo>
                    <a:pt x="2989" y="0"/>
                    <a:pt x="2934" y="0"/>
                    <a:pt x="2906" y="28"/>
                  </a:cubicBezTo>
                  <a:cubicBezTo>
                    <a:pt x="2962" y="0"/>
                    <a:pt x="2989" y="0"/>
                    <a:pt x="3045" y="0"/>
                  </a:cubicBezTo>
                  <a:close/>
                  <a:moveTo>
                    <a:pt x="2906" y="28"/>
                  </a:moveTo>
                  <a:cubicBezTo>
                    <a:pt x="2334" y="46"/>
                    <a:pt x="1888" y="190"/>
                    <a:pt x="1495" y="474"/>
                  </a:cubicBezTo>
                  <a:lnTo>
                    <a:pt x="1495" y="474"/>
                  </a:lnTo>
                  <a:cubicBezTo>
                    <a:pt x="1891" y="193"/>
                    <a:pt x="2341" y="47"/>
                    <a:pt x="2906" y="28"/>
                  </a:cubicBezTo>
                  <a:close/>
                  <a:moveTo>
                    <a:pt x="1495" y="474"/>
                  </a:moveTo>
                  <a:cubicBezTo>
                    <a:pt x="1304" y="610"/>
                    <a:pt x="1125" y="777"/>
                    <a:pt x="953" y="977"/>
                  </a:cubicBezTo>
                  <a:cubicBezTo>
                    <a:pt x="933" y="996"/>
                    <a:pt x="914" y="1030"/>
                    <a:pt x="894" y="1057"/>
                  </a:cubicBezTo>
                  <a:lnTo>
                    <a:pt x="894" y="1057"/>
                  </a:lnTo>
                  <a:cubicBezTo>
                    <a:pt x="1087" y="821"/>
                    <a:pt x="1283" y="627"/>
                    <a:pt x="1495" y="474"/>
                  </a:cubicBezTo>
                  <a:close/>
                  <a:moveTo>
                    <a:pt x="894" y="1057"/>
                  </a:moveTo>
                  <a:cubicBezTo>
                    <a:pt x="886" y="1068"/>
                    <a:pt x="877" y="1078"/>
                    <a:pt x="869" y="1088"/>
                  </a:cubicBezTo>
                  <a:cubicBezTo>
                    <a:pt x="877" y="1080"/>
                    <a:pt x="886" y="1069"/>
                    <a:pt x="894" y="1057"/>
                  </a:cubicBezTo>
                  <a:close/>
                  <a:moveTo>
                    <a:pt x="869" y="1088"/>
                  </a:moveTo>
                  <a:lnTo>
                    <a:pt x="869" y="1088"/>
                  </a:lnTo>
                  <a:cubicBezTo>
                    <a:pt x="644" y="1356"/>
                    <a:pt x="447" y="1680"/>
                    <a:pt x="307" y="2026"/>
                  </a:cubicBezTo>
                  <a:lnTo>
                    <a:pt x="307" y="2026"/>
                  </a:lnTo>
                  <a:cubicBezTo>
                    <a:pt x="453" y="1685"/>
                    <a:pt x="651" y="1363"/>
                    <a:pt x="869" y="1088"/>
                  </a:cubicBezTo>
                  <a:close/>
                  <a:moveTo>
                    <a:pt x="307" y="2026"/>
                  </a:moveTo>
                  <a:cubicBezTo>
                    <a:pt x="99" y="2514"/>
                    <a:pt x="1" y="3039"/>
                    <a:pt x="116" y="3516"/>
                  </a:cubicBezTo>
                  <a:cubicBezTo>
                    <a:pt x="144" y="3627"/>
                    <a:pt x="172" y="3683"/>
                    <a:pt x="227" y="3711"/>
                  </a:cubicBezTo>
                  <a:lnTo>
                    <a:pt x="200" y="3683"/>
                  </a:lnTo>
                  <a:cubicBezTo>
                    <a:pt x="172" y="3655"/>
                    <a:pt x="144" y="3599"/>
                    <a:pt x="144" y="3516"/>
                  </a:cubicBezTo>
                  <a:cubicBezTo>
                    <a:pt x="116" y="3376"/>
                    <a:pt x="88" y="3237"/>
                    <a:pt x="88" y="3069"/>
                  </a:cubicBezTo>
                  <a:cubicBezTo>
                    <a:pt x="88" y="2724"/>
                    <a:pt x="170" y="2365"/>
                    <a:pt x="307" y="2026"/>
                  </a:cubicBezTo>
                  <a:close/>
                </a:path>
              </a:pathLst>
            </a:custGeom>
            <a:solidFill>
              <a:srgbClr val="6A5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2617240" y="1889014"/>
              <a:ext cx="1118" cy="1080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1" y="0"/>
                  </a:moveTo>
                  <a:lnTo>
                    <a:pt x="28" y="28"/>
                  </a:lnTo>
                  <a:cubicBezTo>
                    <a:pt x="28" y="28"/>
                    <a:pt x="28" y="0"/>
                    <a:pt x="1" y="0"/>
                  </a:cubicBezTo>
                  <a:close/>
                </a:path>
              </a:pathLst>
            </a:custGeom>
            <a:solidFill>
              <a:srgbClr val="4D2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2617240" y="1889014"/>
              <a:ext cx="3277" cy="1080"/>
            </a:xfrm>
            <a:custGeom>
              <a:avLst/>
              <a:gdLst/>
              <a:ahLst/>
              <a:cxnLst/>
              <a:rect l="l" t="t" r="r" b="b"/>
              <a:pathLst>
                <a:path w="85" h="28" extrusionOk="0">
                  <a:moveTo>
                    <a:pt x="1" y="0"/>
                  </a:moveTo>
                  <a:cubicBezTo>
                    <a:pt x="9" y="9"/>
                    <a:pt x="18" y="15"/>
                    <a:pt x="27" y="19"/>
                  </a:cubicBezTo>
                  <a:lnTo>
                    <a:pt x="27" y="19"/>
                  </a:lnTo>
                  <a:cubicBezTo>
                    <a:pt x="24" y="11"/>
                    <a:pt x="18" y="0"/>
                    <a:pt x="1" y="0"/>
                  </a:cubicBezTo>
                  <a:close/>
                  <a:moveTo>
                    <a:pt x="27" y="19"/>
                  </a:moveTo>
                  <a:cubicBezTo>
                    <a:pt x="28" y="24"/>
                    <a:pt x="28" y="28"/>
                    <a:pt x="28" y="28"/>
                  </a:cubicBezTo>
                  <a:lnTo>
                    <a:pt x="84" y="28"/>
                  </a:lnTo>
                  <a:cubicBezTo>
                    <a:pt x="65" y="28"/>
                    <a:pt x="46" y="28"/>
                    <a:pt x="27" y="19"/>
                  </a:cubicBezTo>
                  <a:close/>
                </a:path>
              </a:pathLst>
            </a:custGeom>
            <a:solidFill>
              <a:srgbClr val="552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2659189" y="1747938"/>
              <a:ext cx="218838" cy="161777"/>
            </a:xfrm>
            <a:custGeom>
              <a:avLst/>
              <a:gdLst/>
              <a:ahLst/>
              <a:cxnLst/>
              <a:rect l="l" t="t" r="r" b="b"/>
              <a:pathLst>
                <a:path w="5676" h="4196" extrusionOk="0">
                  <a:moveTo>
                    <a:pt x="1763" y="0"/>
                  </a:moveTo>
                  <a:cubicBezTo>
                    <a:pt x="1715" y="0"/>
                    <a:pt x="1667" y="2"/>
                    <a:pt x="1619" y="4"/>
                  </a:cubicBezTo>
                  <a:cubicBezTo>
                    <a:pt x="949" y="32"/>
                    <a:pt x="447" y="227"/>
                    <a:pt x="1" y="618"/>
                  </a:cubicBezTo>
                  <a:lnTo>
                    <a:pt x="140" y="590"/>
                  </a:lnTo>
                  <a:cubicBezTo>
                    <a:pt x="371" y="507"/>
                    <a:pt x="612" y="468"/>
                    <a:pt x="854" y="468"/>
                  </a:cubicBezTo>
                  <a:cubicBezTo>
                    <a:pt x="1665" y="468"/>
                    <a:pt x="2485" y="907"/>
                    <a:pt x="2958" y="1595"/>
                  </a:cubicBezTo>
                  <a:cubicBezTo>
                    <a:pt x="3488" y="2348"/>
                    <a:pt x="3683" y="3185"/>
                    <a:pt x="3628" y="4050"/>
                  </a:cubicBezTo>
                  <a:lnTo>
                    <a:pt x="3906" y="4050"/>
                  </a:lnTo>
                  <a:cubicBezTo>
                    <a:pt x="4146" y="4071"/>
                    <a:pt x="4403" y="4195"/>
                    <a:pt x="4717" y="4195"/>
                  </a:cubicBezTo>
                  <a:cubicBezTo>
                    <a:pt x="4805" y="4195"/>
                    <a:pt x="4897" y="4186"/>
                    <a:pt x="4995" y="4161"/>
                  </a:cubicBezTo>
                  <a:cubicBezTo>
                    <a:pt x="5675" y="2200"/>
                    <a:pt x="3724" y="0"/>
                    <a:pt x="1763" y="0"/>
                  </a:cubicBezTo>
                  <a:close/>
                </a:path>
              </a:pathLst>
            </a:custGeom>
            <a:solidFill>
              <a:srgbClr val="8E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2709736" y="1767100"/>
              <a:ext cx="93650" cy="136986"/>
            </a:xfrm>
            <a:custGeom>
              <a:avLst/>
              <a:gdLst/>
              <a:ahLst/>
              <a:cxnLst/>
              <a:rect l="l" t="t" r="r" b="b"/>
              <a:pathLst>
                <a:path w="2429" h="3553" extrusionOk="0">
                  <a:moveTo>
                    <a:pt x="140" y="1"/>
                  </a:moveTo>
                  <a:cubicBezTo>
                    <a:pt x="94" y="1"/>
                    <a:pt x="48" y="4"/>
                    <a:pt x="1" y="9"/>
                  </a:cubicBezTo>
                  <a:cubicBezTo>
                    <a:pt x="1089" y="372"/>
                    <a:pt x="1563" y="1042"/>
                    <a:pt x="1759" y="1432"/>
                  </a:cubicBezTo>
                  <a:cubicBezTo>
                    <a:pt x="1954" y="1823"/>
                    <a:pt x="2261" y="2744"/>
                    <a:pt x="2177" y="3525"/>
                  </a:cubicBezTo>
                  <a:cubicBezTo>
                    <a:pt x="2261" y="3553"/>
                    <a:pt x="2344" y="3553"/>
                    <a:pt x="2428" y="3553"/>
                  </a:cubicBezTo>
                  <a:cubicBezTo>
                    <a:pt x="2400" y="3218"/>
                    <a:pt x="2372" y="2883"/>
                    <a:pt x="2344" y="2548"/>
                  </a:cubicBezTo>
                  <a:cubicBezTo>
                    <a:pt x="2289" y="2102"/>
                    <a:pt x="2121" y="1767"/>
                    <a:pt x="1954" y="1377"/>
                  </a:cubicBezTo>
                  <a:cubicBezTo>
                    <a:pt x="1814" y="958"/>
                    <a:pt x="1535" y="679"/>
                    <a:pt x="1173" y="428"/>
                  </a:cubicBezTo>
                  <a:cubicBezTo>
                    <a:pt x="873" y="203"/>
                    <a:pt x="529" y="1"/>
                    <a:pt x="140" y="1"/>
                  </a:cubicBezTo>
                  <a:close/>
                </a:path>
              </a:pathLst>
            </a:custGeom>
            <a:solidFill>
              <a:srgbClr val="7C44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2631236" y="1748092"/>
              <a:ext cx="90373" cy="97930"/>
            </a:xfrm>
            <a:custGeom>
              <a:avLst/>
              <a:gdLst/>
              <a:ahLst/>
              <a:cxnLst/>
              <a:rect l="l" t="t" r="r" b="b"/>
              <a:pathLst>
                <a:path w="2344" h="2540" extrusionOk="0">
                  <a:moveTo>
                    <a:pt x="2344" y="0"/>
                  </a:moveTo>
                  <a:lnTo>
                    <a:pt x="2344" y="0"/>
                  </a:lnTo>
                  <a:cubicBezTo>
                    <a:pt x="1507" y="28"/>
                    <a:pt x="921" y="335"/>
                    <a:pt x="391" y="949"/>
                  </a:cubicBezTo>
                  <a:cubicBezTo>
                    <a:pt x="502" y="837"/>
                    <a:pt x="614" y="726"/>
                    <a:pt x="726" y="614"/>
                  </a:cubicBezTo>
                  <a:cubicBezTo>
                    <a:pt x="1172" y="223"/>
                    <a:pt x="1674" y="28"/>
                    <a:pt x="2344" y="0"/>
                  </a:cubicBezTo>
                  <a:close/>
                  <a:moveTo>
                    <a:pt x="1646" y="475"/>
                  </a:moveTo>
                  <a:cubicBezTo>
                    <a:pt x="1228" y="475"/>
                    <a:pt x="921" y="586"/>
                    <a:pt x="754" y="670"/>
                  </a:cubicBezTo>
                  <a:cubicBezTo>
                    <a:pt x="475" y="1005"/>
                    <a:pt x="223" y="1395"/>
                    <a:pt x="84" y="1814"/>
                  </a:cubicBezTo>
                  <a:cubicBezTo>
                    <a:pt x="28" y="1953"/>
                    <a:pt x="0" y="2065"/>
                    <a:pt x="28" y="2204"/>
                  </a:cubicBezTo>
                  <a:cubicBezTo>
                    <a:pt x="28" y="2288"/>
                    <a:pt x="56" y="2344"/>
                    <a:pt x="84" y="2400"/>
                  </a:cubicBezTo>
                  <a:cubicBezTo>
                    <a:pt x="168" y="2511"/>
                    <a:pt x="307" y="2539"/>
                    <a:pt x="447" y="2539"/>
                  </a:cubicBezTo>
                  <a:lnTo>
                    <a:pt x="754" y="2539"/>
                  </a:lnTo>
                  <a:cubicBezTo>
                    <a:pt x="614" y="2316"/>
                    <a:pt x="558" y="2065"/>
                    <a:pt x="642" y="1786"/>
                  </a:cubicBezTo>
                  <a:cubicBezTo>
                    <a:pt x="754" y="1367"/>
                    <a:pt x="1116" y="1033"/>
                    <a:pt x="1423" y="781"/>
                  </a:cubicBezTo>
                  <a:cubicBezTo>
                    <a:pt x="1563" y="698"/>
                    <a:pt x="1674" y="586"/>
                    <a:pt x="1842" y="475"/>
                  </a:cubicBezTo>
                  <a:close/>
                </a:path>
              </a:pathLst>
            </a:custGeom>
            <a:solidFill>
              <a:srgbClr val="532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2659189" y="1747012"/>
              <a:ext cx="82855" cy="24791"/>
            </a:xfrm>
            <a:custGeom>
              <a:avLst/>
              <a:gdLst/>
              <a:ahLst/>
              <a:cxnLst/>
              <a:rect l="l" t="t" r="r" b="b"/>
              <a:pathLst>
                <a:path w="2149" h="643" extrusionOk="0">
                  <a:moveTo>
                    <a:pt x="168" y="503"/>
                  </a:moveTo>
                  <a:cubicBezTo>
                    <a:pt x="160" y="510"/>
                    <a:pt x="153" y="517"/>
                    <a:pt x="145" y="524"/>
                  </a:cubicBezTo>
                  <a:lnTo>
                    <a:pt x="145" y="524"/>
                  </a:lnTo>
                  <a:cubicBezTo>
                    <a:pt x="149" y="521"/>
                    <a:pt x="154" y="518"/>
                    <a:pt x="158" y="515"/>
                  </a:cubicBezTo>
                  <a:lnTo>
                    <a:pt x="158" y="515"/>
                  </a:lnTo>
                  <a:cubicBezTo>
                    <a:pt x="161" y="511"/>
                    <a:pt x="164" y="507"/>
                    <a:pt x="168" y="503"/>
                  </a:cubicBezTo>
                  <a:close/>
                  <a:moveTo>
                    <a:pt x="145" y="524"/>
                  </a:moveTo>
                  <a:lnTo>
                    <a:pt x="145" y="524"/>
                  </a:lnTo>
                  <a:cubicBezTo>
                    <a:pt x="121" y="542"/>
                    <a:pt x="97" y="561"/>
                    <a:pt x="74" y="580"/>
                  </a:cubicBezTo>
                  <a:lnTo>
                    <a:pt x="74" y="580"/>
                  </a:lnTo>
                  <a:cubicBezTo>
                    <a:pt x="97" y="562"/>
                    <a:pt x="121" y="545"/>
                    <a:pt x="145" y="524"/>
                  </a:cubicBezTo>
                  <a:close/>
                  <a:moveTo>
                    <a:pt x="1758" y="0"/>
                  </a:moveTo>
                  <a:cubicBezTo>
                    <a:pt x="1702" y="0"/>
                    <a:pt x="1675" y="0"/>
                    <a:pt x="1619" y="28"/>
                  </a:cubicBezTo>
                  <a:cubicBezTo>
                    <a:pt x="1026" y="53"/>
                    <a:pt x="565" y="209"/>
                    <a:pt x="158" y="515"/>
                  </a:cubicBezTo>
                  <a:lnTo>
                    <a:pt x="158" y="515"/>
                  </a:lnTo>
                  <a:cubicBezTo>
                    <a:pt x="140" y="539"/>
                    <a:pt x="136" y="562"/>
                    <a:pt x="112" y="586"/>
                  </a:cubicBezTo>
                  <a:cubicBezTo>
                    <a:pt x="391" y="475"/>
                    <a:pt x="698" y="419"/>
                    <a:pt x="1005" y="419"/>
                  </a:cubicBezTo>
                  <a:lnTo>
                    <a:pt x="1228" y="419"/>
                  </a:lnTo>
                  <a:cubicBezTo>
                    <a:pt x="1507" y="251"/>
                    <a:pt x="1842" y="112"/>
                    <a:pt x="2149" y="28"/>
                  </a:cubicBezTo>
                  <a:cubicBezTo>
                    <a:pt x="2009" y="28"/>
                    <a:pt x="1870" y="0"/>
                    <a:pt x="1758" y="0"/>
                  </a:cubicBezTo>
                  <a:close/>
                  <a:moveTo>
                    <a:pt x="74" y="580"/>
                  </a:moveTo>
                  <a:lnTo>
                    <a:pt x="74" y="580"/>
                  </a:lnTo>
                  <a:cubicBezTo>
                    <a:pt x="49" y="599"/>
                    <a:pt x="25" y="618"/>
                    <a:pt x="1" y="642"/>
                  </a:cubicBezTo>
                  <a:cubicBezTo>
                    <a:pt x="25" y="621"/>
                    <a:pt x="49" y="600"/>
                    <a:pt x="74" y="580"/>
                  </a:cubicBezTo>
                  <a:close/>
                </a:path>
              </a:pathLst>
            </a:custGeom>
            <a:solidFill>
              <a:srgbClr val="5E2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2725891" y="1906210"/>
              <a:ext cx="32309" cy="6477"/>
            </a:xfrm>
            <a:custGeom>
              <a:avLst/>
              <a:gdLst/>
              <a:ahLst/>
              <a:cxnLst/>
              <a:rect l="l" t="t" r="r" b="b"/>
              <a:pathLst>
                <a:path w="838" h="168" extrusionOk="0">
                  <a:moveTo>
                    <a:pt x="28" y="168"/>
                  </a:moveTo>
                  <a:lnTo>
                    <a:pt x="0" y="168"/>
                  </a:lnTo>
                  <a:lnTo>
                    <a:pt x="0" y="168"/>
                  </a:lnTo>
                  <a:lnTo>
                    <a:pt x="28" y="168"/>
                  </a:lnTo>
                  <a:cubicBezTo>
                    <a:pt x="224" y="168"/>
                    <a:pt x="447" y="112"/>
                    <a:pt x="670" y="56"/>
                  </a:cubicBezTo>
                  <a:cubicBezTo>
                    <a:pt x="726" y="28"/>
                    <a:pt x="782" y="0"/>
                    <a:pt x="837" y="0"/>
                  </a:cubicBezTo>
                  <a:lnTo>
                    <a:pt x="837" y="0"/>
                  </a:lnTo>
                  <a:cubicBezTo>
                    <a:pt x="782" y="0"/>
                    <a:pt x="726" y="28"/>
                    <a:pt x="670" y="56"/>
                  </a:cubicBezTo>
                  <a:cubicBezTo>
                    <a:pt x="447" y="112"/>
                    <a:pt x="224" y="168"/>
                    <a:pt x="28" y="168"/>
                  </a:cubicBezTo>
                  <a:close/>
                </a:path>
              </a:pathLst>
            </a:custGeom>
            <a:solidFill>
              <a:srgbClr val="AE7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2660269" y="1845986"/>
              <a:ext cx="88252" cy="55943"/>
            </a:xfrm>
            <a:custGeom>
              <a:avLst/>
              <a:gdLst/>
              <a:ahLst/>
              <a:cxnLst/>
              <a:rect l="l" t="t" r="r" b="b"/>
              <a:pathLst>
                <a:path w="2289" h="1451" extrusionOk="0">
                  <a:moveTo>
                    <a:pt x="1" y="0"/>
                  </a:moveTo>
                  <a:cubicBezTo>
                    <a:pt x="28" y="84"/>
                    <a:pt x="56" y="140"/>
                    <a:pt x="112" y="195"/>
                  </a:cubicBezTo>
                  <a:cubicBezTo>
                    <a:pt x="252" y="363"/>
                    <a:pt x="447" y="474"/>
                    <a:pt x="614" y="614"/>
                  </a:cubicBezTo>
                  <a:cubicBezTo>
                    <a:pt x="810" y="753"/>
                    <a:pt x="949" y="949"/>
                    <a:pt x="1089" y="1144"/>
                  </a:cubicBezTo>
                  <a:cubicBezTo>
                    <a:pt x="1284" y="1395"/>
                    <a:pt x="1563" y="1451"/>
                    <a:pt x="1842" y="1451"/>
                  </a:cubicBezTo>
                  <a:cubicBezTo>
                    <a:pt x="1953" y="1451"/>
                    <a:pt x="2093" y="1423"/>
                    <a:pt x="2232" y="1423"/>
                  </a:cubicBezTo>
                  <a:lnTo>
                    <a:pt x="2288" y="1423"/>
                  </a:lnTo>
                  <a:cubicBezTo>
                    <a:pt x="2232" y="1395"/>
                    <a:pt x="2205" y="1367"/>
                    <a:pt x="2177" y="1339"/>
                  </a:cubicBezTo>
                  <a:lnTo>
                    <a:pt x="2093" y="1339"/>
                  </a:lnTo>
                  <a:cubicBezTo>
                    <a:pt x="1898" y="1311"/>
                    <a:pt x="1674" y="1256"/>
                    <a:pt x="1507" y="1144"/>
                  </a:cubicBezTo>
                  <a:cubicBezTo>
                    <a:pt x="1089" y="865"/>
                    <a:pt x="949" y="335"/>
                    <a:pt x="531" y="112"/>
                  </a:cubicBezTo>
                  <a:cubicBezTo>
                    <a:pt x="335" y="28"/>
                    <a:pt x="168" y="0"/>
                    <a:pt x="1" y="0"/>
                  </a:cubicBezTo>
                  <a:close/>
                </a:path>
              </a:pathLst>
            </a:custGeom>
            <a:solidFill>
              <a:srgbClr val="502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2643073" y="1784643"/>
              <a:ext cx="3239" cy="4357"/>
            </a:xfrm>
            <a:custGeom>
              <a:avLst/>
              <a:gdLst/>
              <a:ahLst/>
              <a:cxnLst/>
              <a:rect l="l" t="t" r="r" b="b"/>
              <a:pathLst>
                <a:path w="84" h="113" extrusionOk="0">
                  <a:moveTo>
                    <a:pt x="0" y="112"/>
                  </a:moveTo>
                  <a:cubicBezTo>
                    <a:pt x="28" y="85"/>
                    <a:pt x="56" y="29"/>
                    <a:pt x="84" y="1"/>
                  </a:cubicBezTo>
                  <a:cubicBezTo>
                    <a:pt x="56" y="29"/>
                    <a:pt x="28" y="85"/>
                    <a:pt x="0" y="112"/>
                  </a:cubicBezTo>
                  <a:close/>
                </a:path>
              </a:pathLst>
            </a:custGeom>
            <a:solidFill>
              <a:srgbClr val="5A3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2725891" y="1906210"/>
              <a:ext cx="32309" cy="6477"/>
            </a:xfrm>
            <a:custGeom>
              <a:avLst/>
              <a:gdLst/>
              <a:ahLst/>
              <a:cxnLst/>
              <a:rect l="l" t="t" r="r" b="b"/>
              <a:pathLst>
                <a:path w="838" h="168" extrusionOk="0">
                  <a:moveTo>
                    <a:pt x="28" y="168"/>
                  </a:moveTo>
                  <a:lnTo>
                    <a:pt x="0" y="168"/>
                  </a:lnTo>
                  <a:lnTo>
                    <a:pt x="0" y="168"/>
                  </a:lnTo>
                  <a:lnTo>
                    <a:pt x="28" y="168"/>
                  </a:lnTo>
                  <a:cubicBezTo>
                    <a:pt x="224" y="168"/>
                    <a:pt x="447" y="112"/>
                    <a:pt x="670" y="56"/>
                  </a:cubicBezTo>
                  <a:cubicBezTo>
                    <a:pt x="726" y="28"/>
                    <a:pt x="782" y="0"/>
                    <a:pt x="837" y="0"/>
                  </a:cubicBezTo>
                  <a:lnTo>
                    <a:pt x="837" y="0"/>
                  </a:lnTo>
                  <a:cubicBezTo>
                    <a:pt x="782" y="0"/>
                    <a:pt x="726" y="28"/>
                    <a:pt x="670" y="56"/>
                  </a:cubicBezTo>
                  <a:cubicBezTo>
                    <a:pt x="447" y="112"/>
                    <a:pt x="224" y="168"/>
                    <a:pt x="28" y="168"/>
                  </a:cubicBezTo>
                  <a:close/>
                </a:path>
              </a:pathLst>
            </a:custGeom>
            <a:solidFill>
              <a:srgbClr val="6030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2725891" y="1906210"/>
              <a:ext cx="32271" cy="6477"/>
            </a:xfrm>
            <a:custGeom>
              <a:avLst/>
              <a:gdLst/>
              <a:ahLst/>
              <a:cxnLst/>
              <a:rect l="l" t="t" r="r" b="b"/>
              <a:pathLst>
                <a:path w="837" h="168" extrusionOk="0">
                  <a:moveTo>
                    <a:pt x="836" y="0"/>
                  </a:moveTo>
                  <a:lnTo>
                    <a:pt x="836" y="0"/>
                  </a:lnTo>
                  <a:cubicBezTo>
                    <a:pt x="781" y="1"/>
                    <a:pt x="725" y="29"/>
                    <a:pt x="642" y="56"/>
                  </a:cubicBezTo>
                  <a:cubicBezTo>
                    <a:pt x="447" y="112"/>
                    <a:pt x="224" y="168"/>
                    <a:pt x="0" y="168"/>
                  </a:cubicBezTo>
                  <a:lnTo>
                    <a:pt x="28" y="168"/>
                  </a:lnTo>
                  <a:cubicBezTo>
                    <a:pt x="224" y="168"/>
                    <a:pt x="447" y="112"/>
                    <a:pt x="670" y="56"/>
                  </a:cubicBezTo>
                  <a:cubicBezTo>
                    <a:pt x="725" y="29"/>
                    <a:pt x="781" y="1"/>
                    <a:pt x="836" y="0"/>
                  </a:cubicBezTo>
                  <a:close/>
                </a:path>
              </a:pathLst>
            </a:custGeom>
            <a:solidFill>
              <a:srgbClr val="502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2620479" y="1864261"/>
              <a:ext cx="35509" cy="25832"/>
            </a:xfrm>
            <a:custGeom>
              <a:avLst/>
              <a:gdLst/>
              <a:ahLst/>
              <a:cxnLst/>
              <a:rect l="l" t="t" r="r" b="b"/>
              <a:pathLst>
                <a:path w="921" h="670" extrusionOk="0">
                  <a:moveTo>
                    <a:pt x="921" y="0"/>
                  </a:moveTo>
                  <a:lnTo>
                    <a:pt x="921" y="0"/>
                  </a:lnTo>
                  <a:cubicBezTo>
                    <a:pt x="558" y="0"/>
                    <a:pt x="530" y="112"/>
                    <a:pt x="335" y="363"/>
                  </a:cubicBezTo>
                  <a:cubicBezTo>
                    <a:pt x="279" y="475"/>
                    <a:pt x="112" y="670"/>
                    <a:pt x="0" y="670"/>
                  </a:cubicBezTo>
                  <a:cubicBezTo>
                    <a:pt x="112" y="670"/>
                    <a:pt x="279" y="475"/>
                    <a:pt x="363" y="363"/>
                  </a:cubicBezTo>
                  <a:cubicBezTo>
                    <a:pt x="558" y="112"/>
                    <a:pt x="558" y="0"/>
                    <a:pt x="921" y="0"/>
                  </a:cubicBezTo>
                  <a:close/>
                </a:path>
              </a:pathLst>
            </a:custGeom>
            <a:solidFill>
              <a:srgbClr val="502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2608642" y="1788961"/>
              <a:ext cx="34468" cy="95771"/>
            </a:xfrm>
            <a:custGeom>
              <a:avLst/>
              <a:gdLst/>
              <a:ahLst/>
              <a:cxnLst/>
              <a:rect l="l" t="t" r="r" b="b"/>
              <a:pathLst>
                <a:path w="894" h="2484" extrusionOk="0">
                  <a:moveTo>
                    <a:pt x="893" y="0"/>
                  </a:moveTo>
                  <a:lnTo>
                    <a:pt x="893" y="0"/>
                  </a:lnTo>
                  <a:cubicBezTo>
                    <a:pt x="447" y="531"/>
                    <a:pt x="112" y="1284"/>
                    <a:pt x="112" y="1981"/>
                  </a:cubicBezTo>
                  <a:cubicBezTo>
                    <a:pt x="112" y="2149"/>
                    <a:pt x="140" y="2288"/>
                    <a:pt x="168" y="2428"/>
                  </a:cubicBezTo>
                  <a:cubicBezTo>
                    <a:pt x="168" y="2428"/>
                    <a:pt x="168" y="2428"/>
                    <a:pt x="168" y="2428"/>
                  </a:cubicBezTo>
                  <a:lnTo>
                    <a:pt x="168" y="2428"/>
                  </a:lnTo>
                  <a:lnTo>
                    <a:pt x="196" y="2483"/>
                  </a:lnTo>
                  <a:cubicBezTo>
                    <a:pt x="0" y="1647"/>
                    <a:pt x="363" y="670"/>
                    <a:pt x="893" y="0"/>
                  </a:cubicBezTo>
                  <a:close/>
                </a:path>
              </a:pathLst>
            </a:custGeom>
            <a:solidFill>
              <a:srgbClr val="4E2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2608642" y="1773886"/>
              <a:ext cx="149555" cy="138798"/>
            </a:xfrm>
            <a:custGeom>
              <a:avLst/>
              <a:gdLst/>
              <a:ahLst/>
              <a:cxnLst/>
              <a:rect l="l" t="t" r="r" b="b"/>
              <a:pathLst>
                <a:path w="3879" h="3600" extrusionOk="0">
                  <a:moveTo>
                    <a:pt x="1340" y="1"/>
                  </a:moveTo>
                  <a:lnTo>
                    <a:pt x="1340" y="1"/>
                  </a:lnTo>
                  <a:cubicBezTo>
                    <a:pt x="1256" y="29"/>
                    <a:pt x="1200" y="57"/>
                    <a:pt x="1200" y="57"/>
                  </a:cubicBezTo>
                  <a:lnTo>
                    <a:pt x="1200" y="57"/>
                  </a:lnTo>
                  <a:cubicBezTo>
                    <a:pt x="1126" y="131"/>
                    <a:pt x="1051" y="205"/>
                    <a:pt x="977" y="280"/>
                  </a:cubicBezTo>
                  <a:cubicBezTo>
                    <a:pt x="949" y="308"/>
                    <a:pt x="921" y="364"/>
                    <a:pt x="893" y="391"/>
                  </a:cubicBezTo>
                  <a:cubicBezTo>
                    <a:pt x="363" y="1061"/>
                    <a:pt x="0" y="2038"/>
                    <a:pt x="196" y="2874"/>
                  </a:cubicBezTo>
                  <a:lnTo>
                    <a:pt x="168" y="2819"/>
                  </a:lnTo>
                  <a:lnTo>
                    <a:pt x="168" y="2819"/>
                  </a:lnTo>
                  <a:cubicBezTo>
                    <a:pt x="168" y="2902"/>
                    <a:pt x="196" y="2958"/>
                    <a:pt x="224" y="2986"/>
                  </a:cubicBezTo>
                  <a:cubicBezTo>
                    <a:pt x="251" y="3014"/>
                    <a:pt x="279" y="3014"/>
                    <a:pt x="307" y="3014"/>
                  </a:cubicBezTo>
                  <a:cubicBezTo>
                    <a:pt x="419" y="3014"/>
                    <a:pt x="586" y="2819"/>
                    <a:pt x="642" y="2707"/>
                  </a:cubicBezTo>
                  <a:cubicBezTo>
                    <a:pt x="837" y="2456"/>
                    <a:pt x="865" y="2344"/>
                    <a:pt x="1228" y="2344"/>
                  </a:cubicBezTo>
                  <a:lnTo>
                    <a:pt x="1423" y="2344"/>
                  </a:lnTo>
                  <a:cubicBezTo>
                    <a:pt x="1786" y="2372"/>
                    <a:pt x="1925" y="2512"/>
                    <a:pt x="2065" y="2735"/>
                  </a:cubicBezTo>
                  <a:cubicBezTo>
                    <a:pt x="2149" y="2874"/>
                    <a:pt x="2232" y="3014"/>
                    <a:pt x="2344" y="3209"/>
                  </a:cubicBezTo>
                  <a:cubicBezTo>
                    <a:pt x="2428" y="3349"/>
                    <a:pt x="2539" y="3432"/>
                    <a:pt x="2651" y="3488"/>
                  </a:cubicBezTo>
                  <a:cubicBezTo>
                    <a:pt x="2707" y="3516"/>
                    <a:pt x="2734" y="3544"/>
                    <a:pt x="2790" y="3544"/>
                  </a:cubicBezTo>
                  <a:cubicBezTo>
                    <a:pt x="2874" y="3572"/>
                    <a:pt x="2958" y="3600"/>
                    <a:pt x="3041" y="3600"/>
                  </a:cubicBezTo>
                  <a:cubicBezTo>
                    <a:pt x="3265" y="3600"/>
                    <a:pt x="3488" y="3544"/>
                    <a:pt x="3683" y="3488"/>
                  </a:cubicBezTo>
                  <a:cubicBezTo>
                    <a:pt x="3767" y="3460"/>
                    <a:pt x="3823" y="3432"/>
                    <a:pt x="3878" y="3432"/>
                  </a:cubicBezTo>
                  <a:cubicBezTo>
                    <a:pt x="3767" y="3377"/>
                    <a:pt x="3683" y="3321"/>
                    <a:pt x="3627" y="3293"/>
                  </a:cubicBezTo>
                  <a:lnTo>
                    <a:pt x="3571" y="3293"/>
                  </a:lnTo>
                  <a:cubicBezTo>
                    <a:pt x="3432" y="3293"/>
                    <a:pt x="3292" y="3321"/>
                    <a:pt x="3181" y="3321"/>
                  </a:cubicBezTo>
                  <a:cubicBezTo>
                    <a:pt x="2902" y="3321"/>
                    <a:pt x="2623" y="3265"/>
                    <a:pt x="2428" y="3014"/>
                  </a:cubicBezTo>
                  <a:cubicBezTo>
                    <a:pt x="2288" y="2819"/>
                    <a:pt x="2149" y="2623"/>
                    <a:pt x="1953" y="2484"/>
                  </a:cubicBezTo>
                  <a:cubicBezTo>
                    <a:pt x="1786" y="2344"/>
                    <a:pt x="1591" y="2233"/>
                    <a:pt x="1451" y="2065"/>
                  </a:cubicBezTo>
                  <a:cubicBezTo>
                    <a:pt x="1395" y="2010"/>
                    <a:pt x="1367" y="1954"/>
                    <a:pt x="1340" y="1870"/>
                  </a:cubicBezTo>
                  <a:lnTo>
                    <a:pt x="1033" y="1870"/>
                  </a:lnTo>
                  <a:cubicBezTo>
                    <a:pt x="893" y="1870"/>
                    <a:pt x="754" y="1842"/>
                    <a:pt x="670" y="1731"/>
                  </a:cubicBezTo>
                  <a:cubicBezTo>
                    <a:pt x="642" y="1675"/>
                    <a:pt x="614" y="1619"/>
                    <a:pt x="614" y="1535"/>
                  </a:cubicBezTo>
                  <a:cubicBezTo>
                    <a:pt x="586" y="1396"/>
                    <a:pt x="614" y="1284"/>
                    <a:pt x="670" y="1145"/>
                  </a:cubicBezTo>
                  <a:cubicBezTo>
                    <a:pt x="809" y="726"/>
                    <a:pt x="1061" y="336"/>
                    <a:pt x="1340" y="1"/>
                  </a:cubicBezTo>
                  <a:close/>
                </a:path>
              </a:pathLst>
            </a:custGeom>
            <a:solidFill>
              <a:srgbClr val="4C2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2659189" y="1766368"/>
              <a:ext cx="6477" cy="5436"/>
            </a:xfrm>
            <a:custGeom>
              <a:avLst/>
              <a:gdLst/>
              <a:ahLst/>
              <a:cxnLst/>
              <a:rect l="l" t="t" r="r" b="b"/>
              <a:pathLst>
                <a:path w="168" h="141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22" y="46"/>
                    <a:pt x="77" y="73"/>
                    <a:pt x="31" y="112"/>
                  </a:cubicBezTo>
                  <a:lnTo>
                    <a:pt x="56" y="112"/>
                  </a:lnTo>
                  <a:cubicBezTo>
                    <a:pt x="84" y="84"/>
                    <a:pt x="84" y="84"/>
                    <a:pt x="112" y="84"/>
                  </a:cubicBezTo>
                  <a:cubicBezTo>
                    <a:pt x="140" y="56"/>
                    <a:pt x="140" y="28"/>
                    <a:pt x="168" y="1"/>
                  </a:cubicBezTo>
                  <a:close/>
                  <a:moveTo>
                    <a:pt x="29" y="112"/>
                  </a:moveTo>
                  <a:cubicBezTo>
                    <a:pt x="29" y="112"/>
                    <a:pt x="29" y="113"/>
                    <a:pt x="28" y="114"/>
                  </a:cubicBezTo>
                  <a:lnTo>
                    <a:pt x="28" y="114"/>
                  </a:lnTo>
                  <a:cubicBezTo>
                    <a:pt x="29" y="114"/>
                    <a:pt x="30" y="113"/>
                    <a:pt x="31" y="112"/>
                  </a:cubicBezTo>
                  <a:close/>
                  <a:moveTo>
                    <a:pt x="28" y="114"/>
                  </a:moveTo>
                  <a:cubicBezTo>
                    <a:pt x="19" y="122"/>
                    <a:pt x="10" y="131"/>
                    <a:pt x="1" y="140"/>
                  </a:cubicBezTo>
                  <a:cubicBezTo>
                    <a:pt x="24" y="140"/>
                    <a:pt x="28" y="121"/>
                    <a:pt x="28" y="114"/>
                  </a:cubicBezTo>
                  <a:close/>
                </a:path>
              </a:pathLst>
            </a:custGeom>
            <a:solidFill>
              <a:srgbClr val="5225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2654910" y="1747899"/>
              <a:ext cx="115125" cy="28184"/>
            </a:xfrm>
            <a:custGeom>
              <a:avLst/>
              <a:gdLst/>
              <a:ahLst/>
              <a:cxnLst/>
              <a:rect l="l" t="t" r="r" b="b"/>
              <a:pathLst>
                <a:path w="2986" h="731" extrusionOk="0">
                  <a:moveTo>
                    <a:pt x="1889" y="0"/>
                  </a:moveTo>
                  <a:cubicBezTo>
                    <a:pt x="1836" y="0"/>
                    <a:pt x="1783" y="2"/>
                    <a:pt x="1730" y="5"/>
                  </a:cubicBezTo>
                  <a:cubicBezTo>
                    <a:pt x="1004" y="33"/>
                    <a:pt x="474" y="256"/>
                    <a:pt x="0" y="731"/>
                  </a:cubicBezTo>
                  <a:cubicBezTo>
                    <a:pt x="0" y="731"/>
                    <a:pt x="389" y="493"/>
                    <a:pt x="977" y="493"/>
                  </a:cubicBezTo>
                  <a:cubicBezTo>
                    <a:pt x="1057" y="493"/>
                    <a:pt x="1141" y="497"/>
                    <a:pt x="1228" y="507"/>
                  </a:cubicBezTo>
                  <a:cubicBezTo>
                    <a:pt x="1507" y="396"/>
                    <a:pt x="1786" y="256"/>
                    <a:pt x="2037" y="228"/>
                  </a:cubicBezTo>
                  <a:cubicBezTo>
                    <a:pt x="2218" y="201"/>
                    <a:pt x="2364" y="187"/>
                    <a:pt x="2511" y="187"/>
                  </a:cubicBezTo>
                  <a:cubicBezTo>
                    <a:pt x="2657" y="187"/>
                    <a:pt x="2804" y="201"/>
                    <a:pt x="2985" y="228"/>
                  </a:cubicBezTo>
                  <a:cubicBezTo>
                    <a:pt x="2620" y="82"/>
                    <a:pt x="2255" y="0"/>
                    <a:pt x="1889" y="0"/>
                  </a:cubicBezTo>
                  <a:close/>
                </a:path>
              </a:pathLst>
            </a:custGeom>
            <a:solidFill>
              <a:srgbClr val="663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2797953" y="1790041"/>
              <a:ext cx="68898" cy="118364"/>
            </a:xfrm>
            <a:custGeom>
              <a:avLst/>
              <a:gdLst/>
              <a:ahLst/>
              <a:cxnLst/>
              <a:rect l="l" t="t" r="r" b="b"/>
              <a:pathLst>
                <a:path w="1787" h="3070" extrusionOk="0">
                  <a:moveTo>
                    <a:pt x="559" y="0"/>
                  </a:moveTo>
                  <a:cubicBezTo>
                    <a:pt x="698" y="196"/>
                    <a:pt x="1228" y="726"/>
                    <a:pt x="1423" y="1730"/>
                  </a:cubicBezTo>
                  <a:cubicBezTo>
                    <a:pt x="1479" y="2009"/>
                    <a:pt x="1479" y="2344"/>
                    <a:pt x="1368" y="2623"/>
                  </a:cubicBezTo>
                  <a:cubicBezTo>
                    <a:pt x="1277" y="2875"/>
                    <a:pt x="1012" y="2941"/>
                    <a:pt x="753" y="2941"/>
                  </a:cubicBezTo>
                  <a:cubicBezTo>
                    <a:pt x="612" y="2941"/>
                    <a:pt x="472" y="2922"/>
                    <a:pt x="363" y="2902"/>
                  </a:cubicBezTo>
                  <a:cubicBezTo>
                    <a:pt x="252" y="2902"/>
                    <a:pt x="112" y="2874"/>
                    <a:pt x="1" y="2846"/>
                  </a:cubicBezTo>
                  <a:lnTo>
                    <a:pt x="1" y="2846"/>
                  </a:lnTo>
                  <a:cubicBezTo>
                    <a:pt x="252" y="2930"/>
                    <a:pt x="307" y="2986"/>
                    <a:pt x="419" y="2986"/>
                  </a:cubicBezTo>
                  <a:cubicBezTo>
                    <a:pt x="726" y="3013"/>
                    <a:pt x="977" y="3069"/>
                    <a:pt x="1423" y="3069"/>
                  </a:cubicBezTo>
                  <a:cubicBezTo>
                    <a:pt x="1786" y="1981"/>
                    <a:pt x="1340" y="809"/>
                    <a:pt x="559" y="0"/>
                  </a:cubicBezTo>
                  <a:close/>
                </a:path>
              </a:pathLst>
            </a:custGeom>
            <a:solidFill>
              <a:srgbClr val="663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2654910" y="1763553"/>
              <a:ext cx="155994" cy="141613"/>
            </a:xfrm>
            <a:custGeom>
              <a:avLst/>
              <a:gdLst/>
              <a:ahLst/>
              <a:cxnLst/>
              <a:rect l="l" t="t" r="r" b="b"/>
              <a:pathLst>
                <a:path w="4046" h="3673" extrusionOk="0">
                  <a:moveTo>
                    <a:pt x="1117" y="0"/>
                  </a:moveTo>
                  <a:cubicBezTo>
                    <a:pt x="802" y="0"/>
                    <a:pt x="481" y="60"/>
                    <a:pt x="167" y="185"/>
                  </a:cubicBezTo>
                  <a:lnTo>
                    <a:pt x="140" y="185"/>
                  </a:lnTo>
                  <a:cubicBezTo>
                    <a:pt x="112" y="241"/>
                    <a:pt x="56" y="269"/>
                    <a:pt x="0" y="325"/>
                  </a:cubicBezTo>
                  <a:cubicBezTo>
                    <a:pt x="0" y="325"/>
                    <a:pt x="423" y="71"/>
                    <a:pt x="1034" y="71"/>
                  </a:cubicBezTo>
                  <a:cubicBezTo>
                    <a:pt x="1416" y="71"/>
                    <a:pt x="1871" y="170"/>
                    <a:pt x="2344" y="492"/>
                  </a:cubicBezTo>
                  <a:cubicBezTo>
                    <a:pt x="3683" y="1413"/>
                    <a:pt x="3739" y="3142"/>
                    <a:pt x="3711" y="3533"/>
                  </a:cubicBezTo>
                  <a:cubicBezTo>
                    <a:pt x="3906" y="3617"/>
                    <a:pt x="3962" y="3645"/>
                    <a:pt x="4045" y="3673"/>
                  </a:cubicBezTo>
                  <a:cubicBezTo>
                    <a:pt x="3962" y="2752"/>
                    <a:pt x="3850" y="1775"/>
                    <a:pt x="3236" y="1050"/>
                  </a:cubicBezTo>
                  <a:cubicBezTo>
                    <a:pt x="2695" y="388"/>
                    <a:pt x="1923" y="0"/>
                    <a:pt x="1117" y="0"/>
                  </a:cubicBezTo>
                  <a:close/>
                </a:path>
              </a:pathLst>
            </a:custGeom>
            <a:solidFill>
              <a:srgbClr val="512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2734489" y="1776045"/>
              <a:ext cx="68898" cy="125882"/>
            </a:xfrm>
            <a:custGeom>
              <a:avLst/>
              <a:gdLst/>
              <a:ahLst/>
              <a:cxnLst/>
              <a:rect l="l" t="t" r="r" b="b"/>
              <a:pathLst>
                <a:path w="1787" h="3265" extrusionOk="0">
                  <a:moveTo>
                    <a:pt x="1" y="1"/>
                  </a:moveTo>
                  <a:lnTo>
                    <a:pt x="1" y="1"/>
                  </a:lnTo>
                  <a:cubicBezTo>
                    <a:pt x="84" y="56"/>
                    <a:pt x="196" y="112"/>
                    <a:pt x="280" y="168"/>
                  </a:cubicBezTo>
                  <a:cubicBezTo>
                    <a:pt x="1619" y="1089"/>
                    <a:pt x="1675" y="2818"/>
                    <a:pt x="1647" y="3209"/>
                  </a:cubicBezTo>
                  <a:cubicBezTo>
                    <a:pt x="1702" y="3237"/>
                    <a:pt x="1758" y="3265"/>
                    <a:pt x="1786" y="3265"/>
                  </a:cubicBezTo>
                  <a:cubicBezTo>
                    <a:pt x="1786" y="2986"/>
                    <a:pt x="1786" y="2707"/>
                    <a:pt x="1758" y="2428"/>
                  </a:cubicBezTo>
                  <a:cubicBezTo>
                    <a:pt x="1675" y="2065"/>
                    <a:pt x="1591" y="1703"/>
                    <a:pt x="1423" y="1396"/>
                  </a:cubicBezTo>
                  <a:cubicBezTo>
                    <a:pt x="1256" y="1033"/>
                    <a:pt x="1033" y="726"/>
                    <a:pt x="754" y="475"/>
                  </a:cubicBezTo>
                  <a:cubicBezTo>
                    <a:pt x="586" y="308"/>
                    <a:pt x="391" y="168"/>
                    <a:pt x="140" y="56"/>
                  </a:cubicBezTo>
                  <a:cubicBezTo>
                    <a:pt x="112" y="56"/>
                    <a:pt x="56" y="29"/>
                    <a:pt x="1" y="1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2654910" y="1762898"/>
              <a:ext cx="51664" cy="13186"/>
            </a:xfrm>
            <a:custGeom>
              <a:avLst/>
              <a:gdLst/>
              <a:ahLst/>
              <a:cxnLst/>
              <a:rect l="l" t="t" r="r" b="b"/>
              <a:pathLst>
                <a:path w="1340" h="342" extrusionOk="0">
                  <a:moveTo>
                    <a:pt x="1149" y="0"/>
                  </a:moveTo>
                  <a:cubicBezTo>
                    <a:pt x="822" y="0"/>
                    <a:pt x="495" y="62"/>
                    <a:pt x="167" y="202"/>
                  </a:cubicBezTo>
                  <a:lnTo>
                    <a:pt x="140" y="202"/>
                  </a:lnTo>
                  <a:cubicBezTo>
                    <a:pt x="112" y="258"/>
                    <a:pt x="56" y="286"/>
                    <a:pt x="0" y="342"/>
                  </a:cubicBezTo>
                  <a:cubicBezTo>
                    <a:pt x="0" y="342"/>
                    <a:pt x="456" y="89"/>
                    <a:pt x="1077" y="89"/>
                  </a:cubicBezTo>
                  <a:cubicBezTo>
                    <a:pt x="1108" y="89"/>
                    <a:pt x="1140" y="89"/>
                    <a:pt x="1172" y="91"/>
                  </a:cubicBezTo>
                  <a:cubicBezTo>
                    <a:pt x="1228" y="63"/>
                    <a:pt x="1283" y="35"/>
                    <a:pt x="1339" y="7"/>
                  </a:cubicBezTo>
                  <a:cubicBezTo>
                    <a:pt x="1276" y="2"/>
                    <a:pt x="1212" y="0"/>
                    <a:pt x="1149" y="0"/>
                  </a:cubicBezTo>
                  <a:close/>
                </a:path>
              </a:pathLst>
            </a:custGeom>
            <a:solidFill>
              <a:srgbClr val="3F1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2741892" y="1888667"/>
              <a:ext cx="151830" cy="59876"/>
            </a:xfrm>
            <a:custGeom>
              <a:avLst/>
              <a:gdLst/>
              <a:ahLst/>
              <a:cxnLst/>
              <a:rect l="l" t="t" r="r" b="b"/>
              <a:pathLst>
                <a:path w="3938" h="1553" extrusionOk="0">
                  <a:moveTo>
                    <a:pt x="187" y="1"/>
                  </a:moveTo>
                  <a:cubicBezTo>
                    <a:pt x="64" y="1"/>
                    <a:pt x="0" y="34"/>
                    <a:pt x="32" y="121"/>
                  </a:cubicBezTo>
                  <a:cubicBezTo>
                    <a:pt x="4" y="344"/>
                    <a:pt x="450" y="400"/>
                    <a:pt x="1315" y="958"/>
                  </a:cubicBezTo>
                  <a:cubicBezTo>
                    <a:pt x="1483" y="1069"/>
                    <a:pt x="1455" y="1069"/>
                    <a:pt x="1650" y="1181"/>
                  </a:cubicBezTo>
                  <a:cubicBezTo>
                    <a:pt x="1974" y="1355"/>
                    <a:pt x="3212" y="1552"/>
                    <a:pt x="3631" y="1552"/>
                  </a:cubicBezTo>
                  <a:cubicBezTo>
                    <a:pt x="3680" y="1552"/>
                    <a:pt x="3719" y="1549"/>
                    <a:pt x="3742" y="1544"/>
                  </a:cubicBezTo>
                  <a:cubicBezTo>
                    <a:pt x="3938" y="1488"/>
                    <a:pt x="3073" y="707"/>
                    <a:pt x="2877" y="511"/>
                  </a:cubicBezTo>
                  <a:cubicBezTo>
                    <a:pt x="2877" y="511"/>
                    <a:pt x="2487" y="511"/>
                    <a:pt x="1650" y="316"/>
                  </a:cubicBezTo>
                  <a:cubicBezTo>
                    <a:pt x="1189" y="216"/>
                    <a:pt x="499" y="1"/>
                    <a:pt x="187" y="1"/>
                  </a:cubicBezTo>
                  <a:close/>
                </a:path>
              </a:pathLst>
            </a:custGeom>
            <a:solidFill>
              <a:srgbClr val="602B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2803350" y="1900813"/>
              <a:ext cx="2159" cy="39"/>
            </a:xfrm>
            <a:custGeom>
              <a:avLst/>
              <a:gdLst/>
              <a:ahLst/>
              <a:cxnLst/>
              <a:rect l="l" t="t" r="r" b="b"/>
              <a:pathLst>
                <a:path w="56" h="1" extrusionOk="0">
                  <a:moveTo>
                    <a:pt x="56" y="1"/>
                  </a:moveTo>
                  <a:cubicBezTo>
                    <a:pt x="56" y="1"/>
                    <a:pt x="28" y="1"/>
                    <a:pt x="0" y="1"/>
                  </a:cubicBezTo>
                  <a:lnTo>
                    <a:pt x="0" y="1"/>
                  </a:lnTo>
                  <a:cubicBezTo>
                    <a:pt x="28" y="1"/>
                    <a:pt x="56" y="1"/>
                    <a:pt x="56" y="1"/>
                  </a:cubicBezTo>
                  <a:close/>
                </a:path>
              </a:pathLst>
            </a:custGeom>
            <a:solidFill>
              <a:srgbClr val="512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2780757" y="1894374"/>
              <a:ext cx="12954" cy="3277"/>
            </a:xfrm>
            <a:custGeom>
              <a:avLst/>
              <a:gdLst/>
              <a:ahLst/>
              <a:cxnLst/>
              <a:rect l="l" t="t" r="r" b="b"/>
              <a:pathLst>
                <a:path w="336" h="85" extrusionOk="0">
                  <a:moveTo>
                    <a:pt x="335" y="84"/>
                  </a:moveTo>
                  <a:cubicBezTo>
                    <a:pt x="223" y="56"/>
                    <a:pt x="112" y="28"/>
                    <a:pt x="0" y="1"/>
                  </a:cubicBezTo>
                  <a:cubicBezTo>
                    <a:pt x="112" y="28"/>
                    <a:pt x="223" y="56"/>
                    <a:pt x="335" y="84"/>
                  </a:cubicBezTo>
                  <a:lnTo>
                    <a:pt x="335" y="84"/>
                  </a:lnTo>
                  <a:close/>
                </a:path>
              </a:pathLst>
            </a:custGeom>
            <a:solidFill>
              <a:srgbClr val="532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2793673" y="1897612"/>
              <a:ext cx="4318" cy="1118"/>
            </a:xfrm>
            <a:custGeom>
              <a:avLst/>
              <a:gdLst/>
              <a:ahLst/>
              <a:cxnLst/>
              <a:rect l="l" t="t" r="r" b="b"/>
              <a:pathLst>
                <a:path w="112" h="29" extrusionOk="0">
                  <a:moveTo>
                    <a:pt x="112" y="28"/>
                  </a:moveTo>
                  <a:cubicBezTo>
                    <a:pt x="84" y="28"/>
                    <a:pt x="28" y="28"/>
                    <a:pt x="0" y="0"/>
                  </a:cubicBezTo>
                  <a:lnTo>
                    <a:pt x="0" y="0"/>
                  </a:lnTo>
                  <a:cubicBezTo>
                    <a:pt x="28" y="28"/>
                    <a:pt x="84" y="28"/>
                    <a:pt x="112" y="28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5A2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2797953" y="1898692"/>
              <a:ext cx="5436" cy="2159"/>
            </a:xfrm>
            <a:custGeom>
              <a:avLst/>
              <a:gdLst/>
              <a:ahLst/>
              <a:cxnLst/>
              <a:rect l="l" t="t" r="r" b="b"/>
              <a:pathLst>
                <a:path w="141" h="56" extrusionOk="0">
                  <a:moveTo>
                    <a:pt x="140" y="56"/>
                  </a:moveTo>
                  <a:cubicBezTo>
                    <a:pt x="112" y="28"/>
                    <a:pt x="56" y="28"/>
                    <a:pt x="1" y="0"/>
                  </a:cubicBezTo>
                  <a:lnTo>
                    <a:pt x="1" y="0"/>
                  </a:lnTo>
                  <a:cubicBezTo>
                    <a:pt x="56" y="28"/>
                    <a:pt x="112" y="28"/>
                    <a:pt x="140" y="56"/>
                  </a:cubicBezTo>
                  <a:lnTo>
                    <a:pt x="140" y="56"/>
                  </a:lnTo>
                  <a:close/>
                </a:path>
              </a:pathLst>
            </a:custGeom>
            <a:solidFill>
              <a:srgbClr val="4D20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2750644" y="1889014"/>
              <a:ext cx="109728" cy="26911"/>
            </a:xfrm>
            <a:custGeom>
              <a:avLst/>
              <a:gdLst/>
              <a:ahLst/>
              <a:cxnLst/>
              <a:rect l="l" t="t" r="r" b="b"/>
              <a:pathLst>
                <a:path w="2846" h="698" extrusionOk="0">
                  <a:moveTo>
                    <a:pt x="0" y="0"/>
                  </a:moveTo>
                  <a:cubicBezTo>
                    <a:pt x="893" y="167"/>
                    <a:pt x="1507" y="446"/>
                    <a:pt x="2092" y="558"/>
                  </a:cubicBezTo>
                  <a:cubicBezTo>
                    <a:pt x="2344" y="614"/>
                    <a:pt x="2650" y="698"/>
                    <a:pt x="2790" y="698"/>
                  </a:cubicBezTo>
                  <a:cubicBezTo>
                    <a:pt x="2818" y="698"/>
                    <a:pt x="2818" y="698"/>
                    <a:pt x="2846" y="670"/>
                  </a:cubicBezTo>
                  <a:cubicBezTo>
                    <a:pt x="2762" y="614"/>
                    <a:pt x="2678" y="530"/>
                    <a:pt x="2650" y="502"/>
                  </a:cubicBezTo>
                  <a:cubicBezTo>
                    <a:pt x="2650" y="502"/>
                    <a:pt x="2260" y="502"/>
                    <a:pt x="1423" y="307"/>
                  </a:cubicBezTo>
                  <a:lnTo>
                    <a:pt x="1367" y="307"/>
                  </a:lnTo>
                  <a:cubicBezTo>
                    <a:pt x="1339" y="279"/>
                    <a:pt x="1283" y="279"/>
                    <a:pt x="1228" y="251"/>
                  </a:cubicBezTo>
                  <a:cubicBezTo>
                    <a:pt x="1200" y="251"/>
                    <a:pt x="1144" y="251"/>
                    <a:pt x="1116" y="223"/>
                  </a:cubicBezTo>
                  <a:cubicBezTo>
                    <a:pt x="1004" y="195"/>
                    <a:pt x="893" y="167"/>
                    <a:pt x="781" y="140"/>
                  </a:cubicBezTo>
                  <a:cubicBezTo>
                    <a:pt x="502" y="84"/>
                    <a:pt x="195" y="0"/>
                    <a:pt x="0" y="0"/>
                  </a:cubicBezTo>
                  <a:close/>
                </a:path>
              </a:pathLst>
            </a:custGeom>
            <a:solidFill>
              <a:srgbClr val="542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742008" y="1889014"/>
              <a:ext cx="146355" cy="59529"/>
            </a:xfrm>
            <a:custGeom>
              <a:avLst/>
              <a:gdLst/>
              <a:ahLst/>
              <a:cxnLst/>
              <a:rect l="l" t="t" r="r" b="b"/>
              <a:pathLst>
                <a:path w="3796" h="1544" extrusionOk="0">
                  <a:moveTo>
                    <a:pt x="140" y="0"/>
                  </a:moveTo>
                  <a:cubicBezTo>
                    <a:pt x="29" y="0"/>
                    <a:pt x="1" y="56"/>
                    <a:pt x="29" y="112"/>
                  </a:cubicBezTo>
                  <a:cubicBezTo>
                    <a:pt x="1" y="335"/>
                    <a:pt x="447" y="391"/>
                    <a:pt x="1312" y="949"/>
                  </a:cubicBezTo>
                  <a:cubicBezTo>
                    <a:pt x="1480" y="1060"/>
                    <a:pt x="1452" y="1060"/>
                    <a:pt x="1647" y="1172"/>
                  </a:cubicBezTo>
                  <a:cubicBezTo>
                    <a:pt x="1971" y="1346"/>
                    <a:pt x="3209" y="1543"/>
                    <a:pt x="3628" y="1543"/>
                  </a:cubicBezTo>
                  <a:cubicBezTo>
                    <a:pt x="3677" y="1543"/>
                    <a:pt x="3716" y="1540"/>
                    <a:pt x="3739" y="1535"/>
                  </a:cubicBezTo>
                  <a:cubicBezTo>
                    <a:pt x="3795" y="1535"/>
                    <a:pt x="3767" y="1479"/>
                    <a:pt x="3739" y="1395"/>
                  </a:cubicBezTo>
                  <a:cubicBezTo>
                    <a:pt x="3684" y="1414"/>
                    <a:pt x="3618" y="1420"/>
                    <a:pt x="3552" y="1420"/>
                  </a:cubicBezTo>
                  <a:cubicBezTo>
                    <a:pt x="3420" y="1420"/>
                    <a:pt x="3284" y="1395"/>
                    <a:pt x="3209" y="1395"/>
                  </a:cubicBezTo>
                  <a:cubicBezTo>
                    <a:pt x="2902" y="1367"/>
                    <a:pt x="2623" y="1283"/>
                    <a:pt x="2316" y="1228"/>
                  </a:cubicBezTo>
                  <a:cubicBezTo>
                    <a:pt x="1731" y="1144"/>
                    <a:pt x="1256" y="698"/>
                    <a:pt x="726" y="446"/>
                  </a:cubicBezTo>
                  <a:cubicBezTo>
                    <a:pt x="503" y="363"/>
                    <a:pt x="308" y="251"/>
                    <a:pt x="168" y="5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471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2810869" y="1841012"/>
              <a:ext cx="14034" cy="32772"/>
            </a:xfrm>
            <a:custGeom>
              <a:avLst/>
              <a:gdLst/>
              <a:ahLst/>
              <a:cxnLst/>
              <a:rect l="l" t="t" r="r" b="b"/>
              <a:pathLst>
                <a:path w="364" h="850" extrusionOk="0">
                  <a:moveTo>
                    <a:pt x="127" y="1"/>
                  </a:moveTo>
                  <a:cubicBezTo>
                    <a:pt x="86" y="1"/>
                    <a:pt x="46" y="20"/>
                    <a:pt x="28" y="73"/>
                  </a:cubicBezTo>
                  <a:cubicBezTo>
                    <a:pt x="0" y="157"/>
                    <a:pt x="28" y="241"/>
                    <a:pt x="56" y="324"/>
                  </a:cubicBezTo>
                  <a:cubicBezTo>
                    <a:pt x="56" y="436"/>
                    <a:pt x="84" y="659"/>
                    <a:pt x="140" y="771"/>
                  </a:cubicBezTo>
                  <a:cubicBezTo>
                    <a:pt x="160" y="810"/>
                    <a:pt x="207" y="850"/>
                    <a:pt x="253" y="850"/>
                  </a:cubicBezTo>
                  <a:cubicBezTo>
                    <a:pt x="272" y="850"/>
                    <a:pt x="291" y="843"/>
                    <a:pt x="307" y="827"/>
                  </a:cubicBezTo>
                  <a:cubicBezTo>
                    <a:pt x="363" y="771"/>
                    <a:pt x="335" y="659"/>
                    <a:pt x="335" y="575"/>
                  </a:cubicBezTo>
                  <a:cubicBezTo>
                    <a:pt x="335" y="436"/>
                    <a:pt x="335" y="297"/>
                    <a:pt x="279" y="157"/>
                  </a:cubicBezTo>
                  <a:cubicBezTo>
                    <a:pt x="279" y="101"/>
                    <a:pt x="251" y="45"/>
                    <a:pt x="196" y="18"/>
                  </a:cubicBezTo>
                  <a:cubicBezTo>
                    <a:pt x="175" y="7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D38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2809789" y="1841668"/>
              <a:ext cx="14034" cy="30574"/>
            </a:xfrm>
            <a:custGeom>
              <a:avLst/>
              <a:gdLst/>
              <a:ahLst/>
              <a:cxnLst/>
              <a:rect l="l" t="t" r="r" b="b"/>
              <a:pathLst>
                <a:path w="364" h="793" extrusionOk="0">
                  <a:moveTo>
                    <a:pt x="196" y="1"/>
                  </a:moveTo>
                  <a:cubicBezTo>
                    <a:pt x="112" y="1"/>
                    <a:pt x="56" y="1"/>
                    <a:pt x="28" y="84"/>
                  </a:cubicBezTo>
                  <a:cubicBezTo>
                    <a:pt x="0" y="140"/>
                    <a:pt x="28" y="224"/>
                    <a:pt x="28" y="307"/>
                  </a:cubicBezTo>
                  <a:cubicBezTo>
                    <a:pt x="56" y="419"/>
                    <a:pt x="56" y="614"/>
                    <a:pt x="112" y="726"/>
                  </a:cubicBezTo>
                  <a:cubicBezTo>
                    <a:pt x="153" y="767"/>
                    <a:pt x="194" y="793"/>
                    <a:pt x="235" y="793"/>
                  </a:cubicBezTo>
                  <a:cubicBezTo>
                    <a:pt x="250" y="793"/>
                    <a:pt x="265" y="789"/>
                    <a:pt x="279" y="782"/>
                  </a:cubicBezTo>
                  <a:cubicBezTo>
                    <a:pt x="363" y="726"/>
                    <a:pt x="335" y="614"/>
                    <a:pt x="307" y="558"/>
                  </a:cubicBezTo>
                  <a:cubicBezTo>
                    <a:pt x="307" y="419"/>
                    <a:pt x="307" y="280"/>
                    <a:pt x="279" y="140"/>
                  </a:cubicBezTo>
                  <a:cubicBezTo>
                    <a:pt x="252" y="112"/>
                    <a:pt x="224" y="28"/>
                    <a:pt x="196" y="1"/>
                  </a:cubicBezTo>
                  <a:close/>
                </a:path>
              </a:pathLst>
            </a:custGeom>
            <a:solidFill>
              <a:srgbClr val="330F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2813028" y="1841668"/>
              <a:ext cx="10795" cy="30150"/>
            </a:xfrm>
            <a:custGeom>
              <a:avLst/>
              <a:gdLst/>
              <a:ahLst/>
              <a:cxnLst/>
              <a:rect l="l" t="t" r="r" b="b"/>
              <a:pathLst>
                <a:path w="280" h="782" extrusionOk="0">
                  <a:moveTo>
                    <a:pt x="56" y="1"/>
                  </a:moveTo>
                  <a:lnTo>
                    <a:pt x="28" y="56"/>
                  </a:lnTo>
                  <a:cubicBezTo>
                    <a:pt x="0" y="140"/>
                    <a:pt x="28" y="224"/>
                    <a:pt x="28" y="280"/>
                  </a:cubicBezTo>
                  <a:cubicBezTo>
                    <a:pt x="28" y="419"/>
                    <a:pt x="56" y="614"/>
                    <a:pt x="112" y="726"/>
                  </a:cubicBezTo>
                  <a:lnTo>
                    <a:pt x="195" y="782"/>
                  </a:lnTo>
                  <a:cubicBezTo>
                    <a:pt x="279" y="726"/>
                    <a:pt x="251" y="614"/>
                    <a:pt x="223" y="558"/>
                  </a:cubicBezTo>
                  <a:cubicBezTo>
                    <a:pt x="223" y="419"/>
                    <a:pt x="223" y="280"/>
                    <a:pt x="195" y="140"/>
                  </a:cubicBezTo>
                  <a:cubicBezTo>
                    <a:pt x="168" y="112"/>
                    <a:pt x="140" y="28"/>
                    <a:pt x="112" y="1"/>
                  </a:cubicBezTo>
                  <a:close/>
                </a:path>
              </a:pathLst>
            </a:custGeom>
            <a:solidFill>
              <a:srgbClr val="471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2763522" y="1771457"/>
              <a:ext cx="26950" cy="23557"/>
            </a:xfrm>
            <a:custGeom>
              <a:avLst/>
              <a:gdLst/>
              <a:ahLst/>
              <a:cxnLst/>
              <a:rect l="l" t="t" r="r" b="b"/>
              <a:pathLst>
                <a:path w="699" h="611" extrusionOk="0">
                  <a:moveTo>
                    <a:pt x="144" y="0"/>
                  </a:moveTo>
                  <a:cubicBezTo>
                    <a:pt x="134" y="0"/>
                    <a:pt x="123" y="3"/>
                    <a:pt x="112" y="8"/>
                  </a:cubicBezTo>
                  <a:cubicBezTo>
                    <a:pt x="57" y="36"/>
                    <a:pt x="1" y="64"/>
                    <a:pt x="29" y="148"/>
                  </a:cubicBezTo>
                  <a:cubicBezTo>
                    <a:pt x="57" y="231"/>
                    <a:pt x="140" y="287"/>
                    <a:pt x="196" y="315"/>
                  </a:cubicBezTo>
                  <a:cubicBezTo>
                    <a:pt x="280" y="399"/>
                    <a:pt x="419" y="566"/>
                    <a:pt x="531" y="594"/>
                  </a:cubicBezTo>
                  <a:cubicBezTo>
                    <a:pt x="551" y="604"/>
                    <a:pt x="576" y="611"/>
                    <a:pt x="598" y="611"/>
                  </a:cubicBezTo>
                  <a:cubicBezTo>
                    <a:pt x="637" y="611"/>
                    <a:pt x="670" y="591"/>
                    <a:pt x="670" y="538"/>
                  </a:cubicBezTo>
                  <a:cubicBezTo>
                    <a:pt x="698" y="454"/>
                    <a:pt x="615" y="399"/>
                    <a:pt x="559" y="343"/>
                  </a:cubicBezTo>
                  <a:cubicBezTo>
                    <a:pt x="475" y="259"/>
                    <a:pt x="391" y="148"/>
                    <a:pt x="280" y="64"/>
                  </a:cubicBezTo>
                  <a:cubicBezTo>
                    <a:pt x="235" y="41"/>
                    <a:pt x="190" y="0"/>
                    <a:pt x="144" y="0"/>
                  </a:cubicBezTo>
                  <a:close/>
                </a:path>
              </a:pathLst>
            </a:custGeom>
            <a:solidFill>
              <a:srgbClr val="D38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2762442" y="1772806"/>
              <a:ext cx="25870" cy="22208"/>
            </a:xfrm>
            <a:custGeom>
              <a:avLst/>
              <a:gdLst/>
              <a:ahLst/>
              <a:cxnLst/>
              <a:rect l="l" t="t" r="r" b="b"/>
              <a:pathLst>
                <a:path w="671" h="576" extrusionOk="0">
                  <a:moveTo>
                    <a:pt x="113" y="1"/>
                  </a:moveTo>
                  <a:cubicBezTo>
                    <a:pt x="57" y="29"/>
                    <a:pt x="1" y="85"/>
                    <a:pt x="29" y="168"/>
                  </a:cubicBezTo>
                  <a:cubicBezTo>
                    <a:pt x="57" y="224"/>
                    <a:pt x="140" y="280"/>
                    <a:pt x="168" y="308"/>
                  </a:cubicBezTo>
                  <a:cubicBezTo>
                    <a:pt x="252" y="392"/>
                    <a:pt x="392" y="531"/>
                    <a:pt x="503" y="559"/>
                  </a:cubicBezTo>
                  <a:cubicBezTo>
                    <a:pt x="524" y="569"/>
                    <a:pt x="548" y="576"/>
                    <a:pt x="572" y="576"/>
                  </a:cubicBezTo>
                  <a:cubicBezTo>
                    <a:pt x="613" y="576"/>
                    <a:pt x="653" y="556"/>
                    <a:pt x="671" y="503"/>
                  </a:cubicBezTo>
                  <a:cubicBezTo>
                    <a:pt x="671" y="447"/>
                    <a:pt x="587" y="364"/>
                    <a:pt x="559" y="336"/>
                  </a:cubicBezTo>
                  <a:cubicBezTo>
                    <a:pt x="447" y="224"/>
                    <a:pt x="392" y="140"/>
                    <a:pt x="252" y="57"/>
                  </a:cubicBezTo>
                  <a:cubicBezTo>
                    <a:pt x="224" y="29"/>
                    <a:pt x="168" y="1"/>
                    <a:pt x="113" y="1"/>
                  </a:cubicBezTo>
                  <a:close/>
                </a:path>
              </a:pathLst>
            </a:custGeom>
            <a:solidFill>
              <a:srgbClr val="330F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2765681" y="1772806"/>
              <a:ext cx="22632" cy="20511"/>
            </a:xfrm>
            <a:custGeom>
              <a:avLst/>
              <a:gdLst/>
              <a:ahLst/>
              <a:cxnLst/>
              <a:rect l="l" t="t" r="r" b="b"/>
              <a:pathLst>
                <a:path w="587" h="532" extrusionOk="0">
                  <a:moveTo>
                    <a:pt x="29" y="1"/>
                  </a:moveTo>
                  <a:lnTo>
                    <a:pt x="1" y="29"/>
                  </a:lnTo>
                  <a:lnTo>
                    <a:pt x="1" y="113"/>
                  </a:lnTo>
                  <a:cubicBezTo>
                    <a:pt x="29" y="168"/>
                    <a:pt x="112" y="224"/>
                    <a:pt x="140" y="252"/>
                  </a:cubicBezTo>
                  <a:cubicBezTo>
                    <a:pt x="224" y="336"/>
                    <a:pt x="363" y="475"/>
                    <a:pt x="475" y="531"/>
                  </a:cubicBezTo>
                  <a:lnTo>
                    <a:pt x="587" y="531"/>
                  </a:lnTo>
                  <a:lnTo>
                    <a:pt x="587" y="503"/>
                  </a:lnTo>
                  <a:cubicBezTo>
                    <a:pt x="587" y="447"/>
                    <a:pt x="503" y="364"/>
                    <a:pt x="475" y="336"/>
                  </a:cubicBezTo>
                  <a:cubicBezTo>
                    <a:pt x="363" y="224"/>
                    <a:pt x="308" y="140"/>
                    <a:pt x="168" y="57"/>
                  </a:cubicBezTo>
                  <a:cubicBezTo>
                    <a:pt x="140" y="29"/>
                    <a:pt x="84" y="1"/>
                    <a:pt x="29" y="1"/>
                  </a:cubicBezTo>
                  <a:close/>
                </a:path>
              </a:pathLst>
            </a:custGeom>
            <a:solidFill>
              <a:srgbClr val="471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2808710" y="1924486"/>
              <a:ext cx="5436" cy="3277"/>
            </a:xfrm>
            <a:custGeom>
              <a:avLst/>
              <a:gdLst/>
              <a:ahLst/>
              <a:cxnLst/>
              <a:rect l="l" t="t" r="r" b="b"/>
              <a:pathLst>
                <a:path w="141" h="85" extrusionOk="0">
                  <a:moveTo>
                    <a:pt x="1" y="1"/>
                  </a:moveTo>
                  <a:lnTo>
                    <a:pt x="1" y="29"/>
                  </a:lnTo>
                  <a:lnTo>
                    <a:pt x="112" y="84"/>
                  </a:lnTo>
                  <a:lnTo>
                    <a:pt x="140" y="84"/>
                  </a:lnTo>
                  <a:lnTo>
                    <a:pt x="140" y="5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2817308" y="1928804"/>
              <a:ext cx="5436" cy="3277"/>
            </a:xfrm>
            <a:custGeom>
              <a:avLst/>
              <a:gdLst/>
              <a:ahLst/>
              <a:cxnLst/>
              <a:rect l="l" t="t" r="r" b="b"/>
              <a:pathLst>
                <a:path w="141" h="85" extrusionOk="0">
                  <a:moveTo>
                    <a:pt x="1" y="0"/>
                  </a:moveTo>
                  <a:lnTo>
                    <a:pt x="1" y="28"/>
                  </a:lnTo>
                  <a:lnTo>
                    <a:pt x="112" y="84"/>
                  </a:lnTo>
                  <a:lnTo>
                    <a:pt x="140" y="84"/>
                  </a:lnTo>
                  <a:lnTo>
                    <a:pt x="140" y="5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2800112" y="1919127"/>
              <a:ext cx="5398" cy="4318"/>
            </a:xfrm>
            <a:custGeom>
              <a:avLst/>
              <a:gdLst/>
              <a:ahLst/>
              <a:cxnLst/>
              <a:rect l="l" t="t" r="r" b="b"/>
              <a:pathLst>
                <a:path w="140" h="112" extrusionOk="0">
                  <a:moveTo>
                    <a:pt x="0" y="0"/>
                  </a:moveTo>
                  <a:lnTo>
                    <a:pt x="0" y="28"/>
                  </a:lnTo>
                  <a:lnTo>
                    <a:pt x="112" y="112"/>
                  </a:lnTo>
                  <a:lnTo>
                    <a:pt x="140" y="84"/>
                  </a:lnTo>
                  <a:lnTo>
                    <a:pt x="140" y="5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2791514" y="1913729"/>
              <a:ext cx="5398" cy="4357"/>
            </a:xfrm>
            <a:custGeom>
              <a:avLst/>
              <a:gdLst/>
              <a:ahLst/>
              <a:cxnLst/>
              <a:rect l="l" t="t" r="r" b="b"/>
              <a:pathLst>
                <a:path w="140" h="113" extrusionOk="0">
                  <a:moveTo>
                    <a:pt x="28" y="1"/>
                  </a:moveTo>
                  <a:lnTo>
                    <a:pt x="0" y="29"/>
                  </a:lnTo>
                  <a:lnTo>
                    <a:pt x="0" y="57"/>
                  </a:lnTo>
                  <a:lnTo>
                    <a:pt x="112" y="112"/>
                  </a:lnTo>
                  <a:lnTo>
                    <a:pt x="140" y="112"/>
                  </a:lnTo>
                  <a:lnTo>
                    <a:pt x="140" y="8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2845299" y="1936323"/>
              <a:ext cx="6477" cy="2198"/>
            </a:xfrm>
            <a:custGeom>
              <a:avLst/>
              <a:gdLst/>
              <a:ahLst/>
              <a:cxnLst/>
              <a:rect l="l" t="t" r="r" b="b"/>
              <a:pathLst>
                <a:path w="168" h="57" extrusionOk="0">
                  <a:moveTo>
                    <a:pt x="28" y="1"/>
                  </a:moveTo>
                  <a:lnTo>
                    <a:pt x="0" y="29"/>
                  </a:lnTo>
                  <a:lnTo>
                    <a:pt x="0" y="56"/>
                  </a:lnTo>
                  <a:lnTo>
                    <a:pt x="168" y="56"/>
                  </a:lnTo>
                  <a:lnTo>
                    <a:pt x="140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2835622" y="1934164"/>
              <a:ext cx="6477" cy="3277"/>
            </a:xfrm>
            <a:custGeom>
              <a:avLst/>
              <a:gdLst/>
              <a:ahLst/>
              <a:cxnLst/>
              <a:rect l="l" t="t" r="r" b="b"/>
              <a:pathLst>
                <a:path w="168" h="85" extrusionOk="0">
                  <a:moveTo>
                    <a:pt x="28" y="1"/>
                  </a:moveTo>
                  <a:lnTo>
                    <a:pt x="0" y="29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140" y="85"/>
                  </a:lnTo>
                  <a:lnTo>
                    <a:pt x="167" y="57"/>
                  </a:lnTo>
                  <a:lnTo>
                    <a:pt x="140" y="29"/>
                  </a:lnTo>
                  <a:cubicBezTo>
                    <a:pt x="112" y="29"/>
                    <a:pt x="56" y="29"/>
                    <a:pt x="28" y="1"/>
                  </a:cubicBez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2825906" y="1932043"/>
              <a:ext cx="6516" cy="3239"/>
            </a:xfrm>
            <a:custGeom>
              <a:avLst/>
              <a:gdLst/>
              <a:ahLst/>
              <a:cxnLst/>
              <a:rect l="l" t="t" r="r" b="b"/>
              <a:pathLst>
                <a:path w="169" h="84" extrusionOk="0">
                  <a:moveTo>
                    <a:pt x="1" y="0"/>
                  </a:moveTo>
                  <a:lnTo>
                    <a:pt x="29" y="56"/>
                  </a:lnTo>
                  <a:lnTo>
                    <a:pt x="140" y="84"/>
                  </a:lnTo>
                  <a:lnTo>
                    <a:pt x="168" y="56"/>
                  </a:lnTo>
                  <a:lnTo>
                    <a:pt x="140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2874332" y="1939561"/>
              <a:ext cx="6477" cy="2198"/>
            </a:xfrm>
            <a:custGeom>
              <a:avLst/>
              <a:gdLst/>
              <a:ahLst/>
              <a:cxnLst/>
              <a:rect l="l" t="t" r="r" b="b"/>
              <a:pathLst>
                <a:path w="168" h="57" extrusionOk="0">
                  <a:moveTo>
                    <a:pt x="28" y="0"/>
                  </a:moveTo>
                  <a:lnTo>
                    <a:pt x="0" y="28"/>
                  </a:lnTo>
                  <a:lnTo>
                    <a:pt x="0" y="56"/>
                  </a:lnTo>
                  <a:lnTo>
                    <a:pt x="140" y="56"/>
                  </a:lnTo>
                  <a:lnTo>
                    <a:pt x="168" y="28"/>
                  </a:lnTo>
                  <a:lnTo>
                    <a:pt x="140" y="28"/>
                  </a:lnTo>
                  <a:cubicBezTo>
                    <a:pt x="112" y="28"/>
                    <a:pt x="56" y="28"/>
                    <a:pt x="28" y="0"/>
                  </a:cubicBez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2854977" y="1938482"/>
              <a:ext cx="6477" cy="2198"/>
            </a:xfrm>
            <a:custGeom>
              <a:avLst/>
              <a:gdLst/>
              <a:ahLst/>
              <a:cxnLst/>
              <a:rect l="l" t="t" r="r" b="b"/>
              <a:pathLst>
                <a:path w="168" h="57" extrusionOk="0">
                  <a:moveTo>
                    <a:pt x="0" y="0"/>
                  </a:moveTo>
                  <a:lnTo>
                    <a:pt x="0" y="28"/>
                  </a:lnTo>
                  <a:cubicBezTo>
                    <a:pt x="56" y="28"/>
                    <a:pt x="112" y="56"/>
                    <a:pt x="140" y="56"/>
                  </a:cubicBezTo>
                  <a:lnTo>
                    <a:pt x="168" y="2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782916" y="1909449"/>
              <a:ext cx="5398" cy="4318"/>
            </a:xfrm>
            <a:custGeom>
              <a:avLst/>
              <a:gdLst/>
              <a:ahLst/>
              <a:cxnLst/>
              <a:rect l="l" t="t" r="r" b="b"/>
              <a:pathLst>
                <a:path w="140" h="112" extrusionOk="0">
                  <a:moveTo>
                    <a:pt x="0" y="0"/>
                  </a:moveTo>
                  <a:lnTo>
                    <a:pt x="0" y="28"/>
                  </a:lnTo>
                  <a:lnTo>
                    <a:pt x="112" y="112"/>
                  </a:lnTo>
                  <a:lnTo>
                    <a:pt x="140" y="84"/>
                  </a:lnTo>
                  <a:lnTo>
                    <a:pt x="140" y="5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864655" y="1939561"/>
              <a:ext cx="6477" cy="2198"/>
            </a:xfrm>
            <a:custGeom>
              <a:avLst/>
              <a:gdLst/>
              <a:ahLst/>
              <a:cxnLst/>
              <a:rect l="l" t="t" r="r" b="b"/>
              <a:pathLst>
                <a:path w="168" h="57" extrusionOk="0">
                  <a:moveTo>
                    <a:pt x="0" y="0"/>
                  </a:moveTo>
                  <a:lnTo>
                    <a:pt x="0" y="28"/>
                  </a:lnTo>
                  <a:lnTo>
                    <a:pt x="28" y="28"/>
                  </a:lnTo>
                  <a:cubicBezTo>
                    <a:pt x="56" y="28"/>
                    <a:pt x="112" y="56"/>
                    <a:pt x="140" y="56"/>
                  </a:cubicBezTo>
                  <a:lnTo>
                    <a:pt x="168" y="2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749565" y="1889014"/>
              <a:ext cx="4318" cy="5398"/>
            </a:xfrm>
            <a:custGeom>
              <a:avLst/>
              <a:gdLst/>
              <a:ahLst/>
              <a:cxnLst/>
              <a:rect l="l" t="t" r="r" b="b"/>
              <a:pathLst>
                <a:path w="112" h="140" extrusionOk="0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8" y="84"/>
                    <a:pt x="84" y="140"/>
                  </a:cubicBezTo>
                  <a:lnTo>
                    <a:pt x="112" y="140"/>
                  </a:lnTo>
                  <a:lnTo>
                    <a:pt x="112" y="112"/>
                  </a:lnTo>
                  <a:cubicBezTo>
                    <a:pt x="56" y="56"/>
                    <a:pt x="56" y="28"/>
                    <a:pt x="56" y="2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774279" y="1905131"/>
              <a:ext cx="5436" cy="4357"/>
            </a:xfrm>
            <a:custGeom>
              <a:avLst/>
              <a:gdLst/>
              <a:ahLst/>
              <a:cxnLst/>
              <a:rect l="l" t="t" r="r" b="b"/>
              <a:pathLst>
                <a:path w="141" h="113" extrusionOk="0">
                  <a:moveTo>
                    <a:pt x="29" y="1"/>
                  </a:moveTo>
                  <a:lnTo>
                    <a:pt x="1" y="28"/>
                  </a:lnTo>
                  <a:lnTo>
                    <a:pt x="1" y="56"/>
                  </a:lnTo>
                  <a:lnTo>
                    <a:pt x="29" y="56"/>
                  </a:lnTo>
                  <a:lnTo>
                    <a:pt x="112" y="112"/>
                  </a:lnTo>
                  <a:lnTo>
                    <a:pt x="140" y="84"/>
                  </a:lnTo>
                  <a:lnTo>
                    <a:pt x="140" y="56"/>
                  </a:lnTo>
                  <a:lnTo>
                    <a:pt x="29" y="2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764602" y="1901892"/>
              <a:ext cx="6516" cy="3277"/>
            </a:xfrm>
            <a:custGeom>
              <a:avLst/>
              <a:gdLst/>
              <a:ahLst/>
              <a:cxnLst/>
              <a:rect l="l" t="t" r="r" b="b"/>
              <a:pathLst>
                <a:path w="169" h="85" extrusionOk="0">
                  <a:moveTo>
                    <a:pt x="1" y="1"/>
                  </a:moveTo>
                  <a:lnTo>
                    <a:pt x="29" y="29"/>
                  </a:lnTo>
                  <a:lnTo>
                    <a:pt x="140" y="85"/>
                  </a:lnTo>
                  <a:lnTo>
                    <a:pt x="168" y="85"/>
                  </a:lnTo>
                  <a:lnTo>
                    <a:pt x="140" y="57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757083" y="1896533"/>
              <a:ext cx="5398" cy="4318"/>
            </a:xfrm>
            <a:custGeom>
              <a:avLst/>
              <a:gdLst/>
              <a:ahLst/>
              <a:cxnLst/>
              <a:rect l="l" t="t" r="r" b="b"/>
              <a:pathLst>
                <a:path w="140" h="112" extrusionOk="0">
                  <a:moveTo>
                    <a:pt x="0" y="0"/>
                  </a:moveTo>
                  <a:lnTo>
                    <a:pt x="0" y="28"/>
                  </a:lnTo>
                  <a:lnTo>
                    <a:pt x="112" y="112"/>
                  </a:lnTo>
                  <a:lnTo>
                    <a:pt x="140" y="84"/>
                  </a:lnTo>
                  <a:lnTo>
                    <a:pt x="140" y="5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8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730171" y="1740265"/>
              <a:ext cx="40945" cy="20049"/>
            </a:xfrm>
            <a:custGeom>
              <a:avLst/>
              <a:gdLst/>
              <a:ahLst/>
              <a:cxnLst/>
              <a:rect l="l" t="t" r="r" b="b"/>
              <a:pathLst>
                <a:path w="1062" h="520" extrusionOk="0">
                  <a:moveTo>
                    <a:pt x="524" y="0"/>
                  </a:moveTo>
                  <a:cubicBezTo>
                    <a:pt x="493" y="0"/>
                    <a:pt x="459" y="2"/>
                    <a:pt x="419" y="8"/>
                  </a:cubicBezTo>
                  <a:cubicBezTo>
                    <a:pt x="85" y="92"/>
                    <a:pt x="1" y="203"/>
                    <a:pt x="168" y="315"/>
                  </a:cubicBezTo>
                  <a:cubicBezTo>
                    <a:pt x="434" y="470"/>
                    <a:pt x="629" y="519"/>
                    <a:pt x="768" y="519"/>
                  </a:cubicBezTo>
                  <a:cubicBezTo>
                    <a:pt x="804" y="519"/>
                    <a:pt x="837" y="516"/>
                    <a:pt x="866" y="510"/>
                  </a:cubicBezTo>
                  <a:cubicBezTo>
                    <a:pt x="922" y="510"/>
                    <a:pt x="1005" y="510"/>
                    <a:pt x="1033" y="426"/>
                  </a:cubicBezTo>
                  <a:cubicBezTo>
                    <a:pt x="1061" y="259"/>
                    <a:pt x="922" y="92"/>
                    <a:pt x="782" y="36"/>
                  </a:cubicBezTo>
                  <a:cubicBezTo>
                    <a:pt x="715" y="36"/>
                    <a:pt x="648" y="0"/>
                    <a:pt x="524" y="0"/>
                  </a:cubicBezTo>
                  <a:close/>
                </a:path>
              </a:pathLst>
            </a:custGeom>
            <a:solidFill>
              <a:srgbClr val="7C44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732330" y="1743774"/>
              <a:ext cx="37707" cy="16540"/>
            </a:xfrm>
            <a:custGeom>
              <a:avLst/>
              <a:gdLst/>
              <a:ahLst/>
              <a:cxnLst/>
              <a:rect l="l" t="t" r="r" b="b"/>
              <a:pathLst>
                <a:path w="978" h="429" extrusionOk="0">
                  <a:moveTo>
                    <a:pt x="112" y="1"/>
                  </a:moveTo>
                  <a:cubicBezTo>
                    <a:pt x="1" y="84"/>
                    <a:pt x="1" y="168"/>
                    <a:pt x="112" y="224"/>
                  </a:cubicBezTo>
                  <a:cubicBezTo>
                    <a:pt x="378" y="379"/>
                    <a:pt x="573" y="428"/>
                    <a:pt x="712" y="428"/>
                  </a:cubicBezTo>
                  <a:cubicBezTo>
                    <a:pt x="748" y="428"/>
                    <a:pt x="781" y="425"/>
                    <a:pt x="810" y="419"/>
                  </a:cubicBezTo>
                  <a:cubicBezTo>
                    <a:pt x="866" y="419"/>
                    <a:pt x="949" y="419"/>
                    <a:pt x="977" y="335"/>
                  </a:cubicBezTo>
                  <a:lnTo>
                    <a:pt x="977" y="224"/>
                  </a:lnTo>
                  <a:cubicBezTo>
                    <a:pt x="866" y="280"/>
                    <a:pt x="726" y="280"/>
                    <a:pt x="587" y="280"/>
                  </a:cubicBezTo>
                  <a:cubicBezTo>
                    <a:pt x="447" y="224"/>
                    <a:pt x="140" y="196"/>
                    <a:pt x="112" y="1"/>
                  </a:cubicBezTo>
                  <a:close/>
                </a:path>
              </a:pathLst>
            </a:custGeom>
            <a:solidFill>
              <a:srgbClr val="512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115973" y="1888976"/>
              <a:ext cx="537881" cy="249489"/>
            </a:xfrm>
            <a:custGeom>
              <a:avLst/>
              <a:gdLst/>
              <a:ahLst/>
              <a:cxnLst/>
              <a:rect l="l" t="t" r="r" b="b"/>
              <a:pathLst>
                <a:path w="13951" h="6471" extrusionOk="0">
                  <a:moveTo>
                    <a:pt x="9418" y="0"/>
                  </a:moveTo>
                  <a:cubicBezTo>
                    <a:pt x="8973" y="0"/>
                    <a:pt x="8507" y="9"/>
                    <a:pt x="8036" y="29"/>
                  </a:cubicBezTo>
                  <a:cubicBezTo>
                    <a:pt x="5887" y="113"/>
                    <a:pt x="1033" y="1033"/>
                    <a:pt x="1" y="2400"/>
                  </a:cubicBezTo>
                  <a:cubicBezTo>
                    <a:pt x="949" y="4242"/>
                    <a:pt x="3348" y="6027"/>
                    <a:pt x="5553" y="6418"/>
                  </a:cubicBezTo>
                  <a:cubicBezTo>
                    <a:pt x="5553" y="6418"/>
                    <a:pt x="6400" y="6470"/>
                    <a:pt x="7442" y="6470"/>
                  </a:cubicBezTo>
                  <a:cubicBezTo>
                    <a:pt x="8409" y="6470"/>
                    <a:pt x="9544" y="6425"/>
                    <a:pt x="10323" y="6250"/>
                  </a:cubicBezTo>
                  <a:cubicBezTo>
                    <a:pt x="12890" y="5748"/>
                    <a:pt x="13225" y="4381"/>
                    <a:pt x="13950" y="3014"/>
                  </a:cubicBezTo>
                  <a:cubicBezTo>
                    <a:pt x="13950" y="3014"/>
                    <a:pt x="12862" y="2066"/>
                    <a:pt x="13029" y="168"/>
                  </a:cubicBezTo>
                  <a:cubicBezTo>
                    <a:pt x="13029" y="168"/>
                    <a:pt x="11423" y="0"/>
                    <a:pt x="9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2115973" y="1955678"/>
              <a:ext cx="537881" cy="182789"/>
            </a:xfrm>
            <a:custGeom>
              <a:avLst/>
              <a:gdLst/>
              <a:ahLst/>
              <a:cxnLst/>
              <a:rect l="l" t="t" r="r" b="b"/>
              <a:pathLst>
                <a:path w="13951" h="4741" extrusionOk="0">
                  <a:moveTo>
                    <a:pt x="838" y="1"/>
                  </a:moveTo>
                  <a:cubicBezTo>
                    <a:pt x="475" y="224"/>
                    <a:pt x="196" y="419"/>
                    <a:pt x="1" y="670"/>
                  </a:cubicBezTo>
                  <a:cubicBezTo>
                    <a:pt x="949" y="2512"/>
                    <a:pt x="3348" y="4297"/>
                    <a:pt x="5553" y="4688"/>
                  </a:cubicBezTo>
                  <a:cubicBezTo>
                    <a:pt x="5553" y="4688"/>
                    <a:pt x="6400" y="4740"/>
                    <a:pt x="7442" y="4740"/>
                  </a:cubicBezTo>
                  <a:cubicBezTo>
                    <a:pt x="8409" y="4740"/>
                    <a:pt x="9544" y="4695"/>
                    <a:pt x="10323" y="4520"/>
                  </a:cubicBezTo>
                  <a:cubicBezTo>
                    <a:pt x="12890" y="4018"/>
                    <a:pt x="13225" y="2651"/>
                    <a:pt x="13950" y="1284"/>
                  </a:cubicBezTo>
                  <a:cubicBezTo>
                    <a:pt x="13950" y="1284"/>
                    <a:pt x="13671" y="1033"/>
                    <a:pt x="13420" y="559"/>
                  </a:cubicBezTo>
                  <a:cubicBezTo>
                    <a:pt x="12432" y="2150"/>
                    <a:pt x="10636" y="2959"/>
                    <a:pt x="8666" y="2959"/>
                  </a:cubicBezTo>
                  <a:cubicBezTo>
                    <a:pt x="8633" y="2959"/>
                    <a:pt x="8599" y="2959"/>
                    <a:pt x="8566" y="2958"/>
                  </a:cubicBezTo>
                  <a:cubicBezTo>
                    <a:pt x="7115" y="2930"/>
                    <a:pt x="5748" y="2623"/>
                    <a:pt x="4437" y="2065"/>
                  </a:cubicBezTo>
                  <a:cubicBezTo>
                    <a:pt x="3209" y="1535"/>
                    <a:pt x="1730" y="1061"/>
                    <a:pt x="838" y="1"/>
                  </a:cubicBezTo>
                  <a:close/>
                </a:path>
              </a:pathLst>
            </a:custGeom>
            <a:solidFill>
              <a:srgbClr val="B2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2115973" y="1955678"/>
              <a:ext cx="537881" cy="182789"/>
            </a:xfrm>
            <a:custGeom>
              <a:avLst/>
              <a:gdLst/>
              <a:ahLst/>
              <a:cxnLst/>
              <a:rect l="l" t="t" r="r" b="b"/>
              <a:pathLst>
                <a:path w="13951" h="4741" extrusionOk="0">
                  <a:moveTo>
                    <a:pt x="838" y="1"/>
                  </a:moveTo>
                  <a:cubicBezTo>
                    <a:pt x="475" y="224"/>
                    <a:pt x="196" y="419"/>
                    <a:pt x="1" y="670"/>
                  </a:cubicBezTo>
                  <a:cubicBezTo>
                    <a:pt x="949" y="2512"/>
                    <a:pt x="3348" y="4297"/>
                    <a:pt x="5553" y="4688"/>
                  </a:cubicBezTo>
                  <a:cubicBezTo>
                    <a:pt x="5553" y="4688"/>
                    <a:pt x="6400" y="4740"/>
                    <a:pt x="7442" y="4740"/>
                  </a:cubicBezTo>
                  <a:cubicBezTo>
                    <a:pt x="8409" y="4740"/>
                    <a:pt x="9544" y="4695"/>
                    <a:pt x="10323" y="4520"/>
                  </a:cubicBezTo>
                  <a:cubicBezTo>
                    <a:pt x="12890" y="4018"/>
                    <a:pt x="13225" y="2651"/>
                    <a:pt x="13950" y="1284"/>
                  </a:cubicBezTo>
                  <a:cubicBezTo>
                    <a:pt x="13950" y="1284"/>
                    <a:pt x="13783" y="1117"/>
                    <a:pt x="13587" y="810"/>
                  </a:cubicBezTo>
                  <a:cubicBezTo>
                    <a:pt x="12810" y="2863"/>
                    <a:pt x="10224" y="4129"/>
                    <a:pt x="8009" y="4129"/>
                  </a:cubicBezTo>
                  <a:cubicBezTo>
                    <a:pt x="7364" y="4129"/>
                    <a:pt x="6751" y="4022"/>
                    <a:pt x="6222" y="3795"/>
                  </a:cubicBezTo>
                  <a:cubicBezTo>
                    <a:pt x="5190" y="3377"/>
                    <a:pt x="2456" y="1954"/>
                    <a:pt x="1340" y="475"/>
                  </a:cubicBezTo>
                  <a:cubicBezTo>
                    <a:pt x="1144" y="336"/>
                    <a:pt x="977" y="168"/>
                    <a:pt x="838" y="1"/>
                  </a:cubicBezTo>
                  <a:close/>
                </a:path>
              </a:pathLst>
            </a:custGeom>
            <a:solidFill>
              <a:srgbClr val="A5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2036393" y="1960652"/>
              <a:ext cx="429194" cy="442843"/>
            </a:xfrm>
            <a:custGeom>
              <a:avLst/>
              <a:gdLst/>
              <a:ahLst/>
              <a:cxnLst/>
              <a:rect l="l" t="t" r="r" b="b"/>
              <a:pathLst>
                <a:path w="11132" h="11486" extrusionOk="0">
                  <a:moveTo>
                    <a:pt x="2694" y="1"/>
                  </a:moveTo>
                  <a:cubicBezTo>
                    <a:pt x="2694" y="1"/>
                    <a:pt x="2698" y="4"/>
                    <a:pt x="2706" y="11"/>
                  </a:cubicBezTo>
                  <a:cubicBezTo>
                    <a:pt x="977" y="848"/>
                    <a:pt x="0" y="3248"/>
                    <a:pt x="1004" y="4922"/>
                  </a:cubicBezTo>
                  <a:cubicBezTo>
                    <a:pt x="1813" y="6205"/>
                    <a:pt x="2232" y="6205"/>
                    <a:pt x="3962" y="7321"/>
                  </a:cubicBezTo>
                  <a:cubicBezTo>
                    <a:pt x="4631" y="7767"/>
                    <a:pt x="6919" y="9385"/>
                    <a:pt x="7114" y="9664"/>
                  </a:cubicBezTo>
                  <a:cubicBezTo>
                    <a:pt x="7275" y="9879"/>
                    <a:pt x="8957" y="11486"/>
                    <a:pt x="9261" y="11486"/>
                  </a:cubicBezTo>
                  <a:cubicBezTo>
                    <a:pt x="9273" y="11486"/>
                    <a:pt x="9283" y="11483"/>
                    <a:pt x="9290" y="11478"/>
                  </a:cubicBezTo>
                  <a:cubicBezTo>
                    <a:pt x="10155" y="10920"/>
                    <a:pt x="11132" y="10641"/>
                    <a:pt x="11104" y="9636"/>
                  </a:cubicBezTo>
                  <a:cubicBezTo>
                    <a:pt x="11076" y="8353"/>
                    <a:pt x="7533" y="4196"/>
                    <a:pt x="6305" y="3108"/>
                  </a:cubicBezTo>
                  <a:cubicBezTo>
                    <a:pt x="5526" y="2409"/>
                    <a:pt x="2700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2139646" y="1961076"/>
              <a:ext cx="20473" cy="17234"/>
            </a:xfrm>
            <a:custGeom>
              <a:avLst/>
              <a:gdLst/>
              <a:ahLst/>
              <a:cxnLst/>
              <a:rect l="l" t="t" r="r" b="b"/>
              <a:pathLst>
                <a:path w="531" h="447" extrusionOk="0">
                  <a:moveTo>
                    <a:pt x="0" y="0"/>
                  </a:moveTo>
                  <a:cubicBezTo>
                    <a:pt x="0" y="0"/>
                    <a:pt x="224" y="168"/>
                    <a:pt x="530" y="447"/>
                  </a:cubicBezTo>
                  <a:cubicBezTo>
                    <a:pt x="224" y="168"/>
                    <a:pt x="28" y="0"/>
                    <a:pt x="0" y="0"/>
                  </a:cubicBezTo>
                  <a:close/>
                </a:path>
              </a:pathLst>
            </a:custGeom>
            <a:solidFill>
              <a:srgbClr val="E27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058949" y="1961076"/>
              <a:ext cx="405560" cy="442110"/>
            </a:xfrm>
            <a:custGeom>
              <a:avLst/>
              <a:gdLst/>
              <a:ahLst/>
              <a:cxnLst/>
              <a:rect l="l" t="t" r="r" b="b"/>
              <a:pathLst>
                <a:path w="10519" h="11467" extrusionOk="0">
                  <a:moveTo>
                    <a:pt x="2093" y="0"/>
                  </a:moveTo>
                  <a:cubicBezTo>
                    <a:pt x="2096" y="0"/>
                    <a:pt x="2102" y="2"/>
                    <a:pt x="2109" y="6"/>
                  </a:cubicBezTo>
                  <a:lnTo>
                    <a:pt x="2109" y="6"/>
                  </a:lnTo>
                  <a:cubicBezTo>
                    <a:pt x="2113" y="4"/>
                    <a:pt x="2117" y="2"/>
                    <a:pt x="2121" y="0"/>
                  </a:cubicBezTo>
                  <a:close/>
                  <a:moveTo>
                    <a:pt x="2109" y="6"/>
                  </a:moveTo>
                  <a:cubicBezTo>
                    <a:pt x="860" y="623"/>
                    <a:pt x="1" y="2014"/>
                    <a:pt x="1" y="3376"/>
                  </a:cubicBezTo>
                  <a:cubicBezTo>
                    <a:pt x="1" y="3906"/>
                    <a:pt x="140" y="4436"/>
                    <a:pt x="419" y="4911"/>
                  </a:cubicBezTo>
                  <a:cubicBezTo>
                    <a:pt x="1228" y="6194"/>
                    <a:pt x="1647" y="6194"/>
                    <a:pt x="3377" y="7310"/>
                  </a:cubicBezTo>
                  <a:cubicBezTo>
                    <a:pt x="4046" y="7756"/>
                    <a:pt x="6306" y="9374"/>
                    <a:pt x="6529" y="9625"/>
                  </a:cubicBezTo>
                  <a:lnTo>
                    <a:pt x="6557" y="9625"/>
                  </a:lnTo>
                  <a:cubicBezTo>
                    <a:pt x="6697" y="9625"/>
                    <a:pt x="7004" y="9849"/>
                    <a:pt x="7338" y="10156"/>
                  </a:cubicBezTo>
                  <a:lnTo>
                    <a:pt x="7366" y="10156"/>
                  </a:lnTo>
                  <a:cubicBezTo>
                    <a:pt x="7394" y="10156"/>
                    <a:pt x="7422" y="10211"/>
                    <a:pt x="7478" y="10239"/>
                  </a:cubicBezTo>
                  <a:lnTo>
                    <a:pt x="7589" y="10379"/>
                  </a:lnTo>
                  <a:cubicBezTo>
                    <a:pt x="7645" y="10407"/>
                    <a:pt x="7673" y="10435"/>
                    <a:pt x="7701" y="10462"/>
                  </a:cubicBezTo>
                  <a:cubicBezTo>
                    <a:pt x="8203" y="10937"/>
                    <a:pt x="8678" y="11439"/>
                    <a:pt x="8705" y="11467"/>
                  </a:cubicBezTo>
                  <a:cubicBezTo>
                    <a:pt x="9570" y="10909"/>
                    <a:pt x="10519" y="10630"/>
                    <a:pt x="10519" y="9681"/>
                  </a:cubicBezTo>
                  <a:cubicBezTo>
                    <a:pt x="10519" y="9653"/>
                    <a:pt x="10519" y="9653"/>
                    <a:pt x="10519" y="9625"/>
                  </a:cubicBezTo>
                  <a:cubicBezTo>
                    <a:pt x="10491" y="8342"/>
                    <a:pt x="6948" y="4185"/>
                    <a:pt x="5720" y="3097"/>
                  </a:cubicBezTo>
                  <a:cubicBezTo>
                    <a:pt x="5525" y="2902"/>
                    <a:pt x="5162" y="2623"/>
                    <a:pt x="4772" y="2288"/>
                  </a:cubicBezTo>
                  <a:lnTo>
                    <a:pt x="4772" y="2288"/>
                  </a:lnTo>
                  <a:cubicBezTo>
                    <a:pt x="4967" y="2539"/>
                    <a:pt x="5190" y="2818"/>
                    <a:pt x="5413" y="3069"/>
                  </a:cubicBezTo>
                  <a:cubicBezTo>
                    <a:pt x="5888" y="3683"/>
                    <a:pt x="6167" y="4353"/>
                    <a:pt x="6585" y="4966"/>
                  </a:cubicBezTo>
                  <a:cubicBezTo>
                    <a:pt x="7366" y="6166"/>
                    <a:pt x="8678" y="6947"/>
                    <a:pt x="9487" y="8147"/>
                  </a:cubicBezTo>
                  <a:cubicBezTo>
                    <a:pt x="9989" y="8844"/>
                    <a:pt x="10407" y="9960"/>
                    <a:pt x="9766" y="10741"/>
                  </a:cubicBezTo>
                  <a:cubicBezTo>
                    <a:pt x="9626" y="10909"/>
                    <a:pt x="9459" y="10993"/>
                    <a:pt x="9291" y="10993"/>
                  </a:cubicBezTo>
                  <a:cubicBezTo>
                    <a:pt x="8929" y="10993"/>
                    <a:pt x="8566" y="10658"/>
                    <a:pt x="8454" y="10379"/>
                  </a:cubicBezTo>
                  <a:cubicBezTo>
                    <a:pt x="8175" y="9458"/>
                    <a:pt x="9319" y="9235"/>
                    <a:pt x="8259" y="8900"/>
                  </a:cubicBezTo>
                  <a:cubicBezTo>
                    <a:pt x="7701" y="8733"/>
                    <a:pt x="7338" y="8649"/>
                    <a:pt x="6892" y="8286"/>
                  </a:cubicBezTo>
                  <a:cubicBezTo>
                    <a:pt x="6418" y="7924"/>
                    <a:pt x="5943" y="7366"/>
                    <a:pt x="5246" y="7310"/>
                  </a:cubicBezTo>
                  <a:cubicBezTo>
                    <a:pt x="5106" y="7310"/>
                    <a:pt x="4716" y="7254"/>
                    <a:pt x="4018" y="6947"/>
                  </a:cubicBezTo>
                  <a:cubicBezTo>
                    <a:pt x="3377" y="6640"/>
                    <a:pt x="2038" y="5357"/>
                    <a:pt x="1647" y="4771"/>
                  </a:cubicBezTo>
                  <a:cubicBezTo>
                    <a:pt x="922" y="3655"/>
                    <a:pt x="1033" y="3237"/>
                    <a:pt x="1228" y="2260"/>
                  </a:cubicBezTo>
                  <a:cubicBezTo>
                    <a:pt x="1340" y="1674"/>
                    <a:pt x="2261" y="781"/>
                    <a:pt x="2763" y="558"/>
                  </a:cubicBezTo>
                  <a:cubicBezTo>
                    <a:pt x="2707" y="502"/>
                    <a:pt x="2679" y="475"/>
                    <a:pt x="2623" y="447"/>
                  </a:cubicBezTo>
                  <a:cubicBezTo>
                    <a:pt x="2351" y="199"/>
                    <a:pt x="2166" y="39"/>
                    <a:pt x="2109" y="6"/>
                  </a:cubicBezTo>
                  <a:close/>
                </a:path>
              </a:pathLst>
            </a:custGeom>
            <a:solidFill>
              <a:srgbClr val="F79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036432" y="1960921"/>
              <a:ext cx="365694" cy="444423"/>
            </a:xfrm>
            <a:custGeom>
              <a:avLst/>
              <a:gdLst/>
              <a:ahLst/>
              <a:cxnLst/>
              <a:rect l="l" t="t" r="r" b="b"/>
              <a:pathLst>
                <a:path w="9485" h="11527" extrusionOk="0">
                  <a:moveTo>
                    <a:pt x="2694" y="0"/>
                  </a:moveTo>
                  <a:cubicBezTo>
                    <a:pt x="2692" y="0"/>
                    <a:pt x="2693" y="3"/>
                    <a:pt x="2698" y="8"/>
                  </a:cubicBezTo>
                  <a:lnTo>
                    <a:pt x="2698" y="8"/>
                  </a:lnTo>
                  <a:cubicBezTo>
                    <a:pt x="2700" y="7"/>
                    <a:pt x="2703" y="6"/>
                    <a:pt x="2705" y="4"/>
                  </a:cubicBezTo>
                  <a:cubicBezTo>
                    <a:pt x="2700" y="1"/>
                    <a:pt x="2696" y="0"/>
                    <a:pt x="2694" y="0"/>
                  </a:cubicBezTo>
                  <a:close/>
                  <a:moveTo>
                    <a:pt x="2698" y="8"/>
                  </a:moveTo>
                  <a:cubicBezTo>
                    <a:pt x="973" y="848"/>
                    <a:pt x="1" y="3243"/>
                    <a:pt x="1003" y="4915"/>
                  </a:cubicBezTo>
                  <a:cubicBezTo>
                    <a:pt x="1812" y="6198"/>
                    <a:pt x="2231" y="6198"/>
                    <a:pt x="3961" y="7314"/>
                  </a:cubicBezTo>
                  <a:cubicBezTo>
                    <a:pt x="4630" y="7760"/>
                    <a:pt x="6918" y="9378"/>
                    <a:pt x="7113" y="9657"/>
                  </a:cubicBezTo>
                  <a:cubicBezTo>
                    <a:pt x="7281" y="9853"/>
                    <a:pt x="8843" y="11359"/>
                    <a:pt x="9262" y="11527"/>
                  </a:cubicBezTo>
                  <a:lnTo>
                    <a:pt x="9485" y="11359"/>
                  </a:lnTo>
                  <a:cubicBezTo>
                    <a:pt x="9234" y="11220"/>
                    <a:pt x="9066" y="10997"/>
                    <a:pt x="8843" y="10801"/>
                  </a:cubicBezTo>
                  <a:cubicBezTo>
                    <a:pt x="8592" y="10578"/>
                    <a:pt x="7950" y="10020"/>
                    <a:pt x="7950" y="9657"/>
                  </a:cubicBezTo>
                  <a:cubicBezTo>
                    <a:pt x="7978" y="9462"/>
                    <a:pt x="8285" y="9546"/>
                    <a:pt x="8397" y="9378"/>
                  </a:cubicBezTo>
                  <a:cubicBezTo>
                    <a:pt x="8508" y="9211"/>
                    <a:pt x="7978" y="8848"/>
                    <a:pt x="7141" y="8848"/>
                  </a:cubicBezTo>
                  <a:cubicBezTo>
                    <a:pt x="6332" y="8848"/>
                    <a:pt x="5663" y="8011"/>
                    <a:pt x="4965" y="7593"/>
                  </a:cubicBezTo>
                  <a:cubicBezTo>
                    <a:pt x="3877" y="6895"/>
                    <a:pt x="1952" y="5779"/>
                    <a:pt x="1338" y="4608"/>
                  </a:cubicBezTo>
                  <a:cubicBezTo>
                    <a:pt x="501" y="3045"/>
                    <a:pt x="1478" y="1092"/>
                    <a:pt x="3040" y="311"/>
                  </a:cubicBezTo>
                  <a:cubicBezTo>
                    <a:pt x="2849" y="142"/>
                    <a:pt x="2723" y="36"/>
                    <a:pt x="2698" y="8"/>
                  </a:cubicBezTo>
                  <a:close/>
                </a:path>
              </a:pathLst>
            </a:custGeom>
            <a:solidFill>
              <a:srgbClr val="EA6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839902" y="2110018"/>
              <a:ext cx="103289" cy="89872"/>
            </a:xfrm>
            <a:custGeom>
              <a:avLst/>
              <a:gdLst/>
              <a:ahLst/>
              <a:cxnLst/>
              <a:rect l="l" t="t" r="r" b="b"/>
              <a:pathLst>
                <a:path w="2679" h="2331" extrusionOk="0">
                  <a:moveTo>
                    <a:pt x="1692" y="1"/>
                  </a:moveTo>
                  <a:cubicBezTo>
                    <a:pt x="1130" y="1"/>
                    <a:pt x="347" y="290"/>
                    <a:pt x="1" y="908"/>
                  </a:cubicBezTo>
                  <a:cubicBezTo>
                    <a:pt x="196" y="1131"/>
                    <a:pt x="754" y="1885"/>
                    <a:pt x="726" y="2331"/>
                  </a:cubicBezTo>
                  <a:cubicBezTo>
                    <a:pt x="1256" y="2164"/>
                    <a:pt x="1675" y="2331"/>
                    <a:pt x="2149" y="1968"/>
                  </a:cubicBezTo>
                  <a:cubicBezTo>
                    <a:pt x="2512" y="1689"/>
                    <a:pt x="2260" y="1689"/>
                    <a:pt x="2372" y="1438"/>
                  </a:cubicBezTo>
                  <a:cubicBezTo>
                    <a:pt x="2428" y="1327"/>
                    <a:pt x="2651" y="1299"/>
                    <a:pt x="2623" y="992"/>
                  </a:cubicBezTo>
                  <a:cubicBezTo>
                    <a:pt x="2623" y="908"/>
                    <a:pt x="2233" y="880"/>
                    <a:pt x="2233" y="769"/>
                  </a:cubicBezTo>
                  <a:cubicBezTo>
                    <a:pt x="2233" y="694"/>
                    <a:pt x="2307" y="682"/>
                    <a:pt x="2414" y="682"/>
                  </a:cubicBezTo>
                  <a:cubicBezTo>
                    <a:pt x="2468" y="682"/>
                    <a:pt x="2530" y="685"/>
                    <a:pt x="2595" y="685"/>
                  </a:cubicBezTo>
                  <a:cubicBezTo>
                    <a:pt x="2679" y="685"/>
                    <a:pt x="2539" y="462"/>
                    <a:pt x="2456" y="350"/>
                  </a:cubicBezTo>
                  <a:cubicBezTo>
                    <a:pt x="2372" y="266"/>
                    <a:pt x="2177" y="266"/>
                    <a:pt x="2121" y="238"/>
                  </a:cubicBezTo>
                  <a:cubicBezTo>
                    <a:pt x="2065" y="183"/>
                    <a:pt x="2037" y="43"/>
                    <a:pt x="1898" y="15"/>
                  </a:cubicBezTo>
                  <a:cubicBezTo>
                    <a:pt x="1834" y="6"/>
                    <a:pt x="1765" y="1"/>
                    <a:pt x="1692" y="1"/>
                  </a:cubicBezTo>
                  <a:close/>
                </a:path>
              </a:pathLst>
            </a:custGeom>
            <a:solidFill>
              <a:srgbClr val="FFD3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280569" y="2461957"/>
              <a:ext cx="50584" cy="143463"/>
            </a:xfrm>
            <a:custGeom>
              <a:avLst/>
              <a:gdLst/>
              <a:ahLst/>
              <a:cxnLst/>
              <a:rect l="l" t="t" r="r" b="b"/>
              <a:pathLst>
                <a:path w="1312" h="3721" extrusionOk="0">
                  <a:moveTo>
                    <a:pt x="1098" y="0"/>
                  </a:moveTo>
                  <a:cubicBezTo>
                    <a:pt x="1022" y="0"/>
                    <a:pt x="963" y="37"/>
                    <a:pt x="921" y="122"/>
                  </a:cubicBezTo>
                  <a:cubicBezTo>
                    <a:pt x="670" y="736"/>
                    <a:pt x="502" y="1545"/>
                    <a:pt x="307" y="2326"/>
                  </a:cubicBezTo>
                  <a:cubicBezTo>
                    <a:pt x="223" y="2744"/>
                    <a:pt x="140" y="3135"/>
                    <a:pt x="28" y="3498"/>
                  </a:cubicBezTo>
                  <a:cubicBezTo>
                    <a:pt x="0" y="3581"/>
                    <a:pt x="56" y="3693"/>
                    <a:pt x="168" y="3721"/>
                  </a:cubicBezTo>
                  <a:lnTo>
                    <a:pt x="279" y="3721"/>
                  </a:lnTo>
                  <a:cubicBezTo>
                    <a:pt x="335" y="3693"/>
                    <a:pt x="363" y="3637"/>
                    <a:pt x="391" y="3581"/>
                  </a:cubicBezTo>
                  <a:cubicBezTo>
                    <a:pt x="474" y="3219"/>
                    <a:pt x="586" y="2800"/>
                    <a:pt x="670" y="2410"/>
                  </a:cubicBezTo>
                  <a:cubicBezTo>
                    <a:pt x="837" y="1628"/>
                    <a:pt x="1032" y="847"/>
                    <a:pt x="1256" y="261"/>
                  </a:cubicBezTo>
                  <a:cubicBezTo>
                    <a:pt x="1311" y="150"/>
                    <a:pt x="1256" y="38"/>
                    <a:pt x="1172" y="10"/>
                  </a:cubicBezTo>
                  <a:cubicBezTo>
                    <a:pt x="1146" y="4"/>
                    <a:pt x="1121" y="0"/>
                    <a:pt x="1098" y="0"/>
                  </a:cubicBezTo>
                  <a:close/>
                </a:path>
              </a:pathLst>
            </a:custGeom>
            <a:solidFill>
              <a:srgbClr val="997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261175" y="2579785"/>
              <a:ext cx="45225" cy="131048"/>
            </a:xfrm>
            <a:custGeom>
              <a:avLst/>
              <a:gdLst/>
              <a:ahLst/>
              <a:cxnLst/>
              <a:rect l="l" t="t" r="r" b="b"/>
              <a:pathLst>
                <a:path w="1173" h="3399" extrusionOk="0">
                  <a:moveTo>
                    <a:pt x="717" y="1"/>
                  </a:moveTo>
                  <a:cubicBezTo>
                    <a:pt x="453" y="1"/>
                    <a:pt x="222" y="319"/>
                    <a:pt x="85" y="525"/>
                  </a:cubicBezTo>
                  <a:cubicBezTo>
                    <a:pt x="57" y="581"/>
                    <a:pt x="29" y="665"/>
                    <a:pt x="1" y="693"/>
                  </a:cubicBezTo>
                  <a:lnTo>
                    <a:pt x="224" y="888"/>
                  </a:lnTo>
                  <a:cubicBezTo>
                    <a:pt x="280" y="776"/>
                    <a:pt x="280" y="749"/>
                    <a:pt x="336" y="665"/>
                  </a:cubicBezTo>
                  <a:cubicBezTo>
                    <a:pt x="438" y="511"/>
                    <a:pt x="611" y="240"/>
                    <a:pt x="747" y="240"/>
                  </a:cubicBezTo>
                  <a:cubicBezTo>
                    <a:pt x="759" y="240"/>
                    <a:pt x="771" y="242"/>
                    <a:pt x="782" y="246"/>
                  </a:cubicBezTo>
                  <a:cubicBezTo>
                    <a:pt x="866" y="302"/>
                    <a:pt x="922" y="609"/>
                    <a:pt x="922" y="1139"/>
                  </a:cubicBezTo>
                  <a:cubicBezTo>
                    <a:pt x="922" y="1195"/>
                    <a:pt x="922" y="1223"/>
                    <a:pt x="922" y="1251"/>
                  </a:cubicBezTo>
                  <a:cubicBezTo>
                    <a:pt x="950" y="1613"/>
                    <a:pt x="894" y="1948"/>
                    <a:pt x="866" y="2283"/>
                  </a:cubicBezTo>
                  <a:cubicBezTo>
                    <a:pt x="838" y="2534"/>
                    <a:pt x="810" y="2813"/>
                    <a:pt x="810" y="3064"/>
                  </a:cubicBezTo>
                  <a:lnTo>
                    <a:pt x="754" y="3036"/>
                  </a:lnTo>
                  <a:cubicBezTo>
                    <a:pt x="643" y="2953"/>
                    <a:pt x="475" y="2869"/>
                    <a:pt x="392" y="2813"/>
                  </a:cubicBezTo>
                  <a:lnTo>
                    <a:pt x="140" y="2869"/>
                  </a:lnTo>
                  <a:cubicBezTo>
                    <a:pt x="196" y="2953"/>
                    <a:pt x="392" y="3092"/>
                    <a:pt x="615" y="3232"/>
                  </a:cubicBezTo>
                  <a:cubicBezTo>
                    <a:pt x="698" y="3287"/>
                    <a:pt x="810" y="3343"/>
                    <a:pt x="866" y="3399"/>
                  </a:cubicBezTo>
                  <a:lnTo>
                    <a:pt x="1061" y="3287"/>
                  </a:lnTo>
                  <a:cubicBezTo>
                    <a:pt x="1033" y="2980"/>
                    <a:pt x="1089" y="2646"/>
                    <a:pt x="1117" y="2311"/>
                  </a:cubicBezTo>
                  <a:cubicBezTo>
                    <a:pt x="1145" y="1976"/>
                    <a:pt x="1173" y="1613"/>
                    <a:pt x="1173" y="1251"/>
                  </a:cubicBezTo>
                  <a:cubicBezTo>
                    <a:pt x="1173" y="1223"/>
                    <a:pt x="1173" y="1195"/>
                    <a:pt x="1173" y="1139"/>
                  </a:cubicBezTo>
                  <a:cubicBezTo>
                    <a:pt x="1173" y="665"/>
                    <a:pt x="1145" y="191"/>
                    <a:pt x="894" y="51"/>
                  </a:cubicBezTo>
                  <a:cubicBezTo>
                    <a:pt x="834" y="16"/>
                    <a:pt x="774" y="1"/>
                    <a:pt x="717" y="1"/>
                  </a:cubicBezTo>
                  <a:close/>
                </a:path>
              </a:pathLst>
            </a:custGeom>
            <a:solidFill>
              <a:srgbClr val="72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266573" y="2688243"/>
              <a:ext cx="24791" cy="10526"/>
            </a:xfrm>
            <a:custGeom>
              <a:avLst/>
              <a:gdLst/>
              <a:ahLst/>
              <a:cxnLst/>
              <a:rect l="l" t="t" r="r" b="b"/>
              <a:pathLst>
                <a:path w="643" h="273" extrusionOk="0">
                  <a:moveTo>
                    <a:pt x="252" y="0"/>
                  </a:moveTo>
                  <a:lnTo>
                    <a:pt x="0" y="56"/>
                  </a:lnTo>
                  <a:cubicBezTo>
                    <a:pt x="56" y="112"/>
                    <a:pt x="140" y="167"/>
                    <a:pt x="252" y="251"/>
                  </a:cubicBezTo>
                  <a:cubicBezTo>
                    <a:pt x="321" y="265"/>
                    <a:pt x="391" y="272"/>
                    <a:pt x="457" y="272"/>
                  </a:cubicBezTo>
                  <a:cubicBezTo>
                    <a:pt x="524" y="272"/>
                    <a:pt x="586" y="265"/>
                    <a:pt x="642" y="251"/>
                  </a:cubicBezTo>
                  <a:lnTo>
                    <a:pt x="614" y="223"/>
                  </a:lnTo>
                  <a:cubicBezTo>
                    <a:pt x="503" y="140"/>
                    <a:pt x="335" y="56"/>
                    <a:pt x="252" y="0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263334" y="2586301"/>
              <a:ext cx="26950" cy="27760"/>
            </a:xfrm>
            <a:custGeom>
              <a:avLst/>
              <a:gdLst/>
              <a:ahLst/>
              <a:cxnLst/>
              <a:rect l="l" t="t" r="r" b="b"/>
              <a:pathLst>
                <a:path w="699" h="720" extrusionOk="0">
                  <a:moveTo>
                    <a:pt x="558" y="1"/>
                  </a:moveTo>
                  <a:cubicBezTo>
                    <a:pt x="353" y="1"/>
                    <a:pt x="113" y="394"/>
                    <a:pt x="1" y="552"/>
                  </a:cubicBezTo>
                  <a:lnTo>
                    <a:pt x="168" y="719"/>
                  </a:lnTo>
                  <a:cubicBezTo>
                    <a:pt x="224" y="607"/>
                    <a:pt x="224" y="580"/>
                    <a:pt x="280" y="496"/>
                  </a:cubicBezTo>
                  <a:cubicBezTo>
                    <a:pt x="386" y="336"/>
                    <a:pt x="543" y="75"/>
                    <a:pt x="678" y="75"/>
                  </a:cubicBezTo>
                  <a:cubicBezTo>
                    <a:pt x="685" y="75"/>
                    <a:pt x="692" y="76"/>
                    <a:pt x="698" y="77"/>
                  </a:cubicBezTo>
                  <a:cubicBezTo>
                    <a:pt x="655" y="23"/>
                    <a:pt x="608" y="1"/>
                    <a:pt x="558" y="1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2288087" y="2579592"/>
              <a:ext cx="18314" cy="130200"/>
            </a:xfrm>
            <a:custGeom>
              <a:avLst/>
              <a:gdLst/>
              <a:ahLst/>
              <a:cxnLst/>
              <a:rect l="l" t="t" r="r" b="b"/>
              <a:pathLst>
                <a:path w="475" h="3377" extrusionOk="0">
                  <a:moveTo>
                    <a:pt x="0" y="0"/>
                  </a:moveTo>
                  <a:cubicBezTo>
                    <a:pt x="224" y="84"/>
                    <a:pt x="307" y="279"/>
                    <a:pt x="335" y="530"/>
                  </a:cubicBezTo>
                  <a:cubicBezTo>
                    <a:pt x="391" y="1088"/>
                    <a:pt x="391" y="1702"/>
                    <a:pt x="307" y="2288"/>
                  </a:cubicBezTo>
                  <a:cubicBezTo>
                    <a:pt x="307" y="2651"/>
                    <a:pt x="279" y="3013"/>
                    <a:pt x="224" y="3376"/>
                  </a:cubicBezTo>
                  <a:lnTo>
                    <a:pt x="363" y="3292"/>
                  </a:lnTo>
                  <a:cubicBezTo>
                    <a:pt x="335" y="2985"/>
                    <a:pt x="391" y="2651"/>
                    <a:pt x="419" y="2316"/>
                  </a:cubicBezTo>
                  <a:cubicBezTo>
                    <a:pt x="447" y="1981"/>
                    <a:pt x="475" y="1618"/>
                    <a:pt x="475" y="1256"/>
                  </a:cubicBezTo>
                  <a:cubicBezTo>
                    <a:pt x="475" y="1228"/>
                    <a:pt x="475" y="1200"/>
                    <a:pt x="475" y="1144"/>
                  </a:cubicBezTo>
                  <a:cubicBezTo>
                    <a:pt x="475" y="670"/>
                    <a:pt x="447" y="196"/>
                    <a:pt x="196" y="56"/>
                  </a:cubicBezTo>
                  <a:cubicBezTo>
                    <a:pt x="140" y="0"/>
                    <a:pt x="56" y="0"/>
                    <a:pt x="0" y="0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2276250" y="2569529"/>
              <a:ext cx="24791" cy="37398"/>
            </a:xfrm>
            <a:custGeom>
              <a:avLst/>
              <a:gdLst/>
              <a:ahLst/>
              <a:cxnLst/>
              <a:rect l="l" t="t" r="r" b="b"/>
              <a:pathLst>
                <a:path w="643" h="970" extrusionOk="0">
                  <a:moveTo>
                    <a:pt x="441" y="0"/>
                  </a:moveTo>
                  <a:cubicBezTo>
                    <a:pt x="416" y="0"/>
                    <a:pt x="390" y="4"/>
                    <a:pt x="363" y="10"/>
                  </a:cubicBezTo>
                  <a:cubicBezTo>
                    <a:pt x="196" y="66"/>
                    <a:pt x="84" y="205"/>
                    <a:pt x="28" y="401"/>
                  </a:cubicBezTo>
                  <a:cubicBezTo>
                    <a:pt x="1" y="596"/>
                    <a:pt x="28" y="791"/>
                    <a:pt x="168" y="903"/>
                  </a:cubicBezTo>
                  <a:cubicBezTo>
                    <a:pt x="188" y="944"/>
                    <a:pt x="239" y="970"/>
                    <a:pt x="297" y="970"/>
                  </a:cubicBezTo>
                  <a:cubicBezTo>
                    <a:pt x="318" y="970"/>
                    <a:pt x="341" y="966"/>
                    <a:pt x="363" y="959"/>
                  </a:cubicBezTo>
                  <a:lnTo>
                    <a:pt x="419" y="903"/>
                  </a:lnTo>
                  <a:cubicBezTo>
                    <a:pt x="503" y="847"/>
                    <a:pt x="503" y="736"/>
                    <a:pt x="419" y="652"/>
                  </a:cubicBezTo>
                  <a:cubicBezTo>
                    <a:pt x="391" y="624"/>
                    <a:pt x="391" y="568"/>
                    <a:pt x="391" y="484"/>
                  </a:cubicBezTo>
                  <a:cubicBezTo>
                    <a:pt x="419" y="429"/>
                    <a:pt x="447" y="373"/>
                    <a:pt x="503" y="345"/>
                  </a:cubicBezTo>
                  <a:cubicBezTo>
                    <a:pt x="586" y="317"/>
                    <a:pt x="642" y="205"/>
                    <a:pt x="614" y="122"/>
                  </a:cubicBezTo>
                  <a:cubicBezTo>
                    <a:pt x="593" y="37"/>
                    <a:pt x="523" y="0"/>
                    <a:pt x="441" y="0"/>
                  </a:cubicBezTo>
                  <a:close/>
                </a:path>
              </a:pathLst>
            </a:custGeom>
            <a:solidFill>
              <a:srgbClr val="997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2463402" y="1970329"/>
              <a:ext cx="412037" cy="298146"/>
            </a:xfrm>
            <a:custGeom>
              <a:avLst/>
              <a:gdLst/>
              <a:ahLst/>
              <a:cxnLst/>
              <a:rect l="l" t="t" r="r" b="b"/>
              <a:pathLst>
                <a:path w="10687" h="7733" extrusionOk="0">
                  <a:moveTo>
                    <a:pt x="2714" y="1"/>
                  </a:moveTo>
                  <a:cubicBezTo>
                    <a:pt x="2290" y="1"/>
                    <a:pt x="1875" y="116"/>
                    <a:pt x="1508" y="262"/>
                  </a:cubicBezTo>
                  <a:cubicBezTo>
                    <a:pt x="810" y="569"/>
                    <a:pt x="1" y="1657"/>
                    <a:pt x="531" y="2299"/>
                  </a:cubicBezTo>
                  <a:cubicBezTo>
                    <a:pt x="754" y="2606"/>
                    <a:pt x="1173" y="2746"/>
                    <a:pt x="1452" y="2997"/>
                  </a:cubicBezTo>
                  <a:cubicBezTo>
                    <a:pt x="1759" y="3248"/>
                    <a:pt x="2010" y="3582"/>
                    <a:pt x="2289" y="3917"/>
                  </a:cubicBezTo>
                  <a:cubicBezTo>
                    <a:pt x="2791" y="4531"/>
                    <a:pt x="3070" y="5173"/>
                    <a:pt x="3544" y="5787"/>
                  </a:cubicBezTo>
                  <a:cubicBezTo>
                    <a:pt x="4046" y="6456"/>
                    <a:pt x="4828" y="7628"/>
                    <a:pt x="5637" y="7712"/>
                  </a:cubicBezTo>
                  <a:cubicBezTo>
                    <a:pt x="5772" y="7726"/>
                    <a:pt x="5906" y="7733"/>
                    <a:pt x="6040" y="7733"/>
                  </a:cubicBezTo>
                  <a:cubicBezTo>
                    <a:pt x="7723" y="7733"/>
                    <a:pt x="9265" y="6648"/>
                    <a:pt x="10686" y="5898"/>
                  </a:cubicBezTo>
                  <a:cubicBezTo>
                    <a:pt x="10491" y="5312"/>
                    <a:pt x="10100" y="4754"/>
                    <a:pt x="9849" y="4419"/>
                  </a:cubicBezTo>
                  <a:cubicBezTo>
                    <a:pt x="9487" y="4587"/>
                    <a:pt x="8984" y="4754"/>
                    <a:pt x="8566" y="4894"/>
                  </a:cubicBezTo>
                  <a:cubicBezTo>
                    <a:pt x="7837" y="5115"/>
                    <a:pt x="7143" y="5371"/>
                    <a:pt x="6636" y="5371"/>
                  </a:cubicBezTo>
                  <a:cubicBezTo>
                    <a:pt x="6503" y="5371"/>
                    <a:pt x="6383" y="5353"/>
                    <a:pt x="6278" y="5312"/>
                  </a:cubicBezTo>
                  <a:cubicBezTo>
                    <a:pt x="5804" y="5117"/>
                    <a:pt x="5162" y="3638"/>
                    <a:pt x="5051" y="3164"/>
                  </a:cubicBezTo>
                  <a:cubicBezTo>
                    <a:pt x="4828" y="2355"/>
                    <a:pt x="4855" y="1406"/>
                    <a:pt x="4297" y="737"/>
                  </a:cubicBezTo>
                  <a:cubicBezTo>
                    <a:pt x="3812" y="189"/>
                    <a:pt x="3256" y="1"/>
                    <a:pt x="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593567" y="1973992"/>
              <a:ext cx="254964" cy="231330"/>
            </a:xfrm>
            <a:custGeom>
              <a:avLst/>
              <a:gdLst/>
              <a:ahLst/>
              <a:cxnLst/>
              <a:rect l="l" t="t" r="r" b="b"/>
              <a:pathLst>
                <a:path w="6613" h="6000" extrusionOk="0">
                  <a:moveTo>
                    <a:pt x="1" y="0"/>
                  </a:moveTo>
                  <a:lnTo>
                    <a:pt x="1" y="0"/>
                  </a:lnTo>
                  <a:cubicBezTo>
                    <a:pt x="1312" y="1004"/>
                    <a:pt x="1284" y="3766"/>
                    <a:pt x="2400" y="5050"/>
                  </a:cubicBezTo>
                  <a:cubicBezTo>
                    <a:pt x="2512" y="5161"/>
                    <a:pt x="2121" y="5273"/>
                    <a:pt x="2037" y="5301"/>
                  </a:cubicBezTo>
                  <a:lnTo>
                    <a:pt x="2567" y="5329"/>
                  </a:lnTo>
                  <a:cubicBezTo>
                    <a:pt x="2730" y="5546"/>
                    <a:pt x="2155" y="6000"/>
                    <a:pt x="2404" y="6000"/>
                  </a:cubicBezTo>
                  <a:cubicBezTo>
                    <a:pt x="2411" y="6000"/>
                    <a:pt x="2419" y="5999"/>
                    <a:pt x="2428" y="5998"/>
                  </a:cubicBezTo>
                  <a:cubicBezTo>
                    <a:pt x="2583" y="5998"/>
                    <a:pt x="2834" y="5543"/>
                    <a:pt x="2959" y="5543"/>
                  </a:cubicBezTo>
                  <a:cubicBezTo>
                    <a:pt x="2969" y="5543"/>
                    <a:pt x="2978" y="5546"/>
                    <a:pt x="2986" y="5552"/>
                  </a:cubicBezTo>
                  <a:cubicBezTo>
                    <a:pt x="3070" y="5580"/>
                    <a:pt x="3042" y="5915"/>
                    <a:pt x="3125" y="5915"/>
                  </a:cubicBezTo>
                  <a:cubicBezTo>
                    <a:pt x="3131" y="5916"/>
                    <a:pt x="3135" y="5916"/>
                    <a:pt x="3140" y="5916"/>
                  </a:cubicBezTo>
                  <a:cubicBezTo>
                    <a:pt x="3290" y="5916"/>
                    <a:pt x="3241" y="5496"/>
                    <a:pt x="3377" y="5496"/>
                  </a:cubicBezTo>
                  <a:cubicBezTo>
                    <a:pt x="4520" y="5413"/>
                    <a:pt x="5525" y="4771"/>
                    <a:pt x="6613" y="4492"/>
                  </a:cubicBezTo>
                  <a:cubicBezTo>
                    <a:pt x="6557" y="4436"/>
                    <a:pt x="6529" y="4380"/>
                    <a:pt x="6473" y="4324"/>
                  </a:cubicBezTo>
                  <a:cubicBezTo>
                    <a:pt x="6111" y="4492"/>
                    <a:pt x="5608" y="4659"/>
                    <a:pt x="5190" y="4799"/>
                  </a:cubicBezTo>
                  <a:cubicBezTo>
                    <a:pt x="4461" y="5020"/>
                    <a:pt x="3767" y="5276"/>
                    <a:pt x="3260" y="5276"/>
                  </a:cubicBezTo>
                  <a:cubicBezTo>
                    <a:pt x="3127" y="5276"/>
                    <a:pt x="3007" y="5258"/>
                    <a:pt x="2902" y="5217"/>
                  </a:cubicBezTo>
                  <a:cubicBezTo>
                    <a:pt x="2428" y="5022"/>
                    <a:pt x="1786" y="3543"/>
                    <a:pt x="1675" y="3069"/>
                  </a:cubicBezTo>
                  <a:cubicBezTo>
                    <a:pt x="1452" y="2260"/>
                    <a:pt x="1479" y="1311"/>
                    <a:pt x="921" y="642"/>
                  </a:cubicBezTo>
                  <a:cubicBezTo>
                    <a:pt x="615" y="307"/>
                    <a:pt x="308" y="112"/>
                    <a:pt x="1" y="0"/>
                  </a:cubicBezTo>
                  <a:close/>
                </a:path>
              </a:pathLst>
            </a:custGeom>
            <a:solidFill>
              <a:srgbClr val="B5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69879" y="1997627"/>
              <a:ext cx="405560" cy="270849"/>
            </a:xfrm>
            <a:custGeom>
              <a:avLst/>
              <a:gdLst/>
              <a:ahLst/>
              <a:cxnLst/>
              <a:rect l="l" t="t" r="r" b="b"/>
              <a:pathLst>
                <a:path w="10519" h="7025" extrusionOk="0">
                  <a:moveTo>
                    <a:pt x="726" y="1"/>
                  </a:moveTo>
                  <a:cubicBezTo>
                    <a:pt x="279" y="475"/>
                    <a:pt x="0" y="1145"/>
                    <a:pt x="363" y="1591"/>
                  </a:cubicBezTo>
                  <a:cubicBezTo>
                    <a:pt x="586" y="1898"/>
                    <a:pt x="1005" y="2038"/>
                    <a:pt x="1284" y="2289"/>
                  </a:cubicBezTo>
                  <a:cubicBezTo>
                    <a:pt x="1591" y="2540"/>
                    <a:pt x="1842" y="2874"/>
                    <a:pt x="2121" y="3209"/>
                  </a:cubicBezTo>
                  <a:cubicBezTo>
                    <a:pt x="2623" y="3823"/>
                    <a:pt x="2902" y="4465"/>
                    <a:pt x="3376" y="5079"/>
                  </a:cubicBezTo>
                  <a:cubicBezTo>
                    <a:pt x="3878" y="5748"/>
                    <a:pt x="4660" y="6920"/>
                    <a:pt x="5469" y="7004"/>
                  </a:cubicBezTo>
                  <a:cubicBezTo>
                    <a:pt x="5604" y="7018"/>
                    <a:pt x="5738" y="7025"/>
                    <a:pt x="5872" y="7025"/>
                  </a:cubicBezTo>
                  <a:cubicBezTo>
                    <a:pt x="7555" y="7025"/>
                    <a:pt x="9097" y="5940"/>
                    <a:pt x="10518" y="5190"/>
                  </a:cubicBezTo>
                  <a:cubicBezTo>
                    <a:pt x="10490" y="5051"/>
                    <a:pt x="10435" y="4939"/>
                    <a:pt x="10351" y="4800"/>
                  </a:cubicBezTo>
                  <a:cubicBezTo>
                    <a:pt x="9877" y="5051"/>
                    <a:pt x="9347" y="5246"/>
                    <a:pt x="8900" y="5469"/>
                  </a:cubicBezTo>
                  <a:cubicBezTo>
                    <a:pt x="8147" y="5832"/>
                    <a:pt x="7449" y="6055"/>
                    <a:pt x="6640" y="6194"/>
                  </a:cubicBezTo>
                  <a:cubicBezTo>
                    <a:pt x="6486" y="6220"/>
                    <a:pt x="6339" y="6232"/>
                    <a:pt x="6197" y="6232"/>
                  </a:cubicBezTo>
                  <a:cubicBezTo>
                    <a:pt x="5081" y="6232"/>
                    <a:pt x="4336" y="5483"/>
                    <a:pt x="3767" y="4493"/>
                  </a:cubicBezTo>
                  <a:cubicBezTo>
                    <a:pt x="3153" y="3488"/>
                    <a:pt x="2818" y="2400"/>
                    <a:pt x="1730" y="1759"/>
                  </a:cubicBezTo>
                  <a:cubicBezTo>
                    <a:pt x="1312" y="1507"/>
                    <a:pt x="837" y="1228"/>
                    <a:pt x="698" y="698"/>
                  </a:cubicBezTo>
                  <a:cubicBezTo>
                    <a:pt x="614" y="447"/>
                    <a:pt x="642" y="196"/>
                    <a:pt x="726" y="1"/>
                  </a:cubicBezTo>
                  <a:close/>
                </a:path>
              </a:pathLst>
            </a:custGeom>
            <a:solidFill>
              <a:srgbClr val="BC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144340" y="2081563"/>
              <a:ext cx="174269" cy="442110"/>
            </a:xfrm>
            <a:custGeom>
              <a:avLst/>
              <a:gdLst/>
              <a:ahLst/>
              <a:cxnLst/>
              <a:rect l="l" t="t" r="r" b="b"/>
              <a:pathLst>
                <a:path w="4520" h="11467" extrusionOk="0">
                  <a:moveTo>
                    <a:pt x="140" y="0"/>
                  </a:moveTo>
                  <a:cubicBezTo>
                    <a:pt x="56" y="0"/>
                    <a:pt x="0" y="56"/>
                    <a:pt x="0" y="140"/>
                  </a:cubicBezTo>
                  <a:cubicBezTo>
                    <a:pt x="56" y="2595"/>
                    <a:pt x="3739" y="10797"/>
                    <a:pt x="4269" y="11411"/>
                  </a:cubicBezTo>
                  <a:lnTo>
                    <a:pt x="4380" y="11467"/>
                  </a:lnTo>
                  <a:lnTo>
                    <a:pt x="4464" y="11411"/>
                  </a:lnTo>
                  <a:cubicBezTo>
                    <a:pt x="4520" y="11383"/>
                    <a:pt x="4520" y="11299"/>
                    <a:pt x="4492" y="11215"/>
                  </a:cubicBezTo>
                  <a:cubicBezTo>
                    <a:pt x="3990" y="10630"/>
                    <a:pt x="307" y="2455"/>
                    <a:pt x="279" y="140"/>
                  </a:cubicBezTo>
                  <a:cubicBezTo>
                    <a:pt x="279" y="56"/>
                    <a:pt x="223" y="0"/>
                    <a:pt x="140" y="0"/>
                  </a:cubicBezTo>
                  <a:close/>
                </a:path>
              </a:pathLst>
            </a:custGeom>
            <a:solidFill>
              <a:srgbClr val="33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099152" y="2175524"/>
              <a:ext cx="260323" cy="226588"/>
            </a:xfrm>
            <a:custGeom>
              <a:avLst/>
              <a:gdLst/>
              <a:ahLst/>
              <a:cxnLst/>
              <a:rect l="l" t="t" r="r" b="b"/>
              <a:pathLst>
                <a:path w="6752" h="5877" extrusionOk="0">
                  <a:moveTo>
                    <a:pt x="6213" y="1"/>
                  </a:moveTo>
                  <a:cubicBezTo>
                    <a:pt x="5207" y="1"/>
                    <a:pt x="2730" y="221"/>
                    <a:pt x="1563" y="1692"/>
                  </a:cubicBezTo>
                  <a:cubicBezTo>
                    <a:pt x="503" y="3031"/>
                    <a:pt x="224" y="4398"/>
                    <a:pt x="0" y="5710"/>
                  </a:cubicBezTo>
                  <a:cubicBezTo>
                    <a:pt x="0" y="5793"/>
                    <a:pt x="56" y="5849"/>
                    <a:pt x="140" y="5877"/>
                  </a:cubicBezTo>
                  <a:cubicBezTo>
                    <a:pt x="224" y="5877"/>
                    <a:pt x="279" y="5821"/>
                    <a:pt x="279" y="5765"/>
                  </a:cubicBezTo>
                  <a:cubicBezTo>
                    <a:pt x="475" y="4482"/>
                    <a:pt x="754" y="3143"/>
                    <a:pt x="1786" y="1859"/>
                  </a:cubicBezTo>
                  <a:cubicBezTo>
                    <a:pt x="2902" y="431"/>
                    <a:pt x="5286" y="288"/>
                    <a:pt x="6209" y="288"/>
                  </a:cubicBezTo>
                  <a:cubicBezTo>
                    <a:pt x="6439" y="288"/>
                    <a:pt x="6579" y="297"/>
                    <a:pt x="6585" y="297"/>
                  </a:cubicBezTo>
                  <a:cubicBezTo>
                    <a:pt x="6594" y="302"/>
                    <a:pt x="6605" y="304"/>
                    <a:pt x="6616" y="304"/>
                  </a:cubicBezTo>
                  <a:cubicBezTo>
                    <a:pt x="6668" y="304"/>
                    <a:pt x="6729" y="254"/>
                    <a:pt x="6752" y="186"/>
                  </a:cubicBezTo>
                  <a:cubicBezTo>
                    <a:pt x="6752" y="102"/>
                    <a:pt x="6696" y="46"/>
                    <a:pt x="6612" y="18"/>
                  </a:cubicBezTo>
                  <a:cubicBezTo>
                    <a:pt x="6549" y="9"/>
                    <a:pt x="6409" y="1"/>
                    <a:pt x="6213" y="1"/>
                  </a:cubicBezTo>
                  <a:close/>
                </a:path>
              </a:pathLst>
            </a:custGeom>
            <a:solidFill>
              <a:srgbClr val="33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2924879" y="2133190"/>
              <a:ext cx="377608" cy="395883"/>
            </a:xfrm>
            <a:custGeom>
              <a:avLst/>
              <a:gdLst/>
              <a:ahLst/>
              <a:cxnLst/>
              <a:rect l="l" t="t" r="r" b="b"/>
              <a:pathLst>
                <a:path w="9794" h="10268" extrusionOk="0">
                  <a:moveTo>
                    <a:pt x="112" y="0"/>
                  </a:moveTo>
                  <a:cubicBezTo>
                    <a:pt x="56" y="0"/>
                    <a:pt x="1" y="56"/>
                    <a:pt x="1" y="140"/>
                  </a:cubicBezTo>
                  <a:cubicBezTo>
                    <a:pt x="1" y="195"/>
                    <a:pt x="56" y="251"/>
                    <a:pt x="112" y="251"/>
                  </a:cubicBezTo>
                  <a:cubicBezTo>
                    <a:pt x="447" y="419"/>
                    <a:pt x="2874" y="3069"/>
                    <a:pt x="5246" y="5608"/>
                  </a:cubicBezTo>
                  <a:cubicBezTo>
                    <a:pt x="6669" y="7142"/>
                    <a:pt x="8147" y="8760"/>
                    <a:pt x="9542" y="10239"/>
                  </a:cubicBezTo>
                  <a:lnTo>
                    <a:pt x="9626" y="10267"/>
                  </a:lnTo>
                  <a:lnTo>
                    <a:pt x="9737" y="10239"/>
                  </a:lnTo>
                  <a:cubicBezTo>
                    <a:pt x="9793" y="10183"/>
                    <a:pt x="9793" y="10100"/>
                    <a:pt x="9737" y="10044"/>
                  </a:cubicBezTo>
                  <a:cubicBezTo>
                    <a:pt x="8343" y="8565"/>
                    <a:pt x="6864" y="6975"/>
                    <a:pt x="5441" y="5413"/>
                  </a:cubicBezTo>
                  <a:cubicBezTo>
                    <a:pt x="1200" y="837"/>
                    <a:pt x="363" y="0"/>
                    <a:pt x="140" y="0"/>
                  </a:cubicBezTo>
                  <a:close/>
                </a:path>
              </a:pathLst>
            </a:custGeom>
            <a:solidFill>
              <a:srgbClr val="33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2493552" y="2275963"/>
              <a:ext cx="388326" cy="222964"/>
            </a:xfrm>
            <a:custGeom>
              <a:avLst/>
              <a:gdLst/>
              <a:ahLst/>
              <a:cxnLst/>
              <a:rect l="l" t="t" r="r" b="b"/>
              <a:pathLst>
                <a:path w="10072" h="5783" extrusionOk="0">
                  <a:moveTo>
                    <a:pt x="126" y="0"/>
                  </a:moveTo>
                  <a:cubicBezTo>
                    <a:pt x="66" y="0"/>
                    <a:pt x="28" y="50"/>
                    <a:pt x="28" y="119"/>
                  </a:cubicBezTo>
                  <a:cubicBezTo>
                    <a:pt x="0" y="203"/>
                    <a:pt x="56" y="259"/>
                    <a:pt x="140" y="259"/>
                  </a:cubicBezTo>
                  <a:cubicBezTo>
                    <a:pt x="586" y="287"/>
                    <a:pt x="1172" y="622"/>
                    <a:pt x="1730" y="928"/>
                  </a:cubicBezTo>
                  <a:cubicBezTo>
                    <a:pt x="2009" y="1068"/>
                    <a:pt x="2260" y="1207"/>
                    <a:pt x="2511" y="1319"/>
                  </a:cubicBezTo>
                  <a:lnTo>
                    <a:pt x="3013" y="1542"/>
                  </a:lnTo>
                  <a:cubicBezTo>
                    <a:pt x="3767" y="1877"/>
                    <a:pt x="4492" y="2184"/>
                    <a:pt x="5189" y="2574"/>
                  </a:cubicBezTo>
                  <a:cubicBezTo>
                    <a:pt x="6696" y="3356"/>
                    <a:pt x="8119" y="4332"/>
                    <a:pt x="9821" y="5755"/>
                  </a:cubicBezTo>
                  <a:lnTo>
                    <a:pt x="9904" y="5783"/>
                  </a:lnTo>
                  <a:lnTo>
                    <a:pt x="10016" y="5727"/>
                  </a:lnTo>
                  <a:cubicBezTo>
                    <a:pt x="10072" y="5671"/>
                    <a:pt x="10044" y="5588"/>
                    <a:pt x="9988" y="5532"/>
                  </a:cubicBezTo>
                  <a:cubicBezTo>
                    <a:pt x="8286" y="4109"/>
                    <a:pt x="6835" y="3105"/>
                    <a:pt x="5329" y="2323"/>
                  </a:cubicBezTo>
                  <a:cubicBezTo>
                    <a:pt x="4604" y="1961"/>
                    <a:pt x="3878" y="1626"/>
                    <a:pt x="3125" y="1291"/>
                  </a:cubicBezTo>
                  <a:lnTo>
                    <a:pt x="2623" y="1068"/>
                  </a:lnTo>
                  <a:cubicBezTo>
                    <a:pt x="2399" y="956"/>
                    <a:pt x="2148" y="817"/>
                    <a:pt x="1869" y="677"/>
                  </a:cubicBezTo>
                  <a:cubicBezTo>
                    <a:pt x="1284" y="370"/>
                    <a:pt x="670" y="36"/>
                    <a:pt x="168" y="8"/>
                  </a:cubicBezTo>
                  <a:cubicBezTo>
                    <a:pt x="153" y="3"/>
                    <a:pt x="139" y="0"/>
                    <a:pt x="126" y="0"/>
                  </a:cubicBezTo>
                  <a:close/>
                </a:path>
              </a:pathLst>
            </a:custGeom>
            <a:solidFill>
              <a:srgbClr val="331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2251498" y="2936698"/>
              <a:ext cx="54902" cy="703513"/>
            </a:xfrm>
            <a:custGeom>
              <a:avLst/>
              <a:gdLst/>
              <a:ahLst/>
              <a:cxnLst/>
              <a:rect l="l" t="t" r="r" b="b"/>
              <a:pathLst>
                <a:path w="1424" h="18247" extrusionOk="0">
                  <a:moveTo>
                    <a:pt x="1" y="1"/>
                  </a:moveTo>
                  <a:lnTo>
                    <a:pt x="1" y="18247"/>
                  </a:lnTo>
                  <a:lnTo>
                    <a:pt x="1424" y="18247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2296685" y="2936698"/>
              <a:ext cx="9716" cy="703513"/>
            </a:xfrm>
            <a:custGeom>
              <a:avLst/>
              <a:gdLst/>
              <a:ahLst/>
              <a:cxnLst/>
              <a:rect l="l" t="t" r="r" b="b"/>
              <a:pathLst>
                <a:path w="252" h="18247" extrusionOk="0">
                  <a:moveTo>
                    <a:pt x="1" y="1"/>
                  </a:moveTo>
                  <a:lnTo>
                    <a:pt x="1" y="18247"/>
                  </a:lnTo>
                  <a:lnTo>
                    <a:pt x="252" y="18247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7B8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2195591" y="3098055"/>
              <a:ext cx="55943" cy="79655"/>
            </a:xfrm>
            <a:custGeom>
              <a:avLst/>
              <a:gdLst/>
              <a:ahLst/>
              <a:cxnLst/>
              <a:rect l="l" t="t" r="r" b="b"/>
              <a:pathLst>
                <a:path w="1451" h="2066" extrusionOk="0">
                  <a:moveTo>
                    <a:pt x="0" y="1"/>
                  </a:moveTo>
                  <a:lnTo>
                    <a:pt x="0" y="2065"/>
                  </a:lnTo>
                  <a:lnTo>
                    <a:pt x="1451" y="2065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2240740" y="3098055"/>
              <a:ext cx="10795" cy="79655"/>
            </a:xfrm>
            <a:custGeom>
              <a:avLst/>
              <a:gdLst/>
              <a:ahLst/>
              <a:cxnLst/>
              <a:rect l="l" t="t" r="r" b="b"/>
              <a:pathLst>
                <a:path w="280" h="2066" extrusionOk="0">
                  <a:moveTo>
                    <a:pt x="1" y="1"/>
                  </a:moveTo>
                  <a:lnTo>
                    <a:pt x="1" y="2065"/>
                  </a:lnTo>
                  <a:lnTo>
                    <a:pt x="280" y="2065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7B8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95591" y="3458400"/>
              <a:ext cx="55943" cy="79655"/>
            </a:xfrm>
            <a:custGeom>
              <a:avLst/>
              <a:gdLst/>
              <a:ahLst/>
              <a:cxnLst/>
              <a:rect l="l" t="t" r="r" b="b"/>
              <a:pathLst>
                <a:path w="1451" h="2066" extrusionOk="0">
                  <a:moveTo>
                    <a:pt x="0" y="1"/>
                  </a:moveTo>
                  <a:lnTo>
                    <a:pt x="0" y="2065"/>
                  </a:lnTo>
                  <a:lnTo>
                    <a:pt x="1451" y="2065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2240740" y="3458400"/>
              <a:ext cx="10795" cy="79655"/>
            </a:xfrm>
            <a:custGeom>
              <a:avLst/>
              <a:gdLst/>
              <a:ahLst/>
              <a:cxnLst/>
              <a:rect l="l" t="t" r="r" b="b"/>
              <a:pathLst>
                <a:path w="280" h="2066" extrusionOk="0">
                  <a:moveTo>
                    <a:pt x="1" y="1"/>
                  </a:moveTo>
                  <a:lnTo>
                    <a:pt x="1" y="2065"/>
                  </a:lnTo>
                  <a:lnTo>
                    <a:pt x="280" y="2065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7B8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2195591" y="3277688"/>
              <a:ext cx="55943" cy="80734"/>
            </a:xfrm>
            <a:custGeom>
              <a:avLst/>
              <a:gdLst/>
              <a:ahLst/>
              <a:cxnLst/>
              <a:rect l="l" t="t" r="r" b="b"/>
              <a:pathLst>
                <a:path w="1451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1451" y="2093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240740" y="3277688"/>
              <a:ext cx="10795" cy="80734"/>
            </a:xfrm>
            <a:custGeom>
              <a:avLst/>
              <a:gdLst/>
              <a:ahLst/>
              <a:cxnLst/>
              <a:rect l="l" t="t" r="r" b="b"/>
              <a:pathLst>
                <a:path w="280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280" y="2093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7B8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35"/>
          <p:cNvGrpSpPr/>
          <p:nvPr/>
        </p:nvGrpSpPr>
        <p:grpSpPr>
          <a:xfrm rot="5631927" flipH="1">
            <a:off x="6184552" y="2754801"/>
            <a:ext cx="722671" cy="824197"/>
            <a:chOff x="2325495" y="2953905"/>
            <a:chExt cx="531943" cy="588175"/>
          </a:xfrm>
        </p:grpSpPr>
        <p:sp>
          <p:nvSpPr>
            <p:cNvPr id="2024" name="Google Shape;2024;p35"/>
            <p:cNvSpPr/>
            <p:nvPr/>
          </p:nvSpPr>
          <p:spPr>
            <a:xfrm>
              <a:off x="2640220" y="3158009"/>
              <a:ext cx="105024" cy="218182"/>
            </a:xfrm>
            <a:custGeom>
              <a:avLst/>
              <a:gdLst/>
              <a:ahLst/>
              <a:cxnLst/>
              <a:rect l="l" t="t" r="r" b="b"/>
              <a:pathLst>
                <a:path w="1201" h="2495" extrusionOk="0">
                  <a:moveTo>
                    <a:pt x="1055" y="1"/>
                  </a:moveTo>
                  <a:cubicBezTo>
                    <a:pt x="1003" y="1"/>
                    <a:pt x="962" y="26"/>
                    <a:pt x="921" y="67"/>
                  </a:cubicBezTo>
                  <a:cubicBezTo>
                    <a:pt x="698" y="458"/>
                    <a:pt x="503" y="1016"/>
                    <a:pt x="335" y="1546"/>
                  </a:cubicBezTo>
                  <a:cubicBezTo>
                    <a:pt x="224" y="1825"/>
                    <a:pt x="140" y="2104"/>
                    <a:pt x="29" y="2327"/>
                  </a:cubicBezTo>
                  <a:cubicBezTo>
                    <a:pt x="1" y="2411"/>
                    <a:pt x="56" y="2467"/>
                    <a:pt x="112" y="2494"/>
                  </a:cubicBezTo>
                  <a:lnTo>
                    <a:pt x="196" y="2494"/>
                  </a:lnTo>
                  <a:lnTo>
                    <a:pt x="280" y="2439"/>
                  </a:lnTo>
                  <a:cubicBezTo>
                    <a:pt x="363" y="2188"/>
                    <a:pt x="475" y="1909"/>
                    <a:pt x="559" y="1630"/>
                  </a:cubicBezTo>
                  <a:cubicBezTo>
                    <a:pt x="754" y="1127"/>
                    <a:pt x="949" y="569"/>
                    <a:pt x="1144" y="179"/>
                  </a:cubicBezTo>
                  <a:cubicBezTo>
                    <a:pt x="1200" y="123"/>
                    <a:pt x="1172" y="39"/>
                    <a:pt x="1117" y="11"/>
                  </a:cubicBezTo>
                  <a:cubicBezTo>
                    <a:pt x="1094" y="4"/>
                    <a:pt x="1074" y="1"/>
                    <a:pt x="1055" y="1"/>
                  </a:cubicBezTo>
                  <a:close/>
                </a:path>
              </a:pathLst>
            </a:custGeom>
            <a:solidFill>
              <a:srgbClr val="997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325495" y="2953905"/>
              <a:ext cx="531943" cy="532205"/>
            </a:xfrm>
            <a:custGeom>
              <a:avLst/>
              <a:gdLst/>
              <a:ahLst/>
              <a:cxnLst/>
              <a:rect l="l" t="t" r="r" b="b"/>
              <a:pathLst>
                <a:path w="6083" h="6086" extrusionOk="0">
                  <a:moveTo>
                    <a:pt x="4729" y="0"/>
                  </a:moveTo>
                  <a:cubicBezTo>
                    <a:pt x="4724" y="0"/>
                    <a:pt x="4720" y="1"/>
                    <a:pt x="4716" y="2"/>
                  </a:cubicBezTo>
                  <a:cubicBezTo>
                    <a:pt x="3321" y="476"/>
                    <a:pt x="1702" y="2290"/>
                    <a:pt x="949" y="3489"/>
                  </a:cubicBezTo>
                  <a:cubicBezTo>
                    <a:pt x="642" y="3991"/>
                    <a:pt x="1" y="5303"/>
                    <a:pt x="670" y="5638"/>
                  </a:cubicBezTo>
                  <a:cubicBezTo>
                    <a:pt x="787" y="5702"/>
                    <a:pt x="898" y="5725"/>
                    <a:pt x="1006" y="5725"/>
                  </a:cubicBezTo>
                  <a:cubicBezTo>
                    <a:pt x="1129" y="5725"/>
                    <a:pt x="1248" y="5695"/>
                    <a:pt x="1368" y="5665"/>
                  </a:cubicBezTo>
                  <a:cubicBezTo>
                    <a:pt x="1459" y="5620"/>
                    <a:pt x="1569" y="5574"/>
                    <a:pt x="1666" y="5574"/>
                  </a:cubicBezTo>
                  <a:cubicBezTo>
                    <a:pt x="1688" y="5574"/>
                    <a:pt x="1710" y="5577"/>
                    <a:pt x="1730" y="5582"/>
                  </a:cubicBezTo>
                  <a:cubicBezTo>
                    <a:pt x="2121" y="5638"/>
                    <a:pt x="2400" y="5944"/>
                    <a:pt x="2763" y="6056"/>
                  </a:cubicBezTo>
                  <a:cubicBezTo>
                    <a:pt x="2860" y="6075"/>
                    <a:pt x="3009" y="6086"/>
                    <a:pt x="3183" y="6086"/>
                  </a:cubicBezTo>
                  <a:cubicBezTo>
                    <a:pt x="3756" y="6086"/>
                    <a:pt x="4589" y="5972"/>
                    <a:pt x="4632" y="5693"/>
                  </a:cubicBezTo>
                  <a:cubicBezTo>
                    <a:pt x="4688" y="5331"/>
                    <a:pt x="3432" y="5470"/>
                    <a:pt x="3097" y="4466"/>
                  </a:cubicBezTo>
                  <a:cubicBezTo>
                    <a:pt x="2930" y="3991"/>
                    <a:pt x="2874" y="4019"/>
                    <a:pt x="3265" y="3601"/>
                  </a:cubicBezTo>
                  <a:cubicBezTo>
                    <a:pt x="3544" y="3350"/>
                    <a:pt x="5999" y="1620"/>
                    <a:pt x="6083" y="1425"/>
                  </a:cubicBezTo>
                  <a:cubicBezTo>
                    <a:pt x="6083" y="1425"/>
                    <a:pt x="4981" y="0"/>
                    <a:pt x="4729" y="0"/>
                  </a:cubicBezTo>
                  <a:close/>
                </a:path>
              </a:pathLst>
            </a:custGeom>
            <a:solidFill>
              <a:srgbClr val="33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2457279" y="2953905"/>
              <a:ext cx="400160" cy="530981"/>
            </a:xfrm>
            <a:custGeom>
              <a:avLst/>
              <a:gdLst/>
              <a:ahLst/>
              <a:cxnLst/>
              <a:rect l="l" t="t" r="r" b="b"/>
              <a:pathLst>
                <a:path w="4576" h="6072" extrusionOk="0">
                  <a:moveTo>
                    <a:pt x="3222" y="0"/>
                  </a:moveTo>
                  <a:cubicBezTo>
                    <a:pt x="3217" y="0"/>
                    <a:pt x="3213" y="1"/>
                    <a:pt x="3209" y="2"/>
                  </a:cubicBezTo>
                  <a:cubicBezTo>
                    <a:pt x="3125" y="2"/>
                    <a:pt x="3069" y="30"/>
                    <a:pt x="3013" y="58"/>
                  </a:cubicBezTo>
                  <a:cubicBezTo>
                    <a:pt x="3376" y="253"/>
                    <a:pt x="3683" y="588"/>
                    <a:pt x="3739" y="1006"/>
                  </a:cubicBezTo>
                  <a:cubicBezTo>
                    <a:pt x="3767" y="1285"/>
                    <a:pt x="3543" y="1481"/>
                    <a:pt x="3320" y="1592"/>
                  </a:cubicBezTo>
                  <a:cubicBezTo>
                    <a:pt x="3069" y="1732"/>
                    <a:pt x="2734" y="1787"/>
                    <a:pt x="2567" y="2039"/>
                  </a:cubicBezTo>
                  <a:cubicBezTo>
                    <a:pt x="2511" y="2206"/>
                    <a:pt x="2455" y="2373"/>
                    <a:pt x="2316" y="2457"/>
                  </a:cubicBezTo>
                  <a:cubicBezTo>
                    <a:pt x="2148" y="2597"/>
                    <a:pt x="1953" y="2680"/>
                    <a:pt x="1842" y="2848"/>
                  </a:cubicBezTo>
                  <a:cubicBezTo>
                    <a:pt x="1702" y="3015"/>
                    <a:pt x="1563" y="3182"/>
                    <a:pt x="1423" y="3322"/>
                  </a:cubicBezTo>
                  <a:lnTo>
                    <a:pt x="1311" y="3322"/>
                  </a:lnTo>
                  <a:cubicBezTo>
                    <a:pt x="1172" y="3127"/>
                    <a:pt x="809" y="2959"/>
                    <a:pt x="558" y="2876"/>
                  </a:cubicBezTo>
                  <a:lnTo>
                    <a:pt x="558" y="2876"/>
                  </a:lnTo>
                  <a:cubicBezTo>
                    <a:pt x="642" y="3099"/>
                    <a:pt x="1200" y="3629"/>
                    <a:pt x="949" y="3796"/>
                  </a:cubicBezTo>
                  <a:cubicBezTo>
                    <a:pt x="726" y="3964"/>
                    <a:pt x="279" y="3964"/>
                    <a:pt x="0" y="3991"/>
                  </a:cubicBezTo>
                  <a:cubicBezTo>
                    <a:pt x="279" y="4131"/>
                    <a:pt x="1060" y="4075"/>
                    <a:pt x="1060" y="4298"/>
                  </a:cubicBezTo>
                  <a:cubicBezTo>
                    <a:pt x="1200" y="4577"/>
                    <a:pt x="1172" y="4745"/>
                    <a:pt x="1339" y="4996"/>
                  </a:cubicBezTo>
                  <a:cubicBezTo>
                    <a:pt x="1395" y="5080"/>
                    <a:pt x="1451" y="5163"/>
                    <a:pt x="1535" y="5247"/>
                  </a:cubicBezTo>
                  <a:cubicBezTo>
                    <a:pt x="1618" y="5303"/>
                    <a:pt x="1730" y="5359"/>
                    <a:pt x="1842" y="5414"/>
                  </a:cubicBezTo>
                  <a:cubicBezTo>
                    <a:pt x="1981" y="5470"/>
                    <a:pt x="2065" y="5526"/>
                    <a:pt x="2093" y="5638"/>
                  </a:cubicBezTo>
                  <a:cubicBezTo>
                    <a:pt x="2176" y="5861"/>
                    <a:pt x="1869" y="5972"/>
                    <a:pt x="1451" y="6056"/>
                  </a:cubicBezTo>
                  <a:cubicBezTo>
                    <a:pt x="1550" y="6066"/>
                    <a:pt x="1669" y="6072"/>
                    <a:pt x="1797" y="6072"/>
                  </a:cubicBezTo>
                  <a:cubicBezTo>
                    <a:pt x="2359" y="6072"/>
                    <a:pt x="3102" y="5966"/>
                    <a:pt x="3125" y="5693"/>
                  </a:cubicBezTo>
                  <a:cubicBezTo>
                    <a:pt x="3181" y="5331"/>
                    <a:pt x="1925" y="5470"/>
                    <a:pt x="1590" y="4466"/>
                  </a:cubicBezTo>
                  <a:cubicBezTo>
                    <a:pt x="1423" y="3991"/>
                    <a:pt x="1367" y="4019"/>
                    <a:pt x="1758" y="3601"/>
                  </a:cubicBezTo>
                  <a:cubicBezTo>
                    <a:pt x="2037" y="3350"/>
                    <a:pt x="4492" y="1620"/>
                    <a:pt x="4576" y="1425"/>
                  </a:cubicBezTo>
                  <a:cubicBezTo>
                    <a:pt x="4576" y="1425"/>
                    <a:pt x="3474" y="0"/>
                    <a:pt x="3222" y="0"/>
                  </a:cubicBezTo>
                  <a:close/>
                </a:path>
              </a:pathLst>
            </a:custGeom>
            <a:solidFill>
              <a:srgbClr val="191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2357239" y="3378553"/>
              <a:ext cx="51332" cy="75730"/>
            </a:xfrm>
            <a:custGeom>
              <a:avLst/>
              <a:gdLst/>
              <a:ahLst/>
              <a:cxnLst/>
              <a:rect l="l" t="t" r="r" b="b"/>
              <a:pathLst>
                <a:path w="587" h="866" extrusionOk="0">
                  <a:moveTo>
                    <a:pt x="28" y="0"/>
                  </a:moveTo>
                  <a:cubicBezTo>
                    <a:pt x="28" y="56"/>
                    <a:pt x="28" y="84"/>
                    <a:pt x="0" y="140"/>
                  </a:cubicBezTo>
                  <a:cubicBezTo>
                    <a:pt x="251" y="279"/>
                    <a:pt x="307" y="503"/>
                    <a:pt x="335" y="809"/>
                  </a:cubicBezTo>
                  <a:cubicBezTo>
                    <a:pt x="419" y="837"/>
                    <a:pt x="503" y="865"/>
                    <a:pt x="586" y="865"/>
                  </a:cubicBezTo>
                  <a:cubicBezTo>
                    <a:pt x="530" y="530"/>
                    <a:pt x="307" y="168"/>
                    <a:pt x="28" y="0"/>
                  </a:cubicBezTo>
                  <a:close/>
                </a:path>
              </a:pathLst>
            </a:custGeom>
            <a:solidFill>
              <a:srgbClr val="4C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2391343" y="2953993"/>
              <a:ext cx="366055" cy="500287"/>
            </a:xfrm>
            <a:custGeom>
              <a:avLst/>
              <a:gdLst/>
              <a:ahLst/>
              <a:cxnLst/>
              <a:rect l="l" t="t" r="r" b="b"/>
              <a:pathLst>
                <a:path w="4186" h="5721" extrusionOk="0">
                  <a:moveTo>
                    <a:pt x="4046" y="1"/>
                  </a:moveTo>
                  <a:cubicBezTo>
                    <a:pt x="3126" y="615"/>
                    <a:pt x="2177" y="1284"/>
                    <a:pt x="1396" y="2065"/>
                  </a:cubicBezTo>
                  <a:cubicBezTo>
                    <a:pt x="1201" y="2233"/>
                    <a:pt x="1033" y="2456"/>
                    <a:pt x="838" y="2651"/>
                  </a:cubicBezTo>
                  <a:cubicBezTo>
                    <a:pt x="754" y="2791"/>
                    <a:pt x="643" y="2930"/>
                    <a:pt x="559" y="3070"/>
                  </a:cubicBezTo>
                  <a:cubicBezTo>
                    <a:pt x="475" y="3181"/>
                    <a:pt x="391" y="3321"/>
                    <a:pt x="308" y="3460"/>
                  </a:cubicBezTo>
                  <a:cubicBezTo>
                    <a:pt x="224" y="3600"/>
                    <a:pt x="168" y="3712"/>
                    <a:pt x="113" y="3851"/>
                  </a:cubicBezTo>
                  <a:lnTo>
                    <a:pt x="85" y="3963"/>
                  </a:lnTo>
                  <a:cubicBezTo>
                    <a:pt x="1" y="4214"/>
                    <a:pt x="57" y="4437"/>
                    <a:pt x="224" y="4660"/>
                  </a:cubicBezTo>
                  <a:cubicBezTo>
                    <a:pt x="308" y="4744"/>
                    <a:pt x="364" y="4827"/>
                    <a:pt x="419" y="4939"/>
                  </a:cubicBezTo>
                  <a:cubicBezTo>
                    <a:pt x="503" y="5190"/>
                    <a:pt x="419" y="5469"/>
                    <a:pt x="336" y="5720"/>
                  </a:cubicBezTo>
                  <a:lnTo>
                    <a:pt x="419" y="5692"/>
                  </a:lnTo>
                  <a:lnTo>
                    <a:pt x="531" y="5664"/>
                  </a:lnTo>
                  <a:cubicBezTo>
                    <a:pt x="587" y="5469"/>
                    <a:pt x="670" y="5246"/>
                    <a:pt x="587" y="5023"/>
                  </a:cubicBezTo>
                  <a:cubicBezTo>
                    <a:pt x="503" y="4744"/>
                    <a:pt x="280" y="4493"/>
                    <a:pt x="252" y="4186"/>
                  </a:cubicBezTo>
                  <a:cubicBezTo>
                    <a:pt x="196" y="3628"/>
                    <a:pt x="615" y="3070"/>
                    <a:pt x="977" y="2679"/>
                  </a:cubicBezTo>
                  <a:cubicBezTo>
                    <a:pt x="1480" y="2093"/>
                    <a:pt x="2038" y="1619"/>
                    <a:pt x="2651" y="1173"/>
                  </a:cubicBezTo>
                  <a:cubicBezTo>
                    <a:pt x="3154" y="810"/>
                    <a:pt x="3628" y="392"/>
                    <a:pt x="4186" y="113"/>
                  </a:cubicBezTo>
                  <a:cubicBezTo>
                    <a:pt x="4130" y="85"/>
                    <a:pt x="4074" y="29"/>
                    <a:pt x="4046" y="1"/>
                  </a:cubicBezTo>
                  <a:close/>
                </a:path>
              </a:pathLst>
            </a:custGeom>
            <a:solidFill>
              <a:srgbClr val="4C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2652462" y="2989934"/>
              <a:ext cx="151284" cy="126799"/>
            </a:xfrm>
            <a:custGeom>
              <a:avLst/>
              <a:gdLst/>
              <a:ahLst/>
              <a:cxnLst/>
              <a:rect l="l" t="t" r="r" b="b"/>
              <a:pathLst>
                <a:path w="1730" h="1450" extrusionOk="0">
                  <a:moveTo>
                    <a:pt x="1505" y="1"/>
                  </a:moveTo>
                  <a:cubicBezTo>
                    <a:pt x="1497" y="1"/>
                    <a:pt x="1489" y="3"/>
                    <a:pt x="1479" y="8"/>
                  </a:cubicBezTo>
                  <a:lnTo>
                    <a:pt x="56" y="1152"/>
                  </a:lnTo>
                  <a:cubicBezTo>
                    <a:pt x="0" y="1180"/>
                    <a:pt x="0" y="1264"/>
                    <a:pt x="28" y="1320"/>
                  </a:cubicBezTo>
                  <a:lnTo>
                    <a:pt x="112" y="1403"/>
                  </a:lnTo>
                  <a:cubicBezTo>
                    <a:pt x="128" y="1436"/>
                    <a:pt x="164" y="1450"/>
                    <a:pt x="196" y="1450"/>
                  </a:cubicBezTo>
                  <a:cubicBezTo>
                    <a:pt x="219" y="1450"/>
                    <a:pt x="240" y="1443"/>
                    <a:pt x="251" y="1431"/>
                  </a:cubicBezTo>
                  <a:lnTo>
                    <a:pt x="1702" y="287"/>
                  </a:lnTo>
                  <a:cubicBezTo>
                    <a:pt x="1730" y="260"/>
                    <a:pt x="1702" y="232"/>
                    <a:pt x="1646" y="176"/>
                  </a:cubicBezTo>
                  <a:lnTo>
                    <a:pt x="1590" y="92"/>
                  </a:lnTo>
                  <a:cubicBezTo>
                    <a:pt x="1545" y="47"/>
                    <a:pt x="1536" y="1"/>
                    <a:pt x="1505" y="1"/>
                  </a:cubicBezTo>
                  <a:close/>
                </a:path>
              </a:pathLst>
            </a:custGeom>
            <a:solidFill>
              <a:srgbClr val="4C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2652462" y="3005237"/>
              <a:ext cx="151284" cy="111496"/>
            </a:xfrm>
            <a:custGeom>
              <a:avLst/>
              <a:gdLst/>
              <a:ahLst/>
              <a:cxnLst/>
              <a:rect l="l" t="t" r="r" b="b"/>
              <a:pathLst>
                <a:path w="1730" h="1275" extrusionOk="0">
                  <a:moveTo>
                    <a:pt x="1646" y="1"/>
                  </a:moveTo>
                  <a:cubicBezTo>
                    <a:pt x="1646" y="1"/>
                    <a:pt x="1646" y="85"/>
                    <a:pt x="1507" y="196"/>
                  </a:cubicBezTo>
                  <a:cubicBezTo>
                    <a:pt x="1200" y="475"/>
                    <a:pt x="558" y="949"/>
                    <a:pt x="251" y="1228"/>
                  </a:cubicBezTo>
                  <a:cubicBezTo>
                    <a:pt x="241" y="1239"/>
                    <a:pt x="227" y="1243"/>
                    <a:pt x="212" y="1243"/>
                  </a:cubicBezTo>
                  <a:cubicBezTo>
                    <a:pt x="147" y="1243"/>
                    <a:pt x="51" y="1157"/>
                    <a:pt x="28" y="1089"/>
                  </a:cubicBezTo>
                  <a:cubicBezTo>
                    <a:pt x="28" y="1006"/>
                    <a:pt x="111" y="922"/>
                    <a:pt x="112" y="921"/>
                  </a:cubicBezTo>
                  <a:lnTo>
                    <a:pt x="112" y="921"/>
                  </a:lnTo>
                  <a:lnTo>
                    <a:pt x="56" y="977"/>
                  </a:lnTo>
                  <a:cubicBezTo>
                    <a:pt x="0" y="1005"/>
                    <a:pt x="0" y="1089"/>
                    <a:pt x="28" y="1145"/>
                  </a:cubicBezTo>
                  <a:lnTo>
                    <a:pt x="112" y="1228"/>
                  </a:lnTo>
                  <a:cubicBezTo>
                    <a:pt x="128" y="1261"/>
                    <a:pt x="164" y="1275"/>
                    <a:pt x="196" y="1275"/>
                  </a:cubicBezTo>
                  <a:cubicBezTo>
                    <a:pt x="219" y="1275"/>
                    <a:pt x="240" y="1268"/>
                    <a:pt x="251" y="1256"/>
                  </a:cubicBezTo>
                  <a:lnTo>
                    <a:pt x="1702" y="112"/>
                  </a:lnTo>
                  <a:cubicBezTo>
                    <a:pt x="1730" y="85"/>
                    <a:pt x="1702" y="57"/>
                    <a:pt x="1646" y="1"/>
                  </a:cubicBezTo>
                  <a:close/>
                </a:path>
              </a:pathLst>
            </a:custGeom>
            <a:solidFill>
              <a:srgbClr val="191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2603666" y="3336141"/>
              <a:ext cx="78091" cy="205939"/>
            </a:xfrm>
            <a:custGeom>
              <a:avLst/>
              <a:gdLst/>
              <a:ahLst/>
              <a:cxnLst/>
              <a:rect l="l" t="t" r="r" b="b"/>
              <a:pathLst>
                <a:path w="893" h="2355" extrusionOk="0">
                  <a:moveTo>
                    <a:pt x="609" y="1"/>
                  </a:moveTo>
                  <a:cubicBezTo>
                    <a:pt x="438" y="1"/>
                    <a:pt x="252" y="205"/>
                    <a:pt x="140" y="318"/>
                  </a:cubicBezTo>
                  <a:lnTo>
                    <a:pt x="56" y="430"/>
                  </a:lnTo>
                  <a:lnTo>
                    <a:pt x="195" y="569"/>
                  </a:lnTo>
                  <a:cubicBezTo>
                    <a:pt x="251" y="513"/>
                    <a:pt x="251" y="485"/>
                    <a:pt x="307" y="430"/>
                  </a:cubicBezTo>
                  <a:cubicBezTo>
                    <a:pt x="381" y="331"/>
                    <a:pt x="519" y="169"/>
                    <a:pt x="608" y="169"/>
                  </a:cubicBezTo>
                  <a:cubicBezTo>
                    <a:pt x="620" y="169"/>
                    <a:pt x="632" y="172"/>
                    <a:pt x="642" y="178"/>
                  </a:cubicBezTo>
                  <a:cubicBezTo>
                    <a:pt x="698" y="234"/>
                    <a:pt x="726" y="457"/>
                    <a:pt x="670" y="820"/>
                  </a:cubicBezTo>
                  <a:lnTo>
                    <a:pt x="670" y="904"/>
                  </a:lnTo>
                  <a:cubicBezTo>
                    <a:pt x="642" y="1127"/>
                    <a:pt x="586" y="1378"/>
                    <a:pt x="530" y="1601"/>
                  </a:cubicBezTo>
                  <a:cubicBezTo>
                    <a:pt x="502" y="1769"/>
                    <a:pt x="447" y="1964"/>
                    <a:pt x="419" y="2131"/>
                  </a:cubicBezTo>
                  <a:lnTo>
                    <a:pt x="391" y="2104"/>
                  </a:lnTo>
                  <a:cubicBezTo>
                    <a:pt x="335" y="2048"/>
                    <a:pt x="195" y="1964"/>
                    <a:pt x="168" y="1936"/>
                  </a:cubicBezTo>
                  <a:lnTo>
                    <a:pt x="0" y="1936"/>
                  </a:lnTo>
                  <a:cubicBezTo>
                    <a:pt x="28" y="1992"/>
                    <a:pt x="140" y="2131"/>
                    <a:pt x="279" y="2243"/>
                  </a:cubicBezTo>
                  <a:cubicBezTo>
                    <a:pt x="335" y="2271"/>
                    <a:pt x="391" y="2327"/>
                    <a:pt x="447" y="2355"/>
                  </a:cubicBezTo>
                  <a:lnTo>
                    <a:pt x="586" y="2327"/>
                  </a:lnTo>
                  <a:cubicBezTo>
                    <a:pt x="614" y="2076"/>
                    <a:pt x="642" y="1880"/>
                    <a:pt x="698" y="1629"/>
                  </a:cubicBezTo>
                  <a:cubicBezTo>
                    <a:pt x="753" y="1406"/>
                    <a:pt x="809" y="1155"/>
                    <a:pt x="837" y="904"/>
                  </a:cubicBezTo>
                  <a:lnTo>
                    <a:pt x="837" y="848"/>
                  </a:lnTo>
                  <a:cubicBezTo>
                    <a:pt x="865" y="513"/>
                    <a:pt x="893" y="178"/>
                    <a:pt x="726" y="39"/>
                  </a:cubicBezTo>
                  <a:cubicBezTo>
                    <a:pt x="688" y="12"/>
                    <a:pt x="649" y="1"/>
                    <a:pt x="609" y="1"/>
                  </a:cubicBezTo>
                  <a:close/>
                </a:path>
              </a:pathLst>
            </a:custGeom>
            <a:solidFill>
              <a:srgbClr val="726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 rot="67">
              <a:off x="2586455" y="3487197"/>
              <a:ext cx="53867" cy="36352"/>
            </a:xfrm>
            <a:custGeom>
              <a:avLst/>
              <a:gdLst/>
              <a:ahLst/>
              <a:cxnLst/>
              <a:rect l="l" t="t" r="r" b="b"/>
              <a:pathLst>
                <a:path w="419" h="207" extrusionOk="0">
                  <a:moveTo>
                    <a:pt x="0" y="0"/>
                  </a:moveTo>
                  <a:cubicBezTo>
                    <a:pt x="0" y="56"/>
                    <a:pt x="56" y="112"/>
                    <a:pt x="140" y="168"/>
                  </a:cubicBezTo>
                  <a:cubicBezTo>
                    <a:pt x="199" y="187"/>
                    <a:pt x="272" y="207"/>
                    <a:pt x="339" y="207"/>
                  </a:cubicBezTo>
                  <a:cubicBezTo>
                    <a:pt x="367" y="207"/>
                    <a:pt x="394" y="204"/>
                    <a:pt x="419" y="195"/>
                  </a:cubicBezTo>
                  <a:lnTo>
                    <a:pt x="391" y="168"/>
                  </a:lnTo>
                  <a:cubicBezTo>
                    <a:pt x="335" y="112"/>
                    <a:pt x="195" y="28"/>
                    <a:pt x="168" y="0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2610925" y="3346722"/>
              <a:ext cx="46435" cy="39264"/>
            </a:xfrm>
            <a:custGeom>
              <a:avLst/>
              <a:gdLst/>
              <a:ahLst/>
              <a:cxnLst/>
              <a:rect l="l" t="t" r="r" b="b"/>
              <a:pathLst>
                <a:path w="531" h="449" extrusionOk="0">
                  <a:moveTo>
                    <a:pt x="441" y="1"/>
                  </a:moveTo>
                  <a:cubicBezTo>
                    <a:pt x="301" y="1"/>
                    <a:pt x="89" y="248"/>
                    <a:pt x="1" y="336"/>
                  </a:cubicBezTo>
                  <a:lnTo>
                    <a:pt x="112" y="448"/>
                  </a:lnTo>
                  <a:cubicBezTo>
                    <a:pt x="168" y="392"/>
                    <a:pt x="168" y="364"/>
                    <a:pt x="224" y="309"/>
                  </a:cubicBezTo>
                  <a:cubicBezTo>
                    <a:pt x="302" y="230"/>
                    <a:pt x="429" y="55"/>
                    <a:pt x="514" y="55"/>
                  </a:cubicBezTo>
                  <a:cubicBezTo>
                    <a:pt x="520" y="55"/>
                    <a:pt x="525" y="56"/>
                    <a:pt x="531" y="57"/>
                  </a:cubicBezTo>
                  <a:cubicBezTo>
                    <a:pt x="508" y="17"/>
                    <a:pt x="477" y="1"/>
                    <a:pt x="441" y="1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2645117" y="3337103"/>
              <a:ext cx="36641" cy="204977"/>
            </a:xfrm>
            <a:custGeom>
              <a:avLst/>
              <a:gdLst/>
              <a:ahLst/>
              <a:cxnLst/>
              <a:rect l="l" t="t" r="r" b="b"/>
              <a:pathLst>
                <a:path w="419" h="2344" extrusionOk="0">
                  <a:moveTo>
                    <a:pt x="140" y="0"/>
                  </a:moveTo>
                  <a:cubicBezTo>
                    <a:pt x="279" y="56"/>
                    <a:pt x="307" y="223"/>
                    <a:pt x="307" y="391"/>
                  </a:cubicBezTo>
                  <a:cubicBezTo>
                    <a:pt x="307" y="781"/>
                    <a:pt x="252" y="1200"/>
                    <a:pt x="140" y="1590"/>
                  </a:cubicBezTo>
                  <a:cubicBezTo>
                    <a:pt x="140" y="1841"/>
                    <a:pt x="84" y="2093"/>
                    <a:pt x="0" y="2344"/>
                  </a:cubicBezTo>
                  <a:lnTo>
                    <a:pt x="112" y="2316"/>
                  </a:lnTo>
                  <a:cubicBezTo>
                    <a:pt x="140" y="2065"/>
                    <a:pt x="168" y="1869"/>
                    <a:pt x="224" y="1618"/>
                  </a:cubicBezTo>
                  <a:cubicBezTo>
                    <a:pt x="279" y="1395"/>
                    <a:pt x="335" y="1144"/>
                    <a:pt x="363" y="893"/>
                  </a:cubicBezTo>
                  <a:lnTo>
                    <a:pt x="363" y="837"/>
                  </a:lnTo>
                  <a:cubicBezTo>
                    <a:pt x="391" y="502"/>
                    <a:pt x="419" y="167"/>
                    <a:pt x="252" y="28"/>
                  </a:cubicBezTo>
                  <a:cubicBezTo>
                    <a:pt x="224" y="0"/>
                    <a:pt x="168" y="0"/>
                    <a:pt x="140" y="0"/>
                  </a:cubicBezTo>
                  <a:close/>
                </a:path>
              </a:pathLst>
            </a:custGeom>
            <a:solidFill>
              <a:srgbClr val="49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2635323" y="3321799"/>
              <a:ext cx="41625" cy="56841"/>
            </a:xfrm>
            <a:custGeom>
              <a:avLst/>
              <a:gdLst/>
              <a:ahLst/>
              <a:cxnLst/>
              <a:rect l="l" t="t" r="r" b="b"/>
              <a:pathLst>
                <a:path w="476" h="650" extrusionOk="0">
                  <a:moveTo>
                    <a:pt x="341" y="0"/>
                  </a:moveTo>
                  <a:cubicBezTo>
                    <a:pt x="329" y="0"/>
                    <a:pt x="318" y="3"/>
                    <a:pt x="308" y="8"/>
                  </a:cubicBezTo>
                  <a:cubicBezTo>
                    <a:pt x="196" y="36"/>
                    <a:pt x="85" y="119"/>
                    <a:pt x="29" y="259"/>
                  </a:cubicBezTo>
                  <a:cubicBezTo>
                    <a:pt x="1" y="370"/>
                    <a:pt x="1" y="510"/>
                    <a:pt x="85" y="594"/>
                  </a:cubicBezTo>
                  <a:cubicBezTo>
                    <a:pt x="112" y="649"/>
                    <a:pt x="168" y="649"/>
                    <a:pt x="224" y="649"/>
                  </a:cubicBezTo>
                  <a:lnTo>
                    <a:pt x="252" y="621"/>
                  </a:lnTo>
                  <a:cubicBezTo>
                    <a:pt x="308" y="594"/>
                    <a:pt x="336" y="510"/>
                    <a:pt x="280" y="454"/>
                  </a:cubicBezTo>
                  <a:cubicBezTo>
                    <a:pt x="280" y="426"/>
                    <a:pt x="280" y="370"/>
                    <a:pt x="280" y="342"/>
                  </a:cubicBezTo>
                  <a:cubicBezTo>
                    <a:pt x="308" y="287"/>
                    <a:pt x="336" y="259"/>
                    <a:pt x="364" y="259"/>
                  </a:cubicBezTo>
                  <a:cubicBezTo>
                    <a:pt x="447" y="231"/>
                    <a:pt x="475" y="175"/>
                    <a:pt x="475" y="91"/>
                  </a:cubicBezTo>
                  <a:cubicBezTo>
                    <a:pt x="452" y="46"/>
                    <a:pt x="392" y="0"/>
                    <a:pt x="341" y="0"/>
                  </a:cubicBezTo>
                  <a:close/>
                </a:path>
              </a:pathLst>
            </a:custGeom>
            <a:solidFill>
              <a:srgbClr val="997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8" name="Google Shape;2048;p35"/>
          <p:cNvSpPr/>
          <p:nvPr/>
        </p:nvSpPr>
        <p:spPr>
          <a:xfrm flipH="1">
            <a:off x="4835243" y="1703619"/>
            <a:ext cx="288600" cy="288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35"/>
          <p:cNvSpPr/>
          <p:nvPr/>
        </p:nvSpPr>
        <p:spPr>
          <a:xfrm flipH="1">
            <a:off x="4835243" y="2503644"/>
            <a:ext cx="288600" cy="2886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35"/>
          <p:cNvSpPr/>
          <p:nvPr/>
        </p:nvSpPr>
        <p:spPr>
          <a:xfrm flipH="1">
            <a:off x="4835243" y="3303669"/>
            <a:ext cx="288600" cy="288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35"/>
          <p:cNvSpPr/>
          <p:nvPr/>
        </p:nvSpPr>
        <p:spPr>
          <a:xfrm flipH="1">
            <a:off x="4835243" y="4103694"/>
            <a:ext cx="288600" cy="288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4" name="Google Shape;6014;p54"/>
          <p:cNvSpPr/>
          <p:nvPr/>
        </p:nvSpPr>
        <p:spPr>
          <a:xfrm flipH="1">
            <a:off x="2745282" y="4346025"/>
            <a:ext cx="3077423" cy="406169"/>
          </a:xfrm>
          <a:custGeom>
            <a:avLst/>
            <a:gdLst/>
            <a:ahLst/>
            <a:cxnLst/>
            <a:rect l="l" t="t" r="r" b="b"/>
            <a:pathLst>
              <a:path w="46543" h="11014" extrusionOk="0">
                <a:moveTo>
                  <a:pt x="14946" y="1705"/>
                </a:moveTo>
                <a:cubicBezTo>
                  <a:pt x="13579" y="1419"/>
                  <a:pt x="11641" y="624"/>
                  <a:pt x="9927" y="359"/>
                </a:cubicBezTo>
                <a:cubicBezTo>
                  <a:pt x="8213" y="94"/>
                  <a:pt x="6050" y="-151"/>
                  <a:pt x="4663" y="114"/>
                </a:cubicBezTo>
                <a:cubicBezTo>
                  <a:pt x="3276" y="379"/>
                  <a:pt x="2378" y="1277"/>
                  <a:pt x="1603" y="1950"/>
                </a:cubicBezTo>
                <a:cubicBezTo>
                  <a:pt x="828" y="2623"/>
                  <a:pt x="-111" y="3256"/>
                  <a:pt x="11" y="4154"/>
                </a:cubicBezTo>
                <a:cubicBezTo>
                  <a:pt x="133" y="5052"/>
                  <a:pt x="929" y="6744"/>
                  <a:pt x="2337" y="7336"/>
                </a:cubicBezTo>
                <a:cubicBezTo>
                  <a:pt x="3745" y="7928"/>
                  <a:pt x="7050" y="7398"/>
                  <a:pt x="8458" y="7704"/>
                </a:cubicBezTo>
                <a:cubicBezTo>
                  <a:pt x="9866" y="8010"/>
                  <a:pt x="9723" y="8683"/>
                  <a:pt x="10784" y="9173"/>
                </a:cubicBezTo>
                <a:cubicBezTo>
                  <a:pt x="11845" y="9663"/>
                  <a:pt x="13437" y="10356"/>
                  <a:pt x="14824" y="10642"/>
                </a:cubicBezTo>
                <a:cubicBezTo>
                  <a:pt x="16211" y="10928"/>
                  <a:pt x="17598" y="11173"/>
                  <a:pt x="19108" y="10887"/>
                </a:cubicBezTo>
                <a:cubicBezTo>
                  <a:pt x="20618" y="10601"/>
                  <a:pt x="22066" y="9295"/>
                  <a:pt x="23882" y="8928"/>
                </a:cubicBezTo>
                <a:cubicBezTo>
                  <a:pt x="25698" y="8561"/>
                  <a:pt x="27861" y="8683"/>
                  <a:pt x="30003" y="8683"/>
                </a:cubicBezTo>
                <a:cubicBezTo>
                  <a:pt x="32145" y="8683"/>
                  <a:pt x="34533" y="9132"/>
                  <a:pt x="36736" y="8928"/>
                </a:cubicBezTo>
                <a:cubicBezTo>
                  <a:pt x="38940" y="8724"/>
                  <a:pt x="41633" y="8092"/>
                  <a:pt x="43224" y="7459"/>
                </a:cubicBezTo>
                <a:cubicBezTo>
                  <a:pt x="44816" y="6827"/>
                  <a:pt x="45816" y="5786"/>
                  <a:pt x="46285" y="5133"/>
                </a:cubicBezTo>
                <a:cubicBezTo>
                  <a:pt x="46754" y="4480"/>
                  <a:pt x="46530" y="4093"/>
                  <a:pt x="46040" y="3542"/>
                </a:cubicBezTo>
                <a:cubicBezTo>
                  <a:pt x="45550" y="2991"/>
                  <a:pt x="44510" y="2277"/>
                  <a:pt x="43347" y="1828"/>
                </a:cubicBezTo>
                <a:cubicBezTo>
                  <a:pt x="42184" y="1379"/>
                  <a:pt x="40490" y="1011"/>
                  <a:pt x="39062" y="848"/>
                </a:cubicBezTo>
                <a:cubicBezTo>
                  <a:pt x="37634" y="685"/>
                  <a:pt x="36022" y="848"/>
                  <a:pt x="34777" y="848"/>
                </a:cubicBezTo>
                <a:cubicBezTo>
                  <a:pt x="33533" y="848"/>
                  <a:pt x="33309" y="807"/>
                  <a:pt x="31595" y="848"/>
                </a:cubicBezTo>
                <a:cubicBezTo>
                  <a:pt x="29881" y="889"/>
                  <a:pt x="26739" y="889"/>
                  <a:pt x="24495" y="1093"/>
                </a:cubicBezTo>
                <a:cubicBezTo>
                  <a:pt x="22251" y="1297"/>
                  <a:pt x="19721" y="1971"/>
                  <a:pt x="18129" y="2073"/>
                </a:cubicBezTo>
                <a:cubicBezTo>
                  <a:pt x="16538" y="2175"/>
                  <a:pt x="16313" y="1991"/>
                  <a:pt x="14946" y="17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6015" name="Google Shape;6015;p54"/>
          <p:cNvGrpSpPr/>
          <p:nvPr/>
        </p:nvGrpSpPr>
        <p:grpSpPr>
          <a:xfrm flipH="1">
            <a:off x="2555876" y="1820835"/>
            <a:ext cx="2673389" cy="2766166"/>
            <a:chOff x="-3831771" y="2071646"/>
            <a:chExt cx="2897669" cy="2998229"/>
          </a:xfrm>
        </p:grpSpPr>
        <p:sp>
          <p:nvSpPr>
            <p:cNvPr id="6016" name="Google Shape;6016;p54"/>
            <p:cNvSpPr/>
            <p:nvPr/>
          </p:nvSpPr>
          <p:spPr>
            <a:xfrm>
              <a:off x="-1303240" y="2111458"/>
              <a:ext cx="225263" cy="260195"/>
            </a:xfrm>
            <a:custGeom>
              <a:avLst/>
              <a:gdLst/>
              <a:ahLst/>
              <a:cxnLst/>
              <a:rect l="l" t="t" r="r" b="b"/>
              <a:pathLst>
                <a:path w="2631" h="3039" extrusionOk="0">
                  <a:moveTo>
                    <a:pt x="2408" y="1"/>
                  </a:moveTo>
                  <a:cubicBezTo>
                    <a:pt x="2210" y="1"/>
                    <a:pt x="1810" y="420"/>
                    <a:pt x="1585" y="814"/>
                  </a:cubicBezTo>
                  <a:cubicBezTo>
                    <a:pt x="1300" y="1257"/>
                    <a:pt x="1" y="2271"/>
                    <a:pt x="1" y="2271"/>
                  </a:cubicBezTo>
                  <a:cubicBezTo>
                    <a:pt x="1" y="2271"/>
                    <a:pt x="728" y="3038"/>
                    <a:pt x="1347" y="3038"/>
                  </a:cubicBezTo>
                  <a:cubicBezTo>
                    <a:pt x="1514" y="3038"/>
                    <a:pt x="1672" y="2983"/>
                    <a:pt x="1807" y="2842"/>
                  </a:cubicBezTo>
                  <a:cubicBezTo>
                    <a:pt x="2409" y="2145"/>
                    <a:pt x="2631" y="148"/>
                    <a:pt x="2472" y="22"/>
                  </a:cubicBezTo>
                  <a:cubicBezTo>
                    <a:pt x="2454" y="7"/>
                    <a:pt x="2433" y="1"/>
                    <a:pt x="2408" y="1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54"/>
            <p:cNvSpPr/>
            <p:nvPr/>
          </p:nvSpPr>
          <p:spPr>
            <a:xfrm>
              <a:off x="-2727567" y="4538704"/>
              <a:ext cx="184594" cy="260537"/>
            </a:xfrm>
            <a:custGeom>
              <a:avLst/>
              <a:gdLst/>
              <a:ahLst/>
              <a:cxnLst/>
              <a:rect l="l" t="t" r="r" b="b"/>
              <a:pathLst>
                <a:path w="2156" h="3043" extrusionOk="0">
                  <a:moveTo>
                    <a:pt x="444" y="0"/>
                  </a:moveTo>
                  <a:cubicBezTo>
                    <a:pt x="191" y="349"/>
                    <a:pt x="1" y="1046"/>
                    <a:pt x="96" y="1394"/>
                  </a:cubicBezTo>
                  <a:cubicBezTo>
                    <a:pt x="254" y="1870"/>
                    <a:pt x="1110" y="2979"/>
                    <a:pt x="1585" y="3042"/>
                  </a:cubicBezTo>
                  <a:cubicBezTo>
                    <a:pt x="1590" y="3043"/>
                    <a:pt x="1595" y="3043"/>
                    <a:pt x="1600" y="3043"/>
                  </a:cubicBezTo>
                  <a:cubicBezTo>
                    <a:pt x="1999" y="3043"/>
                    <a:pt x="2061" y="1833"/>
                    <a:pt x="2155" y="1426"/>
                  </a:cubicBezTo>
                  <a:cubicBezTo>
                    <a:pt x="1553" y="983"/>
                    <a:pt x="888" y="602"/>
                    <a:pt x="44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54"/>
            <p:cNvSpPr/>
            <p:nvPr/>
          </p:nvSpPr>
          <p:spPr>
            <a:xfrm>
              <a:off x="-2898459" y="3589124"/>
              <a:ext cx="594193" cy="1071774"/>
            </a:xfrm>
            <a:custGeom>
              <a:avLst/>
              <a:gdLst/>
              <a:ahLst/>
              <a:cxnLst/>
              <a:rect l="l" t="t" r="r" b="b"/>
              <a:pathLst>
                <a:path w="6940" h="12518" extrusionOk="0">
                  <a:moveTo>
                    <a:pt x="2694" y="1"/>
                  </a:moveTo>
                  <a:cubicBezTo>
                    <a:pt x="2694" y="1"/>
                    <a:pt x="1870" y="2060"/>
                    <a:pt x="1204" y="2726"/>
                  </a:cubicBezTo>
                  <a:cubicBezTo>
                    <a:pt x="571" y="3359"/>
                    <a:pt x="0" y="3550"/>
                    <a:pt x="159" y="4025"/>
                  </a:cubicBezTo>
                  <a:cubicBezTo>
                    <a:pt x="285" y="4469"/>
                    <a:pt x="2092" y="7352"/>
                    <a:pt x="2472" y="8683"/>
                  </a:cubicBezTo>
                  <a:cubicBezTo>
                    <a:pt x="2852" y="10046"/>
                    <a:pt x="3074" y="10743"/>
                    <a:pt x="2694" y="10869"/>
                  </a:cubicBezTo>
                  <a:cubicBezTo>
                    <a:pt x="2630" y="10901"/>
                    <a:pt x="2535" y="10996"/>
                    <a:pt x="2440" y="11091"/>
                  </a:cubicBezTo>
                  <a:cubicBezTo>
                    <a:pt x="2884" y="11693"/>
                    <a:pt x="3549" y="12074"/>
                    <a:pt x="4151" y="12517"/>
                  </a:cubicBezTo>
                  <a:cubicBezTo>
                    <a:pt x="4151" y="12454"/>
                    <a:pt x="4183" y="12422"/>
                    <a:pt x="4183" y="12390"/>
                  </a:cubicBezTo>
                  <a:cubicBezTo>
                    <a:pt x="4341" y="12264"/>
                    <a:pt x="4183" y="10457"/>
                    <a:pt x="4405" y="10141"/>
                  </a:cubicBezTo>
                  <a:cubicBezTo>
                    <a:pt x="4658" y="9824"/>
                    <a:pt x="4690" y="9158"/>
                    <a:pt x="3391" y="6813"/>
                  </a:cubicBezTo>
                  <a:cubicBezTo>
                    <a:pt x="2092" y="4469"/>
                    <a:pt x="6940" y="1268"/>
                    <a:pt x="6940" y="1268"/>
                  </a:cubicBezTo>
                  <a:lnTo>
                    <a:pt x="2694" y="1"/>
                  </a:ln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54"/>
            <p:cNvSpPr/>
            <p:nvPr/>
          </p:nvSpPr>
          <p:spPr>
            <a:xfrm>
              <a:off x="-3831771" y="2848450"/>
              <a:ext cx="976823" cy="1215527"/>
            </a:xfrm>
            <a:custGeom>
              <a:avLst/>
              <a:gdLst/>
              <a:ahLst/>
              <a:cxnLst/>
              <a:rect l="l" t="t" r="r" b="b"/>
              <a:pathLst>
                <a:path w="11409" h="14197" extrusionOk="0">
                  <a:moveTo>
                    <a:pt x="7796" y="1"/>
                  </a:moveTo>
                  <a:cubicBezTo>
                    <a:pt x="7796" y="1"/>
                    <a:pt x="4912" y="8050"/>
                    <a:pt x="4152" y="9475"/>
                  </a:cubicBezTo>
                  <a:cubicBezTo>
                    <a:pt x="3423" y="10870"/>
                    <a:pt x="1" y="11092"/>
                    <a:pt x="1" y="11092"/>
                  </a:cubicBezTo>
                  <a:cubicBezTo>
                    <a:pt x="1" y="11092"/>
                    <a:pt x="730" y="11884"/>
                    <a:pt x="1744" y="12074"/>
                  </a:cubicBezTo>
                  <a:cubicBezTo>
                    <a:pt x="2092" y="12137"/>
                    <a:pt x="2384" y="12158"/>
                    <a:pt x="2619" y="12158"/>
                  </a:cubicBezTo>
                  <a:cubicBezTo>
                    <a:pt x="3088" y="12158"/>
                    <a:pt x="3328" y="12074"/>
                    <a:pt x="3328" y="12074"/>
                  </a:cubicBezTo>
                  <a:lnTo>
                    <a:pt x="3328" y="12074"/>
                  </a:lnTo>
                  <a:lnTo>
                    <a:pt x="1300" y="12929"/>
                  </a:lnTo>
                  <a:cubicBezTo>
                    <a:pt x="1300" y="12929"/>
                    <a:pt x="2018" y="13197"/>
                    <a:pt x="2788" y="13197"/>
                  </a:cubicBezTo>
                  <a:cubicBezTo>
                    <a:pt x="3173" y="13197"/>
                    <a:pt x="3571" y="13130"/>
                    <a:pt x="3898" y="12929"/>
                  </a:cubicBezTo>
                  <a:cubicBezTo>
                    <a:pt x="4112" y="12794"/>
                    <a:pt x="4273" y="12737"/>
                    <a:pt x="4392" y="12737"/>
                  </a:cubicBezTo>
                  <a:cubicBezTo>
                    <a:pt x="4997" y="12737"/>
                    <a:pt x="4532" y="14197"/>
                    <a:pt x="4532" y="14197"/>
                  </a:cubicBezTo>
                  <a:lnTo>
                    <a:pt x="8873" y="11187"/>
                  </a:lnTo>
                  <a:lnTo>
                    <a:pt x="8937" y="13310"/>
                  </a:lnTo>
                  <a:lnTo>
                    <a:pt x="10331" y="9475"/>
                  </a:lnTo>
                  <a:lnTo>
                    <a:pt x="11028" y="10680"/>
                  </a:lnTo>
                  <a:cubicBezTo>
                    <a:pt x="11028" y="10680"/>
                    <a:pt x="11408" y="9824"/>
                    <a:pt x="11028" y="6687"/>
                  </a:cubicBezTo>
                  <a:cubicBezTo>
                    <a:pt x="10648" y="3550"/>
                    <a:pt x="7796" y="1"/>
                    <a:pt x="7796" y="1"/>
                  </a:cubicBezTo>
                  <a:close/>
                </a:path>
              </a:pathLst>
            </a:custGeom>
            <a:solidFill>
              <a:srgbClr val="330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54"/>
            <p:cNvSpPr/>
            <p:nvPr/>
          </p:nvSpPr>
          <p:spPr>
            <a:xfrm>
              <a:off x="-1929958" y="3619005"/>
              <a:ext cx="398897" cy="1307739"/>
            </a:xfrm>
            <a:custGeom>
              <a:avLst/>
              <a:gdLst/>
              <a:ahLst/>
              <a:cxnLst/>
              <a:rect l="l" t="t" r="r" b="b"/>
              <a:pathLst>
                <a:path w="4659" h="15274" extrusionOk="0">
                  <a:moveTo>
                    <a:pt x="4659" y="0"/>
                  </a:moveTo>
                  <a:lnTo>
                    <a:pt x="4659" y="0"/>
                  </a:lnTo>
                  <a:cubicBezTo>
                    <a:pt x="3486" y="285"/>
                    <a:pt x="2251" y="507"/>
                    <a:pt x="1141" y="1078"/>
                  </a:cubicBezTo>
                  <a:cubicBezTo>
                    <a:pt x="1363" y="1743"/>
                    <a:pt x="825" y="6401"/>
                    <a:pt x="761" y="6813"/>
                  </a:cubicBezTo>
                  <a:cubicBezTo>
                    <a:pt x="698" y="7257"/>
                    <a:pt x="318" y="10901"/>
                    <a:pt x="191" y="11408"/>
                  </a:cubicBezTo>
                  <a:cubicBezTo>
                    <a:pt x="96" y="11915"/>
                    <a:pt x="1" y="12612"/>
                    <a:pt x="96" y="13150"/>
                  </a:cubicBezTo>
                  <a:cubicBezTo>
                    <a:pt x="159" y="13721"/>
                    <a:pt x="223" y="14608"/>
                    <a:pt x="413" y="14862"/>
                  </a:cubicBezTo>
                  <a:cubicBezTo>
                    <a:pt x="476" y="14957"/>
                    <a:pt x="476" y="15115"/>
                    <a:pt x="413" y="15274"/>
                  </a:cubicBezTo>
                  <a:cubicBezTo>
                    <a:pt x="1078" y="15274"/>
                    <a:pt x="1775" y="15274"/>
                    <a:pt x="2441" y="15242"/>
                  </a:cubicBezTo>
                  <a:cubicBezTo>
                    <a:pt x="2251" y="14767"/>
                    <a:pt x="2060" y="14355"/>
                    <a:pt x="2060" y="14355"/>
                  </a:cubicBezTo>
                  <a:cubicBezTo>
                    <a:pt x="2060" y="14355"/>
                    <a:pt x="2124" y="13341"/>
                    <a:pt x="1934" y="13024"/>
                  </a:cubicBezTo>
                  <a:cubicBezTo>
                    <a:pt x="1744" y="12707"/>
                    <a:pt x="1997" y="10108"/>
                    <a:pt x="2092" y="9475"/>
                  </a:cubicBezTo>
                  <a:cubicBezTo>
                    <a:pt x="2155" y="8809"/>
                    <a:pt x="2409" y="8334"/>
                    <a:pt x="2567" y="7732"/>
                  </a:cubicBezTo>
                  <a:cubicBezTo>
                    <a:pt x="2726" y="7130"/>
                    <a:pt x="4500" y="1426"/>
                    <a:pt x="4532" y="602"/>
                  </a:cubicBezTo>
                  <a:cubicBezTo>
                    <a:pt x="4532" y="380"/>
                    <a:pt x="4595" y="190"/>
                    <a:pt x="4659" y="0"/>
                  </a:cubicBezTo>
                  <a:close/>
                </a:path>
              </a:pathLst>
            </a:custGeom>
            <a:solidFill>
              <a:srgbClr val="6F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54"/>
            <p:cNvSpPr/>
            <p:nvPr/>
          </p:nvSpPr>
          <p:spPr>
            <a:xfrm>
              <a:off x="-1929958" y="4923895"/>
              <a:ext cx="249664" cy="145980"/>
            </a:xfrm>
            <a:custGeom>
              <a:avLst/>
              <a:gdLst/>
              <a:ahLst/>
              <a:cxnLst/>
              <a:rect l="l" t="t" r="r" b="b"/>
              <a:pathLst>
                <a:path w="2916" h="1705" extrusionOk="0">
                  <a:moveTo>
                    <a:pt x="2441" y="1"/>
                  </a:moveTo>
                  <a:cubicBezTo>
                    <a:pt x="1775" y="33"/>
                    <a:pt x="1078" y="33"/>
                    <a:pt x="413" y="33"/>
                  </a:cubicBezTo>
                  <a:cubicBezTo>
                    <a:pt x="286" y="413"/>
                    <a:pt x="1" y="952"/>
                    <a:pt x="223" y="1205"/>
                  </a:cubicBezTo>
                  <a:cubicBezTo>
                    <a:pt x="499" y="1574"/>
                    <a:pt x="1105" y="1704"/>
                    <a:pt x="1666" y="1704"/>
                  </a:cubicBezTo>
                  <a:cubicBezTo>
                    <a:pt x="2260" y="1704"/>
                    <a:pt x="2804" y="1558"/>
                    <a:pt x="2853" y="1395"/>
                  </a:cubicBezTo>
                  <a:cubicBezTo>
                    <a:pt x="2916" y="1205"/>
                    <a:pt x="2662" y="571"/>
                    <a:pt x="24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54"/>
            <p:cNvSpPr/>
            <p:nvPr/>
          </p:nvSpPr>
          <p:spPr>
            <a:xfrm>
              <a:off x="-3400346" y="4758397"/>
              <a:ext cx="219783" cy="150261"/>
            </a:xfrm>
            <a:custGeom>
              <a:avLst/>
              <a:gdLst/>
              <a:ahLst/>
              <a:cxnLst/>
              <a:rect l="l" t="t" r="r" b="b"/>
              <a:pathLst>
                <a:path w="2567" h="1755" extrusionOk="0">
                  <a:moveTo>
                    <a:pt x="1870" y="1"/>
                  </a:moveTo>
                  <a:cubicBezTo>
                    <a:pt x="1331" y="33"/>
                    <a:pt x="666" y="350"/>
                    <a:pt x="63" y="476"/>
                  </a:cubicBezTo>
                  <a:cubicBezTo>
                    <a:pt x="32" y="761"/>
                    <a:pt x="0" y="1142"/>
                    <a:pt x="0" y="1364"/>
                  </a:cubicBezTo>
                  <a:cubicBezTo>
                    <a:pt x="0" y="1603"/>
                    <a:pt x="919" y="1755"/>
                    <a:pt x="1638" y="1755"/>
                  </a:cubicBezTo>
                  <a:cubicBezTo>
                    <a:pt x="2060" y="1755"/>
                    <a:pt x="2413" y="1702"/>
                    <a:pt x="2472" y="1585"/>
                  </a:cubicBezTo>
                  <a:cubicBezTo>
                    <a:pt x="2567" y="1332"/>
                    <a:pt x="2060" y="540"/>
                    <a:pt x="18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54"/>
            <p:cNvSpPr/>
            <p:nvPr/>
          </p:nvSpPr>
          <p:spPr>
            <a:xfrm>
              <a:off x="-3416699" y="2205466"/>
              <a:ext cx="2482597" cy="2593816"/>
            </a:xfrm>
            <a:custGeom>
              <a:avLst/>
              <a:gdLst/>
              <a:ahLst/>
              <a:cxnLst/>
              <a:rect l="l" t="t" r="r" b="b"/>
              <a:pathLst>
                <a:path w="28996" h="30295" extrusionOk="0">
                  <a:moveTo>
                    <a:pt x="23750" y="1"/>
                  </a:moveTo>
                  <a:cubicBezTo>
                    <a:pt x="22271" y="1"/>
                    <a:pt x="17046" y="4282"/>
                    <a:pt x="16162" y="5166"/>
                  </a:cubicBezTo>
                  <a:cubicBezTo>
                    <a:pt x="15917" y="5410"/>
                    <a:pt x="15285" y="5499"/>
                    <a:pt x="14468" y="5499"/>
                  </a:cubicBezTo>
                  <a:cubicBezTo>
                    <a:pt x="12360" y="5499"/>
                    <a:pt x="9019" y="4912"/>
                    <a:pt x="7919" y="4912"/>
                  </a:cubicBezTo>
                  <a:cubicBezTo>
                    <a:pt x="7899" y="4912"/>
                    <a:pt x="7879" y="4912"/>
                    <a:pt x="7859" y="4912"/>
                  </a:cubicBezTo>
                  <a:cubicBezTo>
                    <a:pt x="6402" y="4976"/>
                    <a:pt x="4786" y="5705"/>
                    <a:pt x="2948" y="7511"/>
                  </a:cubicBezTo>
                  <a:cubicBezTo>
                    <a:pt x="1078" y="9317"/>
                    <a:pt x="1649" y="15211"/>
                    <a:pt x="1871" y="15813"/>
                  </a:cubicBezTo>
                  <a:cubicBezTo>
                    <a:pt x="2092" y="16415"/>
                    <a:pt x="1" y="21390"/>
                    <a:pt x="96" y="21960"/>
                  </a:cubicBezTo>
                  <a:cubicBezTo>
                    <a:pt x="191" y="22499"/>
                    <a:pt x="64" y="26777"/>
                    <a:pt x="191" y="27696"/>
                  </a:cubicBezTo>
                  <a:cubicBezTo>
                    <a:pt x="350" y="28615"/>
                    <a:pt x="96" y="29660"/>
                    <a:pt x="191" y="29819"/>
                  </a:cubicBezTo>
                  <a:cubicBezTo>
                    <a:pt x="223" y="29914"/>
                    <a:pt x="254" y="30072"/>
                    <a:pt x="254" y="30294"/>
                  </a:cubicBezTo>
                  <a:cubicBezTo>
                    <a:pt x="857" y="30168"/>
                    <a:pt x="1522" y="29851"/>
                    <a:pt x="2061" y="29819"/>
                  </a:cubicBezTo>
                  <a:cubicBezTo>
                    <a:pt x="1997" y="29660"/>
                    <a:pt x="1966" y="29502"/>
                    <a:pt x="1966" y="29407"/>
                  </a:cubicBezTo>
                  <a:cubicBezTo>
                    <a:pt x="1997" y="28963"/>
                    <a:pt x="1839" y="28488"/>
                    <a:pt x="1680" y="28203"/>
                  </a:cubicBezTo>
                  <a:cubicBezTo>
                    <a:pt x="1554" y="27918"/>
                    <a:pt x="1744" y="24686"/>
                    <a:pt x="1966" y="24083"/>
                  </a:cubicBezTo>
                  <a:cubicBezTo>
                    <a:pt x="2187" y="23481"/>
                    <a:pt x="2980" y="21517"/>
                    <a:pt x="3043" y="21010"/>
                  </a:cubicBezTo>
                  <a:cubicBezTo>
                    <a:pt x="3071" y="20556"/>
                    <a:pt x="5338" y="15498"/>
                    <a:pt x="6493" y="15498"/>
                  </a:cubicBezTo>
                  <a:cubicBezTo>
                    <a:pt x="6627" y="15498"/>
                    <a:pt x="6746" y="15566"/>
                    <a:pt x="6845" y="15718"/>
                  </a:cubicBezTo>
                  <a:cubicBezTo>
                    <a:pt x="8398" y="18221"/>
                    <a:pt x="11599" y="18190"/>
                    <a:pt x="12454" y="18380"/>
                  </a:cubicBezTo>
                  <a:cubicBezTo>
                    <a:pt x="12512" y="18393"/>
                    <a:pt x="12603" y="18399"/>
                    <a:pt x="12723" y="18399"/>
                  </a:cubicBezTo>
                  <a:cubicBezTo>
                    <a:pt x="14310" y="18399"/>
                    <a:pt x="20929" y="17292"/>
                    <a:pt x="21960" y="16732"/>
                  </a:cubicBezTo>
                  <a:cubicBezTo>
                    <a:pt x="22246" y="16162"/>
                    <a:pt x="22879" y="15623"/>
                    <a:pt x="22974" y="14989"/>
                  </a:cubicBezTo>
                  <a:cubicBezTo>
                    <a:pt x="23101" y="14165"/>
                    <a:pt x="22594" y="10204"/>
                    <a:pt x="22594" y="10204"/>
                  </a:cubicBezTo>
                  <a:cubicBezTo>
                    <a:pt x="22594" y="10204"/>
                    <a:pt x="22974" y="8905"/>
                    <a:pt x="23101" y="8652"/>
                  </a:cubicBezTo>
                  <a:cubicBezTo>
                    <a:pt x="23142" y="8579"/>
                    <a:pt x="23226" y="8547"/>
                    <a:pt x="23337" y="8547"/>
                  </a:cubicBezTo>
                  <a:cubicBezTo>
                    <a:pt x="23659" y="8547"/>
                    <a:pt x="24205" y="8812"/>
                    <a:pt x="24559" y="9095"/>
                  </a:cubicBezTo>
                  <a:cubicBezTo>
                    <a:pt x="25002" y="9476"/>
                    <a:pt x="25763" y="10870"/>
                    <a:pt x="25795" y="11313"/>
                  </a:cubicBezTo>
                  <a:cubicBezTo>
                    <a:pt x="25855" y="11767"/>
                    <a:pt x="26957" y="12395"/>
                    <a:pt x="27414" y="12395"/>
                  </a:cubicBezTo>
                  <a:cubicBezTo>
                    <a:pt x="27436" y="12395"/>
                    <a:pt x="27456" y="12394"/>
                    <a:pt x="27474" y="12391"/>
                  </a:cubicBezTo>
                  <a:cubicBezTo>
                    <a:pt x="28995" y="12169"/>
                    <a:pt x="28837" y="9856"/>
                    <a:pt x="28520" y="9317"/>
                  </a:cubicBezTo>
                  <a:cubicBezTo>
                    <a:pt x="28203" y="8810"/>
                    <a:pt x="27854" y="7511"/>
                    <a:pt x="27759" y="6465"/>
                  </a:cubicBezTo>
                  <a:cubicBezTo>
                    <a:pt x="27664" y="5388"/>
                    <a:pt x="27664" y="3803"/>
                    <a:pt x="27474" y="3360"/>
                  </a:cubicBezTo>
                  <a:cubicBezTo>
                    <a:pt x="27284" y="2884"/>
                    <a:pt x="26777" y="1490"/>
                    <a:pt x="26492" y="952"/>
                  </a:cubicBezTo>
                  <a:cubicBezTo>
                    <a:pt x="26207" y="381"/>
                    <a:pt x="25193" y="64"/>
                    <a:pt x="23767" y="1"/>
                  </a:cubicBezTo>
                  <a:cubicBezTo>
                    <a:pt x="23761" y="1"/>
                    <a:pt x="23756" y="1"/>
                    <a:pt x="23750" y="1"/>
                  </a:cubicBez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54"/>
            <p:cNvSpPr/>
            <p:nvPr/>
          </p:nvSpPr>
          <p:spPr>
            <a:xfrm>
              <a:off x="-2255474" y="4733997"/>
              <a:ext cx="179114" cy="241787"/>
            </a:xfrm>
            <a:custGeom>
              <a:avLst/>
              <a:gdLst/>
              <a:ahLst/>
              <a:cxnLst/>
              <a:rect l="l" t="t" r="r" b="b"/>
              <a:pathLst>
                <a:path w="2092" h="2824" extrusionOk="0">
                  <a:moveTo>
                    <a:pt x="729" y="1"/>
                  </a:moveTo>
                  <a:cubicBezTo>
                    <a:pt x="444" y="254"/>
                    <a:pt x="64" y="476"/>
                    <a:pt x="32" y="793"/>
                  </a:cubicBezTo>
                  <a:cubicBezTo>
                    <a:pt x="0" y="1268"/>
                    <a:pt x="190" y="2663"/>
                    <a:pt x="856" y="2821"/>
                  </a:cubicBezTo>
                  <a:cubicBezTo>
                    <a:pt x="864" y="2823"/>
                    <a:pt x="872" y="2824"/>
                    <a:pt x="881" y="2824"/>
                  </a:cubicBezTo>
                  <a:cubicBezTo>
                    <a:pt x="1170" y="2824"/>
                    <a:pt x="1661" y="1793"/>
                    <a:pt x="2092" y="1300"/>
                  </a:cubicBezTo>
                  <a:cubicBezTo>
                    <a:pt x="1616" y="983"/>
                    <a:pt x="1141" y="476"/>
                    <a:pt x="7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54"/>
            <p:cNvSpPr/>
            <p:nvPr/>
          </p:nvSpPr>
          <p:spPr>
            <a:xfrm>
              <a:off x="-3104625" y="2566342"/>
              <a:ext cx="1163899" cy="862950"/>
            </a:xfrm>
            <a:custGeom>
              <a:avLst/>
              <a:gdLst/>
              <a:ahLst/>
              <a:cxnLst/>
              <a:rect l="l" t="t" r="r" b="b"/>
              <a:pathLst>
                <a:path w="13594" h="10079" extrusionOk="0">
                  <a:moveTo>
                    <a:pt x="13594" y="0"/>
                  </a:moveTo>
                  <a:cubicBezTo>
                    <a:pt x="13594" y="0"/>
                    <a:pt x="4405" y="666"/>
                    <a:pt x="3296" y="761"/>
                  </a:cubicBezTo>
                  <a:cubicBezTo>
                    <a:pt x="2218" y="888"/>
                    <a:pt x="0" y="3549"/>
                    <a:pt x="95" y="8271"/>
                  </a:cubicBezTo>
                  <a:cubicBezTo>
                    <a:pt x="95" y="8784"/>
                    <a:pt x="8075" y="10079"/>
                    <a:pt x="10360" y="10079"/>
                  </a:cubicBezTo>
                  <a:cubicBezTo>
                    <a:pt x="10758" y="10079"/>
                    <a:pt x="10983" y="10039"/>
                    <a:pt x="10964" y="9950"/>
                  </a:cubicBezTo>
                  <a:cubicBezTo>
                    <a:pt x="10172" y="5958"/>
                    <a:pt x="13594" y="0"/>
                    <a:pt x="1359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54"/>
            <p:cNvSpPr/>
            <p:nvPr/>
          </p:nvSpPr>
          <p:spPr>
            <a:xfrm>
              <a:off x="-2201278" y="3320543"/>
              <a:ext cx="434172" cy="1524782"/>
            </a:xfrm>
            <a:custGeom>
              <a:avLst/>
              <a:gdLst/>
              <a:ahLst/>
              <a:cxnLst/>
              <a:rect l="l" t="t" r="r" b="b"/>
              <a:pathLst>
                <a:path w="5071" h="17809" extrusionOk="0">
                  <a:moveTo>
                    <a:pt x="1649" y="1"/>
                  </a:moveTo>
                  <a:cubicBezTo>
                    <a:pt x="1649" y="1"/>
                    <a:pt x="1" y="3708"/>
                    <a:pt x="33" y="4120"/>
                  </a:cubicBezTo>
                  <a:cubicBezTo>
                    <a:pt x="64" y="4500"/>
                    <a:pt x="2599" y="9190"/>
                    <a:pt x="2504" y="9507"/>
                  </a:cubicBezTo>
                  <a:cubicBezTo>
                    <a:pt x="2441" y="9792"/>
                    <a:pt x="2758" y="10869"/>
                    <a:pt x="2726" y="11376"/>
                  </a:cubicBezTo>
                  <a:cubicBezTo>
                    <a:pt x="2663" y="11883"/>
                    <a:pt x="1490" y="13658"/>
                    <a:pt x="1395" y="14133"/>
                  </a:cubicBezTo>
                  <a:cubicBezTo>
                    <a:pt x="1268" y="14577"/>
                    <a:pt x="1237" y="15147"/>
                    <a:pt x="1015" y="15337"/>
                  </a:cubicBezTo>
                  <a:cubicBezTo>
                    <a:pt x="825" y="15527"/>
                    <a:pt x="540" y="15686"/>
                    <a:pt x="413" y="16129"/>
                  </a:cubicBezTo>
                  <a:cubicBezTo>
                    <a:pt x="350" y="16256"/>
                    <a:pt x="223" y="16383"/>
                    <a:pt x="96" y="16510"/>
                  </a:cubicBezTo>
                  <a:cubicBezTo>
                    <a:pt x="508" y="16985"/>
                    <a:pt x="983" y="17492"/>
                    <a:pt x="1459" y="17809"/>
                  </a:cubicBezTo>
                  <a:cubicBezTo>
                    <a:pt x="1554" y="17714"/>
                    <a:pt x="1649" y="17619"/>
                    <a:pt x="1744" y="17587"/>
                  </a:cubicBezTo>
                  <a:cubicBezTo>
                    <a:pt x="2061" y="17460"/>
                    <a:pt x="2061" y="16795"/>
                    <a:pt x="2631" y="15813"/>
                  </a:cubicBezTo>
                  <a:cubicBezTo>
                    <a:pt x="3011" y="15179"/>
                    <a:pt x="3899" y="11978"/>
                    <a:pt x="4215" y="11693"/>
                  </a:cubicBezTo>
                  <a:cubicBezTo>
                    <a:pt x="4501" y="11440"/>
                    <a:pt x="5039" y="10521"/>
                    <a:pt x="4532" y="7764"/>
                  </a:cubicBezTo>
                  <a:cubicBezTo>
                    <a:pt x="4025" y="5007"/>
                    <a:pt x="3518" y="3486"/>
                    <a:pt x="3835" y="3106"/>
                  </a:cubicBezTo>
                  <a:cubicBezTo>
                    <a:pt x="4152" y="2726"/>
                    <a:pt x="5071" y="1553"/>
                    <a:pt x="5071" y="1553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54"/>
            <p:cNvSpPr/>
            <p:nvPr/>
          </p:nvSpPr>
          <p:spPr>
            <a:xfrm>
              <a:off x="-3047689" y="2588003"/>
              <a:ext cx="1079907" cy="782040"/>
            </a:xfrm>
            <a:custGeom>
              <a:avLst/>
              <a:gdLst/>
              <a:ahLst/>
              <a:cxnLst/>
              <a:rect l="l" t="t" r="r" b="b"/>
              <a:pathLst>
                <a:path w="12613" h="9134" extrusionOk="0">
                  <a:moveTo>
                    <a:pt x="12612" y="1"/>
                  </a:moveTo>
                  <a:cubicBezTo>
                    <a:pt x="12612" y="1"/>
                    <a:pt x="4342" y="349"/>
                    <a:pt x="3359" y="476"/>
                  </a:cubicBezTo>
                  <a:cubicBezTo>
                    <a:pt x="2377" y="571"/>
                    <a:pt x="0" y="3962"/>
                    <a:pt x="191" y="7321"/>
                  </a:cubicBezTo>
                  <a:cubicBezTo>
                    <a:pt x="218" y="7761"/>
                    <a:pt x="7419" y="9134"/>
                    <a:pt x="9247" y="9134"/>
                  </a:cubicBezTo>
                  <a:cubicBezTo>
                    <a:pt x="9524" y="9134"/>
                    <a:pt x="9678" y="9103"/>
                    <a:pt x="9665" y="9032"/>
                  </a:cubicBezTo>
                  <a:cubicBezTo>
                    <a:pt x="9095" y="4786"/>
                    <a:pt x="12612" y="1"/>
                    <a:pt x="12612" y="1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54"/>
            <p:cNvSpPr/>
            <p:nvPr/>
          </p:nvSpPr>
          <p:spPr>
            <a:xfrm>
              <a:off x="-2693491" y="2371306"/>
              <a:ext cx="804387" cy="412425"/>
            </a:xfrm>
            <a:custGeom>
              <a:avLst/>
              <a:gdLst/>
              <a:ahLst/>
              <a:cxnLst/>
              <a:rect l="l" t="t" r="r" b="b"/>
              <a:pathLst>
                <a:path w="9395" h="4817" extrusionOk="0">
                  <a:moveTo>
                    <a:pt x="8130" y="0"/>
                  </a:moveTo>
                  <a:cubicBezTo>
                    <a:pt x="8042" y="0"/>
                    <a:pt x="7946" y="9"/>
                    <a:pt x="7841" y="29"/>
                  </a:cubicBezTo>
                  <a:cubicBezTo>
                    <a:pt x="7334" y="124"/>
                    <a:pt x="5338" y="2057"/>
                    <a:pt x="4768" y="2057"/>
                  </a:cubicBezTo>
                  <a:cubicBezTo>
                    <a:pt x="4588" y="2067"/>
                    <a:pt x="4289" y="2071"/>
                    <a:pt x="3970" y="2071"/>
                  </a:cubicBezTo>
                  <a:cubicBezTo>
                    <a:pt x="3331" y="2071"/>
                    <a:pt x="2613" y="2057"/>
                    <a:pt x="2613" y="2057"/>
                  </a:cubicBezTo>
                  <a:cubicBezTo>
                    <a:pt x="2489" y="2032"/>
                    <a:pt x="2339" y="2019"/>
                    <a:pt x="2175" y="2019"/>
                  </a:cubicBezTo>
                  <a:cubicBezTo>
                    <a:pt x="1290" y="2019"/>
                    <a:pt x="1" y="2380"/>
                    <a:pt x="268" y="3102"/>
                  </a:cubicBezTo>
                  <a:cubicBezTo>
                    <a:pt x="605" y="3959"/>
                    <a:pt x="1770" y="4817"/>
                    <a:pt x="2905" y="4817"/>
                  </a:cubicBezTo>
                  <a:cubicBezTo>
                    <a:pt x="2945" y="4817"/>
                    <a:pt x="2985" y="4816"/>
                    <a:pt x="3025" y="4813"/>
                  </a:cubicBezTo>
                  <a:cubicBezTo>
                    <a:pt x="4166" y="4750"/>
                    <a:pt x="6035" y="2183"/>
                    <a:pt x="6669" y="1676"/>
                  </a:cubicBezTo>
                  <a:cubicBezTo>
                    <a:pt x="7113" y="1338"/>
                    <a:pt x="7373" y="1226"/>
                    <a:pt x="7629" y="1226"/>
                  </a:cubicBezTo>
                  <a:cubicBezTo>
                    <a:pt x="7757" y="1226"/>
                    <a:pt x="7884" y="1254"/>
                    <a:pt x="8031" y="1296"/>
                  </a:cubicBezTo>
                  <a:cubicBezTo>
                    <a:pt x="8443" y="1454"/>
                    <a:pt x="8855" y="2310"/>
                    <a:pt x="8855" y="2310"/>
                  </a:cubicBezTo>
                  <a:lnTo>
                    <a:pt x="9394" y="1898"/>
                  </a:lnTo>
                  <a:cubicBezTo>
                    <a:pt x="9394" y="1898"/>
                    <a:pt x="9362" y="1264"/>
                    <a:pt x="9172" y="852"/>
                  </a:cubicBezTo>
                  <a:cubicBezTo>
                    <a:pt x="9005" y="463"/>
                    <a:pt x="8765" y="0"/>
                    <a:pt x="8130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54"/>
            <p:cNvSpPr/>
            <p:nvPr/>
          </p:nvSpPr>
          <p:spPr>
            <a:xfrm>
              <a:off x="-2825256" y="2418224"/>
              <a:ext cx="936154" cy="1034016"/>
            </a:xfrm>
            <a:custGeom>
              <a:avLst/>
              <a:gdLst/>
              <a:ahLst/>
              <a:cxnLst/>
              <a:rect l="l" t="t" r="r" b="b"/>
              <a:pathLst>
                <a:path w="10934" h="12077" extrusionOk="0">
                  <a:moveTo>
                    <a:pt x="9742" y="0"/>
                  </a:moveTo>
                  <a:cubicBezTo>
                    <a:pt x="9630" y="0"/>
                    <a:pt x="9510" y="26"/>
                    <a:pt x="9380" y="83"/>
                  </a:cubicBezTo>
                  <a:cubicBezTo>
                    <a:pt x="8842" y="336"/>
                    <a:pt x="5610" y="3632"/>
                    <a:pt x="4881" y="3632"/>
                  </a:cubicBezTo>
                  <a:cubicBezTo>
                    <a:pt x="4152" y="3632"/>
                    <a:pt x="2061" y="2998"/>
                    <a:pt x="2061" y="2998"/>
                  </a:cubicBezTo>
                  <a:lnTo>
                    <a:pt x="2061" y="2998"/>
                  </a:lnTo>
                  <a:cubicBezTo>
                    <a:pt x="2061" y="2998"/>
                    <a:pt x="2536" y="4709"/>
                    <a:pt x="1775" y="5121"/>
                  </a:cubicBezTo>
                  <a:cubicBezTo>
                    <a:pt x="1047" y="5533"/>
                    <a:pt x="1" y="6293"/>
                    <a:pt x="413" y="6800"/>
                  </a:cubicBezTo>
                  <a:cubicBezTo>
                    <a:pt x="856" y="7307"/>
                    <a:pt x="2504" y="7054"/>
                    <a:pt x="2568" y="7941"/>
                  </a:cubicBezTo>
                  <a:cubicBezTo>
                    <a:pt x="2599" y="8828"/>
                    <a:pt x="1458" y="11300"/>
                    <a:pt x="2187" y="11902"/>
                  </a:cubicBezTo>
                  <a:cubicBezTo>
                    <a:pt x="2342" y="12025"/>
                    <a:pt x="2521" y="12076"/>
                    <a:pt x="2709" y="12076"/>
                  </a:cubicBezTo>
                  <a:cubicBezTo>
                    <a:pt x="3445" y="12076"/>
                    <a:pt x="4330" y="11285"/>
                    <a:pt x="4532" y="10856"/>
                  </a:cubicBezTo>
                  <a:cubicBezTo>
                    <a:pt x="4754" y="10349"/>
                    <a:pt x="5166" y="7624"/>
                    <a:pt x="5863" y="7307"/>
                  </a:cubicBezTo>
                  <a:cubicBezTo>
                    <a:pt x="6560" y="6959"/>
                    <a:pt x="7352" y="6610"/>
                    <a:pt x="7606" y="6103"/>
                  </a:cubicBezTo>
                  <a:cubicBezTo>
                    <a:pt x="7891" y="5596"/>
                    <a:pt x="9190" y="3315"/>
                    <a:pt x="9444" y="2871"/>
                  </a:cubicBezTo>
                  <a:cubicBezTo>
                    <a:pt x="9729" y="2427"/>
                    <a:pt x="10933" y="1350"/>
                    <a:pt x="10933" y="1350"/>
                  </a:cubicBezTo>
                  <a:cubicBezTo>
                    <a:pt x="10933" y="1350"/>
                    <a:pt x="10565" y="0"/>
                    <a:pt x="974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54"/>
            <p:cNvSpPr/>
            <p:nvPr/>
          </p:nvSpPr>
          <p:spPr>
            <a:xfrm>
              <a:off x="-1243565" y="2973280"/>
              <a:ext cx="268671" cy="146579"/>
            </a:xfrm>
            <a:custGeom>
              <a:avLst/>
              <a:gdLst/>
              <a:ahLst/>
              <a:cxnLst/>
              <a:rect l="l" t="t" r="r" b="b"/>
              <a:pathLst>
                <a:path w="3138" h="1712" extrusionOk="0">
                  <a:moveTo>
                    <a:pt x="2948" y="1"/>
                  </a:moveTo>
                  <a:cubicBezTo>
                    <a:pt x="2948" y="1"/>
                    <a:pt x="1046" y="444"/>
                    <a:pt x="825" y="539"/>
                  </a:cubicBezTo>
                  <a:cubicBezTo>
                    <a:pt x="634" y="634"/>
                    <a:pt x="1" y="1331"/>
                    <a:pt x="1" y="1331"/>
                  </a:cubicBezTo>
                  <a:lnTo>
                    <a:pt x="191" y="1712"/>
                  </a:lnTo>
                  <a:cubicBezTo>
                    <a:pt x="191" y="1712"/>
                    <a:pt x="793" y="1015"/>
                    <a:pt x="1015" y="919"/>
                  </a:cubicBezTo>
                  <a:cubicBezTo>
                    <a:pt x="1205" y="793"/>
                    <a:pt x="3138" y="349"/>
                    <a:pt x="3138" y="349"/>
                  </a:cubicBezTo>
                  <a:lnTo>
                    <a:pt x="2948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54"/>
            <p:cNvSpPr/>
            <p:nvPr/>
          </p:nvSpPr>
          <p:spPr>
            <a:xfrm>
              <a:off x="-1585349" y="2248874"/>
              <a:ext cx="170980" cy="697364"/>
            </a:xfrm>
            <a:custGeom>
              <a:avLst/>
              <a:gdLst/>
              <a:ahLst/>
              <a:cxnLst/>
              <a:rect l="l" t="t" r="r" b="b"/>
              <a:pathLst>
                <a:path w="1997" h="8145" extrusionOk="0">
                  <a:moveTo>
                    <a:pt x="1014" y="1"/>
                  </a:moveTo>
                  <a:lnTo>
                    <a:pt x="602" y="223"/>
                  </a:lnTo>
                  <a:cubicBezTo>
                    <a:pt x="602" y="223"/>
                    <a:pt x="0" y="3043"/>
                    <a:pt x="412" y="5103"/>
                  </a:cubicBezTo>
                  <a:cubicBezTo>
                    <a:pt x="634" y="6243"/>
                    <a:pt x="1711" y="8145"/>
                    <a:pt x="1711" y="8145"/>
                  </a:cubicBezTo>
                  <a:lnTo>
                    <a:pt x="1996" y="8050"/>
                  </a:lnTo>
                  <a:cubicBezTo>
                    <a:pt x="1996" y="8050"/>
                    <a:pt x="1363" y="6877"/>
                    <a:pt x="919" y="5134"/>
                  </a:cubicBezTo>
                  <a:cubicBezTo>
                    <a:pt x="444" y="3360"/>
                    <a:pt x="1014" y="1"/>
                    <a:pt x="10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54"/>
            <p:cNvSpPr/>
            <p:nvPr/>
          </p:nvSpPr>
          <p:spPr>
            <a:xfrm>
              <a:off x="-1523019" y="2588003"/>
              <a:ext cx="350094" cy="464053"/>
            </a:xfrm>
            <a:custGeom>
              <a:avLst/>
              <a:gdLst/>
              <a:ahLst/>
              <a:cxnLst/>
              <a:rect l="l" t="t" r="r" b="b"/>
              <a:pathLst>
                <a:path w="4089" h="5420" extrusionOk="0">
                  <a:moveTo>
                    <a:pt x="1" y="1"/>
                  </a:moveTo>
                  <a:lnTo>
                    <a:pt x="1" y="825"/>
                  </a:lnTo>
                  <a:cubicBezTo>
                    <a:pt x="1" y="825"/>
                    <a:pt x="825" y="2124"/>
                    <a:pt x="1649" y="3043"/>
                  </a:cubicBezTo>
                  <a:cubicBezTo>
                    <a:pt x="2504" y="3994"/>
                    <a:pt x="3962" y="5419"/>
                    <a:pt x="3962" y="5419"/>
                  </a:cubicBezTo>
                  <a:lnTo>
                    <a:pt x="4089" y="5229"/>
                  </a:lnTo>
                  <a:cubicBezTo>
                    <a:pt x="4089" y="5229"/>
                    <a:pt x="2853" y="3867"/>
                    <a:pt x="1617" y="2473"/>
                  </a:cubicBezTo>
                  <a:cubicBezTo>
                    <a:pt x="698" y="142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54"/>
            <p:cNvSpPr/>
            <p:nvPr/>
          </p:nvSpPr>
          <p:spPr>
            <a:xfrm>
              <a:off x="-1582694" y="2071646"/>
              <a:ext cx="198121" cy="277062"/>
            </a:xfrm>
            <a:custGeom>
              <a:avLst/>
              <a:gdLst/>
              <a:ahLst/>
              <a:cxnLst/>
              <a:rect l="l" t="t" r="r" b="b"/>
              <a:pathLst>
                <a:path w="2314" h="3236" extrusionOk="0">
                  <a:moveTo>
                    <a:pt x="426" y="1"/>
                  </a:moveTo>
                  <a:cubicBezTo>
                    <a:pt x="410" y="1"/>
                    <a:pt x="395" y="4"/>
                    <a:pt x="381" y="11"/>
                  </a:cubicBezTo>
                  <a:cubicBezTo>
                    <a:pt x="223" y="106"/>
                    <a:pt x="1" y="2134"/>
                    <a:pt x="444" y="2926"/>
                  </a:cubicBezTo>
                  <a:cubicBezTo>
                    <a:pt x="581" y="3154"/>
                    <a:pt x="793" y="3235"/>
                    <a:pt x="1027" y="3235"/>
                  </a:cubicBezTo>
                  <a:cubicBezTo>
                    <a:pt x="1606" y="3235"/>
                    <a:pt x="2314" y="2736"/>
                    <a:pt x="2314" y="2736"/>
                  </a:cubicBezTo>
                  <a:cubicBezTo>
                    <a:pt x="2314" y="2736"/>
                    <a:pt x="1268" y="1501"/>
                    <a:pt x="1110" y="994"/>
                  </a:cubicBezTo>
                  <a:cubicBezTo>
                    <a:pt x="934" y="524"/>
                    <a:pt x="622" y="1"/>
                    <a:pt x="426" y="1"/>
                  </a:cubicBezTo>
                  <a:close/>
                </a:path>
              </a:pathLst>
            </a:custGeom>
            <a:solidFill>
              <a:srgbClr val="9738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54"/>
            <p:cNvSpPr/>
            <p:nvPr/>
          </p:nvSpPr>
          <p:spPr>
            <a:xfrm>
              <a:off x="-1737319" y="3239121"/>
              <a:ext cx="222523" cy="453179"/>
            </a:xfrm>
            <a:custGeom>
              <a:avLst/>
              <a:gdLst/>
              <a:ahLst/>
              <a:cxnLst/>
              <a:rect l="l" t="t" r="r" b="b"/>
              <a:pathLst>
                <a:path w="2599" h="5293" extrusionOk="0">
                  <a:moveTo>
                    <a:pt x="1268" y="1"/>
                  </a:moveTo>
                  <a:cubicBezTo>
                    <a:pt x="1268" y="1"/>
                    <a:pt x="1553" y="1680"/>
                    <a:pt x="1395" y="2441"/>
                  </a:cubicBezTo>
                  <a:cubicBezTo>
                    <a:pt x="824" y="4627"/>
                    <a:pt x="1" y="5293"/>
                    <a:pt x="1" y="5293"/>
                  </a:cubicBezTo>
                  <a:lnTo>
                    <a:pt x="1300" y="4976"/>
                  </a:lnTo>
                  <a:cubicBezTo>
                    <a:pt x="1300" y="4976"/>
                    <a:pt x="2092" y="3835"/>
                    <a:pt x="2314" y="2758"/>
                  </a:cubicBezTo>
                  <a:cubicBezTo>
                    <a:pt x="2599" y="1363"/>
                    <a:pt x="2409" y="1"/>
                    <a:pt x="240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54"/>
            <p:cNvSpPr/>
            <p:nvPr/>
          </p:nvSpPr>
          <p:spPr>
            <a:xfrm>
              <a:off x="-2057441" y="2558208"/>
              <a:ext cx="526383" cy="743426"/>
            </a:xfrm>
            <a:custGeom>
              <a:avLst/>
              <a:gdLst/>
              <a:ahLst/>
              <a:cxnLst/>
              <a:rect l="l" t="t" r="r" b="b"/>
              <a:pathLst>
                <a:path w="6148" h="8683" extrusionOk="0">
                  <a:moveTo>
                    <a:pt x="1553" y="0"/>
                  </a:moveTo>
                  <a:lnTo>
                    <a:pt x="1109" y="507"/>
                  </a:lnTo>
                  <a:cubicBezTo>
                    <a:pt x="1109" y="507"/>
                    <a:pt x="0" y="4120"/>
                    <a:pt x="1616" y="5894"/>
                  </a:cubicBezTo>
                  <a:cubicBezTo>
                    <a:pt x="3201" y="7669"/>
                    <a:pt x="5102" y="8683"/>
                    <a:pt x="5102" y="8683"/>
                  </a:cubicBezTo>
                  <a:lnTo>
                    <a:pt x="6148" y="7954"/>
                  </a:lnTo>
                  <a:cubicBezTo>
                    <a:pt x="6148" y="7954"/>
                    <a:pt x="3771" y="7320"/>
                    <a:pt x="2282" y="5451"/>
                  </a:cubicBezTo>
                  <a:cubicBezTo>
                    <a:pt x="824" y="3613"/>
                    <a:pt x="1553" y="1"/>
                    <a:pt x="15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54"/>
            <p:cNvSpPr/>
            <p:nvPr/>
          </p:nvSpPr>
          <p:spPr>
            <a:xfrm>
              <a:off x="-1623363" y="3087237"/>
              <a:ext cx="157453" cy="214389"/>
            </a:xfrm>
            <a:custGeom>
              <a:avLst/>
              <a:gdLst/>
              <a:ahLst/>
              <a:cxnLst/>
              <a:rect l="l" t="t" r="r" b="b"/>
              <a:pathLst>
                <a:path w="1839" h="2504" extrusionOk="0">
                  <a:moveTo>
                    <a:pt x="1680" y="0"/>
                  </a:moveTo>
                  <a:cubicBezTo>
                    <a:pt x="1680" y="0"/>
                    <a:pt x="1521" y="507"/>
                    <a:pt x="1236" y="951"/>
                  </a:cubicBezTo>
                  <a:cubicBezTo>
                    <a:pt x="983" y="1363"/>
                    <a:pt x="0" y="2314"/>
                    <a:pt x="0" y="2314"/>
                  </a:cubicBezTo>
                  <a:lnTo>
                    <a:pt x="1078" y="2504"/>
                  </a:lnTo>
                  <a:lnTo>
                    <a:pt x="1838" y="139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54"/>
            <p:cNvSpPr/>
            <p:nvPr/>
          </p:nvSpPr>
          <p:spPr>
            <a:xfrm>
              <a:off x="-1617969" y="3225594"/>
              <a:ext cx="100516" cy="100431"/>
            </a:xfrm>
            <a:custGeom>
              <a:avLst/>
              <a:gdLst/>
              <a:ahLst/>
              <a:cxnLst/>
              <a:rect l="l" t="t" r="r" b="b"/>
              <a:pathLst>
                <a:path w="1174" h="1173" extrusionOk="0">
                  <a:moveTo>
                    <a:pt x="603" y="0"/>
                  </a:moveTo>
                  <a:cubicBezTo>
                    <a:pt x="254" y="0"/>
                    <a:pt x="1" y="254"/>
                    <a:pt x="1" y="571"/>
                  </a:cubicBezTo>
                  <a:cubicBezTo>
                    <a:pt x="1" y="919"/>
                    <a:pt x="254" y="1173"/>
                    <a:pt x="603" y="1173"/>
                  </a:cubicBezTo>
                  <a:cubicBezTo>
                    <a:pt x="920" y="1173"/>
                    <a:pt x="1173" y="919"/>
                    <a:pt x="1173" y="571"/>
                  </a:cubicBezTo>
                  <a:cubicBezTo>
                    <a:pt x="1173" y="254"/>
                    <a:pt x="920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54"/>
            <p:cNvSpPr/>
            <p:nvPr/>
          </p:nvSpPr>
          <p:spPr>
            <a:xfrm>
              <a:off x="-1533807" y="2314713"/>
              <a:ext cx="426038" cy="110619"/>
            </a:xfrm>
            <a:custGeom>
              <a:avLst/>
              <a:gdLst/>
              <a:ahLst/>
              <a:cxnLst/>
              <a:rect l="l" t="t" r="r" b="b"/>
              <a:pathLst>
                <a:path w="4976" h="1292" extrusionOk="0">
                  <a:moveTo>
                    <a:pt x="2351" y="0"/>
                  </a:moveTo>
                  <a:cubicBezTo>
                    <a:pt x="2180" y="0"/>
                    <a:pt x="2043" y="7"/>
                    <a:pt x="1965" y="24"/>
                  </a:cubicBezTo>
                  <a:cubicBezTo>
                    <a:pt x="1489" y="119"/>
                    <a:pt x="63" y="721"/>
                    <a:pt x="63" y="721"/>
                  </a:cubicBezTo>
                  <a:lnTo>
                    <a:pt x="0" y="1292"/>
                  </a:lnTo>
                  <a:cubicBezTo>
                    <a:pt x="0" y="1292"/>
                    <a:pt x="1458" y="721"/>
                    <a:pt x="1996" y="594"/>
                  </a:cubicBezTo>
                  <a:cubicBezTo>
                    <a:pt x="2091" y="578"/>
                    <a:pt x="2246" y="571"/>
                    <a:pt x="2435" y="571"/>
                  </a:cubicBezTo>
                  <a:cubicBezTo>
                    <a:pt x="3320" y="571"/>
                    <a:pt x="4975" y="721"/>
                    <a:pt x="4975" y="721"/>
                  </a:cubicBezTo>
                  <a:lnTo>
                    <a:pt x="4722" y="151"/>
                  </a:lnTo>
                  <a:cubicBezTo>
                    <a:pt x="4722" y="151"/>
                    <a:pt x="3153" y="0"/>
                    <a:pt x="235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54"/>
            <p:cNvSpPr/>
            <p:nvPr/>
          </p:nvSpPr>
          <p:spPr>
            <a:xfrm>
              <a:off x="-2673286" y="3285269"/>
              <a:ext cx="246924" cy="431432"/>
            </a:xfrm>
            <a:custGeom>
              <a:avLst/>
              <a:gdLst/>
              <a:ahLst/>
              <a:cxnLst/>
              <a:rect l="l" t="t" r="r" b="b"/>
              <a:pathLst>
                <a:path w="2884" h="5039" extrusionOk="0">
                  <a:moveTo>
                    <a:pt x="1300" y="2916"/>
                  </a:moveTo>
                  <a:lnTo>
                    <a:pt x="2155" y="3043"/>
                  </a:lnTo>
                  <a:lnTo>
                    <a:pt x="1933" y="4500"/>
                  </a:lnTo>
                  <a:cubicBezTo>
                    <a:pt x="1902" y="4564"/>
                    <a:pt x="1807" y="4595"/>
                    <a:pt x="1743" y="4595"/>
                  </a:cubicBezTo>
                  <a:lnTo>
                    <a:pt x="888" y="4500"/>
                  </a:lnTo>
                  <a:cubicBezTo>
                    <a:pt x="729" y="4500"/>
                    <a:pt x="634" y="4342"/>
                    <a:pt x="697" y="4183"/>
                  </a:cubicBezTo>
                  <a:lnTo>
                    <a:pt x="1300" y="2916"/>
                  </a:lnTo>
                  <a:close/>
                  <a:moveTo>
                    <a:pt x="2472" y="1"/>
                  </a:moveTo>
                  <a:lnTo>
                    <a:pt x="159" y="4373"/>
                  </a:lnTo>
                  <a:cubicBezTo>
                    <a:pt x="0" y="4627"/>
                    <a:pt x="190" y="4944"/>
                    <a:pt x="476" y="4944"/>
                  </a:cubicBezTo>
                  <a:lnTo>
                    <a:pt x="1933" y="5039"/>
                  </a:lnTo>
                  <a:cubicBezTo>
                    <a:pt x="2155" y="5039"/>
                    <a:pt x="2345" y="4880"/>
                    <a:pt x="2345" y="4659"/>
                  </a:cubicBezTo>
                  <a:lnTo>
                    <a:pt x="2377" y="4532"/>
                  </a:lnTo>
                  <a:lnTo>
                    <a:pt x="2884" y="96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0" name="Google Shape;604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Figures</a:t>
            </a:r>
            <a:endParaRPr sz="4400" dirty="0"/>
          </a:p>
        </p:txBody>
      </p:sp>
      <p:grpSp>
        <p:nvGrpSpPr>
          <p:cNvPr id="6743" name="Google Shape;6743;p54"/>
          <p:cNvGrpSpPr/>
          <p:nvPr/>
        </p:nvGrpSpPr>
        <p:grpSpPr>
          <a:xfrm>
            <a:off x="4582030" y="1647629"/>
            <a:ext cx="946556" cy="2990585"/>
            <a:chOff x="1466275" y="2132213"/>
            <a:chExt cx="811450" cy="2563725"/>
          </a:xfrm>
        </p:grpSpPr>
        <p:sp>
          <p:nvSpPr>
            <p:cNvPr id="6744" name="Google Shape;6744;p54"/>
            <p:cNvSpPr/>
            <p:nvPr/>
          </p:nvSpPr>
          <p:spPr>
            <a:xfrm>
              <a:off x="1701675" y="2369763"/>
              <a:ext cx="37925" cy="81975"/>
            </a:xfrm>
            <a:custGeom>
              <a:avLst/>
              <a:gdLst/>
              <a:ahLst/>
              <a:cxnLst/>
              <a:rect l="l" t="t" r="r" b="b"/>
              <a:pathLst>
                <a:path w="1517" h="3279" extrusionOk="0">
                  <a:moveTo>
                    <a:pt x="815" y="0"/>
                  </a:moveTo>
                  <a:cubicBezTo>
                    <a:pt x="0" y="0"/>
                    <a:pt x="505" y="1611"/>
                    <a:pt x="643" y="2026"/>
                  </a:cubicBezTo>
                  <a:cubicBezTo>
                    <a:pt x="768" y="2307"/>
                    <a:pt x="799" y="2869"/>
                    <a:pt x="987" y="3119"/>
                  </a:cubicBezTo>
                  <a:cubicBezTo>
                    <a:pt x="1078" y="3231"/>
                    <a:pt x="1153" y="3279"/>
                    <a:pt x="1215" y="3279"/>
                  </a:cubicBezTo>
                  <a:cubicBezTo>
                    <a:pt x="1517" y="3279"/>
                    <a:pt x="1513" y="2170"/>
                    <a:pt x="1487" y="1963"/>
                  </a:cubicBezTo>
                  <a:cubicBezTo>
                    <a:pt x="1424" y="1557"/>
                    <a:pt x="1143" y="308"/>
                    <a:pt x="1205" y="89"/>
                  </a:cubicBezTo>
                  <a:cubicBezTo>
                    <a:pt x="1050" y="28"/>
                    <a:pt x="921" y="0"/>
                    <a:pt x="815" y="0"/>
                  </a:cubicBezTo>
                  <a:close/>
                </a:path>
              </a:pathLst>
            </a:custGeom>
            <a:solidFill>
              <a:srgbClr val="F8A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4"/>
            <p:cNvSpPr/>
            <p:nvPr/>
          </p:nvSpPr>
          <p:spPr>
            <a:xfrm>
              <a:off x="1714625" y="2381313"/>
              <a:ext cx="18750" cy="50825"/>
            </a:xfrm>
            <a:custGeom>
              <a:avLst/>
              <a:gdLst/>
              <a:ahLst/>
              <a:cxnLst/>
              <a:rect l="l" t="t" r="r" b="b"/>
              <a:pathLst>
                <a:path w="750" h="2033" extrusionOk="0">
                  <a:moveTo>
                    <a:pt x="267" y="1"/>
                  </a:moveTo>
                  <a:cubicBezTo>
                    <a:pt x="224" y="1"/>
                    <a:pt x="177" y="19"/>
                    <a:pt x="125" y="64"/>
                  </a:cubicBezTo>
                  <a:cubicBezTo>
                    <a:pt x="0" y="158"/>
                    <a:pt x="63" y="564"/>
                    <a:pt x="94" y="720"/>
                  </a:cubicBezTo>
                  <a:cubicBezTo>
                    <a:pt x="156" y="970"/>
                    <a:pt x="344" y="1126"/>
                    <a:pt x="406" y="1345"/>
                  </a:cubicBezTo>
                  <a:cubicBezTo>
                    <a:pt x="500" y="1564"/>
                    <a:pt x="344" y="1814"/>
                    <a:pt x="438" y="2032"/>
                  </a:cubicBezTo>
                  <a:cubicBezTo>
                    <a:pt x="750" y="1907"/>
                    <a:pt x="531" y="1126"/>
                    <a:pt x="438" y="908"/>
                  </a:cubicBezTo>
                  <a:cubicBezTo>
                    <a:pt x="375" y="752"/>
                    <a:pt x="188" y="564"/>
                    <a:pt x="281" y="408"/>
                  </a:cubicBezTo>
                  <a:cubicBezTo>
                    <a:pt x="313" y="325"/>
                    <a:pt x="344" y="297"/>
                    <a:pt x="377" y="297"/>
                  </a:cubicBezTo>
                  <a:cubicBezTo>
                    <a:pt x="445" y="297"/>
                    <a:pt x="521" y="408"/>
                    <a:pt x="625" y="408"/>
                  </a:cubicBezTo>
                  <a:lnTo>
                    <a:pt x="625" y="345"/>
                  </a:lnTo>
                  <a:lnTo>
                    <a:pt x="594" y="377"/>
                  </a:lnTo>
                  <a:cubicBezTo>
                    <a:pt x="544" y="277"/>
                    <a:pt x="435" y="1"/>
                    <a:pt x="267" y="1"/>
                  </a:cubicBezTo>
                  <a:close/>
                </a:path>
              </a:pathLst>
            </a:custGeom>
            <a:solidFill>
              <a:srgbClr val="F37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4"/>
            <p:cNvSpPr/>
            <p:nvPr/>
          </p:nvSpPr>
          <p:spPr>
            <a:xfrm>
              <a:off x="1972350" y="2369763"/>
              <a:ext cx="37925" cy="81975"/>
            </a:xfrm>
            <a:custGeom>
              <a:avLst/>
              <a:gdLst/>
              <a:ahLst/>
              <a:cxnLst/>
              <a:rect l="l" t="t" r="r" b="b"/>
              <a:pathLst>
                <a:path w="1517" h="3279" extrusionOk="0">
                  <a:moveTo>
                    <a:pt x="682" y="0"/>
                  </a:moveTo>
                  <a:cubicBezTo>
                    <a:pt x="572" y="0"/>
                    <a:pt x="440" y="28"/>
                    <a:pt x="281" y="89"/>
                  </a:cubicBezTo>
                  <a:cubicBezTo>
                    <a:pt x="344" y="308"/>
                    <a:pt x="94" y="1557"/>
                    <a:pt x="31" y="1963"/>
                  </a:cubicBezTo>
                  <a:cubicBezTo>
                    <a:pt x="5" y="2170"/>
                    <a:pt x="1" y="3279"/>
                    <a:pt x="285" y="3279"/>
                  </a:cubicBezTo>
                  <a:cubicBezTo>
                    <a:pt x="343" y="3279"/>
                    <a:pt x="414" y="3231"/>
                    <a:pt x="500" y="3119"/>
                  </a:cubicBezTo>
                  <a:cubicBezTo>
                    <a:pt x="719" y="2869"/>
                    <a:pt x="750" y="2307"/>
                    <a:pt x="843" y="2026"/>
                  </a:cubicBezTo>
                  <a:cubicBezTo>
                    <a:pt x="1009" y="1611"/>
                    <a:pt x="1517" y="0"/>
                    <a:pt x="682" y="0"/>
                  </a:cubicBezTo>
                  <a:close/>
                </a:path>
              </a:pathLst>
            </a:custGeom>
            <a:solidFill>
              <a:srgbClr val="F8A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4"/>
            <p:cNvSpPr/>
            <p:nvPr/>
          </p:nvSpPr>
          <p:spPr>
            <a:xfrm>
              <a:off x="1978575" y="2381313"/>
              <a:ext cx="18775" cy="50825"/>
            </a:xfrm>
            <a:custGeom>
              <a:avLst/>
              <a:gdLst/>
              <a:ahLst/>
              <a:cxnLst/>
              <a:rect l="l" t="t" r="r" b="b"/>
              <a:pathLst>
                <a:path w="751" h="2033" extrusionOk="0">
                  <a:moveTo>
                    <a:pt x="468" y="1"/>
                  </a:moveTo>
                  <a:cubicBezTo>
                    <a:pt x="286" y="1"/>
                    <a:pt x="182" y="277"/>
                    <a:pt x="157" y="377"/>
                  </a:cubicBezTo>
                  <a:lnTo>
                    <a:pt x="126" y="345"/>
                  </a:lnTo>
                  <a:lnTo>
                    <a:pt x="126" y="408"/>
                  </a:lnTo>
                  <a:cubicBezTo>
                    <a:pt x="209" y="408"/>
                    <a:pt x="279" y="297"/>
                    <a:pt x="353" y="297"/>
                  </a:cubicBezTo>
                  <a:cubicBezTo>
                    <a:pt x="390" y="297"/>
                    <a:pt x="428" y="325"/>
                    <a:pt x="470" y="408"/>
                  </a:cubicBezTo>
                  <a:cubicBezTo>
                    <a:pt x="532" y="564"/>
                    <a:pt x="345" y="752"/>
                    <a:pt x="282" y="908"/>
                  </a:cubicBezTo>
                  <a:cubicBezTo>
                    <a:pt x="188" y="1126"/>
                    <a:pt x="1" y="1907"/>
                    <a:pt x="282" y="2032"/>
                  </a:cubicBezTo>
                  <a:cubicBezTo>
                    <a:pt x="376" y="1814"/>
                    <a:pt x="251" y="1564"/>
                    <a:pt x="313" y="1345"/>
                  </a:cubicBezTo>
                  <a:cubicBezTo>
                    <a:pt x="407" y="1126"/>
                    <a:pt x="594" y="970"/>
                    <a:pt x="657" y="720"/>
                  </a:cubicBezTo>
                  <a:cubicBezTo>
                    <a:pt x="688" y="564"/>
                    <a:pt x="751" y="158"/>
                    <a:pt x="626" y="64"/>
                  </a:cubicBezTo>
                  <a:cubicBezTo>
                    <a:pt x="568" y="19"/>
                    <a:pt x="515" y="1"/>
                    <a:pt x="468" y="1"/>
                  </a:cubicBezTo>
                  <a:close/>
                </a:path>
              </a:pathLst>
            </a:custGeom>
            <a:solidFill>
              <a:srgbClr val="F37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4"/>
            <p:cNvSpPr/>
            <p:nvPr/>
          </p:nvSpPr>
          <p:spPr>
            <a:xfrm>
              <a:off x="1496725" y="3419188"/>
              <a:ext cx="130450" cy="182925"/>
            </a:xfrm>
            <a:custGeom>
              <a:avLst/>
              <a:gdLst/>
              <a:ahLst/>
              <a:cxnLst/>
              <a:rect l="l" t="t" r="r" b="b"/>
              <a:pathLst>
                <a:path w="5218" h="7317" extrusionOk="0">
                  <a:moveTo>
                    <a:pt x="2271" y="0"/>
                  </a:moveTo>
                  <a:cubicBezTo>
                    <a:pt x="1995" y="0"/>
                    <a:pt x="1674" y="90"/>
                    <a:pt x="1500" y="159"/>
                  </a:cubicBezTo>
                  <a:cubicBezTo>
                    <a:pt x="969" y="316"/>
                    <a:pt x="625" y="503"/>
                    <a:pt x="407" y="1003"/>
                  </a:cubicBezTo>
                  <a:cubicBezTo>
                    <a:pt x="250" y="1471"/>
                    <a:pt x="250" y="2034"/>
                    <a:pt x="157" y="2534"/>
                  </a:cubicBezTo>
                  <a:cubicBezTo>
                    <a:pt x="63" y="3002"/>
                    <a:pt x="1" y="3627"/>
                    <a:pt x="94" y="4127"/>
                  </a:cubicBezTo>
                  <a:cubicBezTo>
                    <a:pt x="188" y="4752"/>
                    <a:pt x="563" y="5189"/>
                    <a:pt x="844" y="5720"/>
                  </a:cubicBezTo>
                  <a:cubicBezTo>
                    <a:pt x="1094" y="6189"/>
                    <a:pt x="1219" y="6751"/>
                    <a:pt x="1750" y="7063"/>
                  </a:cubicBezTo>
                  <a:cubicBezTo>
                    <a:pt x="2032" y="7239"/>
                    <a:pt x="2393" y="7316"/>
                    <a:pt x="2749" y="7316"/>
                  </a:cubicBezTo>
                  <a:cubicBezTo>
                    <a:pt x="3025" y="7316"/>
                    <a:pt x="3299" y="7270"/>
                    <a:pt x="3531" y="7188"/>
                  </a:cubicBezTo>
                  <a:cubicBezTo>
                    <a:pt x="3843" y="7063"/>
                    <a:pt x="5217" y="6938"/>
                    <a:pt x="4655" y="6314"/>
                  </a:cubicBezTo>
                  <a:cubicBezTo>
                    <a:pt x="4468" y="6095"/>
                    <a:pt x="4155" y="6189"/>
                    <a:pt x="3968" y="5939"/>
                  </a:cubicBezTo>
                  <a:cubicBezTo>
                    <a:pt x="3812" y="5689"/>
                    <a:pt x="3874" y="5345"/>
                    <a:pt x="3905" y="5064"/>
                  </a:cubicBezTo>
                  <a:cubicBezTo>
                    <a:pt x="3968" y="4439"/>
                    <a:pt x="4187" y="3846"/>
                    <a:pt x="4218" y="3252"/>
                  </a:cubicBezTo>
                  <a:cubicBezTo>
                    <a:pt x="4249" y="2596"/>
                    <a:pt x="4124" y="2096"/>
                    <a:pt x="3780" y="1565"/>
                  </a:cubicBezTo>
                  <a:cubicBezTo>
                    <a:pt x="3468" y="1097"/>
                    <a:pt x="3000" y="722"/>
                    <a:pt x="2750" y="222"/>
                  </a:cubicBezTo>
                  <a:cubicBezTo>
                    <a:pt x="2681" y="56"/>
                    <a:pt x="2490" y="0"/>
                    <a:pt x="2271" y="0"/>
                  </a:cubicBezTo>
                  <a:close/>
                </a:path>
              </a:pathLst>
            </a:custGeom>
            <a:solidFill>
              <a:srgbClr val="773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4"/>
            <p:cNvSpPr/>
            <p:nvPr/>
          </p:nvSpPr>
          <p:spPr>
            <a:xfrm>
              <a:off x="1502200" y="3419188"/>
              <a:ext cx="124975" cy="182925"/>
            </a:xfrm>
            <a:custGeom>
              <a:avLst/>
              <a:gdLst/>
              <a:ahLst/>
              <a:cxnLst/>
              <a:rect l="l" t="t" r="r" b="b"/>
              <a:pathLst>
                <a:path w="4999" h="7317" extrusionOk="0">
                  <a:moveTo>
                    <a:pt x="2052" y="0"/>
                  </a:moveTo>
                  <a:cubicBezTo>
                    <a:pt x="1776" y="0"/>
                    <a:pt x="1455" y="90"/>
                    <a:pt x="1281" y="159"/>
                  </a:cubicBezTo>
                  <a:cubicBezTo>
                    <a:pt x="750" y="316"/>
                    <a:pt x="406" y="503"/>
                    <a:pt x="188" y="1003"/>
                  </a:cubicBezTo>
                  <a:cubicBezTo>
                    <a:pt x="63" y="1378"/>
                    <a:pt x="31" y="1784"/>
                    <a:pt x="0" y="2190"/>
                  </a:cubicBezTo>
                  <a:cubicBezTo>
                    <a:pt x="521" y="1785"/>
                    <a:pt x="1122" y="1433"/>
                    <a:pt x="1729" y="1433"/>
                  </a:cubicBezTo>
                  <a:cubicBezTo>
                    <a:pt x="1778" y="1433"/>
                    <a:pt x="1826" y="1436"/>
                    <a:pt x="1875" y="1440"/>
                  </a:cubicBezTo>
                  <a:cubicBezTo>
                    <a:pt x="2905" y="1503"/>
                    <a:pt x="2999" y="2471"/>
                    <a:pt x="2999" y="3346"/>
                  </a:cubicBezTo>
                  <a:cubicBezTo>
                    <a:pt x="2999" y="4408"/>
                    <a:pt x="3218" y="6032"/>
                    <a:pt x="2125" y="6657"/>
                  </a:cubicBezTo>
                  <a:cubicBezTo>
                    <a:pt x="1875" y="6782"/>
                    <a:pt x="1625" y="6876"/>
                    <a:pt x="1375" y="6970"/>
                  </a:cubicBezTo>
                  <a:cubicBezTo>
                    <a:pt x="1406" y="7001"/>
                    <a:pt x="1468" y="7032"/>
                    <a:pt x="1531" y="7063"/>
                  </a:cubicBezTo>
                  <a:cubicBezTo>
                    <a:pt x="1813" y="7239"/>
                    <a:pt x="2174" y="7316"/>
                    <a:pt x="2530" y="7316"/>
                  </a:cubicBezTo>
                  <a:cubicBezTo>
                    <a:pt x="2806" y="7316"/>
                    <a:pt x="3080" y="7270"/>
                    <a:pt x="3312" y="7188"/>
                  </a:cubicBezTo>
                  <a:cubicBezTo>
                    <a:pt x="3624" y="7063"/>
                    <a:pt x="4998" y="6938"/>
                    <a:pt x="4436" y="6314"/>
                  </a:cubicBezTo>
                  <a:cubicBezTo>
                    <a:pt x="4249" y="6095"/>
                    <a:pt x="3936" y="6189"/>
                    <a:pt x="3749" y="5939"/>
                  </a:cubicBezTo>
                  <a:cubicBezTo>
                    <a:pt x="3593" y="5689"/>
                    <a:pt x="3655" y="5345"/>
                    <a:pt x="3686" y="5064"/>
                  </a:cubicBezTo>
                  <a:cubicBezTo>
                    <a:pt x="3749" y="4439"/>
                    <a:pt x="3968" y="3846"/>
                    <a:pt x="3999" y="3252"/>
                  </a:cubicBezTo>
                  <a:cubicBezTo>
                    <a:pt x="4030" y="2596"/>
                    <a:pt x="3905" y="2096"/>
                    <a:pt x="3561" y="1565"/>
                  </a:cubicBezTo>
                  <a:cubicBezTo>
                    <a:pt x="3249" y="1097"/>
                    <a:pt x="2781" y="722"/>
                    <a:pt x="2531" y="222"/>
                  </a:cubicBezTo>
                  <a:cubicBezTo>
                    <a:pt x="2462" y="56"/>
                    <a:pt x="2271" y="0"/>
                    <a:pt x="2052" y="0"/>
                  </a:cubicBezTo>
                  <a:close/>
                </a:path>
              </a:pathLst>
            </a:custGeom>
            <a:solidFill>
              <a:srgbClr val="592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4"/>
            <p:cNvSpPr/>
            <p:nvPr/>
          </p:nvSpPr>
          <p:spPr>
            <a:xfrm>
              <a:off x="2123850" y="3420688"/>
              <a:ext cx="130450" cy="182850"/>
            </a:xfrm>
            <a:custGeom>
              <a:avLst/>
              <a:gdLst/>
              <a:ahLst/>
              <a:cxnLst/>
              <a:rect l="l" t="t" r="r" b="b"/>
              <a:pathLst>
                <a:path w="5218" h="7314" extrusionOk="0">
                  <a:moveTo>
                    <a:pt x="2969" y="0"/>
                  </a:moveTo>
                  <a:cubicBezTo>
                    <a:pt x="2747" y="0"/>
                    <a:pt x="2556" y="55"/>
                    <a:pt x="2499" y="224"/>
                  </a:cubicBezTo>
                  <a:cubicBezTo>
                    <a:pt x="2218" y="724"/>
                    <a:pt x="1750" y="1099"/>
                    <a:pt x="1437" y="1568"/>
                  </a:cubicBezTo>
                  <a:cubicBezTo>
                    <a:pt x="1094" y="2099"/>
                    <a:pt x="969" y="2599"/>
                    <a:pt x="1000" y="3223"/>
                  </a:cubicBezTo>
                  <a:cubicBezTo>
                    <a:pt x="1031" y="3848"/>
                    <a:pt x="1281" y="4442"/>
                    <a:pt x="1312" y="5066"/>
                  </a:cubicBezTo>
                  <a:cubicBezTo>
                    <a:pt x="1344" y="5348"/>
                    <a:pt x="1437" y="5691"/>
                    <a:pt x="1250" y="5941"/>
                  </a:cubicBezTo>
                  <a:cubicBezTo>
                    <a:pt x="1062" y="6160"/>
                    <a:pt x="750" y="6097"/>
                    <a:pt x="563" y="6285"/>
                  </a:cubicBezTo>
                  <a:cubicBezTo>
                    <a:pt x="0" y="6910"/>
                    <a:pt x="1375" y="7066"/>
                    <a:pt x="1687" y="7159"/>
                  </a:cubicBezTo>
                  <a:cubicBezTo>
                    <a:pt x="1929" y="7259"/>
                    <a:pt x="2216" y="7313"/>
                    <a:pt x="2508" y="7313"/>
                  </a:cubicBezTo>
                  <a:cubicBezTo>
                    <a:pt x="2856" y="7313"/>
                    <a:pt x="3210" y="7236"/>
                    <a:pt x="3499" y="7066"/>
                  </a:cubicBezTo>
                  <a:cubicBezTo>
                    <a:pt x="3999" y="6753"/>
                    <a:pt x="4124" y="6191"/>
                    <a:pt x="4374" y="5722"/>
                  </a:cubicBezTo>
                  <a:cubicBezTo>
                    <a:pt x="4686" y="5160"/>
                    <a:pt x="5061" y="4754"/>
                    <a:pt x="5155" y="4098"/>
                  </a:cubicBezTo>
                  <a:cubicBezTo>
                    <a:pt x="5217" y="3598"/>
                    <a:pt x="5155" y="2973"/>
                    <a:pt x="5061" y="2536"/>
                  </a:cubicBezTo>
                  <a:cubicBezTo>
                    <a:pt x="4967" y="2036"/>
                    <a:pt x="4967" y="1474"/>
                    <a:pt x="4811" y="1005"/>
                  </a:cubicBezTo>
                  <a:cubicBezTo>
                    <a:pt x="4624" y="474"/>
                    <a:pt x="4249" y="318"/>
                    <a:pt x="3718" y="131"/>
                  </a:cubicBezTo>
                  <a:cubicBezTo>
                    <a:pt x="3547" y="79"/>
                    <a:pt x="3236" y="0"/>
                    <a:pt x="2969" y="0"/>
                  </a:cubicBezTo>
                  <a:close/>
                </a:path>
              </a:pathLst>
            </a:custGeom>
            <a:solidFill>
              <a:srgbClr val="773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4"/>
            <p:cNvSpPr/>
            <p:nvPr/>
          </p:nvSpPr>
          <p:spPr>
            <a:xfrm>
              <a:off x="2135550" y="3420688"/>
              <a:ext cx="118750" cy="182850"/>
            </a:xfrm>
            <a:custGeom>
              <a:avLst/>
              <a:gdLst/>
              <a:ahLst/>
              <a:cxnLst/>
              <a:rect l="l" t="t" r="r" b="b"/>
              <a:pathLst>
                <a:path w="4750" h="7314" extrusionOk="0">
                  <a:moveTo>
                    <a:pt x="2501" y="0"/>
                  </a:moveTo>
                  <a:cubicBezTo>
                    <a:pt x="2279" y="0"/>
                    <a:pt x="2088" y="55"/>
                    <a:pt x="2031" y="224"/>
                  </a:cubicBezTo>
                  <a:cubicBezTo>
                    <a:pt x="1750" y="724"/>
                    <a:pt x="1282" y="1099"/>
                    <a:pt x="969" y="1568"/>
                  </a:cubicBezTo>
                  <a:cubicBezTo>
                    <a:pt x="844" y="1786"/>
                    <a:pt x="751" y="1974"/>
                    <a:pt x="688" y="2192"/>
                  </a:cubicBezTo>
                  <a:cubicBezTo>
                    <a:pt x="886" y="2019"/>
                    <a:pt x="1340" y="1846"/>
                    <a:pt x="1810" y="1846"/>
                  </a:cubicBezTo>
                  <a:cubicBezTo>
                    <a:pt x="2524" y="1846"/>
                    <a:pt x="3275" y="2247"/>
                    <a:pt x="3219" y="3661"/>
                  </a:cubicBezTo>
                  <a:cubicBezTo>
                    <a:pt x="3162" y="5206"/>
                    <a:pt x="1767" y="6751"/>
                    <a:pt x="441" y="6751"/>
                  </a:cubicBezTo>
                  <a:cubicBezTo>
                    <a:pt x="293" y="6751"/>
                    <a:pt x="146" y="6732"/>
                    <a:pt x="1" y="6691"/>
                  </a:cubicBezTo>
                  <a:lnTo>
                    <a:pt x="1" y="6691"/>
                  </a:lnTo>
                  <a:cubicBezTo>
                    <a:pt x="188" y="7003"/>
                    <a:pt x="1001" y="7097"/>
                    <a:pt x="1219" y="7159"/>
                  </a:cubicBezTo>
                  <a:cubicBezTo>
                    <a:pt x="1461" y="7259"/>
                    <a:pt x="1748" y="7313"/>
                    <a:pt x="2040" y="7313"/>
                  </a:cubicBezTo>
                  <a:cubicBezTo>
                    <a:pt x="2388" y="7313"/>
                    <a:pt x="2742" y="7236"/>
                    <a:pt x="3031" y="7066"/>
                  </a:cubicBezTo>
                  <a:cubicBezTo>
                    <a:pt x="3531" y="6753"/>
                    <a:pt x="3656" y="6191"/>
                    <a:pt x="3906" y="5722"/>
                  </a:cubicBezTo>
                  <a:cubicBezTo>
                    <a:pt x="4218" y="5160"/>
                    <a:pt x="4593" y="4754"/>
                    <a:pt x="4687" y="4098"/>
                  </a:cubicBezTo>
                  <a:cubicBezTo>
                    <a:pt x="4749" y="3598"/>
                    <a:pt x="4687" y="2973"/>
                    <a:pt x="4593" y="2536"/>
                  </a:cubicBezTo>
                  <a:cubicBezTo>
                    <a:pt x="4499" y="2036"/>
                    <a:pt x="4499" y="1474"/>
                    <a:pt x="4343" y="1005"/>
                  </a:cubicBezTo>
                  <a:cubicBezTo>
                    <a:pt x="4156" y="474"/>
                    <a:pt x="3781" y="318"/>
                    <a:pt x="3250" y="131"/>
                  </a:cubicBezTo>
                  <a:cubicBezTo>
                    <a:pt x="3079" y="79"/>
                    <a:pt x="2768" y="0"/>
                    <a:pt x="2501" y="0"/>
                  </a:cubicBezTo>
                  <a:close/>
                </a:path>
              </a:pathLst>
            </a:custGeom>
            <a:solidFill>
              <a:srgbClr val="592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4"/>
            <p:cNvSpPr/>
            <p:nvPr/>
          </p:nvSpPr>
          <p:spPr>
            <a:xfrm>
              <a:off x="1466275" y="2590638"/>
              <a:ext cx="811450" cy="875500"/>
            </a:xfrm>
            <a:custGeom>
              <a:avLst/>
              <a:gdLst/>
              <a:ahLst/>
              <a:cxnLst/>
              <a:rect l="l" t="t" r="r" b="b"/>
              <a:pathLst>
                <a:path w="32458" h="35020" extrusionOk="0">
                  <a:moveTo>
                    <a:pt x="25517" y="26987"/>
                  </a:moveTo>
                  <a:cubicBezTo>
                    <a:pt x="25520" y="27000"/>
                    <a:pt x="25521" y="27004"/>
                    <a:pt x="25522" y="27004"/>
                  </a:cubicBezTo>
                  <a:cubicBezTo>
                    <a:pt x="25522" y="27004"/>
                    <a:pt x="25522" y="26998"/>
                    <a:pt x="25522" y="26991"/>
                  </a:cubicBezTo>
                  <a:cubicBezTo>
                    <a:pt x="25522" y="26991"/>
                    <a:pt x="25520" y="26989"/>
                    <a:pt x="25517" y="26987"/>
                  </a:cubicBezTo>
                  <a:close/>
                  <a:moveTo>
                    <a:pt x="19056" y="1"/>
                  </a:moveTo>
                  <a:cubicBezTo>
                    <a:pt x="18556" y="438"/>
                    <a:pt x="17900" y="688"/>
                    <a:pt x="17182" y="813"/>
                  </a:cubicBezTo>
                  <a:cubicBezTo>
                    <a:pt x="16650" y="936"/>
                    <a:pt x="16085" y="998"/>
                    <a:pt x="15522" y="998"/>
                  </a:cubicBezTo>
                  <a:cubicBezTo>
                    <a:pt x="14366" y="998"/>
                    <a:pt x="13222" y="735"/>
                    <a:pt x="12402" y="188"/>
                  </a:cubicBezTo>
                  <a:cubicBezTo>
                    <a:pt x="12183" y="501"/>
                    <a:pt x="11871" y="813"/>
                    <a:pt x="11434" y="1125"/>
                  </a:cubicBezTo>
                  <a:cubicBezTo>
                    <a:pt x="10528" y="1844"/>
                    <a:pt x="8060" y="2750"/>
                    <a:pt x="6935" y="3250"/>
                  </a:cubicBezTo>
                  <a:cubicBezTo>
                    <a:pt x="4124" y="4531"/>
                    <a:pt x="3593" y="5280"/>
                    <a:pt x="2531" y="8123"/>
                  </a:cubicBezTo>
                  <a:cubicBezTo>
                    <a:pt x="1593" y="10685"/>
                    <a:pt x="1375" y="14933"/>
                    <a:pt x="1219" y="17745"/>
                  </a:cubicBezTo>
                  <a:cubicBezTo>
                    <a:pt x="1062" y="20900"/>
                    <a:pt x="313" y="23024"/>
                    <a:pt x="313" y="26148"/>
                  </a:cubicBezTo>
                  <a:cubicBezTo>
                    <a:pt x="313" y="27835"/>
                    <a:pt x="594" y="29209"/>
                    <a:pt x="875" y="30709"/>
                  </a:cubicBezTo>
                  <a:cubicBezTo>
                    <a:pt x="1125" y="31989"/>
                    <a:pt x="0" y="34332"/>
                    <a:pt x="1437" y="35020"/>
                  </a:cubicBezTo>
                  <a:cubicBezTo>
                    <a:pt x="2104" y="34496"/>
                    <a:pt x="3334" y="34172"/>
                    <a:pt x="4268" y="34172"/>
                  </a:cubicBezTo>
                  <a:cubicBezTo>
                    <a:pt x="4559" y="34172"/>
                    <a:pt x="4822" y="34203"/>
                    <a:pt x="5030" y="34270"/>
                  </a:cubicBezTo>
                  <a:cubicBezTo>
                    <a:pt x="5094" y="34293"/>
                    <a:pt x="5151" y="34304"/>
                    <a:pt x="5201" y="34304"/>
                  </a:cubicBezTo>
                  <a:cubicBezTo>
                    <a:pt x="5493" y="34304"/>
                    <a:pt x="5561" y="33937"/>
                    <a:pt x="5561" y="33458"/>
                  </a:cubicBezTo>
                  <a:cubicBezTo>
                    <a:pt x="5561" y="33208"/>
                    <a:pt x="5342" y="32396"/>
                    <a:pt x="5280" y="32052"/>
                  </a:cubicBezTo>
                  <a:cubicBezTo>
                    <a:pt x="5030" y="30927"/>
                    <a:pt x="5061" y="28772"/>
                    <a:pt x="5561" y="26023"/>
                  </a:cubicBezTo>
                  <a:cubicBezTo>
                    <a:pt x="5998" y="23524"/>
                    <a:pt x="5405" y="22711"/>
                    <a:pt x="5561" y="20525"/>
                  </a:cubicBezTo>
                  <a:cubicBezTo>
                    <a:pt x="5686" y="18869"/>
                    <a:pt x="6248" y="16745"/>
                    <a:pt x="6904" y="14652"/>
                  </a:cubicBezTo>
                  <a:cubicBezTo>
                    <a:pt x="7498" y="16245"/>
                    <a:pt x="7872" y="18557"/>
                    <a:pt x="7716" y="20556"/>
                  </a:cubicBezTo>
                  <a:cubicBezTo>
                    <a:pt x="7623" y="22087"/>
                    <a:pt x="7154" y="23305"/>
                    <a:pt x="6717" y="24555"/>
                  </a:cubicBezTo>
                  <a:cubicBezTo>
                    <a:pt x="6373" y="25523"/>
                    <a:pt x="7123" y="25710"/>
                    <a:pt x="7341" y="26148"/>
                  </a:cubicBezTo>
                  <a:cubicBezTo>
                    <a:pt x="11048" y="29001"/>
                    <a:pt x="14007" y="29085"/>
                    <a:pt x="17470" y="29085"/>
                  </a:cubicBezTo>
                  <a:cubicBezTo>
                    <a:pt x="17684" y="29085"/>
                    <a:pt x="17900" y="29084"/>
                    <a:pt x="18119" y="29084"/>
                  </a:cubicBezTo>
                  <a:cubicBezTo>
                    <a:pt x="19597" y="29084"/>
                    <a:pt x="25170" y="27021"/>
                    <a:pt x="25511" y="27021"/>
                  </a:cubicBezTo>
                  <a:cubicBezTo>
                    <a:pt x="25516" y="27021"/>
                    <a:pt x="25520" y="27022"/>
                    <a:pt x="25522" y="27022"/>
                  </a:cubicBezTo>
                  <a:cubicBezTo>
                    <a:pt x="25507" y="26991"/>
                    <a:pt x="25507" y="26983"/>
                    <a:pt x="25511" y="26983"/>
                  </a:cubicBezTo>
                  <a:cubicBezTo>
                    <a:pt x="25512" y="26983"/>
                    <a:pt x="25515" y="26985"/>
                    <a:pt x="25517" y="26987"/>
                  </a:cubicBezTo>
                  <a:lnTo>
                    <a:pt x="25517" y="26987"/>
                  </a:lnTo>
                  <a:cubicBezTo>
                    <a:pt x="25509" y="26941"/>
                    <a:pt x="25486" y="26790"/>
                    <a:pt x="25429" y="26366"/>
                  </a:cubicBezTo>
                  <a:cubicBezTo>
                    <a:pt x="25928" y="25898"/>
                    <a:pt x="26272" y="25242"/>
                    <a:pt x="25928" y="24586"/>
                  </a:cubicBezTo>
                  <a:cubicBezTo>
                    <a:pt x="25491" y="23617"/>
                    <a:pt x="25148" y="22337"/>
                    <a:pt x="25054" y="20556"/>
                  </a:cubicBezTo>
                  <a:cubicBezTo>
                    <a:pt x="24960" y="18682"/>
                    <a:pt x="25335" y="16089"/>
                    <a:pt x="25835" y="14652"/>
                  </a:cubicBezTo>
                  <a:cubicBezTo>
                    <a:pt x="26491" y="16745"/>
                    <a:pt x="27053" y="18869"/>
                    <a:pt x="27178" y="20525"/>
                  </a:cubicBezTo>
                  <a:cubicBezTo>
                    <a:pt x="27334" y="22711"/>
                    <a:pt x="26834" y="24680"/>
                    <a:pt x="27178" y="26023"/>
                  </a:cubicBezTo>
                  <a:cubicBezTo>
                    <a:pt x="27709" y="28116"/>
                    <a:pt x="28271" y="29771"/>
                    <a:pt x="28334" y="31490"/>
                  </a:cubicBezTo>
                  <a:cubicBezTo>
                    <a:pt x="28365" y="32833"/>
                    <a:pt x="27834" y="32739"/>
                    <a:pt x="27803" y="33301"/>
                  </a:cubicBezTo>
                  <a:cubicBezTo>
                    <a:pt x="27772" y="33614"/>
                    <a:pt x="28115" y="34020"/>
                    <a:pt x="28115" y="34020"/>
                  </a:cubicBezTo>
                  <a:cubicBezTo>
                    <a:pt x="28426" y="33990"/>
                    <a:pt x="28741" y="33969"/>
                    <a:pt x="29046" y="33969"/>
                  </a:cubicBezTo>
                  <a:cubicBezTo>
                    <a:pt x="30030" y="33969"/>
                    <a:pt x="30920" y="34185"/>
                    <a:pt x="31302" y="35020"/>
                  </a:cubicBezTo>
                  <a:cubicBezTo>
                    <a:pt x="32145" y="34301"/>
                    <a:pt x="31614" y="31989"/>
                    <a:pt x="31864" y="30709"/>
                  </a:cubicBezTo>
                  <a:cubicBezTo>
                    <a:pt x="32176" y="29209"/>
                    <a:pt x="32457" y="27835"/>
                    <a:pt x="32457" y="26148"/>
                  </a:cubicBezTo>
                  <a:cubicBezTo>
                    <a:pt x="32457" y="23024"/>
                    <a:pt x="31676" y="20900"/>
                    <a:pt x="31520" y="17745"/>
                  </a:cubicBezTo>
                  <a:cubicBezTo>
                    <a:pt x="31395" y="14933"/>
                    <a:pt x="31145" y="10685"/>
                    <a:pt x="30208" y="8123"/>
                  </a:cubicBezTo>
                  <a:cubicBezTo>
                    <a:pt x="29146" y="5280"/>
                    <a:pt x="28615" y="4531"/>
                    <a:pt x="25804" y="3250"/>
                  </a:cubicBezTo>
                  <a:cubicBezTo>
                    <a:pt x="24710" y="2750"/>
                    <a:pt x="21493" y="2313"/>
                    <a:pt x="20587" y="1594"/>
                  </a:cubicBezTo>
                  <a:cubicBezTo>
                    <a:pt x="19962" y="1094"/>
                    <a:pt x="19431" y="563"/>
                    <a:pt x="19056" y="1"/>
                  </a:cubicBezTo>
                  <a:close/>
                </a:path>
              </a:pathLst>
            </a:custGeom>
            <a:solidFill>
              <a:srgbClr val="23A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4"/>
            <p:cNvSpPr/>
            <p:nvPr/>
          </p:nvSpPr>
          <p:spPr>
            <a:xfrm>
              <a:off x="1480325" y="2697638"/>
              <a:ext cx="131225" cy="466275"/>
            </a:xfrm>
            <a:custGeom>
              <a:avLst/>
              <a:gdLst/>
              <a:ahLst/>
              <a:cxnLst/>
              <a:rect l="l" t="t" r="r" b="b"/>
              <a:pathLst>
                <a:path w="5249" h="18651" extrusionOk="0">
                  <a:moveTo>
                    <a:pt x="4436" y="1"/>
                  </a:moveTo>
                  <a:lnTo>
                    <a:pt x="4436" y="1"/>
                  </a:lnTo>
                  <a:cubicBezTo>
                    <a:pt x="3218" y="875"/>
                    <a:pt x="2718" y="1812"/>
                    <a:pt x="1969" y="3843"/>
                  </a:cubicBezTo>
                  <a:cubicBezTo>
                    <a:pt x="1031" y="6405"/>
                    <a:pt x="813" y="10653"/>
                    <a:pt x="657" y="13465"/>
                  </a:cubicBezTo>
                  <a:cubicBezTo>
                    <a:pt x="563" y="15433"/>
                    <a:pt x="219" y="16995"/>
                    <a:pt x="1" y="18650"/>
                  </a:cubicBezTo>
                  <a:cubicBezTo>
                    <a:pt x="938" y="16089"/>
                    <a:pt x="1000" y="13121"/>
                    <a:pt x="1313" y="10434"/>
                  </a:cubicBezTo>
                  <a:cubicBezTo>
                    <a:pt x="1500" y="8716"/>
                    <a:pt x="2250" y="4936"/>
                    <a:pt x="3062" y="3374"/>
                  </a:cubicBezTo>
                  <a:cubicBezTo>
                    <a:pt x="4530" y="594"/>
                    <a:pt x="5249" y="1031"/>
                    <a:pt x="4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4"/>
            <p:cNvSpPr/>
            <p:nvPr/>
          </p:nvSpPr>
          <p:spPr>
            <a:xfrm>
              <a:off x="1963750" y="2615638"/>
              <a:ext cx="191350" cy="123425"/>
            </a:xfrm>
            <a:custGeom>
              <a:avLst/>
              <a:gdLst/>
              <a:ahLst/>
              <a:cxnLst/>
              <a:rect l="l" t="t" r="r" b="b"/>
              <a:pathLst>
                <a:path w="7654" h="4937" extrusionOk="0">
                  <a:moveTo>
                    <a:pt x="0" y="1"/>
                  </a:moveTo>
                  <a:lnTo>
                    <a:pt x="0" y="1"/>
                  </a:lnTo>
                  <a:cubicBezTo>
                    <a:pt x="438" y="1063"/>
                    <a:pt x="0" y="1562"/>
                    <a:pt x="1094" y="2000"/>
                  </a:cubicBezTo>
                  <a:cubicBezTo>
                    <a:pt x="3312" y="2906"/>
                    <a:pt x="5873" y="2906"/>
                    <a:pt x="7154" y="4936"/>
                  </a:cubicBezTo>
                  <a:cubicBezTo>
                    <a:pt x="7217" y="4311"/>
                    <a:pt x="7404" y="3718"/>
                    <a:pt x="7654" y="3156"/>
                  </a:cubicBezTo>
                  <a:cubicBezTo>
                    <a:pt x="7185" y="2874"/>
                    <a:pt x="6623" y="2593"/>
                    <a:pt x="5905" y="2250"/>
                  </a:cubicBezTo>
                  <a:cubicBezTo>
                    <a:pt x="4811" y="1750"/>
                    <a:pt x="1594" y="1313"/>
                    <a:pt x="688" y="594"/>
                  </a:cubicBezTo>
                  <a:cubicBezTo>
                    <a:pt x="438" y="407"/>
                    <a:pt x="219" y="18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4"/>
            <p:cNvSpPr/>
            <p:nvPr/>
          </p:nvSpPr>
          <p:spPr>
            <a:xfrm>
              <a:off x="1581850" y="2613288"/>
              <a:ext cx="182000" cy="117950"/>
            </a:xfrm>
            <a:custGeom>
              <a:avLst/>
              <a:gdLst/>
              <a:ahLst/>
              <a:cxnLst/>
              <a:rect l="l" t="t" r="r" b="b"/>
              <a:pathLst>
                <a:path w="7280" h="4718" extrusionOk="0">
                  <a:moveTo>
                    <a:pt x="7092" y="1"/>
                  </a:moveTo>
                  <a:cubicBezTo>
                    <a:pt x="6998" y="95"/>
                    <a:pt x="6904" y="157"/>
                    <a:pt x="6811" y="219"/>
                  </a:cubicBezTo>
                  <a:cubicBezTo>
                    <a:pt x="5905" y="938"/>
                    <a:pt x="3437" y="1844"/>
                    <a:pt x="2312" y="2344"/>
                  </a:cubicBezTo>
                  <a:cubicBezTo>
                    <a:pt x="1281" y="2812"/>
                    <a:pt x="563" y="3218"/>
                    <a:pt x="1" y="3656"/>
                  </a:cubicBezTo>
                  <a:cubicBezTo>
                    <a:pt x="282" y="3999"/>
                    <a:pt x="563" y="4343"/>
                    <a:pt x="782" y="4718"/>
                  </a:cubicBezTo>
                  <a:cubicBezTo>
                    <a:pt x="2562" y="3125"/>
                    <a:pt x="4905" y="1844"/>
                    <a:pt x="7279" y="1594"/>
                  </a:cubicBezTo>
                  <a:cubicBezTo>
                    <a:pt x="7217" y="1063"/>
                    <a:pt x="7154" y="532"/>
                    <a:pt x="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54"/>
            <p:cNvSpPr/>
            <p:nvPr/>
          </p:nvSpPr>
          <p:spPr>
            <a:xfrm>
              <a:off x="2142600" y="2703113"/>
              <a:ext cx="135125" cy="759900"/>
            </a:xfrm>
            <a:custGeom>
              <a:avLst/>
              <a:gdLst/>
              <a:ahLst/>
              <a:cxnLst/>
              <a:rect l="l" t="t" r="r" b="b"/>
              <a:pathLst>
                <a:path w="5405" h="30396" extrusionOk="0">
                  <a:moveTo>
                    <a:pt x="968" y="0"/>
                  </a:moveTo>
                  <a:cubicBezTo>
                    <a:pt x="625" y="438"/>
                    <a:pt x="281" y="906"/>
                    <a:pt x="0" y="1406"/>
                  </a:cubicBezTo>
                  <a:lnTo>
                    <a:pt x="31" y="1406"/>
                  </a:lnTo>
                  <a:cubicBezTo>
                    <a:pt x="3186" y="3030"/>
                    <a:pt x="1749" y="6654"/>
                    <a:pt x="2499" y="9403"/>
                  </a:cubicBezTo>
                  <a:cubicBezTo>
                    <a:pt x="2843" y="10715"/>
                    <a:pt x="3593" y="12652"/>
                    <a:pt x="2937" y="14026"/>
                  </a:cubicBezTo>
                  <a:cubicBezTo>
                    <a:pt x="2624" y="14620"/>
                    <a:pt x="3405" y="14901"/>
                    <a:pt x="3499" y="15370"/>
                  </a:cubicBezTo>
                  <a:cubicBezTo>
                    <a:pt x="3624" y="16057"/>
                    <a:pt x="3593" y="16588"/>
                    <a:pt x="3530" y="17307"/>
                  </a:cubicBezTo>
                  <a:cubicBezTo>
                    <a:pt x="3530" y="17806"/>
                    <a:pt x="3561" y="18181"/>
                    <a:pt x="3249" y="18556"/>
                  </a:cubicBezTo>
                  <a:cubicBezTo>
                    <a:pt x="2999" y="18837"/>
                    <a:pt x="3749" y="19118"/>
                    <a:pt x="3842" y="19275"/>
                  </a:cubicBezTo>
                  <a:cubicBezTo>
                    <a:pt x="4623" y="20649"/>
                    <a:pt x="3718" y="22367"/>
                    <a:pt x="3186" y="23679"/>
                  </a:cubicBezTo>
                  <a:cubicBezTo>
                    <a:pt x="2749" y="24835"/>
                    <a:pt x="3093" y="25960"/>
                    <a:pt x="3530" y="27241"/>
                  </a:cubicBezTo>
                  <a:cubicBezTo>
                    <a:pt x="3874" y="28240"/>
                    <a:pt x="4092" y="29084"/>
                    <a:pt x="4311" y="30114"/>
                  </a:cubicBezTo>
                  <a:cubicBezTo>
                    <a:pt x="4342" y="30208"/>
                    <a:pt x="4342" y="30302"/>
                    <a:pt x="4374" y="30396"/>
                  </a:cubicBezTo>
                  <a:cubicBezTo>
                    <a:pt x="5030" y="29552"/>
                    <a:pt x="4592" y="27397"/>
                    <a:pt x="4811" y="26210"/>
                  </a:cubicBezTo>
                  <a:cubicBezTo>
                    <a:pt x="5123" y="24710"/>
                    <a:pt x="5404" y="23336"/>
                    <a:pt x="5404" y="21649"/>
                  </a:cubicBezTo>
                  <a:cubicBezTo>
                    <a:pt x="5404" y="18525"/>
                    <a:pt x="4623" y="16401"/>
                    <a:pt x="4467" y="13246"/>
                  </a:cubicBezTo>
                  <a:cubicBezTo>
                    <a:pt x="4342" y="10434"/>
                    <a:pt x="4092" y="6186"/>
                    <a:pt x="3155" y="3624"/>
                  </a:cubicBezTo>
                  <a:cubicBezTo>
                    <a:pt x="2468" y="1781"/>
                    <a:pt x="1999" y="812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54"/>
            <p:cNvSpPr/>
            <p:nvPr/>
          </p:nvSpPr>
          <p:spPr>
            <a:xfrm>
              <a:off x="1937200" y="2798038"/>
              <a:ext cx="185900" cy="517375"/>
            </a:xfrm>
            <a:custGeom>
              <a:avLst/>
              <a:gdLst/>
              <a:ahLst/>
              <a:cxnLst/>
              <a:rect l="l" t="t" r="r" b="b"/>
              <a:pathLst>
                <a:path w="7436" h="20695" extrusionOk="0">
                  <a:moveTo>
                    <a:pt x="6680" y="18691"/>
                  </a:moveTo>
                  <a:cubicBezTo>
                    <a:pt x="6683" y="18704"/>
                    <a:pt x="6684" y="18708"/>
                    <a:pt x="6685" y="18708"/>
                  </a:cubicBezTo>
                  <a:cubicBezTo>
                    <a:pt x="6685" y="18708"/>
                    <a:pt x="6685" y="18702"/>
                    <a:pt x="6685" y="18695"/>
                  </a:cubicBezTo>
                  <a:cubicBezTo>
                    <a:pt x="6685" y="18695"/>
                    <a:pt x="6683" y="18693"/>
                    <a:pt x="6680" y="18691"/>
                  </a:cubicBezTo>
                  <a:close/>
                  <a:moveTo>
                    <a:pt x="7231" y="1"/>
                  </a:moveTo>
                  <a:cubicBezTo>
                    <a:pt x="7227" y="1"/>
                    <a:pt x="7222" y="5"/>
                    <a:pt x="7216" y="14"/>
                  </a:cubicBezTo>
                  <a:cubicBezTo>
                    <a:pt x="6779" y="670"/>
                    <a:pt x="5998" y="7824"/>
                    <a:pt x="3593" y="8511"/>
                  </a:cubicBezTo>
                  <a:cubicBezTo>
                    <a:pt x="1812" y="9011"/>
                    <a:pt x="5092" y="12135"/>
                    <a:pt x="1125" y="13853"/>
                  </a:cubicBezTo>
                  <a:cubicBezTo>
                    <a:pt x="1187" y="13978"/>
                    <a:pt x="1219" y="14103"/>
                    <a:pt x="1125" y="14259"/>
                  </a:cubicBezTo>
                  <a:cubicBezTo>
                    <a:pt x="375" y="15415"/>
                    <a:pt x="688" y="17071"/>
                    <a:pt x="469" y="18383"/>
                  </a:cubicBezTo>
                  <a:cubicBezTo>
                    <a:pt x="375" y="19164"/>
                    <a:pt x="219" y="19945"/>
                    <a:pt x="0" y="20695"/>
                  </a:cubicBezTo>
                  <a:cubicBezTo>
                    <a:pt x="2054" y="20296"/>
                    <a:pt x="6333" y="18725"/>
                    <a:pt x="6670" y="18725"/>
                  </a:cubicBezTo>
                  <a:cubicBezTo>
                    <a:pt x="6677" y="18725"/>
                    <a:pt x="6682" y="18725"/>
                    <a:pt x="6685" y="18726"/>
                  </a:cubicBezTo>
                  <a:cubicBezTo>
                    <a:pt x="6670" y="18695"/>
                    <a:pt x="6670" y="18687"/>
                    <a:pt x="6674" y="18687"/>
                  </a:cubicBezTo>
                  <a:cubicBezTo>
                    <a:pt x="6675" y="18687"/>
                    <a:pt x="6678" y="18689"/>
                    <a:pt x="6680" y="18691"/>
                  </a:cubicBezTo>
                  <a:lnTo>
                    <a:pt x="6680" y="18691"/>
                  </a:lnTo>
                  <a:cubicBezTo>
                    <a:pt x="6672" y="18645"/>
                    <a:pt x="6649" y="18494"/>
                    <a:pt x="6592" y="18070"/>
                  </a:cubicBezTo>
                  <a:cubicBezTo>
                    <a:pt x="7091" y="17602"/>
                    <a:pt x="7435" y="16946"/>
                    <a:pt x="7091" y="16290"/>
                  </a:cubicBezTo>
                  <a:cubicBezTo>
                    <a:pt x="6654" y="15321"/>
                    <a:pt x="6311" y="14041"/>
                    <a:pt x="6217" y="12260"/>
                  </a:cubicBezTo>
                  <a:cubicBezTo>
                    <a:pt x="6123" y="10573"/>
                    <a:pt x="6404" y="8293"/>
                    <a:pt x="6842" y="6824"/>
                  </a:cubicBezTo>
                  <a:cubicBezTo>
                    <a:pt x="6781" y="6734"/>
                    <a:pt x="7334" y="4599"/>
                    <a:pt x="7258" y="4599"/>
                  </a:cubicBezTo>
                  <a:cubicBezTo>
                    <a:pt x="7255" y="4599"/>
                    <a:pt x="7252" y="4601"/>
                    <a:pt x="7248" y="4607"/>
                  </a:cubicBezTo>
                  <a:cubicBezTo>
                    <a:pt x="7243" y="4610"/>
                    <a:pt x="7239" y="4612"/>
                    <a:pt x="7234" y="4612"/>
                  </a:cubicBezTo>
                  <a:cubicBezTo>
                    <a:pt x="7125" y="4612"/>
                    <a:pt x="7156" y="3468"/>
                    <a:pt x="7216" y="2295"/>
                  </a:cubicBezTo>
                  <a:cubicBezTo>
                    <a:pt x="7246" y="1148"/>
                    <a:pt x="7303" y="1"/>
                    <a:pt x="7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54"/>
            <p:cNvSpPr/>
            <p:nvPr/>
          </p:nvSpPr>
          <p:spPr>
            <a:xfrm>
              <a:off x="1625575" y="2892113"/>
              <a:ext cx="129675" cy="409250"/>
            </a:xfrm>
            <a:custGeom>
              <a:avLst/>
              <a:gdLst/>
              <a:ahLst/>
              <a:cxnLst/>
              <a:rect l="l" t="t" r="r" b="b"/>
              <a:pathLst>
                <a:path w="5187" h="16370" extrusionOk="0">
                  <a:moveTo>
                    <a:pt x="626" y="0"/>
                  </a:moveTo>
                  <a:cubicBezTo>
                    <a:pt x="126" y="852"/>
                    <a:pt x="428" y="2615"/>
                    <a:pt x="518" y="2615"/>
                  </a:cubicBezTo>
                  <a:cubicBezTo>
                    <a:pt x="523" y="2615"/>
                    <a:pt x="528" y="2608"/>
                    <a:pt x="532" y="2593"/>
                  </a:cubicBezTo>
                  <a:cubicBezTo>
                    <a:pt x="1126" y="4186"/>
                    <a:pt x="1500" y="6498"/>
                    <a:pt x="1344" y="8497"/>
                  </a:cubicBezTo>
                  <a:cubicBezTo>
                    <a:pt x="1251" y="10028"/>
                    <a:pt x="782" y="11246"/>
                    <a:pt x="345" y="12496"/>
                  </a:cubicBezTo>
                  <a:cubicBezTo>
                    <a:pt x="1" y="13464"/>
                    <a:pt x="751" y="13651"/>
                    <a:pt x="969" y="14089"/>
                  </a:cubicBezTo>
                  <a:cubicBezTo>
                    <a:pt x="2469" y="15245"/>
                    <a:pt x="3843" y="15932"/>
                    <a:pt x="5187" y="16369"/>
                  </a:cubicBezTo>
                  <a:cubicBezTo>
                    <a:pt x="3718" y="15432"/>
                    <a:pt x="2625" y="14182"/>
                    <a:pt x="2656" y="12527"/>
                  </a:cubicBezTo>
                  <a:cubicBezTo>
                    <a:pt x="2688" y="11965"/>
                    <a:pt x="2750" y="11590"/>
                    <a:pt x="3125" y="11152"/>
                  </a:cubicBezTo>
                  <a:cubicBezTo>
                    <a:pt x="4218" y="9840"/>
                    <a:pt x="3156" y="8934"/>
                    <a:pt x="2688" y="7779"/>
                  </a:cubicBezTo>
                  <a:cubicBezTo>
                    <a:pt x="2188" y="6623"/>
                    <a:pt x="2438" y="5529"/>
                    <a:pt x="2500" y="4311"/>
                  </a:cubicBezTo>
                  <a:cubicBezTo>
                    <a:pt x="2594" y="2437"/>
                    <a:pt x="1750" y="1312"/>
                    <a:pt x="626" y="0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54"/>
            <p:cNvSpPr/>
            <p:nvPr/>
          </p:nvSpPr>
          <p:spPr>
            <a:xfrm>
              <a:off x="1625575" y="3167013"/>
              <a:ext cx="102350" cy="124200"/>
            </a:xfrm>
            <a:custGeom>
              <a:avLst/>
              <a:gdLst/>
              <a:ahLst/>
              <a:cxnLst/>
              <a:rect l="l" t="t" r="r" b="b"/>
              <a:pathLst>
                <a:path w="4094" h="4968" extrusionOk="0">
                  <a:moveTo>
                    <a:pt x="844" y="0"/>
                  </a:moveTo>
                  <a:cubicBezTo>
                    <a:pt x="688" y="531"/>
                    <a:pt x="501" y="1031"/>
                    <a:pt x="345" y="1500"/>
                  </a:cubicBezTo>
                  <a:cubicBezTo>
                    <a:pt x="1" y="2468"/>
                    <a:pt x="751" y="2655"/>
                    <a:pt x="969" y="3093"/>
                  </a:cubicBezTo>
                  <a:cubicBezTo>
                    <a:pt x="2063" y="3936"/>
                    <a:pt x="3094" y="4530"/>
                    <a:pt x="4093" y="4967"/>
                  </a:cubicBezTo>
                  <a:cubicBezTo>
                    <a:pt x="2844" y="3655"/>
                    <a:pt x="1907" y="2124"/>
                    <a:pt x="1126" y="469"/>
                  </a:cubicBezTo>
                  <a:cubicBezTo>
                    <a:pt x="1032" y="313"/>
                    <a:pt x="938" y="156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54"/>
            <p:cNvSpPr/>
            <p:nvPr/>
          </p:nvSpPr>
          <p:spPr>
            <a:xfrm>
              <a:off x="1632075" y="2913188"/>
              <a:ext cx="74750" cy="256175"/>
            </a:xfrm>
            <a:custGeom>
              <a:avLst/>
              <a:gdLst/>
              <a:ahLst/>
              <a:cxnLst/>
              <a:rect l="l" t="t" r="r" b="b"/>
              <a:pathLst>
                <a:path w="2990" h="10247" extrusionOk="0">
                  <a:moveTo>
                    <a:pt x="116" y="1"/>
                  </a:moveTo>
                  <a:cubicBezTo>
                    <a:pt x="1" y="834"/>
                    <a:pt x="177" y="1772"/>
                    <a:pt x="254" y="1772"/>
                  </a:cubicBezTo>
                  <a:cubicBezTo>
                    <a:pt x="261" y="1772"/>
                    <a:pt x="267" y="1765"/>
                    <a:pt x="272" y="1750"/>
                  </a:cubicBezTo>
                  <a:cubicBezTo>
                    <a:pt x="866" y="3343"/>
                    <a:pt x="1240" y="5655"/>
                    <a:pt x="1084" y="7654"/>
                  </a:cubicBezTo>
                  <a:cubicBezTo>
                    <a:pt x="1053" y="7998"/>
                    <a:pt x="1022" y="8310"/>
                    <a:pt x="959" y="8591"/>
                  </a:cubicBezTo>
                  <a:cubicBezTo>
                    <a:pt x="1709" y="9060"/>
                    <a:pt x="2334" y="9622"/>
                    <a:pt x="2927" y="10247"/>
                  </a:cubicBezTo>
                  <a:lnTo>
                    <a:pt x="2990" y="10153"/>
                  </a:lnTo>
                  <a:cubicBezTo>
                    <a:pt x="1178" y="7217"/>
                    <a:pt x="1084" y="3374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54"/>
            <p:cNvSpPr/>
            <p:nvPr/>
          </p:nvSpPr>
          <p:spPr>
            <a:xfrm>
              <a:off x="1487350" y="2688263"/>
              <a:ext cx="166375" cy="777875"/>
            </a:xfrm>
            <a:custGeom>
              <a:avLst/>
              <a:gdLst/>
              <a:ahLst/>
              <a:cxnLst/>
              <a:rect l="l" t="t" r="r" b="b"/>
              <a:pathLst>
                <a:path w="6655" h="31115" extrusionOk="0">
                  <a:moveTo>
                    <a:pt x="4812" y="1"/>
                  </a:moveTo>
                  <a:cubicBezTo>
                    <a:pt x="4218" y="313"/>
                    <a:pt x="3749" y="657"/>
                    <a:pt x="3375" y="1032"/>
                  </a:cubicBezTo>
                  <a:cubicBezTo>
                    <a:pt x="4718" y="1813"/>
                    <a:pt x="5468" y="4905"/>
                    <a:pt x="5655" y="6186"/>
                  </a:cubicBezTo>
                  <a:cubicBezTo>
                    <a:pt x="5749" y="6873"/>
                    <a:pt x="5842" y="7654"/>
                    <a:pt x="5749" y="8341"/>
                  </a:cubicBezTo>
                  <a:cubicBezTo>
                    <a:pt x="5468" y="9935"/>
                    <a:pt x="3749" y="10747"/>
                    <a:pt x="3749" y="12465"/>
                  </a:cubicBezTo>
                  <a:cubicBezTo>
                    <a:pt x="3749" y="13496"/>
                    <a:pt x="3812" y="14589"/>
                    <a:pt x="3218" y="15464"/>
                  </a:cubicBezTo>
                  <a:cubicBezTo>
                    <a:pt x="2906" y="15901"/>
                    <a:pt x="2625" y="16245"/>
                    <a:pt x="2281" y="16651"/>
                  </a:cubicBezTo>
                  <a:cubicBezTo>
                    <a:pt x="1625" y="17494"/>
                    <a:pt x="2469" y="17370"/>
                    <a:pt x="3187" y="17463"/>
                  </a:cubicBezTo>
                  <a:cubicBezTo>
                    <a:pt x="3499" y="17526"/>
                    <a:pt x="3593" y="17932"/>
                    <a:pt x="3468" y="18150"/>
                  </a:cubicBezTo>
                  <a:cubicBezTo>
                    <a:pt x="3375" y="18338"/>
                    <a:pt x="3281" y="18525"/>
                    <a:pt x="3187" y="18682"/>
                  </a:cubicBezTo>
                  <a:cubicBezTo>
                    <a:pt x="3468" y="18713"/>
                    <a:pt x="3718" y="18963"/>
                    <a:pt x="3624" y="19275"/>
                  </a:cubicBezTo>
                  <a:cubicBezTo>
                    <a:pt x="3437" y="19962"/>
                    <a:pt x="3093" y="20587"/>
                    <a:pt x="2906" y="21243"/>
                  </a:cubicBezTo>
                  <a:lnTo>
                    <a:pt x="3437" y="21368"/>
                  </a:lnTo>
                  <a:cubicBezTo>
                    <a:pt x="3687" y="21431"/>
                    <a:pt x="3812" y="21712"/>
                    <a:pt x="3749" y="21962"/>
                  </a:cubicBezTo>
                  <a:cubicBezTo>
                    <a:pt x="3375" y="23992"/>
                    <a:pt x="4218" y="27147"/>
                    <a:pt x="3125" y="29022"/>
                  </a:cubicBezTo>
                  <a:cubicBezTo>
                    <a:pt x="2875" y="29459"/>
                    <a:pt x="2219" y="29615"/>
                    <a:pt x="1844" y="29803"/>
                  </a:cubicBezTo>
                  <a:cubicBezTo>
                    <a:pt x="1219" y="30052"/>
                    <a:pt x="625" y="30271"/>
                    <a:pt x="1" y="30521"/>
                  </a:cubicBezTo>
                  <a:cubicBezTo>
                    <a:pt x="126" y="30771"/>
                    <a:pt x="313" y="30990"/>
                    <a:pt x="594" y="31115"/>
                  </a:cubicBezTo>
                  <a:cubicBezTo>
                    <a:pt x="1261" y="30591"/>
                    <a:pt x="2491" y="30267"/>
                    <a:pt x="3425" y="30267"/>
                  </a:cubicBezTo>
                  <a:cubicBezTo>
                    <a:pt x="3716" y="30267"/>
                    <a:pt x="3979" y="30298"/>
                    <a:pt x="4187" y="30365"/>
                  </a:cubicBezTo>
                  <a:cubicBezTo>
                    <a:pt x="4251" y="30388"/>
                    <a:pt x="4308" y="30399"/>
                    <a:pt x="4358" y="30399"/>
                  </a:cubicBezTo>
                  <a:cubicBezTo>
                    <a:pt x="4650" y="30399"/>
                    <a:pt x="4718" y="30032"/>
                    <a:pt x="4718" y="29553"/>
                  </a:cubicBezTo>
                  <a:cubicBezTo>
                    <a:pt x="4718" y="29303"/>
                    <a:pt x="4499" y="28491"/>
                    <a:pt x="4437" y="28147"/>
                  </a:cubicBezTo>
                  <a:cubicBezTo>
                    <a:pt x="4187" y="27022"/>
                    <a:pt x="4218" y="24867"/>
                    <a:pt x="4718" y="22118"/>
                  </a:cubicBezTo>
                  <a:cubicBezTo>
                    <a:pt x="5155" y="19619"/>
                    <a:pt x="4562" y="18806"/>
                    <a:pt x="4718" y="16620"/>
                  </a:cubicBezTo>
                  <a:cubicBezTo>
                    <a:pt x="4843" y="14964"/>
                    <a:pt x="5405" y="12840"/>
                    <a:pt x="6061" y="10747"/>
                  </a:cubicBezTo>
                  <a:lnTo>
                    <a:pt x="6092" y="10903"/>
                  </a:lnTo>
                  <a:cubicBezTo>
                    <a:pt x="6186" y="10559"/>
                    <a:pt x="6311" y="10216"/>
                    <a:pt x="6436" y="9903"/>
                  </a:cubicBezTo>
                  <a:cubicBezTo>
                    <a:pt x="6655" y="6561"/>
                    <a:pt x="5967" y="3000"/>
                    <a:pt x="4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54"/>
            <p:cNvSpPr/>
            <p:nvPr/>
          </p:nvSpPr>
          <p:spPr>
            <a:xfrm>
              <a:off x="1474075" y="3184963"/>
              <a:ext cx="57050" cy="219475"/>
            </a:xfrm>
            <a:custGeom>
              <a:avLst/>
              <a:gdLst/>
              <a:ahLst/>
              <a:cxnLst/>
              <a:rect l="l" t="t" r="r" b="b"/>
              <a:pathLst>
                <a:path w="2282" h="8779" extrusionOk="0">
                  <a:moveTo>
                    <a:pt x="126" y="1"/>
                  </a:moveTo>
                  <a:cubicBezTo>
                    <a:pt x="32" y="750"/>
                    <a:pt x="1" y="1531"/>
                    <a:pt x="1" y="2375"/>
                  </a:cubicBezTo>
                  <a:cubicBezTo>
                    <a:pt x="1" y="4062"/>
                    <a:pt x="282" y="5436"/>
                    <a:pt x="563" y="6936"/>
                  </a:cubicBezTo>
                  <a:cubicBezTo>
                    <a:pt x="657" y="7435"/>
                    <a:pt x="563" y="8123"/>
                    <a:pt x="469" y="8779"/>
                  </a:cubicBezTo>
                  <a:cubicBezTo>
                    <a:pt x="875" y="8248"/>
                    <a:pt x="1375" y="7842"/>
                    <a:pt x="1844" y="7248"/>
                  </a:cubicBezTo>
                  <a:cubicBezTo>
                    <a:pt x="2187" y="6811"/>
                    <a:pt x="2281" y="6342"/>
                    <a:pt x="2281" y="5874"/>
                  </a:cubicBezTo>
                  <a:cubicBezTo>
                    <a:pt x="313" y="5842"/>
                    <a:pt x="63" y="2843"/>
                    <a:pt x="282" y="657"/>
                  </a:cubicBezTo>
                  <a:cubicBezTo>
                    <a:pt x="219" y="438"/>
                    <a:pt x="157" y="219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54"/>
            <p:cNvSpPr/>
            <p:nvPr/>
          </p:nvSpPr>
          <p:spPr>
            <a:xfrm>
              <a:off x="2109000" y="2688263"/>
              <a:ext cx="151550" cy="777875"/>
            </a:xfrm>
            <a:custGeom>
              <a:avLst/>
              <a:gdLst/>
              <a:ahLst/>
              <a:cxnLst/>
              <a:rect l="l" t="t" r="r" b="b"/>
              <a:pathLst>
                <a:path w="6062" h="31115" extrusionOk="0">
                  <a:moveTo>
                    <a:pt x="1407" y="1"/>
                  </a:moveTo>
                  <a:cubicBezTo>
                    <a:pt x="126" y="3531"/>
                    <a:pt x="1" y="7123"/>
                    <a:pt x="95" y="10809"/>
                  </a:cubicBezTo>
                  <a:lnTo>
                    <a:pt x="126" y="10747"/>
                  </a:lnTo>
                  <a:cubicBezTo>
                    <a:pt x="782" y="12840"/>
                    <a:pt x="1344" y="14964"/>
                    <a:pt x="1469" y="16620"/>
                  </a:cubicBezTo>
                  <a:cubicBezTo>
                    <a:pt x="1625" y="18806"/>
                    <a:pt x="1125" y="20775"/>
                    <a:pt x="1469" y="22118"/>
                  </a:cubicBezTo>
                  <a:cubicBezTo>
                    <a:pt x="2000" y="24211"/>
                    <a:pt x="2562" y="25866"/>
                    <a:pt x="2625" y="27585"/>
                  </a:cubicBezTo>
                  <a:cubicBezTo>
                    <a:pt x="2656" y="28928"/>
                    <a:pt x="2125" y="28834"/>
                    <a:pt x="2094" y="29396"/>
                  </a:cubicBezTo>
                  <a:cubicBezTo>
                    <a:pt x="2063" y="29709"/>
                    <a:pt x="2406" y="30115"/>
                    <a:pt x="2406" y="30115"/>
                  </a:cubicBezTo>
                  <a:cubicBezTo>
                    <a:pt x="2717" y="30085"/>
                    <a:pt x="3032" y="30064"/>
                    <a:pt x="3337" y="30064"/>
                  </a:cubicBezTo>
                  <a:cubicBezTo>
                    <a:pt x="4321" y="30064"/>
                    <a:pt x="5211" y="30280"/>
                    <a:pt x="5593" y="31115"/>
                  </a:cubicBezTo>
                  <a:cubicBezTo>
                    <a:pt x="5874" y="30865"/>
                    <a:pt x="5999" y="30427"/>
                    <a:pt x="6061" y="29928"/>
                  </a:cubicBezTo>
                  <a:cubicBezTo>
                    <a:pt x="4218" y="29615"/>
                    <a:pt x="3562" y="27210"/>
                    <a:pt x="3250" y="25054"/>
                  </a:cubicBezTo>
                  <a:cubicBezTo>
                    <a:pt x="3062" y="23742"/>
                    <a:pt x="1781" y="21493"/>
                    <a:pt x="2250" y="20243"/>
                  </a:cubicBezTo>
                  <a:cubicBezTo>
                    <a:pt x="2538" y="19430"/>
                    <a:pt x="2817" y="19260"/>
                    <a:pt x="3147" y="19260"/>
                  </a:cubicBezTo>
                  <a:cubicBezTo>
                    <a:pt x="3383" y="19260"/>
                    <a:pt x="3645" y="19347"/>
                    <a:pt x="3954" y="19347"/>
                  </a:cubicBezTo>
                  <a:cubicBezTo>
                    <a:pt x="4009" y="19347"/>
                    <a:pt x="4066" y="19344"/>
                    <a:pt x="4124" y="19338"/>
                  </a:cubicBezTo>
                  <a:cubicBezTo>
                    <a:pt x="3843" y="19056"/>
                    <a:pt x="3531" y="18775"/>
                    <a:pt x="3218" y="18494"/>
                  </a:cubicBezTo>
                  <a:cubicBezTo>
                    <a:pt x="2906" y="18244"/>
                    <a:pt x="3125" y="17838"/>
                    <a:pt x="3406" y="17713"/>
                  </a:cubicBezTo>
                  <a:cubicBezTo>
                    <a:pt x="5280" y="17026"/>
                    <a:pt x="2812" y="16339"/>
                    <a:pt x="2437" y="16182"/>
                  </a:cubicBezTo>
                  <a:cubicBezTo>
                    <a:pt x="2219" y="16089"/>
                    <a:pt x="2125" y="15964"/>
                    <a:pt x="2094" y="15745"/>
                  </a:cubicBezTo>
                  <a:cubicBezTo>
                    <a:pt x="1656" y="12278"/>
                    <a:pt x="282" y="9279"/>
                    <a:pt x="751" y="5717"/>
                  </a:cubicBezTo>
                  <a:cubicBezTo>
                    <a:pt x="938" y="4218"/>
                    <a:pt x="1219" y="1781"/>
                    <a:pt x="2687" y="938"/>
                  </a:cubicBezTo>
                  <a:cubicBezTo>
                    <a:pt x="2344" y="594"/>
                    <a:pt x="1938" y="313"/>
                    <a:pt x="1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54"/>
            <p:cNvSpPr/>
            <p:nvPr/>
          </p:nvSpPr>
          <p:spPr>
            <a:xfrm>
              <a:off x="2137900" y="3100063"/>
              <a:ext cx="121075" cy="366075"/>
            </a:xfrm>
            <a:custGeom>
              <a:avLst/>
              <a:gdLst/>
              <a:ahLst/>
              <a:cxnLst/>
              <a:rect l="l" t="t" r="r" b="b"/>
              <a:pathLst>
                <a:path w="4843" h="14643" extrusionOk="0">
                  <a:moveTo>
                    <a:pt x="1702" y="1"/>
                  </a:moveTo>
                  <a:cubicBezTo>
                    <a:pt x="1448" y="1"/>
                    <a:pt x="1203" y="59"/>
                    <a:pt x="938" y="148"/>
                  </a:cubicBezTo>
                  <a:cubicBezTo>
                    <a:pt x="719" y="210"/>
                    <a:pt x="532" y="241"/>
                    <a:pt x="313" y="304"/>
                  </a:cubicBezTo>
                  <a:cubicBezTo>
                    <a:pt x="469" y="2428"/>
                    <a:pt x="1" y="4334"/>
                    <a:pt x="313" y="5646"/>
                  </a:cubicBezTo>
                  <a:cubicBezTo>
                    <a:pt x="844" y="7739"/>
                    <a:pt x="1406" y="9394"/>
                    <a:pt x="1469" y="11113"/>
                  </a:cubicBezTo>
                  <a:cubicBezTo>
                    <a:pt x="1500" y="12456"/>
                    <a:pt x="969" y="12362"/>
                    <a:pt x="938" y="12924"/>
                  </a:cubicBezTo>
                  <a:cubicBezTo>
                    <a:pt x="907" y="13237"/>
                    <a:pt x="1250" y="13643"/>
                    <a:pt x="1250" y="13643"/>
                  </a:cubicBezTo>
                  <a:cubicBezTo>
                    <a:pt x="1561" y="13613"/>
                    <a:pt x="1876" y="13592"/>
                    <a:pt x="2181" y="13592"/>
                  </a:cubicBezTo>
                  <a:cubicBezTo>
                    <a:pt x="3165" y="13592"/>
                    <a:pt x="4055" y="13808"/>
                    <a:pt x="4437" y="14643"/>
                  </a:cubicBezTo>
                  <a:cubicBezTo>
                    <a:pt x="4655" y="14486"/>
                    <a:pt x="4780" y="14174"/>
                    <a:pt x="4843" y="13830"/>
                  </a:cubicBezTo>
                  <a:lnTo>
                    <a:pt x="4843" y="13830"/>
                  </a:lnTo>
                  <a:cubicBezTo>
                    <a:pt x="4729" y="13852"/>
                    <a:pt x="4611" y="13862"/>
                    <a:pt x="4492" y="13862"/>
                  </a:cubicBezTo>
                  <a:cubicBezTo>
                    <a:pt x="3403" y="13862"/>
                    <a:pt x="2163" y="13001"/>
                    <a:pt x="1937" y="11987"/>
                  </a:cubicBezTo>
                  <a:cubicBezTo>
                    <a:pt x="1594" y="10707"/>
                    <a:pt x="1531" y="9426"/>
                    <a:pt x="1125" y="8145"/>
                  </a:cubicBezTo>
                  <a:cubicBezTo>
                    <a:pt x="719" y="6864"/>
                    <a:pt x="344" y="5615"/>
                    <a:pt x="532" y="4240"/>
                  </a:cubicBezTo>
                  <a:cubicBezTo>
                    <a:pt x="438" y="3678"/>
                    <a:pt x="657" y="3115"/>
                    <a:pt x="1219" y="2772"/>
                  </a:cubicBezTo>
                  <a:cubicBezTo>
                    <a:pt x="1625" y="2491"/>
                    <a:pt x="2094" y="2772"/>
                    <a:pt x="1594" y="2334"/>
                  </a:cubicBezTo>
                  <a:cubicBezTo>
                    <a:pt x="1375" y="2178"/>
                    <a:pt x="1188" y="1991"/>
                    <a:pt x="1094" y="1741"/>
                  </a:cubicBezTo>
                  <a:cubicBezTo>
                    <a:pt x="907" y="1085"/>
                    <a:pt x="1406" y="648"/>
                    <a:pt x="1937" y="335"/>
                  </a:cubicBezTo>
                  <a:cubicBezTo>
                    <a:pt x="2031" y="273"/>
                    <a:pt x="2156" y="210"/>
                    <a:pt x="2250" y="148"/>
                  </a:cubicBezTo>
                  <a:lnTo>
                    <a:pt x="2312" y="117"/>
                  </a:lnTo>
                  <a:cubicBezTo>
                    <a:pt x="2096" y="35"/>
                    <a:pt x="189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54"/>
            <p:cNvSpPr/>
            <p:nvPr/>
          </p:nvSpPr>
          <p:spPr>
            <a:xfrm>
              <a:off x="1698225" y="2590638"/>
              <a:ext cx="341300" cy="727900"/>
            </a:xfrm>
            <a:custGeom>
              <a:avLst/>
              <a:gdLst/>
              <a:ahLst/>
              <a:cxnLst/>
              <a:rect l="l" t="t" r="r" b="b"/>
              <a:pathLst>
                <a:path w="13652" h="29116" extrusionOk="0">
                  <a:moveTo>
                    <a:pt x="9778" y="1"/>
                  </a:moveTo>
                  <a:cubicBezTo>
                    <a:pt x="9278" y="438"/>
                    <a:pt x="8622" y="688"/>
                    <a:pt x="7904" y="813"/>
                  </a:cubicBezTo>
                  <a:cubicBezTo>
                    <a:pt x="7372" y="936"/>
                    <a:pt x="6807" y="998"/>
                    <a:pt x="6244" y="998"/>
                  </a:cubicBezTo>
                  <a:cubicBezTo>
                    <a:pt x="5088" y="998"/>
                    <a:pt x="3944" y="735"/>
                    <a:pt x="3124" y="188"/>
                  </a:cubicBezTo>
                  <a:cubicBezTo>
                    <a:pt x="2905" y="501"/>
                    <a:pt x="2593" y="813"/>
                    <a:pt x="2156" y="1125"/>
                  </a:cubicBezTo>
                  <a:cubicBezTo>
                    <a:pt x="2062" y="1219"/>
                    <a:pt x="1906" y="1313"/>
                    <a:pt x="1781" y="1407"/>
                  </a:cubicBezTo>
                  <a:cubicBezTo>
                    <a:pt x="1781" y="1407"/>
                    <a:pt x="1156" y="4187"/>
                    <a:pt x="1156" y="8717"/>
                  </a:cubicBezTo>
                  <a:cubicBezTo>
                    <a:pt x="1156" y="13215"/>
                    <a:pt x="1781" y="15558"/>
                    <a:pt x="1781" y="19088"/>
                  </a:cubicBezTo>
                  <a:cubicBezTo>
                    <a:pt x="1781" y="20681"/>
                    <a:pt x="1750" y="23774"/>
                    <a:pt x="937" y="25617"/>
                  </a:cubicBezTo>
                  <a:cubicBezTo>
                    <a:pt x="0" y="27741"/>
                    <a:pt x="1500" y="28241"/>
                    <a:pt x="1500" y="28241"/>
                  </a:cubicBezTo>
                  <a:lnTo>
                    <a:pt x="6779" y="29115"/>
                  </a:lnTo>
                  <a:lnTo>
                    <a:pt x="12589" y="28397"/>
                  </a:lnTo>
                  <a:cubicBezTo>
                    <a:pt x="12589" y="28397"/>
                    <a:pt x="13652" y="27522"/>
                    <a:pt x="12902" y="26148"/>
                  </a:cubicBezTo>
                  <a:cubicBezTo>
                    <a:pt x="12215" y="24804"/>
                    <a:pt x="11871" y="20306"/>
                    <a:pt x="11871" y="19025"/>
                  </a:cubicBezTo>
                  <a:cubicBezTo>
                    <a:pt x="11871" y="16401"/>
                    <a:pt x="12589" y="12278"/>
                    <a:pt x="12589" y="8904"/>
                  </a:cubicBezTo>
                  <a:cubicBezTo>
                    <a:pt x="12589" y="5499"/>
                    <a:pt x="11590" y="1781"/>
                    <a:pt x="11590" y="1781"/>
                  </a:cubicBezTo>
                  <a:cubicBezTo>
                    <a:pt x="11496" y="1719"/>
                    <a:pt x="11371" y="1657"/>
                    <a:pt x="11309" y="1594"/>
                  </a:cubicBezTo>
                  <a:cubicBezTo>
                    <a:pt x="10684" y="1094"/>
                    <a:pt x="10153" y="563"/>
                    <a:pt x="9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54"/>
            <p:cNvSpPr/>
            <p:nvPr/>
          </p:nvSpPr>
          <p:spPr>
            <a:xfrm>
              <a:off x="1698225" y="2964738"/>
              <a:ext cx="228850" cy="353800"/>
            </a:xfrm>
            <a:custGeom>
              <a:avLst/>
              <a:gdLst/>
              <a:ahLst/>
              <a:cxnLst/>
              <a:rect l="l" t="t" r="r" b="b"/>
              <a:pathLst>
                <a:path w="9154" h="14152" extrusionOk="0">
                  <a:moveTo>
                    <a:pt x="1531" y="0"/>
                  </a:moveTo>
                  <a:lnTo>
                    <a:pt x="1531" y="0"/>
                  </a:lnTo>
                  <a:cubicBezTo>
                    <a:pt x="1656" y="1344"/>
                    <a:pt x="1781" y="2624"/>
                    <a:pt x="1781" y="4124"/>
                  </a:cubicBezTo>
                  <a:cubicBezTo>
                    <a:pt x="1781" y="5717"/>
                    <a:pt x="1750" y="8810"/>
                    <a:pt x="937" y="10653"/>
                  </a:cubicBezTo>
                  <a:cubicBezTo>
                    <a:pt x="0" y="12777"/>
                    <a:pt x="1500" y="13277"/>
                    <a:pt x="1500" y="13277"/>
                  </a:cubicBezTo>
                  <a:lnTo>
                    <a:pt x="6779" y="14151"/>
                  </a:lnTo>
                  <a:lnTo>
                    <a:pt x="6935" y="14151"/>
                  </a:lnTo>
                  <a:cubicBezTo>
                    <a:pt x="6217" y="13808"/>
                    <a:pt x="5529" y="13370"/>
                    <a:pt x="4873" y="12777"/>
                  </a:cubicBezTo>
                  <a:cubicBezTo>
                    <a:pt x="4217" y="12183"/>
                    <a:pt x="2812" y="11527"/>
                    <a:pt x="2812" y="10465"/>
                  </a:cubicBezTo>
                  <a:cubicBezTo>
                    <a:pt x="2812" y="9528"/>
                    <a:pt x="3936" y="9997"/>
                    <a:pt x="6342" y="9091"/>
                  </a:cubicBezTo>
                  <a:cubicBezTo>
                    <a:pt x="7060" y="8716"/>
                    <a:pt x="9122" y="7154"/>
                    <a:pt x="9153" y="6311"/>
                  </a:cubicBezTo>
                  <a:lnTo>
                    <a:pt x="9153" y="6311"/>
                  </a:lnTo>
                  <a:cubicBezTo>
                    <a:pt x="7127" y="7999"/>
                    <a:pt x="4365" y="8775"/>
                    <a:pt x="2992" y="8775"/>
                  </a:cubicBezTo>
                  <a:cubicBezTo>
                    <a:pt x="2842" y="8775"/>
                    <a:pt x="2707" y="8766"/>
                    <a:pt x="2593" y="8747"/>
                  </a:cubicBezTo>
                  <a:cubicBezTo>
                    <a:pt x="1875" y="8622"/>
                    <a:pt x="1843" y="7591"/>
                    <a:pt x="1999" y="7060"/>
                  </a:cubicBezTo>
                  <a:cubicBezTo>
                    <a:pt x="2780" y="4592"/>
                    <a:pt x="2187" y="2312"/>
                    <a:pt x="1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54"/>
            <p:cNvSpPr/>
            <p:nvPr/>
          </p:nvSpPr>
          <p:spPr>
            <a:xfrm>
              <a:off x="1698225" y="2590638"/>
              <a:ext cx="341300" cy="727900"/>
            </a:xfrm>
            <a:custGeom>
              <a:avLst/>
              <a:gdLst/>
              <a:ahLst/>
              <a:cxnLst/>
              <a:rect l="l" t="t" r="r" b="b"/>
              <a:pathLst>
                <a:path w="13652" h="29116" extrusionOk="0">
                  <a:moveTo>
                    <a:pt x="9778" y="1"/>
                  </a:moveTo>
                  <a:cubicBezTo>
                    <a:pt x="9278" y="438"/>
                    <a:pt x="8622" y="688"/>
                    <a:pt x="7904" y="813"/>
                  </a:cubicBezTo>
                  <a:cubicBezTo>
                    <a:pt x="7372" y="936"/>
                    <a:pt x="6807" y="998"/>
                    <a:pt x="6244" y="998"/>
                  </a:cubicBezTo>
                  <a:cubicBezTo>
                    <a:pt x="5088" y="998"/>
                    <a:pt x="3944" y="735"/>
                    <a:pt x="3124" y="188"/>
                  </a:cubicBezTo>
                  <a:cubicBezTo>
                    <a:pt x="2905" y="501"/>
                    <a:pt x="2593" y="813"/>
                    <a:pt x="2156" y="1125"/>
                  </a:cubicBezTo>
                  <a:cubicBezTo>
                    <a:pt x="2062" y="1219"/>
                    <a:pt x="1906" y="1313"/>
                    <a:pt x="1781" y="1407"/>
                  </a:cubicBezTo>
                  <a:cubicBezTo>
                    <a:pt x="1781" y="1407"/>
                    <a:pt x="1687" y="1844"/>
                    <a:pt x="1562" y="2656"/>
                  </a:cubicBezTo>
                  <a:cubicBezTo>
                    <a:pt x="1992" y="2559"/>
                    <a:pt x="2426" y="2522"/>
                    <a:pt x="2862" y="2522"/>
                  </a:cubicBezTo>
                  <a:cubicBezTo>
                    <a:pt x="3693" y="2522"/>
                    <a:pt x="4533" y="2658"/>
                    <a:pt x="5373" y="2781"/>
                  </a:cubicBezTo>
                  <a:cubicBezTo>
                    <a:pt x="6654" y="2969"/>
                    <a:pt x="8216" y="2812"/>
                    <a:pt x="9466" y="3250"/>
                  </a:cubicBezTo>
                  <a:cubicBezTo>
                    <a:pt x="11559" y="3968"/>
                    <a:pt x="11496" y="6436"/>
                    <a:pt x="11371" y="8310"/>
                  </a:cubicBezTo>
                  <a:cubicBezTo>
                    <a:pt x="11215" y="10435"/>
                    <a:pt x="10746" y="12528"/>
                    <a:pt x="10621" y="14621"/>
                  </a:cubicBezTo>
                  <a:cubicBezTo>
                    <a:pt x="10465" y="16651"/>
                    <a:pt x="10903" y="18494"/>
                    <a:pt x="10934" y="20494"/>
                  </a:cubicBezTo>
                  <a:cubicBezTo>
                    <a:pt x="11028" y="23180"/>
                    <a:pt x="9309" y="23774"/>
                    <a:pt x="7435" y="24961"/>
                  </a:cubicBezTo>
                  <a:cubicBezTo>
                    <a:pt x="7881" y="25109"/>
                    <a:pt x="8348" y="25147"/>
                    <a:pt x="8825" y="25147"/>
                  </a:cubicBezTo>
                  <a:cubicBezTo>
                    <a:pt x="9150" y="25147"/>
                    <a:pt x="9480" y="25130"/>
                    <a:pt x="9809" y="25117"/>
                  </a:cubicBezTo>
                  <a:cubicBezTo>
                    <a:pt x="10059" y="25117"/>
                    <a:pt x="10309" y="25103"/>
                    <a:pt x="10559" y="25103"/>
                  </a:cubicBezTo>
                  <a:cubicBezTo>
                    <a:pt x="10684" y="25103"/>
                    <a:pt x="10809" y="25106"/>
                    <a:pt x="10934" y="25117"/>
                  </a:cubicBezTo>
                  <a:cubicBezTo>
                    <a:pt x="11184" y="25117"/>
                    <a:pt x="11496" y="25398"/>
                    <a:pt x="11371" y="25710"/>
                  </a:cubicBezTo>
                  <a:cubicBezTo>
                    <a:pt x="10755" y="27188"/>
                    <a:pt x="8953" y="27506"/>
                    <a:pt x="7239" y="27506"/>
                  </a:cubicBezTo>
                  <a:cubicBezTo>
                    <a:pt x="6345" y="27506"/>
                    <a:pt x="5475" y="27420"/>
                    <a:pt x="4811" y="27366"/>
                  </a:cubicBezTo>
                  <a:cubicBezTo>
                    <a:pt x="3030" y="27210"/>
                    <a:pt x="1875" y="26554"/>
                    <a:pt x="937" y="25585"/>
                  </a:cubicBezTo>
                  <a:lnTo>
                    <a:pt x="937" y="25617"/>
                  </a:lnTo>
                  <a:cubicBezTo>
                    <a:pt x="0" y="27741"/>
                    <a:pt x="1500" y="28241"/>
                    <a:pt x="1500" y="28241"/>
                  </a:cubicBezTo>
                  <a:lnTo>
                    <a:pt x="6779" y="29115"/>
                  </a:lnTo>
                  <a:lnTo>
                    <a:pt x="12589" y="28397"/>
                  </a:lnTo>
                  <a:cubicBezTo>
                    <a:pt x="12589" y="28397"/>
                    <a:pt x="13652" y="27522"/>
                    <a:pt x="12902" y="26148"/>
                  </a:cubicBezTo>
                  <a:cubicBezTo>
                    <a:pt x="12215" y="24804"/>
                    <a:pt x="11871" y="20306"/>
                    <a:pt x="11871" y="19025"/>
                  </a:cubicBezTo>
                  <a:cubicBezTo>
                    <a:pt x="11871" y="16401"/>
                    <a:pt x="12589" y="12278"/>
                    <a:pt x="12589" y="8904"/>
                  </a:cubicBezTo>
                  <a:cubicBezTo>
                    <a:pt x="12589" y="5499"/>
                    <a:pt x="11590" y="1781"/>
                    <a:pt x="11590" y="1781"/>
                  </a:cubicBezTo>
                  <a:cubicBezTo>
                    <a:pt x="11496" y="1719"/>
                    <a:pt x="11371" y="1657"/>
                    <a:pt x="11309" y="1594"/>
                  </a:cubicBezTo>
                  <a:cubicBezTo>
                    <a:pt x="10684" y="1094"/>
                    <a:pt x="10153" y="563"/>
                    <a:pt x="9778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54"/>
            <p:cNvSpPr/>
            <p:nvPr/>
          </p:nvSpPr>
          <p:spPr>
            <a:xfrm>
              <a:off x="1713825" y="2318088"/>
              <a:ext cx="24375" cy="98425"/>
            </a:xfrm>
            <a:custGeom>
              <a:avLst/>
              <a:gdLst/>
              <a:ahLst/>
              <a:cxnLst/>
              <a:rect l="l" t="t" r="r" b="b"/>
              <a:pathLst>
                <a:path w="975" h="3937" extrusionOk="0">
                  <a:moveTo>
                    <a:pt x="713" y="1"/>
                  </a:moveTo>
                  <a:cubicBezTo>
                    <a:pt x="680" y="1"/>
                    <a:pt x="640" y="11"/>
                    <a:pt x="595" y="32"/>
                  </a:cubicBezTo>
                  <a:cubicBezTo>
                    <a:pt x="313" y="188"/>
                    <a:pt x="1" y="781"/>
                    <a:pt x="157" y="1031"/>
                  </a:cubicBezTo>
                  <a:cubicBezTo>
                    <a:pt x="220" y="1281"/>
                    <a:pt x="501" y="3093"/>
                    <a:pt x="501" y="3374"/>
                  </a:cubicBezTo>
                  <a:cubicBezTo>
                    <a:pt x="501" y="3624"/>
                    <a:pt x="501" y="3905"/>
                    <a:pt x="876" y="3937"/>
                  </a:cubicBezTo>
                  <a:cubicBezTo>
                    <a:pt x="938" y="2531"/>
                    <a:pt x="938" y="1781"/>
                    <a:pt x="907" y="813"/>
                  </a:cubicBezTo>
                  <a:cubicBezTo>
                    <a:pt x="879" y="591"/>
                    <a:pt x="974" y="1"/>
                    <a:pt x="713" y="1"/>
                  </a:cubicBezTo>
                  <a:close/>
                </a:path>
              </a:pathLst>
            </a:custGeom>
            <a:solidFill>
              <a:srgbClr val="4E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54"/>
            <p:cNvSpPr/>
            <p:nvPr/>
          </p:nvSpPr>
          <p:spPr>
            <a:xfrm>
              <a:off x="1974575" y="2318863"/>
              <a:ext cx="24350" cy="98425"/>
            </a:xfrm>
            <a:custGeom>
              <a:avLst/>
              <a:gdLst/>
              <a:ahLst/>
              <a:cxnLst/>
              <a:rect l="l" t="t" r="r" b="b"/>
              <a:pathLst>
                <a:path w="974" h="3937" extrusionOk="0">
                  <a:moveTo>
                    <a:pt x="258" y="0"/>
                  </a:moveTo>
                  <a:cubicBezTo>
                    <a:pt x="1" y="0"/>
                    <a:pt x="95" y="565"/>
                    <a:pt x="67" y="813"/>
                  </a:cubicBezTo>
                  <a:cubicBezTo>
                    <a:pt x="36" y="1781"/>
                    <a:pt x="36" y="2531"/>
                    <a:pt x="98" y="3937"/>
                  </a:cubicBezTo>
                  <a:cubicBezTo>
                    <a:pt x="473" y="3906"/>
                    <a:pt x="473" y="3624"/>
                    <a:pt x="473" y="3375"/>
                  </a:cubicBezTo>
                  <a:cubicBezTo>
                    <a:pt x="473" y="3093"/>
                    <a:pt x="754" y="1282"/>
                    <a:pt x="817" y="1032"/>
                  </a:cubicBezTo>
                  <a:cubicBezTo>
                    <a:pt x="973" y="782"/>
                    <a:pt x="661" y="157"/>
                    <a:pt x="380" y="32"/>
                  </a:cubicBezTo>
                  <a:cubicBezTo>
                    <a:pt x="332" y="10"/>
                    <a:pt x="292" y="0"/>
                    <a:pt x="258" y="0"/>
                  </a:cubicBezTo>
                  <a:close/>
                </a:path>
              </a:pathLst>
            </a:custGeom>
            <a:solidFill>
              <a:srgbClr val="4E2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54"/>
            <p:cNvSpPr/>
            <p:nvPr/>
          </p:nvSpPr>
          <p:spPr>
            <a:xfrm>
              <a:off x="1754450" y="2530513"/>
              <a:ext cx="222600" cy="121700"/>
            </a:xfrm>
            <a:custGeom>
              <a:avLst/>
              <a:gdLst/>
              <a:ahLst/>
              <a:cxnLst/>
              <a:rect l="l" t="t" r="r" b="b"/>
              <a:pathLst>
                <a:path w="8904" h="4868" extrusionOk="0">
                  <a:moveTo>
                    <a:pt x="1281" y="0"/>
                  </a:moveTo>
                  <a:cubicBezTo>
                    <a:pt x="1469" y="1625"/>
                    <a:pt x="1344" y="2375"/>
                    <a:pt x="0" y="3468"/>
                  </a:cubicBezTo>
                  <a:cubicBezTo>
                    <a:pt x="1124" y="4404"/>
                    <a:pt x="2870" y="4868"/>
                    <a:pt x="4660" y="4868"/>
                  </a:cubicBezTo>
                  <a:cubicBezTo>
                    <a:pt x="6155" y="4868"/>
                    <a:pt x="7681" y="4545"/>
                    <a:pt x="8903" y="3905"/>
                  </a:cubicBezTo>
                  <a:cubicBezTo>
                    <a:pt x="7591" y="2812"/>
                    <a:pt x="6779" y="1594"/>
                    <a:pt x="6998" y="0"/>
                  </a:cubicBezTo>
                  <a:close/>
                </a:path>
              </a:pathLst>
            </a:custGeom>
            <a:solidFill>
              <a:srgbClr val="FCC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54"/>
            <p:cNvSpPr/>
            <p:nvPr/>
          </p:nvSpPr>
          <p:spPr>
            <a:xfrm>
              <a:off x="1948900" y="2599238"/>
              <a:ext cx="28150" cy="28150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26" y="157"/>
                    <a:pt x="251" y="313"/>
                    <a:pt x="407" y="469"/>
                  </a:cubicBezTo>
                  <a:cubicBezTo>
                    <a:pt x="469" y="532"/>
                    <a:pt x="532" y="594"/>
                    <a:pt x="594" y="657"/>
                  </a:cubicBezTo>
                  <a:cubicBezTo>
                    <a:pt x="376" y="438"/>
                    <a:pt x="188" y="219"/>
                    <a:pt x="1" y="1"/>
                  </a:cubicBezTo>
                  <a:close/>
                  <a:moveTo>
                    <a:pt x="813" y="875"/>
                  </a:moveTo>
                  <a:cubicBezTo>
                    <a:pt x="867" y="911"/>
                    <a:pt x="921" y="958"/>
                    <a:pt x="981" y="1008"/>
                  </a:cubicBezTo>
                  <a:lnTo>
                    <a:pt x="981" y="1008"/>
                  </a:lnTo>
                  <a:cubicBezTo>
                    <a:pt x="935" y="966"/>
                    <a:pt x="890" y="921"/>
                    <a:pt x="844" y="875"/>
                  </a:cubicBezTo>
                  <a:close/>
                  <a:moveTo>
                    <a:pt x="981" y="1008"/>
                  </a:moveTo>
                  <a:cubicBezTo>
                    <a:pt x="1029" y="1053"/>
                    <a:pt x="1077" y="1093"/>
                    <a:pt x="1125" y="1125"/>
                  </a:cubicBezTo>
                  <a:cubicBezTo>
                    <a:pt x="1072" y="1085"/>
                    <a:pt x="1025" y="1046"/>
                    <a:pt x="981" y="1008"/>
                  </a:cubicBezTo>
                  <a:close/>
                </a:path>
              </a:pathLst>
            </a:custGeom>
            <a:solidFill>
              <a:srgbClr val="FBC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54"/>
            <p:cNvSpPr/>
            <p:nvPr/>
          </p:nvSpPr>
          <p:spPr>
            <a:xfrm>
              <a:off x="1963750" y="2615638"/>
              <a:ext cx="6275" cy="5500"/>
            </a:xfrm>
            <a:custGeom>
              <a:avLst/>
              <a:gdLst/>
              <a:ahLst/>
              <a:cxnLst/>
              <a:rect l="l" t="t" r="r" b="b"/>
              <a:pathLst>
                <a:path w="251" h="220" extrusionOk="0">
                  <a:moveTo>
                    <a:pt x="0" y="1"/>
                  </a:moveTo>
                  <a:cubicBezTo>
                    <a:pt x="46" y="46"/>
                    <a:pt x="109" y="109"/>
                    <a:pt x="176" y="164"/>
                  </a:cubicBezTo>
                  <a:lnTo>
                    <a:pt x="176" y="164"/>
                  </a:lnTo>
                  <a:cubicBezTo>
                    <a:pt x="118" y="99"/>
                    <a:pt x="50" y="50"/>
                    <a:pt x="0" y="1"/>
                  </a:cubicBezTo>
                  <a:close/>
                  <a:moveTo>
                    <a:pt x="176" y="164"/>
                  </a:moveTo>
                  <a:cubicBezTo>
                    <a:pt x="191" y="181"/>
                    <a:pt x="206" y="199"/>
                    <a:pt x="219" y="219"/>
                  </a:cubicBezTo>
                  <a:lnTo>
                    <a:pt x="250" y="219"/>
                  </a:lnTo>
                  <a:cubicBezTo>
                    <a:pt x="225" y="203"/>
                    <a:pt x="200" y="184"/>
                    <a:pt x="176" y="164"/>
                  </a:cubicBezTo>
                  <a:close/>
                </a:path>
              </a:pathLst>
            </a:custGeom>
            <a:solidFill>
              <a:srgbClr val="A3AB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54"/>
            <p:cNvSpPr/>
            <p:nvPr/>
          </p:nvSpPr>
          <p:spPr>
            <a:xfrm>
              <a:off x="1937975" y="2581288"/>
              <a:ext cx="4700" cy="9375"/>
            </a:xfrm>
            <a:custGeom>
              <a:avLst/>
              <a:gdLst/>
              <a:ahLst/>
              <a:cxnLst/>
              <a:rect l="l" t="t" r="r" b="b"/>
              <a:pathLst>
                <a:path w="188" h="375" extrusionOk="0">
                  <a:moveTo>
                    <a:pt x="1" y="0"/>
                  </a:moveTo>
                  <a:cubicBezTo>
                    <a:pt x="1" y="0"/>
                    <a:pt x="1" y="0"/>
                    <a:pt x="1" y="31"/>
                  </a:cubicBezTo>
                  <a:cubicBezTo>
                    <a:pt x="63" y="125"/>
                    <a:pt x="125" y="250"/>
                    <a:pt x="188" y="375"/>
                  </a:cubicBezTo>
                  <a:cubicBezTo>
                    <a:pt x="125" y="250"/>
                    <a:pt x="63" y="125"/>
                    <a:pt x="1" y="0"/>
                  </a:cubicBezTo>
                  <a:close/>
                </a:path>
              </a:pathLst>
            </a:custGeom>
            <a:solidFill>
              <a:srgbClr val="FBC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54"/>
            <p:cNvSpPr/>
            <p:nvPr/>
          </p:nvSpPr>
          <p:spPr>
            <a:xfrm>
              <a:off x="1942650" y="2590638"/>
              <a:ext cx="16425" cy="20350"/>
            </a:xfrm>
            <a:custGeom>
              <a:avLst/>
              <a:gdLst/>
              <a:ahLst/>
              <a:cxnLst/>
              <a:rect l="l" t="t" r="r" b="b"/>
              <a:pathLst>
                <a:path w="657" h="814" extrusionOk="0">
                  <a:moveTo>
                    <a:pt x="1" y="1"/>
                  </a:moveTo>
                  <a:lnTo>
                    <a:pt x="1" y="1"/>
                  </a:lnTo>
                  <a:cubicBezTo>
                    <a:pt x="188" y="282"/>
                    <a:pt x="407" y="563"/>
                    <a:pt x="657" y="813"/>
                  </a:cubicBezTo>
                  <a:cubicBezTo>
                    <a:pt x="501" y="657"/>
                    <a:pt x="376" y="501"/>
                    <a:pt x="251" y="345"/>
                  </a:cubicBezTo>
                  <a:cubicBezTo>
                    <a:pt x="157" y="220"/>
                    <a:pt x="95" y="126"/>
                    <a:pt x="1" y="1"/>
                  </a:cubicBezTo>
                  <a:close/>
                </a:path>
              </a:pathLst>
            </a:custGeom>
            <a:solidFill>
              <a:srgbClr val="EB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54"/>
            <p:cNvSpPr/>
            <p:nvPr/>
          </p:nvSpPr>
          <p:spPr>
            <a:xfrm>
              <a:off x="1754450" y="2613288"/>
              <a:ext cx="4700" cy="3925"/>
            </a:xfrm>
            <a:custGeom>
              <a:avLst/>
              <a:gdLst/>
              <a:ahLst/>
              <a:cxnLst/>
              <a:rect l="l" t="t" r="r" b="b"/>
              <a:pathLst>
                <a:path w="188" h="157" extrusionOk="0">
                  <a:moveTo>
                    <a:pt x="0" y="157"/>
                  </a:moveTo>
                  <a:cubicBezTo>
                    <a:pt x="63" y="95"/>
                    <a:pt x="125" y="63"/>
                    <a:pt x="188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25" y="63"/>
                    <a:pt x="63" y="95"/>
                    <a:pt x="0" y="157"/>
                  </a:cubicBezTo>
                  <a:close/>
                </a:path>
              </a:pathLst>
            </a:custGeom>
            <a:solidFill>
              <a:srgbClr val="FBC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54"/>
            <p:cNvSpPr/>
            <p:nvPr/>
          </p:nvSpPr>
          <p:spPr>
            <a:xfrm>
              <a:off x="1754450" y="2582063"/>
              <a:ext cx="222600" cy="70300"/>
            </a:xfrm>
            <a:custGeom>
              <a:avLst/>
              <a:gdLst/>
              <a:ahLst/>
              <a:cxnLst/>
              <a:rect l="l" t="t" r="r" b="b"/>
              <a:pathLst>
                <a:path w="8904" h="2812" extrusionOk="0">
                  <a:moveTo>
                    <a:pt x="7342" y="0"/>
                  </a:moveTo>
                  <a:cubicBezTo>
                    <a:pt x="7310" y="1219"/>
                    <a:pt x="7092" y="2406"/>
                    <a:pt x="5467" y="2468"/>
                  </a:cubicBezTo>
                  <a:lnTo>
                    <a:pt x="4655" y="2468"/>
                  </a:lnTo>
                  <a:cubicBezTo>
                    <a:pt x="3124" y="2468"/>
                    <a:pt x="1250" y="2312"/>
                    <a:pt x="188" y="1250"/>
                  </a:cubicBezTo>
                  <a:cubicBezTo>
                    <a:pt x="125" y="1312"/>
                    <a:pt x="63" y="1344"/>
                    <a:pt x="0" y="1406"/>
                  </a:cubicBezTo>
                  <a:cubicBezTo>
                    <a:pt x="1125" y="2343"/>
                    <a:pt x="2874" y="2812"/>
                    <a:pt x="4655" y="2812"/>
                  </a:cubicBezTo>
                  <a:cubicBezTo>
                    <a:pt x="6154" y="2812"/>
                    <a:pt x="7685" y="2468"/>
                    <a:pt x="8903" y="1843"/>
                  </a:cubicBezTo>
                  <a:cubicBezTo>
                    <a:pt x="8903" y="1843"/>
                    <a:pt x="8903" y="1812"/>
                    <a:pt x="8903" y="1812"/>
                  </a:cubicBezTo>
                  <a:cubicBezTo>
                    <a:pt x="8810" y="1750"/>
                    <a:pt x="8716" y="1656"/>
                    <a:pt x="8622" y="1562"/>
                  </a:cubicBezTo>
                  <a:cubicBezTo>
                    <a:pt x="8529" y="1500"/>
                    <a:pt x="8435" y="1406"/>
                    <a:pt x="8372" y="1344"/>
                  </a:cubicBezTo>
                  <a:cubicBezTo>
                    <a:pt x="8310" y="1281"/>
                    <a:pt x="8247" y="1219"/>
                    <a:pt x="8185" y="1156"/>
                  </a:cubicBezTo>
                  <a:cubicBezTo>
                    <a:pt x="7935" y="906"/>
                    <a:pt x="7716" y="625"/>
                    <a:pt x="7529" y="344"/>
                  </a:cubicBezTo>
                  <a:cubicBezTo>
                    <a:pt x="7466" y="219"/>
                    <a:pt x="7404" y="94"/>
                    <a:pt x="7342" y="0"/>
                  </a:cubicBezTo>
                  <a:close/>
                </a:path>
              </a:pathLst>
            </a:custGeom>
            <a:solidFill>
              <a:srgbClr val="FAB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54"/>
            <p:cNvSpPr/>
            <p:nvPr/>
          </p:nvSpPr>
          <p:spPr>
            <a:xfrm>
              <a:off x="1786475" y="2530513"/>
              <a:ext cx="190575" cy="114825"/>
            </a:xfrm>
            <a:custGeom>
              <a:avLst/>
              <a:gdLst/>
              <a:ahLst/>
              <a:cxnLst/>
              <a:rect l="l" t="t" r="r" b="b"/>
              <a:pathLst>
                <a:path w="7623" h="4593" extrusionOk="0">
                  <a:moveTo>
                    <a:pt x="0" y="0"/>
                  </a:moveTo>
                  <a:cubicBezTo>
                    <a:pt x="31" y="375"/>
                    <a:pt x="63" y="719"/>
                    <a:pt x="63" y="1000"/>
                  </a:cubicBezTo>
                  <a:cubicBezTo>
                    <a:pt x="1500" y="2750"/>
                    <a:pt x="3499" y="1750"/>
                    <a:pt x="4748" y="2937"/>
                  </a:cubicBezTo>
                  <a:cubicBezTo>
                    <a:pt x="5280" y="3437"/>
                    <a:pt x="5592" y="3999"/>
                    <a:pt x="5748" y="4593"/>
                  </a:cubicBezTo>
                  <a:cubicBezTo>
                    <a:pt x="6435" y="4405"/>
                    <a:pt x="7060" y="4186"/>
                    <a:pt x="7622" y="3905"/>
                  </a:cubicBezTo>
                  <a:cubicBezTo>
                    <a:pt x="6310" y="2812"/>
                    <a:pt x="5498" y="1594"/>
                    <a:pt x="5717" y="0"/>
                  </a:cubicBezTo>
                  <a:close/>
                </a:path>
              </a:pathLst>
            </a:custGeom>
            <a:solidFill>
              <a:srgbClr val="F8A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54"/>
            <p:cNvSpPr/>
            <p:nvPr/>
          </p:nvSpPr>
          <p:spPr>
            <a:xfrm>
              <a:off x="1731025" y="2225938"/>
              <a:ext cx="250700" cy="343825"/>
            </a:xfrm>
            <a:custGeom>
              <a:avLst/>
              <a:gdLst/>
              <a:ahLst/>
              <a:cxnLst/>
              <a:rect l="l" t="t" r="r" b="b"/>
              <a:pathLst>
                <a:path w="10028" h="13753" extrusionOk="0">
                  <a:moveTo>
                    <a:pt x="5014" y="0"/>
                  </a:moveTo>
                  <a:cubicBezTo>
                    <a:pt x="3280" y="0"/>
                    <a:pt x="1547" y="125"/>
                    <a:pt x="1125" y="375"/>
                  </a:cubicBezTo>
                  <a:cubicBezTo>
                    <a:pt x="31" y="1094"/>
                    <a:pt x="156" y="2218"/>
                    <a:pt x="94" y="3499"/>
                  </a:cubicBezTo>
                  <a:cubicBezTo>
                    <a:pt x="31" y="4780"/>
                    <a:pt x="0" y="6092"/>
                    <a:pt x="0" y="7404"/>
                  </a:cubicBezTo>
                  <a:cubicBezTo>
                    <a:pt x="0" y="8778"/>
                    <a:pt x="188" y="9997"/>
                    <a:pt x="1156" y="11059"/>
                  </a:cubicBezTo>
                  <a:cubicBezTo>
                    <a:pt x="2209" y="12203"/>
                    <a:pt x="3263" y="13752"/>
                    <a:pt x="4847" y="13752"/>
                  </a:cubicBezTo>
                  <a:cubicBezTo>
                    <a:pt x="4907" y="13752"/>
                    <a:pt x="4968" y="13750"/>
                    <a:pt x="5030" y="13745"/>
                  </a:cubicBezTo>
                  <a:cubicBezTo>
                    <a:pt x="5090" y="13750"/>
                    <a:pt x="5150" y="13752"/>
                    <a:pt x="5209" y="13752"/>
                  </a:cubicBezTo>
                  <a:cubicBezTo>
                    <a:pt x="6765" y="13752"/>
                    <a:pt x="7819" y="12203"/>
                    <a:pt x="8872" y="11059"/>
                  </a:cubicBezTo>
                  <a:cubicBezTo>
                    <a:pt x="9840" y="9997"/>
                    <a:pt x="10028" y="8778"/>
                    <a:pt x="10028" y="7404"/>
                  </a:cubicBezTo>
                  <a:cubicBezTo>
                    <a:pt x="10028" y="6092"/>
                    <a:pt x="9997" y="4780"/>
                    <a:pt x="9934" y="3499"/>
                  </a:cubicBezTo>
                  <a:cubicBezTo>
                    <a:pt x="9872" y="2218"/>
                    <a:pt x="10028" y="1094"/>
                    <a:pt x="8903" y="375"/>
                  </a:cubicBezTo>
                  <a:cubicBezTo>
                    <a:pt x="8482" y="125"/>
                    <a:pt x="6748" y="0"/>
                    <a:pt x="5014" y="0"/>
                  </a:cubicBezTo>
                  <a:close/>
                </a:path>
              </a:pathLst>
            </a:custGeom>
            <a:solidFill>
              <a:srgbClr val="FCC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54"/>
            <p:cNvSpPr/>
            <p:nvPr/>
          </p:nvSpPr>
          <p:spPr>
            <a:xfrm>
              <a:off x="1731800" y="2225938"/>
              <a:ext cx="249925" cy="129650"/>
            </a:xfrm>
            <a:custGeom>
              <a:avLst/>
              <a:gdLst/>
              <a:ahLst/>
              <a:cxnLst/>
              <a:rect l="l" t="t" r="r" b="b"/>
              <a:pathLst>
                <a:path w="9997" h="5186" extrusionOk="0">
                  <a:moveTo>
                    <a:pt x="4983" y="0"/>
                  </a:moveTo>
                  <a:cubicBezTo>
                    <a:pt x="3249" y="0"/>
                    <a:pt x="1516" y="125"/>
                    <a:pt x="1094" y="375"/>
                  </a:cubicBezTo>
                  <a:cubicBezTo>
                    <a:pt x="0" y="1094"/>
                    <a:pt x="125" y="2218"/>
                    <a:pt x="63" y="3499"/>
                  </a:cubicBezTo>
                  <a:cubicBezTo>
                    <a:pt x="32" y="3968"/>
                    <a:pt x="32" y="4467"/>
                    <a:pt x="0" y="4967"/>
                  </a:cubicBezTo>
                  <a:cubicBezTo>
                    <a:pt x="469" y="4530"/>
                    <a:pt x="1125" y="4124"/>
                    <a:pt x="1906" y="4093"/>
                  </a:cubicBezTo>
                  <a:cubicBezTo>
                    <a:pt x="2106" y="4093"/>
                    <a:pt x="3324" y="4510"/>
                    <a:pt x="4702" y="4510"/>
                  </a:cubicBezTo>
                  <a:cubicBezTo>
                    <a:pt x="4831" y="4510"/>
                    <a:pt x="4961" y="4507"/>
                    <a:pt x="5092" y="4499"/>
                  </a:cubicBezTo>
                  <a:cubicBezTo>
                    <a:pt x="6904" y="4436"/>
                    <a:pt x="7342" y="4280"/>
                    <a:pt x="8060" y="4280"/>
                  </a:cubicBezTo>
                  <a:cubicBezTo>
                    <a:pt x="9122" y="4280"/>
                    <a:pt x="9341" y="4655"/>
                    <a:pt x="9966" y="5186"/>
                  </a:cubicBezTo>
                  <a:cubicBezTo>
                    <a:pt x="9966" y="4592"/>
                    <a:pt x="9934" y="4061"/>
                    <a:pt x="9903" y="3499"/>
                  </a:cubicBezTo>
                  <a:cubicBezTo>
                    <a:pt x="9841" y="2218"/>
                    <a:pt x="9997" y="1094"/>
                    <a:pt x="8872" y="375"/>
                  </a:cubicBezTo>
                  <a:cubicBezTo>
                    <a:pt x="8451" y="125"/>
                    <a:pt x="6717" y="0"/>
                    <a:pt x="4983" y="0"/>
                  </a:cubicBezTo>
                  <a:close/>
                </a:path>
              </a:pathLst>
            </a:custGeom>
            <a:solidFill>
              <a:srgbClr val="F8A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54"/>
            <p:cNvSpPr/>
            <p:nvPr/>
          </p:nvSpPr>
          <p:spPr>
            <a:xfrm>
              <a:off x="1672450" y="2132213"/>
              <a:ext cx="363950" cy="224950"/>
            </a:xfrm>
            <a:custGeom>
              <a:avLst/>
              <a:gdLst/>
              <a:ahLst/>
              <a:cxnLst/>
              <a:rect l="l" t="t" r="r" b="b"/>
              <a:pathLst>
                <a:path w="14558" h="8998" extrusionOk="0">
                  <a:moveTo>
                    <a:pt x="7498" y="1"/>
                  </a:moveTo>
                  <a:cubicBezTo>
                    <a:pt x="0" y="1"/>
                    <a:pt x="1500" y="8373"/>
                    <a:pt x="1906" y="8904"/>
                  </a:cubicBezTo>
                  <a:cubicBezTo>
                    <a:pt x="2312" y="7061"/>
                    <a:pt x="4249" y="5967"/>
                    <a:pt x="7560" y="5811"/>
                  </a:cubicBezTo>
                  <a:cubicBezTo>
                    <a:pt x="7708" y="5804"/>
                    <a:pt x="7852" y="5801"/>
                    <a:pt x="7992" y="5801"/>
                  </a:cubicBezTo>
                  <a:cubicBezTo>
                    <a:pt x="11746" y="5801"/>
                    <a:pt x="12567" y="8154"/>
                    <a:pt x="12808" y="8997"/>
                  </a:cubicBezTo>
                  <a:cubicBezTo>
                    <a:pt x="13808" y="7685"/>
                    <a:pt x="14558" y="1"/>
                    <a:pt x="7498" y="1"/>
                  </a:cubicBezTo>
                  <a:close/>
                </a:path>
              </a:pathLst>
            </a:custGeom>
            <a:solidFill>
              <a:srgbClr val="532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54"/>
            <p:cNvSpPr/>
            <p:nvPr/>
          </p:nvSpPr>
          <p:spPr>
            <a:xfrm>
              <a:off x="1683375" y="2146263"/>
              <a:ext cx="104675" cy="208550"/>
            </a:xfrm>
            <a:custGeom>
              <a:avLst/>
              <a:gdLst/>
              <a:ahLst/>
              <a:cxnLst/>
              <a:rect l="l" t="t" r="r" b="b"/>
              <a:pathLst>
                <a:path w="4187" h="8342" extrusionOk="0">
                  <a:moveTo>
                    <a:pt x="4187" y="1"/>
                  </a:moveTo>
                  <a:lnTo>
                    <a:pt x="4187" y="1"/>
                  </a:lnTo>
                  <a:cubicBezTo>
                    <a:pt x="1" y="1844"/>
                    <a:pt x="1125" y="7873"/>
                    <a:pt x="1469" y="8342"/>
                  </a:cubicBezTo>
                  <a:cubicBezTo>
                    <a:pt x="1625" y="7623"/>
                    <a:pt x="2000" y="7030"/>
                    <a:pt x="2625" y="6561"/>
                  </a:cubicBezTo>
                  <a:cubicBezTo>
                    <a:pt x="2156" y="5999"/>
                    <a:pt x="2156" y="5030"/>
                    <a:pt x="2250" y="4343"/>
                  </a:cubicBezTo>
                  <a:cubicBezTo>
                    <a:pt x="2500" y="2594"/>
                    <a:pt x="3187" y="907"/>
                    <a:pt x="4187" y="1"/>
                  </a:cubicBezTo>
                  <a:close/>
                </a:path>
              </a:pathLst>
            </a:custGeom>
            <a:solidFill>
              <a:srgbClr val="421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54"/>
            <p:cNvSpPr/>
            <p:nvPr/>
          </p:nvSpPr>
          <p:spPr>
            <a:xfrm>
              <a:off x="1937975" y="2149388"/>
              <a:ext cx="91400" cy="207775"/>
            </a:xfrm>
            <a:custGeom>
              <a:avLst/>
              <a:gdLst/>
              <a:ahLst/>
              <a:cxnLst/>
              <a:rect l="l" t="t" r="r" b="b"/>
              <a:pathLst>
                <a:path w="3656" h="8311" extrusionOk="0">
                  <a:moveTo>
                    <a:pt x="1" y="1"/>
                  </a:moveTo>
                  <a:lnTo>
                    <a:pt x="1" y="1"/>
                  </a:lnTo>
                  <a:cubicBezTo>
                    <a:pt x="1000" y="1563"/>
                    <a:pt x="2062" y="4687"/>
                    <a:pt x="1219" y="6561"/>
                  </a:cubicBezTo>
                  <a:cubicBezTo>
                    <a:pt x="1844" y="7186"/>
                    <a:pt x="2062" y="7904"/>
                    <a:pt x="2187" y="8310"/>
                  </a:cubicBezTo>
                  <a:cubicBezTo>
                    <a:pt x="2999" y="7248"/>
                    <a:pt x="3655" y="1907"/>
                    <a:pt x="1" y="1"/>
                  </a:cubicBezTo>
                  <a:close/>
                </a:path>
              </a:pathLst>
            </a:custGeom>
            <a:solidFill>
              <a:srgbClr val="421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54"/>
            <p:cNvSpPr/>
            <p:nvPr/>
          </p:nvSpPr>
          <p:spPr>
            <a:xfrm>
              <a:off x="1784900" y="2132213"/>
              <a:ext cx="148425" cy="157000"/>
            </a:xfrm>
            <a:custGeom>
              <a:avLst/>
              <a:gdLst/>
              <a:ahLst/>
              <a:cxnLst/>
              <a:rect l="l" t="t" r="r" b="b"/>
              <a:pathLst>
                <a:path w="5937" h="6280" extrusionOk="0">
                  <a:moveTo>
                    <a:pt x="3000" y="1"/>
                  </a:moveTo>
                  <a:cubicBezTo>
                    <a:pt x="1781" y="1"/>
                    <a:pt x="782" y="251"/>
                    <a:pt x="1" y="594"/>
                  </a:cubicBezTo>
                  <a:cubicBezTo>
                    <a:pt x="219" y="2500"/>
                    <a:pt x="188" y="4374"/>
                    <a:pt x="157" y="6280"/>
                  </a:cubicBezTo>
                  <a:cubicBezTo>
                    <a:pt x="969" y="6030"/>
                    <a:pt x="1938" y="5874"/>
                    <a:pt x="3062" y="5811"/>
                  </a:cubicBezTo>
                  <a:cubicBezTo>
                    <a:pt x="3219" y="5803"/>
                    <a:pt x="3372" y="5799"/>
                    <a:pt x="3520" y="5799"/>
                  </a:cubicBezTo>
                  <a:cubicBezTo>
                    <a:pt x="4519" y="5799"/>
                    <a:pt x="5310" y="5976"/>
                    <a:pt x="5936" y="6248"/>
                  </a:cubicBezTo>
                  <a:cubicBezTo>
                    <a:pt x="5811" y="4374"/>
                    <a:pt x="5842" y="2469"/>
                    <a:pt x="5842" y="563"/>
                  </a:cubicBezTo>
                  <a:cubicBezTo>
                    <a:pt x="5061" y="219"/>
                    <a:pt x="4124" y="1"/>
                    <a:pt x="3000" y="1"/>
                  </a:cubicBezTo>
                  <a:close/>
                </a:path>
              </a:pathLst>
            </a:custGeom>
            <a:solidFill>
              <a:srgbClr val="894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54"/>
            <p:cNvSpPr/>
            <p:nvPr/>
          </p:nvSpPr>
          <p:spPr>
            <a:xfrm>
              <a:off x="2155875" y="3505163"/>
              <a:ext cx="22675" cy="62500"/>
            </a:xfrm>
            <a:custGeom>
              <a:avLst/>
              <a:gdLst/>
              <a:ahLst/>
              <a:cxnLst/>
              <a:rect l="l" t="t" r="r" b="b"/>
              <a:pathLst>
                <a:path w="907" h="2500" extrusionOk="0">
                  <a:moveTo>
                    <a:pt x="687" y="1"/>
                  </a:moveTo>
                  <a:cubicBezTo>
                    <a:pt x="562" y="407"/>
                    <a:pt x="406" y="813"/>
                    <a:pt x="313" y="1188"/>
                  </a:cubicBezTo>
                  <a:cubicBezTo>
                    <a:pt x="250" y="1594"/>
                    <a:pt x="375" y="2250"/>
                    <a:pt x="0" y="2500"/>
                  </a:cubicBezTo>
                  <a:lnTo>
                    <a:pt x="156" y="2406"/>
                  </a:lnTo>
                  <a:cubicBezTo>
                    <a:pt x="469" y="1750"/>
                    <a:pt x="906" y="750"/>
                    <a:pt x="844" y="1"/>
                  </a:cubicBezTo>
                  <a:close/>
                </a:path>
              </a:pathLst>
            </a:custGeom>
            <a:solidFill>
              <a:srgbClr val="592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54"/>
            <p:cNvSpPr/>
            <p:nvPr/>
          </p:nvSpPr>
          <p:spPr>
            <a:xfrm>
              <a:off x="1559200" y="3484863"/>
              <a:ext cx="34400" cy="71875"/>
            </a:xfrm>
            <a:custGeom>
              <a:avLst/>
              <a:gdLst/>
              <a:ahLst/>
              <a:cxnLst/>
              <a:rect l="l" t="t" r="r" b="b"/>
              <a:pathLst>
                <a:path w="1376" h="2875" extrusionOk="0">
                  <a:moveTo>
                    <a:pt x="126" y="0"/>
                  </a:moveTo>
                  <a:lnTo>
                    <a:pt x="126" y="0"/>
                  </a:lnTo>
                  <a:cubicBezTo>
                    <a:pt x="1" y="781"/>
                    <a:pt x="1063" y="2187"/>
                    <a:pt x="1313" y="2874"/>
                  </a:cubicBezTo>
                  <a:cubicBezTo>
                    <a:pt x="1375" y="1750"/>
                    <a:pt x="563" y="750"/>
                    <a:pt x="126" y="0"/>
                  </a:cubicBezTo>
                  <a:close/>
                </a:path>
              </a:pathLst>
            </a:custGeom>
            <a:solidFill>
              <a:srgbClr val="431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54"/>
            <p:cNvSpPr/>
            <p:nvPr/>
          </p:nvSpPr>
          <p:spPr>
            <a:xfrm>
              <a:off x="1742725" y="2270438"/>
              <a:ext cx="229650" cy="60975"/>
            </a:xfrm>
            <a:custGeom>
              <a:avLst/>
              <a:gdLst/>
              <a:ahLst/>
              <a:cxnLst/>
              <a:rect l="l" t="t" r="r" b="b"/>
              <a:pathLst>
                <a:path w="9186" h="2439" extrusionOk="0">
                  <a:moveTo>
                    <a:pt x="4499" y="1"/>
                  </a:moveTo>
                  <a:cubicBezTo>
                    <a:pt x="2844" y="1"/>
                    <a:pt x="1282" y="313"/>
                    <a:pt x="1" y="1313"/>
                  </a:cubicBezTo>
                  <a:lnTo>
                    <a:pt x="63" y="1313"/>
                  </a:lnTo>
                  <a:cubicBezTo>
                    <a:pt x="1375" y="2281"/>
                    <a:pt x="3156" y="2406"/>
                    <a:pt x="4718" y="2438"/>
                  </a:cubicBezTo>
                  <a:cubicBezTo>
                    <a:pt x="4765" y="2438"/>
                    <a:pt x="4812" y="2438"/>
                    <a:pt x="4859" y="2438"/>
                  </a:cubicBezTo>
                  <a:cubicBezTo>
                    <a:pt x="7481" y="2438"/>
                    <a:pt x="8755" y="1585"/>
                    <a:pt x="9185" y="1094"/>
                  </a:cubicBezTo>
                  <a:cubicBezTo>
                    <a:pt x="7873" y="188"/>
                    <a:pt x="6061" y="1"/>
                    <a:pt x="4499" y="1"/>
                  </a:cubicBezTo>
                  <a:close/>
                </a:path>
              </a:pathLst>
            </a:custGeom>
            <a:solidFill>
              <a:srgbClr val="652C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54"/>
            <p:cNvSpPr/>
            <p:nvPr/>
          </p:nvSpPr>
          <p:spPr>
            <a:xfrm>
              <a:off x="1742725" y="2294663"/>
              <a:ext cx="229650" cy="36750"/>
            </a:xfrm>
            <a:custGeom>
              <a:avLst/>
              <a:gdLst/>
              <a:ahLst/>
              <a:cxnLst/>
              <a:rect l="l" t="t" r="r" b="b"/>
              <a:pathLst>
                <a:path w="9186" h="1470" extrusionOk="0">
                  <a:moveTo>
                    <a:pt x="501" y="0"/>
                  </a:moveTo>
                  <a:cubicBezTo>
                    <a:pt x="313" y="94"/>
                    <a:pt x="157" y="219"/>
                    <a:pt x="1" y="344"/>
                  </a:cubicBezTo>
                  <a:lnTo>
                    <a:pt x="63" y="344"/>
                  </a:lnTo>
                  <a:cubicBezTo>
                    <a:pt x="1375" y="1312"/>
                    <a:pt x="3156" y="1437"/>
                    <a:pt x="4718" y="1469"/>
                  </a:cubicBezTo>
                  <a:cubicBezTo>
                    <a:pt x="4765" y="1469"/>
                    <a:pt x="4812" y="1469"/>
                    <a:pt x="4859" y="1469"/>
                  </a:cubicBezTo>
                  <a:cubicBezTo>
                    <a:pt x="7481" y="1469"/>
                    <a:pt x="8755" y="616"/>
                    <a:pt x="9185" y="125"/>
                  </a:cubicBezTo>
                  <a:lnTo>
                    <a:pt x="9060" y="63"/>
                  </a:lnTo>
                  <a:cubicBezTo>
                    <a:pt x="7811" y="750"/>
                    <a:pt x="5842" y="750"/>
                    <a:pt x="4499" y="750"/>
                  </a:cubicBezTo>
                  <a:cubicBezTo>
                    <a:pt x="3156" y="719"/>
                    <a:pt x="1688" y="719"/>
                    <a:pt x="501" y="0"/>
                  </a:cubicBezTo>
                  <a:close/>
                </a:path>
              </a:pathLst>
            </a:custGeom>
            <a:solidFill>
              <a:srgbClr val="894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54"/>
            <p:cNvSpPr/>
            <p:nvPr/>
          </p:nvSpPr>
          <p:spPr>
            <a:xfrm>
              <a:off x="1742725" y="2291538"/>
              <a:ext cx="229650" cy="39875"/>
            </a:xfrm>
            <a:custGeom>
              <a:avLst/>
              <a:gdLst/>
              <a:ahLst/>
              <a:cxnLst/>
              <a:rect l="l" t="t" r="r" b="b"/>
              <a:pathLst>
                <a:path w="9186" h="1595" extrusionOk="0">
                  <a:moveTo>
                    <a:pt x="8748" y="0"/>
                  </a:moveTo>
                  <a:cubicBezTo>
                    <a:pt x="7779" y="844"/>
                    <a:pt x="6030" y="1125"/>
                    <a:pt x="4812" y="1156"/>
                  </a:cubicBezTo>
                  <a:cubicBezTo>
                    <a:pt x="4735" y="1158"/>
                    <a:pt x="4658" y="1159"/>
                    <a:pt x="4581" y="1159"/>
                  </a:cubicBezTo>
                  <a:cubicBezTo>
                    <a:pt x="3105" y="1159"/>
                    <a:pt x="1717" y="868"/>
                    <a:pt x="469" y="125"/>
                  </a:cubicBezTo>
                  <a:cubicBezTo>
                    <a:pt x="313" y="250"/>
                    <a:pt x="157" y="344"/>
                    <a:pt x="1" y="469"/>
                  </a:cubicBezTo>
                  <a:lnTo>
                    <a:pt x="63" y="469"/>
                  </a:lnTo>
                  <a:cubicBezTo>
                    <a:pt x="1375" y="1437"/>
                    <a:pt x="3156" y="1562"/>
                    <a:pt x="4718" y="1594"/>
                  </a:cubicBezTo>
                  <a:cubicBezTo>
                    <a:pt x="4765" y="1594"/>
                    <a:pt x="4812" y="1594"/>
                    <a:pt x="4859" y="1594"/>
                  </a:cubicBezTo>
                  <a:cubicBezTo>
                    <a:pt x="7481" y="1594"/>
                    <a:pt x="8755" y="741"/>
                    <a:pt x="9185" y="250"/>
                  </a:cubicBezTo>
                  <a:cubicBezTo>
                    <a:pt x="9029" y="157"/>
                    <a:pt x="8904" y="63"/>
                    <a:pt x="8748" y="0"/>
                  </a:cubicBezTo>
                  <a:close/>
                </a:path>
              </a:pathLst>
            </a:custGeom>
            <a:solidFill>
              <a:srgbClr val="3E1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54"/>
            <p:cNvSpPr/>
            <p:nvPr/>
          </p:nvSpPr>
          <p:spPr>
            <a:xfrm>
              <a:off x="1904400" y="2225938"/>
              <a:ext cx="17200" cy="32825"/>
            </a:xfrm>
            <a:custGeom>
              <a:avLst/>
              <a:gdLst/>
              <a:ahLst/>
              <a:cxnLst/>
              <a:rect l="l" t="t" r="r" b="b"/>
              <a:pathLst>
                <a:path w="688" h="1313" extrusionOk="0">
                  <a:moveTo>
                    <a:pt x="344" y="0"/>
                  </a:moveTo>
                  <a:cubicBezTo>
                    <a:pt x="156" y="0"/>
                    <a:pt x="0" y="157"/>
                    <a:pt x="0" y="344"/>
                  </a:cubicBezTo>
                  <a:lnTo>
                    <a:pt x="0" y="969"/>
                  </a:lnTo>
                  <a:cubicBezTo>
                    <a:pt x="0" y="1156"/>
                    <a:pt x="156" y="1312"/>
                    <a:pt x="344" y="1312"/>
                  </a:cubicBezTo>
                  <a:cubicBezTo>
                    <a:pt x="531" y="1312"/>
                    <a:pt x="688" y="1156"/>
                    <a:pt x="688" y="969"/>
                  </a:cubicBezTo>
                  <a:lnTo>
                    <a:pt x="688" y="344"/>
                  </a:lnTo>
                  <a:cubicBezTo>
                    <a:pt x="688" y="157"/>
                    <a:pt x="531" y="0"/>
                    <a:pt x="344" y="0"/>
                  </a:cubicBezTo>
                  <a:close/>
                </a:path>
              </a:pathLst>
            </a:custGeom>
            <a:solidFill>
              <a:srgbClr val="4A1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54"/>
            <p:cNvSpPr/>
            <p:nvPr/>
          </p:nvSpPr>
          <p:spPr>
            <a:xfrm>
              <a:off x="1800525" y="2225938"/>
              <a:ext cx="17200" cy="32825"/>
            </a:xfrm>
            <a:custGeom>
              <a:avLst/>
              <a:gdLst/>
              <a:ahLst/>
              <a:cxnLst/>
              <a:rect l="l" t="t" r="r" b="b"/>
              <a:pathLst>
                <a:path w="688" h="1313" extrusionOk="0">
                  <a:moveTo>
                    <a:pt x="344" y="0"/>
                  </a:moveTo>
                  <a:cubicBezTo>
                    <a:pt x="157" y="0"/>
                    <a:pt x="0" y="157"/>
                    <a:pt x="0" y="344"/>
                  </a:cubicBezTo>
                  <a:lnTo>
                    <a:pt x="0" y="969"/>
                  </a:lnTo>
                  <a:cubicBezTo>
                    <a:pt x="0" y="1156"/>
                    <a:pt x="157" y="1312"/>
                    <a:pt x="344" y="1312"/>
                  </a:cubicBezTo>
                  <a:cubicBezTo>
                    <a:pt x="532" y="1312"/>
                    <a:pt x="688" y="1156"/>
                    <a:pt x="688" y="969"/>
                  </a:cubicBezTo>
                  <a:lnTo>
                    <a:pt x="688" y="344"/>
                  </a:lnTo>
                  <a:cubicBezTo>
                    <a:pt x="688" y="157"/>
                    <a:pt x="532" y="0"/>
                    <a:pt x="344" y="0"/>
                  </a:cubicBezTo>
                  <a:close/>
                </a:path>
              </a:pathLst>
            </a:custGeom>
            <a:solidFill>
              <a:srgbClr val="4A1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54"/>
            <p:cNvSpPr/>
            <p:nvPr/>
          </p:nvSpPr>
          <p:spPr>
            <a:xfrm>
              <a:off x="1834100" y="2365738"/>
              <a:ext cx="18000" cy="79325"/>
            </a:xfrm>
            <a:custGeom>
              <a:avLst/>
              <a:gdLst/>
              <a:ahLst/>
              <a:cxnLst/>
              <a:rect l="l" t="t" r="r" b="b"/>
              <a:pathLst>
                <a:path w="720" h="3173" extrusionOk="0">
                  <a:moveTo>
                    <a:pt x="626" y="0"/>
                  </a:moveTo>
                  <a:cubicBezTo>
                    <a:pt x="594" y="219"/>
                    <a:pt x="501" y="1125"/>
                    <a:pt x="469" y="1593"/>
                  </a:cubicBezTo>
                  <a:cubicBezTo>
                    <a:pt x="376" y="2374"/>
                    <a:pt x="1" y="2843"/>
                    <a:pt x="157" y="3030"/>
                  </a:cubicBezTo>
                  <a:cubicBezTo>
                    <a:pt x="251" y="3130"/>
                    <a:pt x="329" y="3172"/>
                    <a:pt x="393" y="3172"/>
                  </a:cubicBezTo>
                  <a:cubicBezTo>
                    <a:pt x="711" y="3172"/>
                    <a:pt x="693" y="2124"/>
                    <a:pt x="719" y="1812"/>
                  </a:cubicBezTo>
                  <a:cubicBezTo>
                    <a:pt x="719" y="1125"/>
                    <a:pt x="688" y="0"/>
                    <a:pt x="626" y="0"/>
                  </a:cubicBezTo>
                  <a:close/>
                </a:path>
              </a:pathLst>
            </a:custGeom>
            <a:solidFill>
              <a:srgbClr val="FCD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54"/>
            <p:cNvSpPr/>
            <p:nvPr/>
          </p:nvSpPr>
          <p:spPr>
            <a:xfrm>
              <a:off x="1507550" y="2755438"/>
              <a:ext cx="120400" cy="341450"/>
            </a:xfrm>
            <a:custGeom>
              <a:avLst/>
              <a:gdLst/>
              <a:ahLst/>
              <a:cxnLst/>
              <a:rect l="l" t="t" r="r" b="b"/>
              <a:pathLst>
                <a:path w="4816" h="13658" extrusionOk="0">
                  <a:moveTo>
                    <a:pt x="3316" y="0"/>
                  </a:moveTo>
                  <a:lnTo>
                    <a:pt x="3316" y="0"/>
                  </a:lnTo>
                  <a:cubicBezTo>
                    <a:pt x="2535" y="125"/>
                    <a:pt x="2004" y="2437"/>
                    <a:pt x="1786" y="3530"/>
                  </a:cubicBezTo>
                  <a:cubicBezTo>
                    <a:pt x="1536" y="4780"/>
                    <a:pt x="1192" y="5748"/>
                    <a:pt x="942" y="7029"/>
                  </a:cubicBezTo>
                  <a:cubicBezTo>
                    <a:pt x="697" y="8224"/>
                    <a:pt x="1" y="13658"/>
                    <a:pt x="889" y="13658"/>
                  </a:cubicBezTo>
                  <a:cubicBezTo>
                    <a:pt x="906" y="13658"/>
                    <a:pt x="924" y="13656"/>
                    <a:pt x="942" y="13652"/>
                  </a:cubicBezTo>
                  <a:cubicBezTo>
                    <a:pt x="1473" y="13652"/>
                    <a:pt x="1504" y="9466"/>
                    <a:pt x="2317" y="7154"/>
                  </a:cubicBezTo>
                  <a:cubicBezTo>
                    <a:pt x="3035" y="5123"/>
                    <a:pt x="4816" y="2031"/>
                    <a:pt x="3316" y="0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54"/>
            <p:cNvSpPr/>
            <p:nvPr/>
          </p:nvSpPr>
          <p:spPr>
            <a:xfrm>
              <a:off x="2130875" y="2768388"/>
              <a:ext cx="98425" cy="347100"/>
            </a:xfrm>
            <a:custGeom>
              <a:avLst/>
              <a:gdLst/>
              <a:ahLst/>
              <a:cxnLst/>
              <a:rect l="l" t="t" r="r" b="b"/>
              <a:pathLst>
                <a:path w="3937" h="13884" extrusionOk="0">
                  <a:moveTo>
                    <a:pt x="1062" y="1"/>
                  </a:moveTo>
                  <a:cubicBezTo>
                    <a:pt x="1031" y="1"/>
                    <a:pt x="1001" y="5"/>
                    <a:pt x="969" y="13"/>
                  </a:cubicBezTo>
                  <a:cubicBezTo>
                    <a:pt x="1" y="888"/>
                    <a:pt x="63" y="2356"/>
                    <a:pt x="344" y="3450"/>
                  </a:cubicBezTo>
                  <a:cubicBezTo>
                    <a:pt x="625" y="4637"/>
                    <a:pt x="688" y="5917"/>
                    <a:pt x="813" y="7167"/>
                  </a:cubicBezTo>
                  <a:cubicBezTo>
                    <a:pt x="906" y="8448"/>
                    <a:pt x="1188" y="9447"/>
                    <a:pt x="1500" y="10666"/>
                  </a:cubicBezTo>
                  <a:cubicBezTo>
                    <a:pt x="1625" y="11134"/>
                    <a:pt x="1594" y="11915"/>
                    <a:pt x="1875" y="12321"/>
                  </a:cubicBezTo>
                  <a:cubicBezTo>
                    <a:pt x="2156" y="12759"/>
                    <a:pt x="2750" y="12821"/>
                    <a:pt x="3093" y="13227"/>
                  </a:cubicBezTo>
                  <a:cubicBezTo>
                    <a:pt x="3281" y="13415"/>
                    <a:pt x="3374" y="13696"/>
                    <a:pt x="3499" y="13883"/>
                  </a:cubicBezTo>
                  <a:cubicBezTo>
                    <a:pt x="3937" y="13227"/>
                    <a:pt x="3406" y="13040"/>
                    <a:pt x="3062" y="12603"/>
                  </a:cubicBezTo>
                  <a:cubicBezTo>
                    <a:pt x="2750" y="12165"/>
                    <a:pt x="2531" y="11697"/>
                    <a:pt x="2593" y="11134"/>
                  </a:cubicBezTo>
                  <a:cubicBezTo>
                    <a:pt x="2656" y="10447"/>
                    <a:pt x="2843" y="10197"/>
                    <a:pt x="2625" y="9479"/>
                  </a:cubicBezTo>
                  <a:cubicBezTo>
                    <a:pt x="2437" y="8948"/>
                    <a:pt x="2187" y="8417"/>
                    <a:pt x="2062" y="7854"/>
                  </a:cubicBezTo>
                  <a:cubicBezTo>
                    <a:pt x="1750" y="6636"/>
                    <a:pt x="1719" y="5386"/>
                    <a:pt x="1781" y="4106"/>
                  </a:cubicBezTo>
                  <a:cubicBezTo>
                    <a:pt x="1844" y="3012"/>
                    <a:pt x="2187" y="2263"/>
                    <a:pt x="1844" y="1200"/>
                  </a:cubicBezTo>
                  <a:cubicBezTo>
                    <a:pt x="1727" y="764"/>
                    <a:pt x="1475" y="1"/>
                    <a:pt x="1062" y="1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54"/>
            <p:cNvSpPr/>
            <p:nvPr/>
          </p:nvSpPr>
          <p:spPr>
            <a:xfrm>
              <a:off x="2169925" y="3142013"/>
              <a:ext cx="74225" cy="203850"/>
            </a:xfrm>
            <a:custGeom>
              <a:avLst/>
              <a:gdLst/>
              <a:ahLst/>
              <a:cxnLst/>
              <a:rect l="l" t="t" r="r" b="b"/>
              <a:pathLst>
                <a:path w="2969" h="8154" extrusionOk="0">
                  <a:moveTo>
                    <a:pt x="1188" y="0"/>
                  </a:moveTo>
                  <a:lnTo>
                    <a:pt x="1188" y="0"/>
                  </a:lnTo>
                  <a:cubicBezTo>
                    <a:pt x="1125" y="532"/>
                    <a:pt x="1719" y="844"/>
                    <a:pt x="1625" y="1469"/>
                  </a:cubicBezTo>
                  <a:cubicBezTo>
                    <a:pt x="1560" y="1472"/>
                    <a:pt x="1495" y="1473"/>
                    <a:pt x="1431" y="1473"/>
                  </a:cubicBezTo>
                  <a:cubicBezTo>
                    <a:pt x="1330" y="1473"/>
                    <a:pt x="1231" y="1471"/>
                    <a:pt x="1135" y="1471"/>
                  </a:cubicBezTo>
                  <a:cubicBezTo>
                    <a:pt x="765" y="1471"/>
                    <a:pt x="438" y="1511"/>
                    <a:pt x="219" y="1906"/>
                  </a:cubicBezTo>
                  <a:cubicBezTo>
                    <a:pt x="0" y="2343"/>
                    <a:pt x="94" y="3343"/>
                    <a:pt x="219" y="3780"/>
                  </a:cubicBezTo>
                  <a:cubicBezTo>
                    <a:pt x="438" y="4593"/>
                    <a:pt x="844" y="7560"/>
                    <a:pt x="1531" y="8154"/>
                  </a:cubicBezTo>
                  <a:cubicBezTo>
                    <a:pt x="1344" y="6436"/>
                    <a:pt x="438" y="4593"/>
                    <a:pt x="1250" y="2906"/>
                  </a:cubicBezTo>
                  <a:cubicBezTo>
                    <a:pt x="1500" y="2375"/>
                    <a:pt x="2968" y="2656"/>
                    <a:pt x="2375" y="1906"/>
                  </a:cubicBezTo>
                  <a:cubicBezTo>
                    <a:pt x="1750" y="1406"/>
                    <a:pt x="2218" y="32"/>
                    <a:pt x="1188" y="0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54"/>
            <p:cNvSpPr/>
            <p:nvPr/>
          </p:nvSpPr>
          <p:spPr>
            <a:xfrm>
              <a:off x="1549050" y="2885863"/>
              <a:ext cx="100000" cy="562375"/>
            </a:xfrm>
            <a:custGeom>
              <a:avLst/>
              <a:gdLst/>
              <a:ahLst/>
              <a:cxnLst/>
              <a:rect l="l" t="t" r="r" b="b"/>
              <a:pathLst>
                <a:path w="4000" h="22495" extrusionOk="0">
                  <a:moveTo>
                    <a:pt x="3968" y="0"/>
                  </a:moveTo>
                  <a:cubicBezTo>
                    <a:pt x="3656" y="2312"/>
                    <a:pt x="2625" y="4655"/>
                    <a:pt x="2031" y="6841"/>
                  </a:cubicBezTo>
                  <a:cubicBezTo>
                    <a:pt x="1719" y="8060"/>
                    <a:pt x="907" y="8778"/>
                    <a:pt x="1" y="9372"/>
                  </a:cubicBezTo>
                  <a:lnTo>
                    <a:pt x="126" y="9372"/>
                  </a:lnTo>
                  <a:cubicBezTo>
                    <a:pt x="438" y="9247"/>
                    <a:pt x="782" y="9122"/>
                    <a:pt x="1156" y="9028"/>
                  </a:cubicBezTo>
                  <a:cubicBezTo>
                    <a:pt x="1189" y="9019"/>
                    <a:pt x="1224" y="9014"/>
                    <a:pt x="1259" y="9014"/>
                  </a:cubicBezTo>
                  <a:cubicBezTo>
                    <a:pt x="1455" y="9014"/>
                    <a:pt x="1666" y="9155"/>
                    <a:pt x="1719" y="9341"/>
                  </a:cubicBezTo>
                  <a:cubicBezTo>
                    <a:pt x="2156" y="11402"/>
                    <a:pt x="1937" y="13464"/>
                    <a:pt x="1500" y="15463"/>
                  </a:cubicBezTo>
                  <a:cubicBezTo>
                    <a:pt x="1438" y="17400"/>
                    <a:pt x="1313" y="19306"/>
                    <a:pt x="1719" y="21211"/>
                  </a:cubicBezTo>
                  <a:cubicBezTo>
                    <a:pt x="1750" y="21399"/>
                    <a:pt x="1687" y="21617"/>
                    <a:pt x="1500" y="21711"/>
                  </a:cubicBezTo>
                  <a:cubicBezTo>
                    <a:pt x="1094" y="21930"/>
                    <a:pt x="719" y="22148"/>
                    <a:pt x="344" y="22398"/>
                  </a:cubicBezTo>
                  <a:cubicBezTo>
                    <a:pt x="564" y="22373"/>
                    <a:pt x="779" y="22357"/>
                    <a:pt x="979" y="22357"/>
                  </a:cubicBezTo>
                  <a:cubicBezTo>
                    <a:pt x="1263" y="22357"/>
                    <a:pt x="1517" y="22388"/>
                    <a:pt x="1719" y="22461"/>
                  </a:cubicBezTo>
                  <a:cubicBezTo>
                    <a:pt x="1783" y="22484"/>
                    <a:pt x="1840" y="22495"/>
                    <a:pt x="1890" y="22495"/>
                  </a:cubicBezTo>
                  <a:cubicBezTo>
                    <a:pt x="2182" y="22495"/>
                    <a:pt x="2250" y="22128"/>
                    <a:pt x="2250" y="21649"/>
                  </a:cubicBezTo>
                  <a:cubicBezTo>
                    <a:pt x="2250" y="21399"/>
                    <a:pt x="2031" y="20587"/>
                    <a:pt x="1969" y="20243"/>
                  </a:cubicBezTo>
                  <a:cubicBezTo>
                    <a:pt x="1719" y="19118"/>
                    <a:pt x="1750" y="16963"/>
                    <a:pt x="2250" y="14214"/>
                  </a:cubicBezTo>
                  <a:cubicBezTo>
                    <a:pt x="2687" y="11715"/>
                    <a:pt x="2094" y="10902"/>
                    <a:pt x="2250" y="8716"/>
                  </a:cubicBezTo>
                  <a:cubicBezTo>
                    <a:pt x="2375" y="7060"/>
                    <a:pt x="2937" y="4936"/>
                    <a:pt x="3593" y="2843"/>
                  </a:cubicBezTo>
                  <a:lnTo>
                    <a:pt x="3624" y="2999"/>
                  </a:lnTo>
                  <a:cubicBezTo>
                    <a:pt x="3718" y="2655"/>
                    <a:pt x="3843" y="2312"/>
                    <a:pt x="3968" y="1999"/>
                  </a:cubicBezTo>
                  <a:cubicBezTo>
                    <a:pt x="3999" y="1343"/>
                    <a:pt x="3999" y="656"/>
                    <a:pt x="3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54"/>
            <p:cNvSpPr/>
            <p:nvPr/>
          </p:nvSpPr>
          <p:spPr>
            <a:xfrm>
              <a:off x="1994200" y="2882738"/>
              <a:ext cx="128900" cy="417825"/>
            </a:xfrm>
            <a:custGeom>
              <a:avLst/>
              <a:gdLst/>
              <a:ahLst/>
              <a:cxnLst/>
              <a:rect l="l" t="t" r="r" b="b"/>
              <a:pathLst>
                <a:path w="5156" h="16713" extrusionOk="0">
                  <a:moveTo>
                    <a:pt x="4400" y="15303"/>
                  </a:moveTo>
                  <a:cubicBezTo>
                    <a:pt x="4403" y="15316"/>
                    <a:pt x="4404" y="15320"/>
                    <a:pt x="4405" y="15320"/>
                  </a:cubicBezTo>
                  <a:cubicBezTo>
                    <a:pt x="4405" y="15320"/>
                    <a:pt x="4405" y="15314"/>
                    <a:pt x="4405" y="15307"/>
                  </a:cubicBezTo>
                  <a:cubicBezTo>
                    <a:pt x="4405" y="15307"/>
                    <a:pt x="4403" y="15305"/>
                    <a:pt x="4400" y="15303"/>
                  </a:cubicBezTo>
                  <a:close/>
                  <a:moveTo>
                    <a:pt x="4811" y="0"/>
                  </a:moveTo>
                  <a:cubicBezTo>
                    <a:pt x="3874" y="1562"/>
                    <a:pt x="3718" y="2874"/>
                    <a:pt x="3343" y="4624"/>
                  </a:cubicBezTo>
                  <a:cubicBezTo>
                    <a:pt x="3125" y="5592"/>
                    <a:pt x="2312" y="6435"/>
                    <a:pt x="1938" y="7341"/>
                  </a:cubicBezTo>
                  <a:cubicBezTo>
                    <a:pt x="2156" y="7779"/>
                    <a:pt x="2500" y="8185"/>
                    <a:pt x="2812" y="8747"/>
                  </a:cubicBezTo>
                  <a:cubicBezTo>
                    <a:pt x="2937" y="8997"/>
                    <a:pt x="2937" y="9403"/>
                    <a:pt x="2812" y="9653"/>
                  </a:cubicBezTo>
                  <a:cubicBezTo>
                    <a:pt x="2562" y="10153"/>
                    <a:pt x="2281" y="10247"/>
                    <a:pt x="1813" y="10528"/>
                  </a:cubicBezTo>
                  <a:cubicBezTo>
                    <a:pt x="501" y="11246"/>
                    <a:pt x="2656" y="11559"/>
                    <a:pt x="2843" y="11652"/>
                  </a:cubicBezTo>
                  <a:cubicBezTo>
                    <a:pt x="3499" y="12027"/>
                    <a:pt x="3624" y="12902"/>
                    <a:pt x="3312" y="13527"/>
                  </a:cubicBezTo>
                  <a:cubicBezTo>
                    <a:pt x="2625" y="14807"/>
                    <a:pt x="1375" y="15838"/>
                    <a:pt x="1" y="16713"/>
                  </a:cubicBezTo>
                  <a:cubicBezTo>
                    <a:pt x="2022" y="16100"/>
                    <a:pt x="4194" y="15338"/>
                    <a:pt x="4396" y="15338"/>
                  </a:cubicBezTo>
                  <a:cubicBezTo>
                    <a:pt x="4400" y="15338"/>
                    <a:pt x="4403" y="15338"/>
                    <a:pt x="4405" y="15338"/>
                  </a:cubicBezTo>
                  <a:cubicBezTo>
                    <a:pt x="4390" y="15307"/>
                    <a:pt x="4390" y="15299"/>
                    <a:pt x="4394" y="15299"/>
                  </a:cubicBezTo>
                  <a:cubicBezTo>
                    <a:pt x="4395" y="15299"/>
                    <a:pt x="4398" y="15301"/>
                    <a:pt x="4400" y="15303"/>
                  </a:cubicBezTo>
                  <a:lnTo>
                    <a:pt x="4400" y="15303"/>
                  </a:lnTo>
                  <a:cubicBezTo>
                    <a:pt x="4392" y="15257"/>
                    <a:pt x="4369" y="15106"/>
                    <a:pt x="4312" y="14682"/>
                  </a:cubicBezTo>
                  <a:cubicBezTo>
                    <a:pt x="4811" y="14214"/>
                    <a:pt x="5155" y="13558"/>
                    <a:pt x="4811" y="12902"/>
                  </a:cubicBezTo>
                  <a:cubicBezTo>
                    <a:pt x="4374" y="11933"/>
                    <a:pt x="4031" y="10653"/>
                    <a:pt x="3937" y="8872"/>
                  </a:cubicBezTo>
                  <a:cubicBezTo>
                    <a:pt x="3843" y="6998"/>
                    <a:pt x="4218" y="4405"/>
                    <a:pt x="4718" y="2968"/>
                  </a:cubicBezTo>
                  <a:cubicBezTo>
                    <a:pt x="4749" y="3030"/>
                    <a:pt x="4749" y="3093"/>
                    <a:pt x="4780" y="3124"/>
                  </a:cubicBezTo>
                  <a:cubicBezTo>
                    <a:pt x="4811" y="2718"/>
                    <a:pt x="4843" y="2281"/>
                    <a:pt x="4843" y="1875"/>
                  </a:cubicBezTo>
                  <a:cubicBezTo>
                    <a:pt x="4843" y="1250"/>
                    <a:pt x="4874" y="625"/>
                    <a:pt x="4811" y="0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54"/>
            <p:cNvSpPr/>
            <p:nvPr/>
          </p:nvSpPr>
          <p:spPr>
            <a:xfrm>
              <a:off x="1597475" y="3244313"/>
              <a:ext cx="517025" cy="725775"/>
            </a:xfrm>
            <a:custGeom>
              <a:avLst/>
              <a:gdLst/>
              <a:ahLst/>
              <a:cxnLst/>
              <a:rect l="l" t="t" r="r" b="b"/>
              <a:pathLst>
                <a:path w="20681" h="29031" extrusionOk="0">
                  <a:moveTo>
                    <a:pt x="2093" y="1"/>
                  </a:moveTo>
                  <a:cubicBezTo>
                    <a:pt x="1968" y="1938"/>
                    <a:pt x="1906" y="3281"/>
                    <a:pt x="1906" y="5593"/>
                  </a:cubicBezTo>
                  <a:cubicBezTo>
                    <a:pt x="1906" y="6998"/>
                    <a:pt x="1281" y="8310"/>
                    <a:pt x="750" y="13621"/>
                  </a:cubicBezTo>
                  <a:cubicBezTo>
                    <a:pt x="0" y="21181"/>
                    <a:pt x="407" y="26491"/>
                    <a:pt x="750" y="28990"/>
                  </a:cubicBezTo>
                  <a:cubicBezTo>
                    <a:pt x="828" y="29018"/>
                    <a:pt x="1055" y="29030"/>
                    <a:pt x="1385" y="29030"/>
                  </a:cubicBezTo>
                  <a:cubicBezTo>
                    <a:pt x="2909" y="29030"/>
                    <a:pt x="6620" y="28775"/>
                    <a:pt x="7904" y="28647"/>
                  </a:cubicBezTo>
                  <a:cubicBezTo>
                    <a:pt x="7248" y="25148"/>
                    <a:pt x="8466" y="23305"/>
                    <a:pt x="9153" y="19806"/>
                  </a:cubicBezTo>
                  <a:cubicBezTo>
                    <a:pt x="9966" y="15589"/>
                    <a:pt x="9997" y="13121"/>
                    <a:pt x="10372" y="10716"/>
                  </a:cubicBezTo>
                  <a:lnTo>
                    <a:pt x="11121" y="10716"/>
                  </a:lnTo>
                  <a:cubicBezTo>
                    <a:pt x="11309" y="12121"/>
                    <a:pt x="10965" y="16276"/>
                    <a:pt x="11403" y="19775"/>
                  </a:cubicBezTo>
                  <a:cubicBezTo>
                    <a:pt x="11965" y="23898"/>
                    <a:pt x="12652" y="25804"/>
                    <a:pt x="12746" y="28084"/>
                  </a:cubicBezTo>
                  <a:cubicBezTo>
                    <a:pt x="13381" y="28161"/>
                    <a:pt x="14508" y="28190"/>
                    <a:pt x="15651" y="28190"/>
                  </a:cubicBezTo>
                  <a:cubicBezTo>
                    <a:pt x="17317" y="28190"/>
                    <a:pt x="19015" y="28127"/>
                    <a:pt x="19275" y="28053"/>
                  </a:cubicBezTo>
                  <a:cubicBezTo>
                    <a:pt x="19337" y="27147"/>
                    <a:pt x="20680" y="13027"/>
                    <a:pt x="20680" y="6530"/>
                  </a:cubicBezTo>
                  <a:cubicBezTo>
                    <a:pt x="20680" y="4312"/>
                    <a:pt x="20399" y="2312"/>
                    <a:pt x="20181" y="219"/>
                  </a:cubicBezTo>
                  <a:cubicBezTo>
                    <a:pt x="17900" y="1594"/>
                    <a:pt x="13995" y="2219"/>
                    <a:pt x="11371" y="2219"/>
                  </a:cubicBezTo>
                  <a:cubicBezTo>
                    <a:pt x="8029" y="2187"/>
                    <a:pt x="5030" y="1781"/>
                    <a:pt x="2093" y="1"/>
                  </a:cubicBezTo>
                  <a:close/>
                </a:path>
              </a:pathLst>
            </a:custGeom>
            <a:solidFill>
              <a:srgbClr val="5F9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54"/>
            <p:cNvSpPr/>
            <p:nvPr/>
          </p:nvSpPr>
          <p:spPr>
            <a:xfrm>
              <a:off x="1789800" y="3883938"/>
              <a:ext cx="2150" cy="53125"/>
            </a:xfrm>
            <a:custGeom>
              <a:avLst/>
              <a:gdLst/>
              <a:ahLst/>
              <a:cxnLst/>
              <a:rect l="l" t="t" r="r" b="b"/>
              <a:pathLst>
                <a:path w="86" h="2125" extrusionOk="0">
                  <a:moveTo>
                    <a:pt x="86" y="0"/>
                  </a:moveTo>
                  <a:cubicBezTo>
                    <a:pt x="62" y="141"/>
                    <a:pt x="48" y="281"/>
                    <a:pt x="39" y="421"/>
                  </a:cubicBezTo>
                  <a:lnTo>
                    <a:pt x="39" y="421"/>
                  </a:lnTo>
                  <a:cubicBezTo>
                    <a:pt x="50" y="279"/>
                    <a:pt x="66" y="139"/>
                    <a:pt x="86" y="0"/>
                  </a:cubicBezTo>
                  <a:close/>
                  <a:moveTo>
                    <a:pt x="39" y="421"/>
                  </a:moveTo>
                  <a:cubicBezTo>
                    <a:pt x="0" y="888"/>
                    <a:pt x="4" y="1377"/>
                    <a:pt x="39" y="1908"/>
                  </a:cubicBezTo>
                  <a:lnTo>
                    <a:pt x="39" y="1908"/>
                  </a:lnTo>
                  <a:cubicBezTo>
                    <a:pt x="23" y="1638"/>
                    <a:pt x="23" y="1372"/>
                    <a:pt x="23" y="1125"/>
                  </a:cubicBezTo>
                  <a:cubicBezTo>
                    <a:pt x="23" y="890"/>
                    <a:pt x="23" y="656"/>
                    <a:pt x="39" y="421"/>
                  </a:cubicBezTo>
                  <a:close/>
                  <a:moveTo>
                    <a:pt x="39" y="1908"/>
                  </a:moveTo>
                  <a:cubicBezTo>
                    <a:pt x="43" y="1980"/>
                    <a:pt x="48" y="2052"/>
                    <a:pt x="55" y="2125"/>
                  </a:cubicBezTo>
                  <a:cubicBezTo>
                    <a:pt x="49" y="2052"/>
                    <a:pt x="43" y="1979"/>
                    <a:pt x="39" y="1908"/>
                  </a:cubicBezTo>
                  <a:close/>
                </a:path>
              </a:pathLst>
            </a:custGeom>
            <a:solidFill>
              <a:srgbClr val="DC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54"/>
            <p:cNvSpPr/>
            <p:nvPr/>
          </p:nvSpPr>
          <p:spPr>
            <a:xfrm>
              <a:off x="1642000" y="3844888"/>
              <a:ext cx="68750" cy="63275"/>
            </a:xfrm>
            <a:custGeom>
              <a:avLst/>
              <a:gdLst/>
              <a:ahLst/>
              <a:cxnLst/>
              <a:rect l="l" t="t" r="r" b="b"/>
              <a:pathLst>
                <a:path w="2750" h="2531" extrusionOk="0">
                  <a:moveTo>
                    <a:pt x="62" y="0"/>
                  </a:moveTo>
                  <a:lnTo>
                    <a:pt x="62" y="0"/>
                  </a:lnTo>
                  <a:cubicBezTo>
                    <a:pt x="0" y="813"/>
                    <a:pt x="94" y="1719"/>
                    <a:pt x="594" y="2531"/>
                  </a:cubicBezTo>
                  <a:cubicBezTo>
                    <a:pt x="625" y="2500"/>
                    <a:pt x="656" y="2500"/>
                    <a:pt x="719" y="2468"/>
                  </a:cubicBezTo>
                  <a:cubicBezTo>
                    <a:pt x="1437" y="2156"/>
                    <a:pt x="2093" y="2125"/>
                    <a:pt x="2749" y="2093"/>
                  </a:cubicBezTo>
                  <a:cubicBezTo>
                    <a:pt x="1749" y="2031"/>
                    <a:pt x="906" y="1625"/>
                    <a:pt x="281" y="438"/>
                  </a:cubicBezTo>
                  <a:cubicBezTo>
                    <a:pt x="219" y="313"/>
                    <a:pt x="125" y="157"/>
                    <a:pt x="62" y="0"/>
                  </a:cubicBezTo>
                  <a:close/>
                </a:path>
              </a:pathLst>
            </a:custGeom>
            <a:solidFill>
              <a:srgbClr val="589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54"/>
            <p:cNvSpPr/>
            <p:nvPr/>
          </p:nvSpPr>
          <p:spPr>
            <a:xfrm>
              <a:off x="1877850" y="3672288"/>
              <a:ext cx="4700" cy="66400"/>
            </a:xfrm>
            <a:custGeom>
              <a:avLst/>
              <a:gdLst/>
              <a:ahLst/>
              <a:cxnLst/>
              <a:rect l="l" t="t" r="r" b="b"/>
              <a:pathLst>
                <a:path w="188" h="2656" extrusionOk="0">
                  <a:moveTo>
                    <a:pt x="188" y="2656"/>
                  </a:moveTo>
                  <a:cubicBezTo>
                    <a:pt x="188" y="2656"/>
                    <a:pt x="188" y="2656"/>
                    <a:pt x="188" y="2656"/>
                  </a:cubicBezTo>
                  <a:cubicBezTo>
                    <a:pt x="188" y="2656"/>
                    <a:pt x="188" y="2656"/>
                    <a:pt x="188" y="2656"/>
                  </a:cubicBezTo>
                  <a:close/>
                  <a:moveTo>
                    <a:pt x="188" y="2625"/>
                  </a:moveTo>
                  <a:cubicBezTo>
                    <a:pt x="188" y="2625"/>
                    <a:pt x="188" y="2625"/>
                    <a:pt x="188" y="2625"/>
                  </a:cubicBezTo>
                  <a:cubicBezTo>
                    <a:pt x="188" y="2625"/>
                    <a:pt x="188" y="2625"/>
                    <a:pt x="188" y="2625"/>
                  </a:cubicBezTo>
                  <a:close/>
                  <a:moveTo>
                    <a:pt x="188" y="2593"/>
                  </a:moveTo>
                  <a:cubicBezTo>
                    <a:pt x="94" y="1750"/>
                    <a:pt x="31" y="875"/>
                    <a:pt x="0" y="1"/>
                  </a:cubicBezTo>
                  <a:cubicBezTo>
                    <a:pt x="31" y="875"/>
                    <a:pt x="94" y="1750"/>
                    <a:pt x="188" y="2593"/>
                  </a:cubicBezTo>
                  <a:close/>
                </a:path>
              </a:pathLst>
            </a:custGeom>
            <a:solidFill>
              <a:srgbClr val="DC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54"/>
            <p:cNvSpPr/>
            <p:nvPr/>
          </p:nvSpPr>
          <p:spPr>
            <a:xfrm>
              <a:off x="1912975" y="3806613"/>
              <a:ext cx="78900" cy="83600"/>
            </a:xfrm>
            <a:custGeom>
              <a:avLst/>
              <a:gdLst/>
              <a:ahLst/>
              <a:cxnLst/>
              <a:rect l="l" t="t" r="r" b="b"/>
              <a:pathLst>
                <a:path w="3156" h="3344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688"/>
                    <a:pt x="157" y="1188"/>
                    <a:pt x="251" y="1406"/>
                  </a:cubicBezTo>
                  <a:cubicBezTo>
                    <a:pt x="657" y="2344"/>
                    <a:pt x="1313" y="3000"/>
                    <a:pt x="1969" y="3343"/>
                  </a:cubicBezTo>
                  <a:cubicBezTo>
                    <a:pt x="2344" y="3031"/>
                    <a:pt x="2750" y="2687"/>
                    <a:pt x="3156" y="2312"/>
                  </a:cubicBezTo>
                  <a:cubicBezTo>
                    <a:pt x="2531" y="2281"/>
                    <a:pt x="1844" y="2031"/>
                    <a:pt x="1219" y="1531"/>
                  </a:cubicBezTo>
                  <a:cubicBezTo>
                    <a:pt x="751" y="1157"/>
                    <a:pt x="345" y="625"/>
                    <a:pt x="1" y="1"/>
                  </a:cubicBezTo>
                  <a:close/>
                </a:path>
              </a:pathLst>
            </a:custGeom>
            <a:solidFill>
              <a:srgbClr val="589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54"/>
            <p:cNvSpPr/>
            <p:nvPr/>
          </p:nvSpPr>
          <p:spPr>
            <a:xfrm>
              <a:off x="2090275" y="38183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C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54"/>
            <p:cNvSpPr/>
            <p:nvPr/>
          </p:nvSpPr>
          <p:spPr>
            <a:xfrm>
              <a:off x="1875500" y="3512188"/>
              <a:ext cx="800" cy="7050"/>
            </a:xfrm>
            <a:custGeom>
              <a:avLst/>
              <a:gdLst/>
              <a:ahLst/>
              <a:cxnLst/>
              <a:rect l="l" t="t" r="r" b="b"/>
              <a:pathLst>
                <a:path w="32" h="282" extrusionOk="0">
                  <a:moveTo>
                    <a:pt x="32" y="282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32" y="282"/>
                    <a:pt x="32" y="282"/>
                    <a:pt x="32" y="282"/>
                  </a:cubicBezTo>
                  <a:close/>
                  <a:moveTo>
                    <a:pt x="32" y="282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32" y="282"/>
                    <a:pt x="32" y="282"/>
                    <a:pt x="32" y="282"/>
                  </a:cubicBezTo>
                  <a:close/>
                  <a:moveTo>
                    <a:pt x="32" y="282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32" y="282"/>
                    <a:pt x="32" y="282"/>
                    <a:pt x="32" y="282"/>
                  </a:cubicBezTo>
                  <a:close/>
                  <a:moveTo>
                    <a:pt x="32" y="282"/>
                  </a:move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82"/>
                  </a:cubicBezTo>
                  <a:close/>
                  <a:moveTo>
                    <a:pt x="32" y="251"/>
                  </a:move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lose/>
                  <a:moveTo>
                    <a:pt x="32" y="251"/>
                  </a:move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lose/>
                  <a:moveTo>
                    <a:pt x="32" y="251"/>
                  </a:moveTo>
                  <a:cubicBezTo>
                    <a:pt x="32" y="157"/>
                    <a:pt x="0" y="63"/>
                    <a:pt x="0" y="1"/>
                  </a:cubicBezTo>
                  <a:cubicBezTo>
                    <a:pt x="0" y="63"/>
                    <a:pt x="32" y="157"/>
                    <a:pt x="32" y="25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C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54"/>
            <p:cNvSpPr/>
            <p:nvPr/>
          </p:nvSpPr>
          <p:spPr>
            <a:xfrm>
              <a:off x="1732575" y="3442688"/>
              <a:ext cx="114050" cy="452975"/>
            </a:xfrm>
            <a:custGeom>
              <a:avLst/>
              <a:gdLst/>
              <a:ahLst/>
              <a:cxnLst/>
              <a:rect l="l" t="t" r="r" b="b"/>
              <a:pathLst>
                <a:path w="4562" h="18119" extrusionOk="0">
                  <a:moveTo>
                    <a:pt x="3187" y="688"/>
                  </a:moveTo>
                  <a:cubicBezTo>
                    <a:pt x="3656" y="1031"/>
                    <a:pt x="4124" y="1312"/>
                    <a:pt x="4530" y="1437"/>
                  </a:cubicBezTo>
                  <a:lnTo>
                    <a:pt x="4562" y="1437"/>
                  </a:lnTo>
                  <a:cubicBezTo>
                    <a:pt x="4218" y="1250"/>
                    <a:pt x="3687" y="969"/>
                    <a:pt x="3187" y="688"/>
                  </a:cubicBezTo>
                  <a:close/>
                  <a:moveTo>
                    <a:pt x="1656" y="0"/>
                  </a:moveTo>
                  <a:cubicBezTo>
                    <a:pt x="1625" y="0"/>
                    <a:pt x="1594" y="0"/>
                    <a:pt x="1594" y="32"/>
                  </a:cubicBezTo>
                  <a:cubicBezTo>
                    <a:pt x="1500" y="407"/>
                    <a:pt x="1500" y="938"/>
                    <a:pt x="1469" y="1531"/>
                  </a:cubicBezTo>
                  <a:cubicBezTo>
                    <a:pt x="2375" y="1844"/>
                    <a:pt x="3281" y="2156"/>
                    <a:pt x="3468" y="2156"/>
                  </a:cubicBezTo>
                  <a:cubicBezTo>
                    <a:pt x="3531" y="2156"/>
                    <a:pt x="3531" y="2125"/>
                    <a:pt x="3531" y="2125"/>
                  </a:cubicBezTo>
                  <a:cubicBezTo>
                    <a:pt x="3343" y="1844"/>
                    <a:pt x="2437" y="781"/>
                    <a:pt x="1750" y="0"/>
                  </a:cubicBezTo>
                  <a:close/>
                  <a:moveTo>
                    <a:pt x="1469" y="2062"/>
                  </a:moveTo>
                  <a:cubicBezTo>
                    <a:pt x="1438" y="2624"/>
                    <a:pt x="1406" y="3124"/>
                    <a:pt x="1219" y="3405"/>
                  </a:cubicBezTo>
                  <a:cubicBezTo>
                    <a:pt x="1157" y="3562"/>
                    <a:pt x="1063" y="3687"/>
                    <a:pt x="1000" y="3812"/>
                  </a:cubicBezTo>
                  <a:cubicBezTo>
                    <a:pt x="2156" y="3562"/>
                    <a:pt x="3624" y="3218"/>
                    <a:pt x="3531" y="3124"/>
                  </a:cubicBezTo>
                  <a:cubicBezTo>
                    <a:pt x="3187" y="2843"/>
                    <a:pt x="2312" y="2468"/>
                    <a:pt x="1469" y="2062"/>
                  </a:cubicBezTo>
                  <a:close/>
                  <a:moveTo>
                    <a:pt x="782" y="4405"/>
                  </a:moveTo>
                  <a:lnTo>
                    <a:pt x="782" y="4405"/>
                  </a:lnTo>
                  <a:cubicBezTo>
                    <a:pt x="688" y="4936"/>
                    <a:pt x="813" y="5374"/>
                    <a:pt x="1125" y="6154"/>
                  </a:cubicBezTo>
                  <a:cubicBezTo>
                    <a:pt x="1531" y="7154"/>
                    <a:pt x="2062" y="8591"/>
                    <a:pt x="1938" y="9716"/>
                  </a:cubicBezTo>
                  <a:cubicBezTo>
                    <a:pt x="1750" y="11309"/>
                    <a:pt x="1188" y="13246"/>
                    <a:pt x="907" y="14839"/>
                  </a:cubicBezTo>
                  <a:cubicBezTo>
                    <a:pt x="719" y="16057"/>
                    <a:pt x="438" y="17119"/>
                    <a:pt x="1" y="18119"/>
                  </a:cubicBezTo>
                  <a:cubicBezTo>
                    <a:pt x="251" y="18088"/>
                    <a:pt x="532" y="18025"/>
                    <a:pt x="813" y="17963"/>
                  </a:cubicBezTo>
                  <a:cubicBezTo>
                    <a:pt x="2187" y="17557"/>
                    <a:pt x="2125" y="15307"/>
                    <a:pt x="2312" y="14214"/>
                  </a:cubicBezTo>
                  <a:cubicBezTo>
                    <a:pt x="2718" y="11746"/>
                    <a:pt x="3281" y="10247"/>
                    <a:pt x="2812" y="7654"/>
                  </a:cubicBezTo>
                  <a:cubicBezTo>
                    <a:pt x="2750" y="7248"/>
                    <a:pt x="1844" y="6467"/>
                    <a:pt x="1438" y="6373"/>
                  </a:cubicBezTo>
                  <a:cubicBezTo>
                    <a:pt x="1219" y="6311"/>
                    <a:pt x="3687" y="5623"/>
                    <a:pt x="3531" y="5498"/>
                  </a:cubicBezTo>
                  <a:cubicBezTo>
                    <a:pt x="3125" y="5249"/>
                    <a:pt x="1750" y="4717"/>
                    <a:pt x="782" y="4405"/>
                  </a:cubicBezTo>
                  <a:close/>
                </a:path>
              </a:pathLst>
            </a:custGeom>
            <a:solidFill>
              <a:srgbClr val="589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54"/>
            <p:cNvSpPr/>
            <p:nvPr/>
          </p:nvSpPr>
          <p:spPr>
            <a:xfrm>
              <a:off x="1614650" y="3289613"/>
              <a:ext cx="483450" cy="575600"/>
            </a:xfrm>
            <a:custGeom>
              <a:avLst/>
              <a:gdLst/>
              <a:ahLst/>
              <a:cxnLst/>
              <a:rect l="l" t="t" r="r" b="b"/>
              <a:pathLst>
                <a:path w="19338" h="23024" extrusionOk="0">
                  <a:moveTo>
                    <a:pt x="4187" y="1"/>
                  </a:moveTo>
                  <a:cubicBezTo>
                    <a:pt x="3874" y="1"/>
                    <a:pt x="3562" y="63"/>
                    <a:pt x="3312" y="219"/>
                  </a:cubicBezTo>
                  <a:cubicBezTo>
                    <a:pt x="1906" y="1156"/>
                    <a:pt x="1937" y="3125"/>
                    <a:pt x="1875" y="4655"/>
                  </a:cubicBezTo>
                  <a:cubicBezTo>
                    <a:pt x="1750" y="7217"/>
                    <a:pt x="1906" y="10309"/>
                    <a:pt x="282" y="12496"/>
                  </a:cubicBezTo>
                  <a:cubicBezTo>
                    <a:pt x="188" y="15776"/>
                    <a:pt x="1" y="19525"/>
                    <a:pt x="1156" y="22211"/>
                  </a:cubicBezTo>
                  <a:cubicBezTo>
                    <a:pt x="1281" y="20743"/>
                    <a:pt x="1875" y="19525"/>
                    <a:pt x="1625" y="19525"/>
                  </a:cubicBezTo>
                  <a:cubicBezTo>
                    <a:pt x="1594" y="19525"/>
                    <a:pt x="1500" y="19587"/>
                    <a:pt x="1375" y="19681"/>
                  </a:cubicBezTo>
                  <a:cubicBezTo>
                    <a:pt x="1281" y="19775"/>
                    <a:pt x="1188" y="19806"/>
                    <a:pt x="1094" y="19806"/>
                  </a:cubicBezTo>
                  <a:cubicBezTo>
                    <a:pt x="1091" y="19806"/>
                    <a:pt x="1087" y="19806"/>
                    <a:pt x="1084" y="19806"/>
                  </a:cubicBezTo>
                  <a:cubicBezTo>
                    <a:pt x="441" y="19806"/>
                    <a:pt x="752" y="16740"/>
                    <a:pt x="1000" y="15745"/>
                  </a:cubicBezTo>
                  <a:cubicBezTo>
                    <a:pt x="1469" y="13652"/>
                    <a:pt x="2062" y="11590"/>
                    <a:pt x="2406" y="9466"/>
                  </a:cubicBezTo>
                  <a:cubicBezTo>
                    <a:pt x="2718" y="7685"/>
                    <a:pt x="2718" y="5905"/>
                    <a:pt x="2968" y="4124"/>
                  </a:cubicBezTo>
                  <a:cubicBezTo>
                    <a:pt x="3281" y="2125"/>
                    <a:pt x="3906" y="1094"/>
                    <a:pt x="5530" y="1094"/>
                  </a:cubicBezTo>
                  <a:cubicBezTo>
                    <a:pt x="5811" y="1094"/>
                    <a:pt x="6155" y="1125"/>
                    <a:pt x="6530" y="1219"/>
                  </a:cubicBezTo>
                  <a:cubicBezTo>
                    <a:pt x="8560" y="1594"/>
                    <a:pt x="9247" y="2000"/>
                    <a:pt x="11278" y="2437"/>
                  </a:cubicBezTo>
                  <a:cubicBezTo>
                    <a:pt x="11465" y="2500"/>
                    <a:pt x="11715" y="2500"/>
                    <a:pt x="12028" y="2500"/>
                  </a:cubicBezTo>
                  <a:cubicBezTo>
                    <a:pt x="12402" y="2500"/>
                    <a:pt x="12809" y="2500"/>
                    <a:pt x="13246" y="2468"/>
                  </a:cubicBezTo>
                  <a:cubicBezTo>
                    <a:pt x="13683" y="2437"/>
                    <a:pt x="14121" y="2406"/>
                    <a:pt x="14527" y="2406"/>
                  </a:cubicBezTo>
                  <a:cubicBezTo>
                    <a:pt x="15089" y="2406"/>
                    <a:pt x="15558" y="2468"/>
                    <a:pt x="15870" y="2625"/>
                  </a:cubicBezTo>
                  <a:cubicBezTo>
                    <a:pt x="16557" y="2937"/>
                    <a:pt x="17182" y="4405"/>
                    <a:pt x="17276" y="5280"/>
                  </a:cubicBezTo>
                  <a:cubicBezTo>
                    <a:pt x="17401" y="6779"/>
                    <a:pt x="17838" y="8185"/>
                    <a:pt x="17994" y="9653"/>
                  </a:cubicBezTo>
                  <a:cubicBezTo>
                    <a:pt x="18213" y="11715"/>
                    <a:pt x="18088" y="13808"/>
                    <a:pt x="17588" y="15839"/>
                  </a:cubicBezTo>
                  <a:cubicBezTo>
                    <a:pt x="17182" y="17526"/>
                    <a:pt x="14371" y="18275"/>
                    <a:pt x="16495" y="19400"/>
                  </a:cubicBezTo>
                  <a:cubicBezTo>
                    <a:pt x="17994" y="20212"/>
                    <a:pt x="16588" y="21712"/>
                    <a:pt x="15089" y="22992"/>
                  </a:cubicBezTo>
                  <a:cubicBezTo>
                    <a:pt x="15183" y="23024"/>
                    <a:pt x="15276" y="23024"/>
                    <a:pt x="15370" y="23024"/>
                  </a:cubicBezTo>
                  <a:cubicBezTo>
                    <a:pt x="16307" y="23024"/>
                    <a:pt x="17213" y="22618"/>
                    <a:pt x="18025" y="22024"/>
                  </a:cubicBezTo>
                  <a:cubicBezTo>
                    <a:pt x="18150" y="21680"/>
                    <a:pt x="18213" y="21305"/>
                    <a:pt x="18275" y="20931"/>
                  </a:cubicBezTo>
                  <a:cubicBezTo>
                    <a:pt x="18494" y="18963"/>
                    <a:pt x="18869" y="17026"/>
                    <a:pt x="18994" y="15026"/>
                  </a:cubicBezTo>
                  <a:cubicBezTo>
                    <a:pt x="19119" y="13183"/>
                    <a:pt x="18681" y="11247"/>
                    <a:pt x="18557" y="9435"/>
                  </a:cubicBezTo>
                  <a:cubicBezTo>
                    <a:pt x="18369" y="6873"/>
                    <a:pt x="19337" y="4093"/>
                    <a:pt x="17932" y="1750"/>
                  </a:cubicBezTo>
                  <a:cubicBezTo>
                    <a:pt x="17401" y="875"/>
                    <a:pt x="16370" y="594"/>
                    <a:pt x="15214" y="594"/>
                  </a:cubicBezTo>
                  <a:cubicBezTo>
                    <a:pt x="13683" y="594"/>
                    <a:pt x="11934" y="1094"/>
                    <a:pt x="10965" y="1188"/>
                  </a:cubicBezTo>
                  <a:cubicBezTo>
                    <a:pt x="10684" y="1219"/>
                    <a:pt x="10403" y="1219"/>
                    <a:pt x="10122" y="1219"/>
                  </a:cubicBezTo>
                  <a:cubicBezTo>
                    <a:pt x="8591" y="1219"/>
                    <a:pt x="7186" y="844"/>
                    <a:pt x="5717" y="313"/>
                  </a:cubicBezTo>
                  <a:cubicBezTo>
                    <a:pt x="5311" y="157"/>
                    <a:pt x="4718" y="1"/>
                    <a:pt x="4187" y="1"/>
                  </a:cubicBezTo>
                  <a:close/>
                </a:path>
              </a:pathLst>
            </a:custGeom>
            <a:solidFill>
              <a:srgbClr val="548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54"/>
            <p:cNvSpPr/>
            <p:nvPr/>
          </p:nvSpPr>
          <p:spPr>
            <a:xfrm>
              <a:off x="1606075" y="3584813"/>
              <a:ext cx="50775" cy="363175"/>
            </a:xfrm>
            <a:custGeom>
              <a:avLst/>
              <a:gdLst/>
              <a:ahLst/>
              <a:cxnLst/>
              <a:rect l="l" t="t" r="r" b="b"/>
              <a:pathLst>
                <a:path w="2031" h="14527" extrusionOk="0">
                  <a:moveTo>
                    <a:pt x="406" y="1"/>
                  </a:moveTo>
                  <a:cubicBezTo>
                    <a:pt x="94" y="3156"/>
                    <a:pt x="0" y="5905"/>
                    <a:pt x="0" y="8217"/>
                  </a:cubicBezTo>
                  <a:cubicBezTo>
                    <a:pt x="0" y="10605"/>
                    <a:pt x="121" y="12535"/>
                    <a:pt x="256" y="13964"/>
                  </a:cubicBezTo>
                  <a:lnTo>
                    <a:pt x="256" y="13964"/>
                  </a:lnTo>
                  <a:cubicBezTo>
                    <a:pt x="847" y="13898"/>
                    <a:pt x="1439" y="13214"/>
                    <a:pt x="2031" y="12934"/>
                  </a:cubicBezTo>
                  <a:cubicBezTo>
                    <a:pt x="1531" y="12122"/>
                    <a:pt x="1437" y="11216"/>
                    <a:pt x="1499" y="10403"/>
                  </a:cubicBezTo>
                  <a:cubicBezTo>
                    <a:pt x="344" y="7717"/>
                    <a:pt x="531" y="3968"/>
                    <a:pt x="625" y="688"/>
                  </a:cubicBezTo>
                  <a:lnTo>
                    <a:pt x="625" y="688"/>
                  </a:lnTo>
                  <a:cubicBezTo>
                    <a:pt x="531" y="813"/>
                    <a:pt x="437" y="969"/>
                    <a:pt x="312" y="1094"/>
                  </a:cubicBezTo>
                  <a:cubicBezTo>
                    <a:pt x="344" y="719"/>
                    <a:pt x="375" y="376"/>
                    <a:pt x="406" y="1"/>
                  </a:cubicBezTo>
                  <a:close/>
                  <a:moveTo>
                    <a:pt x="256" y="13964"/>
                  </a:moveTo>
                  <a:cubicBezTo>
                    <a:pt x="254" y="13964"/>
                    <a:pt x="252" y="13964"/>
                    <a:pt x="250" y="13965"/>
                  </a:cubicBezTo>
                  <a:cubicBezTo>
                    <a:pt x="281" y="14183"/>
                    <a:pt x="281" y="14371"/>
                    <a:pt x="312" y="14527"/>
                  </a:cubicBezTo>
                  <a:cubicBezTo>
                    <a:pt x="293" y="14349"/>
                    <a:pt x="275" y="14161"/>
                    <a:pt x="256" y="13964"/>
                  </a:cubicBezTo>
                  <a:close/>
                </a:path>
              </a:pathLst>
            </a:custGeom>
            <a:solidFill>
              <a:srgbClr val="4F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54"/>
            <p:cNvSpPr/>
            <p:nvPr/>
          </p:nvSpPr>
          <p:spPr>
            <a:xfrm>
              <a:off x="1914550" y="3929238"/>
              <a:ext cx="800" cy="4700"/>
            </a:xfrm>
            <a:custGeom>
              <a:avLst/>
              <a:gdLst/>
              <a:ahLst/>
              <a:cxnLst/>
              <a:rect l="l" t="t" r="r" b="b"/>
              <a:pathLst>
                <a:path w="32" h="188" extrusionOk="0">
                  <a:moveTo>
                    <a:pt x="0" y="0"/>
                  </a:moveTo>
                  <a:cubicBezTo>
                    <a:pt x="32" y="63"/>
                    <a:pt x="32" y="125"/>
                    <a:pt x="32" y="188"/>
                  </a:cubicBezTo>
                  <a:cubicBezTo>
                    <a:pt x="32" y="12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C3D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54"/>
            <p:cNvSpPr/>
            <p:nvPr/>
          </p:nvSpPr>
          <p:spPr>
            <a:xfrm>
              <a:off x="1962175" y="3840188"/>
              <a:ext cx="103125" cy="56275"/>
            </a:xfrm>
            <a:custGeom>
              <a:avLst/>
              <a:gdLst/>
              <a:ahLst/>
              <a:cxnLst/>
              <a:rect l="l" t="t" r="r" b="b"/>
              <a:pathLst>
                <a:path w="4125" h="2251" extrusionOk="0">
                  <a:moveTo>
                    <a:pt x="4124" y="1"/>
                  </a:moveTo>
                  <a:lnTo>
                    <a:pt x="4124" y="1"/>
                  </a:lnTo>
                  <a:cubicBezTo>
                    <a:pt x="3312" y="595"/>
                    <a:pt x="2406" y="1001"/>
                    <a:pt x="1469" y="1001"/>
                  </a:cubicBezTo>
                  <a:cubicBezTo>
                    <a:pt x="1375" y="1001"/>
                    <a:pt x="1282" y="1001"/>
                    <a:pt x="1188" y="969"/>
                  </a:cubicBezTo>
                  <a:cubicBezTo>
                    <a:pt x="782" y="1344"/>
                    <a:pt x="376" y="1688"/>
                    <a:pt x="1" y="2000"/>
                  </a:cubicBezTo>
                  <a:cubicBezTo>
                    <a:pt x="313" y="2156"/>
                    <a:pt x="657" y="2250"/>
                    <a:pt x="969" y="2250"/>
                  </a:cubicBezTo>
                  <a:cubicBezTo>
                    <a:pt x="1063" y="2250"/>
                    <a:pt x="1188" y="2250"/>
                    <a:pt x="1282" y="2219"/>
                  </a:cubicBezTo>
                  <a:cubicBezTo>
                    <a:pt x="1906" y="2063"/>
                    <a:pt x="2750" y="1594"/>
                    <a:pt x="3437" y="1407"/>
                  </a:cubicBezTo>
                  <a:cubicBezTo>
                    <a:pt x="3718" y="1001"/>
                    <a:pt x="3968" y="532"/>
                    <a:pt x="4124" y="1"/>
                  </a:cubicBezTo>
                  <a:close/>
                </a:path>
              </a:pathLst>
            </a:custGeom>
            <a:solidFill>
              <a:srgbClr val="4F8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54"/>
            <p:cNvSpPr/>
            <p:nvPr/>
          </p:nvSpPr>
          <p:spPr>
            <a:xfrm>
              <a:off x="1710725" y="3419263"/>
              <a:ext cx="333475" cy="477975"/>
            </a:xfrm>
            <a:custGeom>
              <a:avLst/>
              <a:gdLst/>
              <a:ahLst/>
              <a:cxnLst/>
              <a:rect l="l" t="t" r="r" b="b"/>
              <a:pathLst>
                <a:path w="13339" h="19119" extrusionOk="0">
                  <a:moveTo>
                    <a:pt x="1781" y="0"/>
                  </a:moveTo>
                  <a:cubicBezTo>
                    <a:pt x="1781" y="0"/>
                    <a:pt x="2156" y="406"/>
                    <a:pt x="2624" y="937"/>
                  </a:cubicBezTo>
                  <a:cubicBezTo>
                    <a:pt x="2905" y="1000"/>
                    <a:pt x="3468" y="1312"/>
                    <a:pt x="4061" y="1625"/>
                  </a:cubicBezTo>
                  <a:cubicBezTo>
                    <a:pt x="3249" y="1031"/>
                    <a:pt x="2405" y="281"/>
                    <a:pt x="1781" y="0"/>
                  </a:cubicBezTo>
                  <a:close/>
                  <a:moveTo>
                    <a:pt x="469" y="1750"/>
                  </a:moveTo>
                  <a:lnTo>
                    <a:pt x="469" y="1750"/>
                  </a:lnTo>
                  <a:cubicBezTo>
                    <a:pt x="594" y="2125"/>
                    <a:pt x="1468" y="2593"/>
                    <a:pt x="2343" y="2999"/>
                  </a:cubicBezTo>
                  <a:cubicBezTo>
                    <a:pt x="2343" y="2812"/>
                    <a:pt x="2343" y="2624"/>
                    <a:pt x="2343" y="2468"/>
                  </a:cubicBezTo>
                  <a:cubicBezTo>
                    <a:pt x="1406" y="2125"/>
                    <a:pt x="469" y="1750"/>
                    <a:pt x="469" y="1750"/>
                  </a:cubicBezTo>
                  <a:close/>
                  <a:moveTo>
                    <a:pt x="1874" y="4749"/>
                  </a:moveTo>
                  <a:cubicBezTo>
                    <a:pt x="1250" y="4874"/>
                    <a:pt x="750" y="4998"/>
                    <a:pt x="687" y="5061"/>
                  </a:cubicBezTo>
                  <a:cubicBezTo>
                    <a:pt x="750" y="5061"/>
                    <a:pt x="1156" y="5186"/>
                    <a:pt x="1656" y="5342"/>
                  </a:cubicBezTo>
                  <a:cubicBezTo>
                    <a:pt x="1718" y="5155"/>
                    <a:pt x="1781" y="4967"/>
                    <a:pt x="1874" y="4749"/>
                  </a:cubicBezTo>
                  <a:close/>
                  <a:moveTo>
                    <a:pt x="6623" y="3999"/>
                  </a:moveTo>
                  <a:lnTo>
                    <a:pt x="6623" y="3999"/>
                  </a:lnTo>
                  <a:cubicBezTo>
                    <a:pt x="6657" y="4608"/>
                    <a:pt x="6644" y="5529"/>
                    <a:pt x="6636" y="6613"/>
                  </a:cubicBezTo>
                  <a:lnTo>
                    <a:pt x="6636" y="6613"/>
                  </a:lnTo>
                  <a:cubicBezTo>
                    <a:pt x="6644" y="6128"/>
                    <a:pt x="6654" y="5679"/>
                    <a:pt x="6654" y="5280"/>
                  </a:cubicBezTo>
                  <a:cubicBezTo>
                    <a:pt x="6654" y="4780"/>
                    <a:pt x="6654" y="4342"/>
                    <a:pt x="6623" y="3999"/>
                  </a:cubicBezTo>
                  <a:close/>
                  <a:moveTo>
                    <a:pt x="6636" y="6613"/>
                  </a:moveTo>
                  <a:cubicBezTo>
                    <a:pt x="6629" y="7001"/>
                    <a:pt x="6623" y="7412"/>
                    <a:pt x="6623" y="7841"/>
                  </a:cubicBezTo>
                  <a:cubicBezTo>
                    <a:pt x="6623" y="8218"/>
                    <a:pt x="6631" y="8612"/>
                    <a:pt x="6644" y="9014"/>
                  </a:cubicBezTo>
                  <a:lnTo>
                    <a:pt x="6644" y="9014"/>
                  </a:lnTo>
                  <a:cubicBezTo>
                    <a:pt x="6627" y="8168"/>
                    <a:pt x="6630" y="7353"/>
                    <a:pt x="6636" y="6613"/>
                  </a:cubicBezTo>
                  <a:close/>
                  <a:moveTo>
                    <a:pt x="6644" y="9014"/>
                  </a:moveTo>
                  <a:lnTo>
                    <a:pt x="6644" y="9014"/>
                  </a:lnTo>
                  <a:cubicBezTo>
                    <a:pt x="6647" y="9153"/>
                    <a:pt x="6650" y="9294"/>
                    <a:pt x="6654" y="9434"/>
                  </a:cubicBezTo>
                  <a:cubicBezTo>
                    <a:pt x="6654" y="9434"/>
                    <a:pt x="6654" y="9403"/>
                    <a:pt x="6654" y="9403"/>
                  </a:cubicBezTo>
                  <a:cubicBezTo>
                    <a:pt x="6654" y="9653"/>
                    <a:pt x="6654" y="9872"/>
                    <a:pt x="6685" y="10122"/>
                  </a:cubicBezTo>
                  <a:cubicBezTo>
                    <a:pt x="6670" y="9750"/>
                    <a:pt x="6655" y="9379"/>
                    <a:pt x="6644" y="9014"/>
                  </a:cubicBezTo>
                  <a:close/>
                  <a:moveTo>
                    <a:pt x="5436" y="2374"/>
                  </a:moveTo>
                  <a:lnTo>
                    <a:pt x="5436" y="2374"/>
                  </a:lnTo>
                  <a:cubicBezTo>
                    <a:pt x="5654" y="2499"/>
                    <a:pt x="5810" y="2593"/>
                    <a:pt x="5904" y="2624"/>
                  </a:cubicBezTo>
                  <a:cubicBezTo>
                    <a:pt x="6310" y="2781"/>
                    <a:pt x="6716" y="2937"/>
                    <a:pt x="7154" y="3093"/>
                  </a:cubicBezTo>
                  <a:cubicBezTo>
                    <a:pt x="6623" y="5248"/>
                    <a:pt x="6623" y="7435"/>
                    <a:pt x="6685" y="9653"/>
                  </a:cubicBezTo>
                  <a:cubicBezTo>
                    <a:pt x="6841" y="10653"/>
                    <a:pt x="6998" y="11684"/>
                    <a:pt x="7185" y="12714"/>
                  </a:cubicBezTo>
                  <a:cubicBezTo>
                    <a:pt x="7310" y="13558"/>
                    <a:pt x="7622" y="14589"/>
                    <a:pt x="8091" y="15495"/>
                  </a:cubicBezTo>
                  <a:cubicBezTo>
                    <a:pt x="7997" y="14089"/>
                    <a:pt x="8060" y="11933"/>
                    <a:pt x="8653" y="10090"/>
                  </a:cubicBezTo>
                  <a:cubicBezTo>
                    <a:pt x="9434" y="7779"/>
                    <a:pt x="7654" y="7310"/>
                    <a:pt x="7435" y="5904"/>
                  </a:cubicBezTo>
                  <a:lnTo>
                    <a:pt x="7435" y="5904"/>
                  </a:lnTo>
                  <a:lnTo>
                    <a:pt x="10715" y="7091"/>
                  </a:lnTo>
                  <a:cubicBezTo>
                    <a:pt x="10715" y="7091"/>
                    <a:pt x="7435" y="4686"/>
                    <a:pt x="7435" y="4061"/>
                  </a:cubicBezTo>
                  <a:lnTo>
                    <a:pt x="7435" y="4061"/>
                  </a:lnTo>
                  <a:cubicBezTo>
                    <a:pt x="9122" y="5061"/>
                    <a:pt x="11184" y="5155"/>
                    <a:pt x="11840" y="5155"/>
                  </a:cubicBezTo>
                  <a:lnTo>
                    <a:pt x="12027" y="5155"/>
                  </a:lnTo>
                  <a:cubicBezTo>
                    <a:pt x="11871" y="4936"/>
                    <a:pt x="8466" y="3811"/>
                    <a:pt x="8653" y="3686"/>
                  </a:cubicBezTo>
                  <a:cubicBezTo>
                    <a:pt x="8934" y="3499"/>
                    <a:pt x="9278" y="3437"/>
                    <a:pt x="9684" y="3437"/>
                  </a:cubicBezTo>
                  <a:cubicBezTo>
                    <a:pt x="10652" y="3437"/>
                    <a:pt x="11933" y="3811"/>
                    <a:pt x="13339" y="4061"/>
                  </a:cubicBezTo>
                  <a:cubicBezTo>
                    <a:pt x="12652" y="3437"/>
                    <a:pt x="9903" y="3062"/>
                    <a:pt x="8934" y="2968"/>
                  </a:cubicBezTo>
                  <a:cubicBezTo>
                    <a:pt x="7747" y="2905"/>
                    <a:pt x="6591" y="2718"/>
                    <a:pt x="5436" y="2374"/>
                  </a:cubicBezTo>
                  <a:close/>
                  <a:moveTo>
                    <a:pt x="875" y="19056"/>
                  </a:moveTo>
                  <a:cubicBezTo>
                    <a:pt x="861" y="19056"/>
                    <a:pt x="854" y="19056"/>
                    <a:pt x="849" y="19058"/>
                  </a:cubicBezTo>
                  <a:lnTo>
                    <a:pt x="849" y="19058"/>
                  </a:lnTo>
                  <a:cubicBezTo>
                    <a:pt x="858" y="19058"/>
                    <a:pt x="866" y="19057"/>
                    <a:pt x="875" y="19056"/>
                  </a:cubicBezTo>
                  <a:close/>
                  <a:moveTo>
                    <a:pt x="849" y="19058"/>
                  </a:moveTo>
                  <a:cubicBezTo>
                    <a:pt x="547" y="19087"/>
                    <a:pt x="274" y="19088"/>
                    <a:pt x="0" y="19118"/>
                  </a:cubicBezTo>
                  <a:lnTo>
                    <a:pt x="219" y="19118"/>
                  </a:lnTo>
                  <a:cubicBezTo>
                    <a:pt x="406" y="19118"/>
                    <a:pt x="625" y="19087"/>
                    <a:pt x="843" y="19087"/>
                  </a:cubicBezTo>
                  <a:cubicBezTo>
                    <a:pt x="843" y="19069"/>
                    <a:pt x="843" y="19062"/>
                    <a:pt x="849" y="19058"/>
                  </a:cubicBezTo>
                  <a:close/>
                </a:path>
              </a:pathLst>
            </a:custGeom>
            <a:solidFill>
              <a:srgbClr val="528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54"/>
            <p:cNvSpPr/>
            <p:nvPr/>
          </p:nvSpPr>
          <p:spPr>
            <a:xfrm>
              <a:off x="1656825" y="3896438"/>
              <a:ext cx="75000" cy="21100"/>
            </a:xfrm>
            <a:custGeom>
              <a:avLst/>
              <a:gdLst/>
              <a:ahLst/>
              <a:cxnLst/>
              <a:rect l="l" t="t" r="r" b="b"/>
              <a:pathLst>
                <a:path w="3000" h="844" extrusionOk="0">
                  <a:moveTo>
                    <a:pt x="2999" y="0"/>
                  </a:moveTo>
                  <a:cubicBezTo>
                    <a:pt x="2781" y="0"/>
                    <a:pt x="2562" y="31"/>
                    <a:pt x="2375" y="31"/>
                  </a:cubicBezTo>
                  <a:lnTo>
                    <a:pt x="2156" y="31"/>
                  </a:lnTo>
                  <a:cubicBezTo>
                    <a:pt x="1500" y="63"/>
                    <a:pt x="844" y="94"/>
                    <a:pt x="126" y="406"/>
                  </a:cubicBezTo>
                  <a:cubicBezTo>
                    <a:pt x="63" y="438"/>
                    <a:pt x="32" y="438"/>
                    <a:pt x="1" y="469"/>
                  </a:cubicBezTo>
                  <a:cubicBezTo>
                    <a:pt x="63" y="594"/>
                    <a:pt x="157" y="719"/>
                    <a:pt x="250" y="844"/>
                  </a:cubicBezTo>
                  <a:cubicBezTo>
                    <a:pt x="407" y="781"/>
                    <a:pt x="563" y="750"/>
                    <a:pt x="719" y="719"/>
                  </a:cubicBezTo>
                  <a:lnTo>
                    <a:pt x="1250" y="719"/>
                  </a:lnTo>
                  <a:cubicBezTo>
                    <a:pt x="1656" y="719"/>
                    <a:pt x="2094" y="750"/>
                    <a:pt x="2593" y="812"/>
                  </a:cubicBezTo>
                  <a:cubicBezTo>
                    <a:pt x="2750" y="531"/>
                    <a:pt x="2875" y="250"/>
                    <a:pt x="2999" y="0"/>
                  </a:cubicBezTo>
                  <a:close/>
                </a:path>
              </a:pathLst>
            </a:custGeom>
            <a:solidFill>
              <a:srgbClr val="4D8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54"/>
            <p:cNvSpPr/>
            <p:nvPr/>
          </p:nvSpPr>
          <p:spPr>
            <a:xfrm>
              <a:off x="1877050" y="3654338"/>
              <a:ext cx="85150" cy="274925"/>
            </a:xfrm>
            <a:custGeom>
              <a:avLst/>
              <a:gdLst/>
              <a:ahLst/>
              <a:cxnLst/>
              <a:rect l="l" t="t" r="r" b="b"/>
              <a:pathLst>
                <a:path w="3406" h="10997" extrusionOk="0">
                  <a:moveTo>
                    <a:pt x="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21"/>
                    <a:pt x="1" y="11"/>
                    <a:pt x="1" y="0"/>
                  </a:cubicBezTo>
                  <a:close/>
                  <a:moveTo>
                    <a:pt x="1" y="31"/>
                  </a:moveTo>
                  <a:cubicBezTo>
                    <a:pt x="1" y="267"/>
                    <a:pt x="2" y="477"/>
                    <a:pt x="32" y="714"/>
                  </a:cubicBezTo>
                  <a:lnTo>
                    <a:pt x="32" y="714"/>
                  </a:lnTo>
                  <a:cubicBezTo>
                    <a:pt x="21" y="485"/>
                    <a:pt x="11" y="256"/>
                    <a:pt x="1" y="31"/>
                  </a:cubicBezTo>
                  <a:close/>
                  <a:moveTo>
                    <a:pt x="32" y="714"/>
                  </a:moveTo>
                  <a:cubicBezTo>
                    <a:pt x="32" y="730"/>
                    <a:pt x="33" y="746"/>
                    <a:pt x="34" y="762"/>
                  </a:cubicBezTo>
                  <a:lnTo>
                    <a:pt x="34" y="762"/>
                  </a:lnTo>
                  <a:cubicBezTo>
                    <a:pt x="33" y="748"/>
                    <a:pt x="33" y="733"/>
                    <a:pt x="32" y="719"/>
                  </a:cubicBezTo>
                  <a:cubicBezTo>
                    <a:pt x="32" y="717"/>
                    <a:pt x="32" y="716"/>
                    <a:pt x="32" y="714"/>
                  </a:cubicBezTo>
                  <a:close/>
                  <a:moveTo>
                    <a:pt x="34" y="762"/>
                  </a:moveTo>
                  <a:lnTo>
                    <a:pt x="34" y="762"/>
                  </a:lnTo>
                  <a:cubicBezTo>
                    <a:pt x="41" y="947"/>
                    <a:pt x="49" y="1131"/>
                    <a:pt x="58" y="1315"/>
                  </a:cubicBezTo>
                  <a:lnTo>
                    <a:pt x="58" y="1315"/>
                  </a:lnTo>
                  <a:cubicBezTo>
                    <a:pt x="50" y="1131"/>
                    <a:pt x="42" y="947"/>
                    <a:pt x="34" y="762"/>
                  </a:cubicBezTo>
                  <a:close/>
                  <a:moveTo>
                    <a:pt x="32" y="250"/>
                  </a:moveTo>
                  <a:lnTo>
                    <a:pt x="32" y="250"/>
                  </a:lnTo>
                  <a:cubicBezTo>
                    <a:pt x="60" y="799"/>
                    <a:pt x="87" y="1348"/>
                    <a:pt x="93" y="1897"/>
                  </a:cubicBezTo>
                  <a:lnTo>
                    <a:pt x="93" y="1897"/>
                  </a:lnTo>
                  <a:cubicBezTo>
                    <a:pt x="80" y="1703"/>
                    <a:pt x="68" y="1510"/>
                    <a:pt x="58" y="1315"/>
                  </a:cubicBezTo>
                  <a:lnTo>
                    <a:pt x="58" y="1315"/>
                  </a:lnTo>
                  <a:cubicBezTo>
                    <a:pt x="70" y="1587"/>
                    <a:pt x="83" y="1858"/>
                    <a:pt x="95" y="2124"/>
                  </a:cubicBezTo>
                  <a:cubicBezTo>
                    <a:pt x="95" y="2048"/>
                    <a:pt x="94" y="1973"/>
                    <a:pt x="93" y="1897"/>
                  </a:cubicBezTo>
                  <a:lnTo>
                    <a:pt x="93" y="1897"/>
                  </a:lnTo>
                  <a:cubicBezTo>
                    <a:pt x="126" y="2374"/>
                    <a:pt x="168" y="2848"/>
                    <a:pt x="220" y="3311"/>
                  </a:cubicBezTo>
                  <a:lnTo>
                    <a:pt x="220" y="3343"/>
                  </a:lnTo>
                  <a:cubicBezTo>
                    <a:pt x="220" y="3343"/>
                    <a:pt x="220" y="3343"/>
                    <a:pt x="220" y="3374"/>
                  </a:cubicBezTo>
                  <a:cubicBezTo>
                    <a:pt x="719" y="7060"/>
                    <a:pt x="1344" y="8997"/>
                    <a:pt x="1532" y="10996"/>
                  </a:cubicBezTo>
                  <a:cubicBezTo>
                    <a:pt x="1594" y="10902"/>
                    <a:pt x="1657" y="10809"/>
                    <a:pt x="1688" y="10684"/>
                  </a:cubicBezTo>
                  <a:cubicBezTo>
                    <a:pt x="2094" y="10496"/>
                    <a:pt x="2469" y="10215"/>
                    <a:pt x="2906" y="9840"/>
                  </a:cubicBezTo>
                  <a:cubicBezTo>
                    <a:pt x="3062" y="9715"/>
                    <a:pt x="3218" y="9590"/>
                    <a:pt x="3406" y="9434"/>
                  </a:cubicBezTo>
                  <a:cubicBezTo>
                    <a:pt x="2750" y="9091"/>
                    <a:pt x="2094" y="8435"/>
                    <a:pt x="1688" y="7497"/>
                  </a:cubicBezTo>
                  <a:cubicBezTo>
                    <a:pt x="1594" y="7279"/>
                    <a:pt x="1500" y="6779"/>
                    <a:pt x="1438" y="6092"/>
                  </a:cubicBezTo>
                  <a:cubicBezTo>
                    <a:pt x="969" y="5186"/>
                    <a:pt x="657" y="4155"/>
                    <a:pt x="532" y="3311"/>
                  </a:cubicBezTo>
                  <a:cubicBezTo>
                    <a:pt x="345" y="2281"/>
                    <a:pt x="188" y="1250"/>
                    <a:pt x="32" y="250"/>
                  </a:cubicBezTo>
                  <a:close/>
                </a:path>
              </a:pathLst>
            </a:custGeom>
            <a:solidFill>
              <a:srgbClr val="4D8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54"/>
            <p:cNvSpPr/>
            <p:nvPr/>
          </p:nvSpPr>
          <p:spPr>
            <a:xfrm>
              <a:off x="1731800" y="3442688"/>
              <a:ext cx="157775" cy="453775"/>
            </a:xfrm>
            <a:custGeom>
              <a:avLst/>
              <a:gdLst/>
              <a:ahLst/>
              <a:cxnLst/>
              <a:rect l="l" t="t" r="r" b="b"/>
              <a:pathLst>
                <a:path w="6311" h="18151" extrusionOk="0">
                  <a:moveTo>
                    <a:pt x="5841" y="8692"/>
                  </a:moveTo>
                  <a:cubicBezTo>
                    <a:pt x="5842" y="8700"/>
                    <a:pt x="5842" y="8708"/>
                    <a:pt x="5842" y="8716"/>
                  </a:cubicBezTo>
                  <a:cubicBezTo>
                    <a:pt x="5842" y="8708"/>
                    <a:pt x="5842" y="8700"/>
                    <a:pt x="5841" y="8692"/>
                  </a:cubicBezTo>
                  <a:close/>
                  <a:moveTo>
                    <a:pt x="1781" y="0"/>
                  </a:moveTo>
                  <a:cubicBezTo>
                    <a:pt x="2468" y="781"/>
                    <a:pt x="3374" y="1844"/>
                    <a:pt x="3562" y="2125"/>
                  </a:cubicBezTo>
                  <a:cubicBezTo>
                    <a:pt x="3562" y="2125"/>
                    <a:pt x="3562" y="2156"/>
                    <a:pt x="3499" y="2156"/>
                  </a:cubicBezTo>
                  <a:cubicBezTo>
                    <a:pt x="3312" y="2156"/>
                    <a:pt x="2406" y="1844"/>
                    <a:pt x="1500" y="1531"/>
                  </a:cubicBezTo>
                  <a:cubicBezTo>
                    <a:pt x="1500" y="1687"/>
                    <a:pt x="1500" y="1875"/>
                    <a:pt x="1500" y="2062"/>
                  </a:cubicBezTo>
                  <a:cubicBezTo>
                    <a:pt x="2343" y="2468"/>
                    <a:pt x="3218" y="2843"/>
                    <a:pt x="3562" y="3124"/>
                  </a:cubicBezTo>
                  <a:cubicBezTo>
                    <a:pt x="3655" y="3218"/>
                    <a:pt x="2187" y="3562"/>
                    <a:pt x="1031" y="3812"/>
                  </a:cubicBezTo>
                  <a:cubicBezTo>
                    <a:pt x="938" y="4030"/>
                    <a:pt x="875" y="4218"/>
                    <a:pt x="813" y="4405"/>
                  </a:cubicBezTo>
                  <a:cubicBezTo>
                    <a:pt x="1781" y="4717"/>
                    <a:pt x="3156" y="5249"/>
                    <a:pt x="3562" y="5498"/>
                  </a:cubicBezTo>
                  <a:cubicBezTo>
                    <a:pt x="3718" y="5623"/>
                    <a:pt x="1250" y="6311"/>
                    <a:pt x="1469" y="6373"/>
                  </a:cubicBezTo>
                  <a:cubicBezTo>
                    <a:pt x="1875" y="6467"/>
                    <a:pt x="2781" y="7248"/>
                    <a:pt x="2843" y="7654"/>
                  </a:cubicBezTo>
                  <a:cubicBezTo>
                    <a:pt x="3312" y="10247"/>
                    <a:pt x="2749" y="11746"/>
                    <a:pt x="2343" y="14214"/>
                  </a:cubicBezTo>
                  <a:cubicBezTo>
                    <a:pt x="2156" y="15307"/>
                    <a:pt x="2218" y="17557"/>
                    <a:pt x="844" y="17963"/>
                  </a:cubicBezTo>
                  <a:cubicBezTo>
                    <a:pt x="563" y="18025"/>
                    <a:pt x="282" y="18088"/>
                    <a:pt x="32" y="18119"/>
                  </a:cubicBezTo>
                  <a:cubicBezTo>
                    <a:pt x="0" y="18119"/>
                    <a:pt x="0" y="18119"/>
                    <a:pt x="0" y="18150"/>
                  </a:cubicBezTo>
                  <a:cubicBezTo>
                    <a:pt x="750" y="18056"/>
                    <a:pt x="1562" y="17838"/>
                    <a:pt x="2406" y="17650"/>
                  </a:cubicBezTo>
                  <a:cubicBezTo>
                    <a:pt x="2625" y="15807"/>
                    <a:pt x="3312" y="14214"/>
                    <a:pt x="3780" y="11871"/>
                  </a:cubicBezTo>
                  <a:cubicBezTo>
                    <a:pt x="4593" y="7654"/>
                    <a:pt x="4624" y="5186"/>
                    <a:pt x="4999" y="2781"/>
                  </a:cubicBezTo>
                  <a:lnTo>
                    <a:pt x="5748" y="2781"/>
                  </a:lnTo>
                  <a:cubicBezTo>
                    <a:pt x="5748" y="2843"/>
                    <a:pt x="5780" y="2937"/>
                    <a:pt x="5780" y="3031"/>
                  </a:cubicBezTo>
                  <a:cubicBezTo>
                    <a:pt x="5780" y="3031"/>
                    <a:pt x="5780" y="3031"/>
                    <a:pt x="5780" y="3062"/>
                  </a:cubicBezTo>
                  <a:cubicBezTo>
                    <a:pt x="5842" y="4155"/>
                    <a:pt x="5748" y="6248"/>
                    <a:pt x="5811" y="8497"/>
                  </a:cubicBezTo>
                  <a:cubicBezTo>
                    <a:pt x="5811" y="8554"/>
                    <a:pt x="5837" y="8611"/>
                    <a:pt x="5841" y="8692"/>
                  </a:cubicBezTo>
                  <a:lnTo>
                    <a:pt x="5841" y="8692"/>
                  </a:lnTo>
                  <a:cubicBezTo>
                    <a:pt x="5780" y="6483"/>
                    <a:pt x="5782" y="4304"/>
                    <a:pt x="6311" y="2156"/>
                  </a:cubicBezTo>
                  <a:cubicBezTo>
                    <a:pt x="5873" y="2000"/>
                    <a:pt x="5467" y="1844"/>
                    <a:pt x="5061" y="1687"/>
                  </a:cubicBezTo>
                  <a:cubicBezTo>
                    <a:pt x="4967" y="1656"/>
                    <a:pt x="4811" y="1562"/>
                    <a:pt x="4593" y="1437"/>
                  </a:cubicBezTo>
                  <a:lnTo>
                    <a:pt x="4561" y="1437"/>
                  </a:lnTo>
                  <a:cubicBezTo>
                    <a:pt x="4155" y="1312"/>
                    <a:pt x="3687" y="1031"/>
                    <a:pt x="3218" y="688"/>
                  </a:cubicBezTo>
                  <a:cubicBezTo>
                    <a:pt x="2625" y="375"/>
                    <a:pt x="2062" y="63"/>
                    <a:pt x="1781" y="0"/>
                  </a:cubicBezTo>
                  <a:close/>
                </a:path>
              </a:pathLst>
            </a:custGeom>
            <a:solidFill>
              <a:srgbClr val="4D8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54"/>
            <p:cNvSpPr/>
            <p:nvPr/>
          </p:nvSpPr>
          <p:spPr>
            <a:xfrm>
              <a:off x="1721650" y="3883938"/>
              <a:ext cx="70300" cy="53125"/>
            </a:xfrm>
            <a:custGeom>
              <a:avLst/>
              <a:gdLst/>
              <a:ahLst/>
              <a:cxnLst/>
              <a:rect l="l" t="t" r="r" b="b"/>
              <a:pathLst>
                <a:path w="2812" h="2125" extrusionOk="0">
                  <a:moveTo>
                    <a:pt x="2812" y="0"/>
                  </a:moveTo>
                  <a:cubicBezTo>
                    <a:pt x="1968" y="188"/>
                    <a:pt x="1156" y="406"/>
                    <a:pt x="406" y="500"/>
                  </a:cubicBezTo>
                  <a:cubicBezTo>
                    <a:pt x="282" y="750"/>
                    <a:pt x="157" y="1031"/>
                    <a:pt x="0" y="1312"/>
                  </a:cubicBezTo>
                  <a:cubicBezTo>
                    <a:pt x="1031" y="1437"/>
                    <a:pt x="2156" y="1718"/>
                    <a:pt x="2781" y="2125"/>
                  </a:cubicBezTo>
                  <a:cubicBezTo>
                    <a:pt x="2749" y="1781"/>
                    <a:pt x="2749" y="1437"/>
                    <a:pt x="2749" y="1125"/>
                  </a:cubicBezTo>
                  <a:cubicBezTo>
                    <a:pt x="2749" y="750"/>
                    <a:pt x="2749" y="375"/>
                    <a:pt x="2812" y="0"/>
                  </a:cubicBezTo>
                  <a:close/>
                </a:path>
              </a:pathLst>
            </a:custGeom>
            <a:solidFill>
              <a:srgbClr val="4A8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54"/>
            <p:cNvSpPr/>
            <p:nvPr/>
          </p:nvSpPr>
          <p:spPr>
            <a:xfrm>
              <a:off x="1877050" y="3655113"/>
              <a:ext cx="2375" cy="52350"/>
            </a:xfrm>
            <a:custGeom>
              <a:avLst/>
              <a:gdLst/>
              <a:ahLst/>
              <a:cxnLst/>
              <a:rect l="l" t="t" r="r" b="b"/>
              <a:pathLst>
                <a:path w="95" h="2094" extrusionOk="0">
                  <a:moveTo>
                    <a:pt x="1" y="0"/>
                  </a:moveTo>
                  <a:cubicBezTo>
                    <a:pt x="1" y="6"/>
                    <a:pt x="1" y="13"/>
                    <a:pt x="2" y="19"/>
                  </a:cubicBezTo>
                  <a:lnTo>
                    <a:pt x="2" y="19"/>
                  </a:lnTo>
                  <a:cubicBezTo>
                    <a:pt x="1" y="13"/>
                    <a:pt x="1" y="6"/>
                    <a:pt x="1" y="0"/>
                  </a:cubicBezTo>
                  <a:close/>
                  <a:moveTo>
                    <a:pt x="2" y="19"/>
                  </a:moveTo>
                  <a:lnTo>
                    <a:pt x="2" y="19"/>
                  </a:lnTo>
                  <a:cubicBezTo>
                    <a:pt x="33" y="700"/>
                    <a:pt x="64" y="1412"/>
                    <a:pt x="95" y="2093"/>
                  </a:cubicBezTo>
                  <a:cubicBezTo>
                    <a:pt x="95" y="1469"/>
                    <a:pt x="63" y="844"/>
                    <a:pt x="32" y="219"/>
                  </a:cubicBezTo>
                  <a:cubicBezTo>
                    <a:pt x="32" y="134"/>
                    <a:pt x="7" y="75"/>
                    <a:pt x="2" y="19"/>
                  </a:cubicBezTo>
                  <a:close/>
                </a:path>
              </a:pathLst>
            </a:custGeom>
            <a:solidFill>
              <a:srgbClr val="4A8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54"/>
            <p:cNvSpPr/>
            <p:nvPr/>
          </p:nvSpPr>
          <p:spPr>
            <a:xfrm>
              <a:off x="1612300" y="3908138"/>
              <a:ext cx="50800" cy="39850"/>
            </a:xfrm>
            <a:custGeom>
              <a:avLst/>
              <a:gdLst/>
              <a:ahLst/>
              <a:cxnLst/>
              <a:rect l="l" t="t" r="r" b="b"/>
              <a:pathLst>
                <a:path w="2032" h="1594" extrusionOk="0">
                  <a:moveTo>
                    <a:pt x="1782" y="1"/>
                  </a:moveTo>
                  <a:cubicBezTo>
                    <a:pt x="1188" y="282"/>
                    <a:pt x="594" y="969"/>
                    <a:pt x="1" y="1032"/>
                  </a:cubicBezTo>
                  <a:cubicBezTo>
                    <a:pt x="32" y="1250"/>
                    <a:pt x="32" y="1438"/>
                    <a:pt x="63" y="1594"/>
                  </a:cubicBezTo>
                  <a:cubicBezTo>
                    <a:pt x="501" y="1250"/>
                    <a:pt x="1282" y="626"/>
                    <a:pt x="2031" y="376"/>
                  </a:cubicBezTo>
                  <a:cubicBezTo>
                    <a:pt x="1938" y="251"/>
                    <a:pt x="1844" y="126"/>
                    <a:pt x="1782" y="1"/>
                  </a:cubicBezTo>
                  <a:close/>
                </a:path>
              </a:pathLst>
            </a:custGeom>
            <a:solidFill>
              <a:srgbClr val="488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54"/>
            <p:cNvSpPr/>
            <p:nvPr/>
          </p:nvSpPr>
          <p:spPr>
            <a:xfrm>
              <a:off x="1915325" y="3875338"/>
              <a:ext cx="132800" cy="58600"/>
            </a:xfrm>
            <a:custGeom>
              <a:avLst/>
              <a:gdLst/>
              <a:ahLst/>
              <a:cxnLst/>
              <a:rect l="l" t="t" r="r" b="b"/>
              <a:pathLst>
                <a:path w="5312" h="2344" extrusionOk="0">
                  <a:moveTo>
                    <a:pt x="5311" y="1"/>
                  </a:moveTo>
                  <a:cubicBezTo>
                    <a:pt x="4624" y="188"/>
                    <a:pt x="3780" y="657"/>
                    <a:pt x="3156" y="813"/>
                  </a:cubicBezTo>
                  <a:cubicBezTo>
                    <a:pt x="3062" y="844"/>
                    <a:pt x="2937" y="844"/>
                    <a:pt x="2843" y="844"/>
                  </a:cubicBezTo>
                  <a:cubicBezTo>
                    <a:pt x="2531" y="844"/>
                    <a:pt x="2187" y="750"/>
                    <a:pt x="1875" y="594"/>
                  </a:cubicBezTo>
                  <a:cubicBezTo>
                    <a:pt x="1687" y="750"/>
                    <a:pt x="1531" y="875"/>
                    <a:pt x="1375" y="1000"/>
                  </a:cubicBezTo>
                  <a:cubicBezTo>
                    <a:pt x="938" y="1375"/>
                    <a:pt x="563" y="1656"/>
                    <a:pt x="157" y="1844"/>
                  </a:cubicBezTo>
                  <a:cubicBezTo>
                    <a:pt x="126" y="1969"/>
                    <a:pt x="63" y="2062"/>
                    <a:pt x="1" y="2156"/>
                  </a:cubicBezTo>
                  <a:cubicBezTo>
                    <a:pt x="1" y="2219"/>
                    <a:pt x="1" y="2281"/>
                    <a:pt x="1" y="2344"/>
                  </a:cubicBezTo>
                  <a:cubicBezTo>
                    <a:pt x="875" y="1656"/>
                    <a:pt x="2937" y="1250"/>
                    <a:pt x="4124" y="1250"/>
                  </a:cubicBezTo>
                  <a:cubicBezTo>
                    <a:pt x="4561" y="907"/>
                    <a:pt x="4968" y="469"/>
                    <a:pt x="5311" y="1"/>
                  </a:cubicBezTo>
                  <a:close/>
                </a:path>
              </a:pathLst>
            </a:custGeom>
            <a:solidFill>
              <a:srgbClr val="488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54"/>
            <p:cNvSpPr/>
            <p:nvPr/>
          </p:nvSpPr>
          <p:spPr>
            <a:xfrm>
              <a:off x="2080100" y="3913613"/>
              <a:ext cx="1600" cy="17975"/>
            </a:xfrm>
            <a:custGeom>
              <a:avLst/>
              <a:gdLst/>
              <a:ahLst/>
              <a:cxnLst/>
              <a:rect l="l" t="t" r="r" b="b"/>
              <a:pathLst>
                <a:path w="64" h="719" extrusionOk="0">
                  <a:moveTo>
                    <a:pt x="63" y="1"/>
                  </a:moveTo>
                  <a:cubicBezTo>
                    <a:pt x="63" y="135"/>
                    <a:pt x="52" y="270"/>
                    <a:pt x="43" y="397"/>
                  </a:cubicBezTo>
                  <a:lnTo>
                    <a:pt x="43" y="397"/>
                  </a:lnTo>
                  <a:cubicBezTo>
                    <a:pt x="55" y="276"/>
                    <a:pt x="63" y="147"/>
                    <a:pt x="63" y="1"/>
                  </a:cubicBezTo>
                  <a:close/>
                  <a:moveTo>
                    <a:pt x="43" y="397"/>
                  </a:moveTo>
                  <a:lnTo>
                    <a:pt x="43" y="397"/>
                  </a:lnTo>
                  <a:cubicBezTo>
                    <a:pt x="32" y="504"/>
                    <a:pt x="17" y="604"/>
                    <a:pt x="3" y="704"/>
                  </a:cubicBezTo>
                  <a:lnTo>
                    <a:pt x="3" y="704"/>
                  </a:lnTo>
                  <a:cubicBezTo>
                    <a:pt x="10" y="678"/>
                    <a:pt x="32" y="651"/>
                    <a:pt x="32" y="625"/>
                  </a:cubicBezTo>
                  <a:cubicBezTo>
                    <a:pt x="32" y="553"/>
                    <a:pt x="37" y="477"/>
                    <a:pt x="43" y="397"/>
                  </a:cubicBezTo>
                  <a:close/>
                  <a:moveTo>
                    <a:pt x="3" y="704"/>
                  </a:moveTo>
                  <a:cubicBezTo>
                    <a:pt x="2" y="709"/>
                    <a:pt x="1" y="714"/>
                    <a:pt x="1" y="719"/>
                  </a:cubicBezTo>
                  <a:cubicBezTo>
                    <a:pt x="2" y="714"/>
                    <a:pt x="2" y="709"/>
                    <a:pt x="3" y="704"/>
                  </a:cubicBezTo>
                  <a:close/>
                </a:path>
              </a:pathLst>
            </a:custGeom>
            <a:solidFill>
              <a:srgbClr val="B5C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54"/>
            <p:cNvSpPr/>
            <p:nvPr/>
          </p:nvSpPr>
          <p:spPr>
            <a:xfrm>
              <a:off x="2080100" y="3929238"/>
              <a:ext cx="825" cy="2350"/>
            </a:xfrm>
            <a:custGeom>
              <a:avLst/>
              <a:gdLst/>
              <a:ahLst/>
              <a:cxnLst/>
              <a:rect l="l" t="t" r="r" b="b"/>
              <a:pathLst>
                <a:path w="33" h="94" extrusionOk="0">
                  <a:moveTo>
                    <a:pt x="1" y="94"/>
                  </a:moveTo>
                  <a:lnTo>
                    <a:pt x="1" y="94"/>
                  </a:lnTo>
                  <a:cubicBezTo>
                    <a:pt x="1" y="63"/>
                    <a:pt x="32" y="31"/>
                    <a:pt x="32" y="0"/>
                  </a:cubicBezTo>
                  <a:cubicBezTo>
                    <a:pt x="32" y="31"/>
                    <a:pt x="1" y="63"/>
                    <a:pt x="1" y="94"/>
                  </a:cubicBezTo>
                  <a:close/>
                </a:path>
              </a:pathLst>
            </a:custGeom>
            <a:solidFill>
              <a:srgbClr val="9EB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54"/>
            <p:cNvSpPr/>
            <p:nvPr/>
          </p:nvSpPr>
          <p:spPr>
            <a:xfrm>
              <a:off x="1616225" y="3244313"/>
              <a:ext cx="498275" cy="595900"/>
            </a:xfrm>
            <a:custGeom>
              <a:avLst/>
              <a:gdLst/>
              <a:ahLst/>
              <a:cxnLst/>
              <a:rect l="l" t="t" r="r" b="b"/>
              <a:pathLst>
                <a:path w="19931" h="23836" extrusionOk="0">
                  <a:moveTo>
                    <a:pt x="1343" y="1"/>
                  </a:moveTo>
                  <a:cubicBezTo>
                    <a:pt x="1218" y="1938"/>
                    <a:pt x="1156" y="3281"/>
                    <a:pt x="1156" y="5593"/>
                  </a:cubicBezTo>
                  <a:cubicBezTo>
                    <a:pt x="1156" y="6998"/>
                    <a:pt x="531" y="8310"/>
                    <a:pt x="0" y="13621"/>
                  </a:cubicBezTo>
                  <a:cubicBezTo>
                    <a:pt x="94" y="12809"/>
                    <a:pt x="188" y="12090"/>
                    <a:pt x="250" y="11434"/>
                  </a:cubicBezTo>
                  <a:lnTo>
                    <a:pt x="250" y="11434"/>
                  </a:lnTo>
                  <a:cubicBezTo>
                    <a:pt x="281" y="12309"/>
                    <a:pt x="250" y="13309"/>
                    <a:pt x="219" y="14308"/>
                  </a:cubicBezTo>
                  <a:cubicBezTo>
                    <a:pt x="1843" y="12121"/>
                    <a:pt x="1687" y="9029"/>
                    <a:pt x="1812" y="6467"/>
                  </a:cubicBezTo>
                  <a:cubicBezTo>
                    <a:pt x="1874" y="4937"/>
                    <a:pt x="1843" y="2968"/>
                    <a:pt x="3249" y="2031"/>
                  </a:cubicBezTo>
                  <a:cubicBezTo>
                    <a:pt x="3499" y="1875"/>
                    <a:pt x="3811" y="1813"/>
                    <a:pt x="4124" y="1813"/>
                  </a:cubicBezTo>
                  <a:cubicBezTo>
                    <a:pt x="4655" y="1813"/>
                    <a:pt x="5248" y="1969"/>
                    <a:pt x="5654" y="2125"/>
                  </a:cubicBezTo>
                  <a:cubicBezTo>
                    <a:pt x="7123" y="2656"/>
                    <a:pt x="8528" y="3031"/>
                    <a:pt x="10059" y="3031"/>
                  </a:cubicBezTo>
                  <a:cubicBezTo>
                    <a:pt x="10340" y="3031"/>
                    <a:pt x="10621" y="3031"/>
                    <a:pt x="10902" y="3000"/>
                  </a:cubicBezTo>
                  <a:cubicBezTo>
                    <a:pt x="11871" y="2906"/>
                    <a:pt x="13620" y="2406"/>
                    <a:pt x="15151" y="2406"/>
                  </a:cubicBezTo>
                  <a:cubicBezTo>
                    <a:pt x="16307" y="2406"/>
                    <a:pt x="17338" y="2687"/>
                    <a:pt x="17869" y="3562"/>
                  </a:cubicBezTo>
                  <a:cubicBezTo>
                    <a:pt x="19274" y="5905"/>
                    <a:pt x="18306" y="8685"/>
                    <a:pt x="18494" y="11247"/>
                  </a:cubicBezTo>
                  <a:cubicBezTo>
                    <a:pt x="18618" y="13059"/>
                    <a:pt x="19056" y="14995"/>
                    <a:pt x="18931" y="16838"/>
                  </a:cubicBezTo>
                  <a:cubicBezTo>
                    <a:pt x="18806" y="18838"/>
                    <a:pt x="18431" y="20775"/>
                    <a:pt x="18212" y="22743"/>
                  </a:cubicBezTo>
                  <a:cubicBezTo>
                    <a:pt x="18150" y="23117"/>
                    <a:pt x="18087" y="23492"/>
                    <a:pt x="17962" y="23836"/>
                  </a:cubicBezTo>
                  <a:cubicBezTo>
                    <a:pt x="18337" y="23586"/>
                    <a:pt x="18650" y="23274"/>
                    <a:pt x="18962" y="22961"/>
                  </a:cubicBezTo>
                  <a:cubicBezTo>
                    <a:pt x="19399" y="18026"/>
                    <a:pt x="19930" y="10716"/>
                    <a:pt x="19930" y="6530"/>
                  </a:cubicBezTo>
                  <a:cubicBezTo>
                    <a:pt x="19930" y="4312"/>
                    <a:pt x="19649" y="2312"/>
                    <a:pt x="19431" y="219"/>
                  </a:cubicBezTo>
                  <a:cubicBezTo>
                    <a:pt x="17213" y="1594"/>
                    <a:pt x="13402" y="2219"/>
                    <a:pt x="10746" y="2219"/>
                  </a:cubicBezTo>
                  <a:lnTo>
                    <a:pt x="10621" y="2219"/>
                  </a:lnTo>
                  <a:cubicBezTo>
                    <a:pt x="7279" y="2187"/>
                    <a:pt x="4280" y="1781"/>
                    <a:pt x="1343" y="1"/>
                  </a:cubicBezTo>
                  <a:close/>
                </a:path>
              </a:pathLst>
            </a:custGeom>
            <a:solidFill>
              <a:srgbClr val="467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54"/>
            <p:cNvSpPr/>
            <p:nvPr/>
          </p:nvSpPr>
          <p:spPr>
            <a:xfrm>
              <a:off x="1613875" y="3530163"/>
              <a:ext cx="9400" cy="82025"/>
            </a:xfrm>
            <a:custGeom>
              <a:avLst/>
              <a:gdLst/>
              <a:ahLst/>
              <a:cxnLst/>
              <a:rect l="l" t="t" r="r" b="b"/>
              <a:pathLst>
                <a:path w="376" h="3281" extrusionOk="0">
                  <a:moveTo>
                    <a:pt x="344" y="0"/>
                  </a:moveTo>
                  <a:cubicBezTo>
                    <a:pt x="282" y="656"/>
                    <a:pt x="188" y="1375"/>
                    <a:pt x="94" y="2187"/>
                  </a:cubicBezTo>
                  <a:cubicBezTo>
                    <a:pt x="63" y="2562"/>
                    <a:pt x="32" y="2905"/>
                    <a:pt x="0" y="3280"/>
                  </a:cubicBezTo>
                  <a:cubicBezTo>
                    <a:pt x="125" y="3155"/>
                    <a:pt x="219" y="2999"/>
                    <a:pt x="313" y="2874"/>
                  </a:cubicBezTo>
                  <a:cubicBezTo>
                    <a:pt x="344" y="1875"/>
                    <a:pt x="375" y="875"/>
                    <a:pt x="344" y="0"/>
                  </a:cubicBezTo>
                  <a:close/>
                </a:path>
              </a:pathLst>
            </a:custGeom>
            <a:solidFill>
              <a:srgbClr val="447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54"/>
            <p:cNvSpPr/>
            <p:nvPr/>
          </p:nvSpPr>
          <p:spPr>
            <a:xfrm>
              <a:off x="2081675" y="3818338"/>
              <a:ext cx="8625" cy="95300"/>
            </a:xfrm>
            <a:custGeom>
              <a:avLst/>
              <a:gdLst/>
              <a:ahLst/>
              <a:cxnLst/>
              <a:rect l="l" t="t" r="r" b="b"/>
              <a:pathLst>
                <a:path w="345" h="3812" extrusionOk="0">
                  <a:moveTo>
                    <a:pt x="344" y="0"/>
                  </a:moveTo>
                  <a:cubicBezTo>
                    <a:pt x="282" y="712"/>
                    <a:pt x="228" y="1370"/>
                    <a:pt x="178" y="1963"/>
                  </a:cubicBezTo>
                  <a:lnTo>
                    <a:pt x="178" y="1963"/>
                  </a:lnTo>
                  <a:cubicBezTo>
                    <a:pt x="231" y="1367"/>
                    <a:pt x="288" y="706"/>
                    <a:pt x="344" y="0"/>
                  </a:cubicBezTo>
                  <a:close/>
                  <a:moveTo>
                    <a:pt x="178" y="1963"/>
                  </a:moveTo>
                  <a:lnTo>
                    <a:pt x="178" y="1963"/>
                  </a:lnTo>
                  <a:cubicBezTo>
                    <a:pt x="113" y="2687"/>
                    <a:pt x="52" y="3315"/>
                    <a:pt x="0" y="3811"/>
                  </a:cubicBezTo>
                  <a:cubicBezTo>
                    <a:pt x="32" y="3718"/>
                    <a:pt x="32" y="3655"/>
                    <a:pt x="32" y="3562"/>
                  </a:cubicBezTo>
                  <a:cubicBezTo>
                    <a:pt x="79" y="3104"/>
                    <a:pt x="126" y="2568"/>
                    <a:pt x="178" y="1963"/>
                  </a:cubicBezTo>
                  <a:close/>
                </a:path>
              </a:pathLst>
            </a:custGeom>
            <a:solidFill>
              <a:srgbClr val="467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54"/>
            <p:cNvSpPr/>
            <p:nvPr/>
          </p:nvSpPr>
          <p:spPr>
            <a:xfrm>
              <a:off x="2048100" y="3818338"/>
              <a:ext cx="42200" cy="89050"/>
            </a:xfrm>
            <a:custGeom>
              <a:avLst/>
              <a:gdLst/>
              <a:ahLst/>
              <a:cxnLst/>
              <a:rect l="l" t="t" r="r" b="b"/>
              <a:pathLst>
                <a:path w="1688" h="3562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375" y="313"/>
                    <a:pt x="1062" y="625"/>
                    <a:pt x="687" y="875"/>
                  </a:cubicBezTo>
                  <a:cubicBezTo>
                    <a:pt x="531" y="1406"/>
                    <a:pt x="281" y="1875"/>
                    <a:pt x="0" y="2281"/>
                  </a:cubicBezTo>
                  <a:cubicBezTo>
                    <a:pt x="188" y="2249"/>
                    <a:pt x="344" y="2218"/>
                    <a:pt x="469" y="2218"/>
                  </a:cubicBezTo>
                  <a:cubicBezTo>
                    <a:pt x="1000" y="2218"/>
                    <a:pt x="1375" y="2531"/>
                    <a:pt x="1375" y="3562"/>
                  </a:cubicBezTo>
                  <a:cubicBezTo>
                    <a:pt x="1468" y="2656"/>
                    <a:pt x="1562" y="1437"/>
                    <a:pt x="1687" y="0"/>
                  </a:cubicBezTo>
                  <a:close/>
                </a:path>
              </a:pathLst>
            </a:custGeom>
            <a:solidFill>
              <a:srgbClr val="447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54"/>
            <p:cNvSpPr/>
            <p:nvPr/>
          </p:nvSpPr>
          <p:spPr>
            <a:xfrm>
              <a:off x="2080900" y="3907363"/>
              <a:ext cx="1575" cy="21900"/>
            </a:xfrm>
            <a:custGeom>
              <a:avLst/>
              <a:gdLst/>
              <a:ahLst/>
              <a:cxnLst/>
              <a:rect l="l" t="t" r="r" b="b"/>
              <a:pathLst>
                <a:path w="63" h="876" extrusionOk="0">
                  <a:moveTo>
                    <a:pt x="63" y="1"/>
                  </a:moveTo>
                  <a:cubicBezTo>
                    <a:pt x="56" y="74"/>
                    <a:pt x="49" y="144"/>
                    <a:pt x="43" y="212"/>
                  </a:cubicBezTo>
                  <a:lnTo>
                    <a:pt x="43" y="212"/>
                  </a:lnTo>
                  <a:cubicBezTo>
                    <a:pt x="63" y="138"/>
                    <a:pt x="63" y="81"/>
                    <a:pt x="63" y="1"/>
                  </a:cubicBezTo>
                  <a:close/>
                  <a:moveTo>
                    <a:pt x="43" y="212"/>
                  </a:moveTo>
                  <a:cubicBezTo>
                    <a:pt x="40" y="224"/>
                    <a:pt x="36" y="237"/>
                    <a:pt x="31" y="250"/>
                  </a:cubicBezTo>
                  <a:cubicBezTo>
                    <a:pt x="31" y="289"/>
                    <a:pt x="30" y="328"/>
                    <a:pt x="29" y="366"/>
                  </a:cubicBezTo>
                  <a:lnTo>
                    <a:pt x="29" y="366"/>
                  </a:lnTo>
                  <a:cubicBezTo>
                    <a:pt x="33" y="316"/>
                    <a:pt x="38" y="265"/>
                    <a:pt x="43" y="212"/>
                  </a:cubicBezTo>
                  <a:close/>
                  <a:moveTo>
                    <a:pt x="29" y="366"/>
                  </a:moveTo>
                  <a:cubicBezTo>
                    <a:pt x="12" y="553"/>
                    <a:pt x="0" y="720"/>
                    <a:pt x="0" y="875"/>
                  </a:cubicBezTo>
                  <a:cubicBezTo>
                    <a:pt x="0" y="721"/>
                    <a:pt x="21" y="545"/>
                    <a:pt x="29" y="366"/>
                  </a:cubicBezTo>
                  <a:close/>
                </a:path>
              </a:pathLst>
            </a:custGeom>
            <a:solidFill>
              <a:srgbClr val="4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54"/>
            <p:cNvSpPr/>
            <p:nvPr/>
          </p:nvSpPr>
          <p:spPr>
            <a:xfrm>
              <a:off x="2018425" y="3873788"/>
              <a:ext cx="64050" cy="57800"/>
            </a:xfrm>
            <a:custGeom>
              <a:avLst/>
              <a:gdLst/>
              <a:ahLst/>
              <a:cxnLst/>
              <a:rect l="l" t="t" r="r" b="b"/>
              <a:pathLst>
                <a:path w="2562" h="2312" extrusionOk="0">
                  <a:moveTo>
                    <a:pt x="1656" y="0"/>
                  </a:moveTo>
                  <a:cubicBezTo>
                    <a:pt x="1531" y="0"/>
                    <a:pt x="1375" y="31"/>
                    <a:pt x="1187" y="63"/>
                  </a:cubicBezTo>
                  <a:cubicBezTo>
                    <a:pt x="844" y="531"/>
                    <a:pt x="437" y="969"/>
                    <a:pt x="0" y="1312"/>
                  </a:cubicBezTo>
                  <a:lnTo>
                    <a:pt x="250" y="1312"/>
                  </a:lnTo>
                  <a:cubicBezTo>
                    <a:pt x="1031" y="1375"/>
                    <a:pt x="1906" y="1906"/>
                    <a:pt x="2468" y="2312"/>
                  </a:cubicBezTo>
                  <a:cubicBezTo>
                    <a:pt x="2468" y="2281"/>
                    <a:pt x="2499" y="2249"/>
                    <a:pt x="2499" y="2218"/>
                  </a:cubicBezTo>
                  <a:cubicBezTo>
                    <a:pt x="2499" y="1968"/>
                    <a:pt x="2530" y="1687"/>
                    <a:pt x="2562" y="1344"/>
                  </a:cubicBezTo>
                  <a:cubicBezTo>
                    <a:pt x="2562" y="313"/>
                    <a:pt x="2187" y="0"/>
                    <a:pt x="1656" y="0"/>
                  </a:cubicBezTo>
                  <a:close/>
                </a:path>
              </a:pathLst>
            </a:custGeom>
            <a:solidFill>
              <a:srgbClr val="417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54"/>
            <p:cNvSpPr/>
            <p:nvPr/>
          </p:nvSpPr>
          <p:spPr>
            <a:xfrm>
              <a:off x="1613100" y="4516513"/>
              <a:ext cx="231975" cy="179425"/>
            </a:xfrm>
            <a:custGeom>
              <a:avLst/>
              <a:gdLst/>
              <a:ahLst/>
              <a:cxnLst/>
              <a:rect l="l" t="t" r="r" b="b"/>
              <a:pathLst>
                <a:path w="9279" h="7177" extrusionOk="0">
                  <a:moveTo>
                    <a:pt x="8778" y="1"/>
                  </a:moveTo>
                  <a:cubicBezTo>
                    <a:pt x="8029" y="1313"/>
                    <a:pt x="6841" y="2219"/>
                    <a:pt x="6123" y="3593"/>
                  </a:cubicBezTo>
                  <a:cubicBezTo>
                    <a:pt x="5686" y="4437"/>
                    <a:pt x="5123" y="5124"/>
                    <a:pt x="4217" y="5530"/>
                  </a:cubicBezTo>
                  <a:cubicBezTo>
                    <a:pt x="3650" y="5762"/>
                    <a:pt x="3019" y="5914"/>
                    <a:pt x="2414" y="5914"/>
                  </a:cubicBezTo>
                  <a:cubicBezTo>
                    <a:pt x="1553" y="5914"/>
                    <a:pt x="745" y="5606"/>
                    <a:pt x="250" y="4780"/>
                  </a:cubicBezTo>
                  <a:cubicBezTo>
                    <a:pt x="0" y="5030"/>
                    <a:pt x="63" y="5343"/>
                    <a:pt x="125" y="5718"/>
                  </a:cubicBezTo>
                  <a:cubicBezTo>
                    <a:pt x="188" y="6592"/>
                    <a:pt x="1375" y="6873"/>
                    <a:pt x="1781" y="6998"/>
                  </a:cubicBezTo>
                  <a:cubicBezTo>
                    <a:pt x="2206" y="7116"/>
                    <a:pt x="2649" y="7177"/>
                    <a:pt x="3087" y="7177"/>
                  </a:cubicBezTo>
                  <a:cubicBezTo>
                    <a:pt x="4386" y="7177"/>
                    <a:pt x="5640" y="6644"/>
                    <a:pt x="6248" y="5499"/>
                  </a:cubicBezTo>
                  <a:cubicBezTo>
                    <a:pt x="6435" y="5124"/>
                    <a:pt x="6810" y="3906"/>
                    <a:pt x="6904" y="3812"/>
                  </a:cubicBezTo>
                  <a:cubicBezTo>
                    <a:pt x="6904" y="3812"/>
                    <a:pt x="7248" y="4031"/>
                    <a:pt x="7435" y="4031"/>
                  </a:cubicBezTo>
                  <a:cubicBezTo>
                    <a:pt x="7904" y="4031"/>
                    <a:pt x="8810" y="3312"/>
                    <a:pt x="9247" y="2812"/>
                  </a:cubicBezTo>
                  <a:cubicBezTo>
                    <a:pt x="9278" y="2375"/>
                    <a:pt x="9278" y="282"/>
                    <a:pt x="9247" y="63"/>
                  </a:cubicBezTo>
                  <a:cubicBezTo>
                    <a:pt x="9184" y="63"/>
                    <a:pt x="9028" y="1"/>
                    <a:pt x="8778" y="1"/>
                  </a:cubicBezTo>
                  <a:close/>
                </a:path>
              </a:pathLst>
            </a:custGeom>
            <a:solidFill>
              <a:srgbClr val="1D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54"/>
            <p:cNvSpPr/>
            <p:nvPr/>
          </p:nvSpPr>
          <p:spPr>
            <a:xfrm>
              <a:off x="1614650" y="4516813"/>
              <a:ext cx="229625" cy="170750"/>
            </a:xfrm>
            <a:custGeom>
              <a:avLst/>
              <a:gdLst/>
              <a:ahLst/>
              <a:cxnLst/>
              <a:rect l="l" t="t" r="r" b="b"/>
              <a:pathLst>
                <a:path w="9185" h="6830" extrusionOk="0">
                  <a:moveTo>
                    <a:pt x="8727" y="0"/>
                  </a:moveTo>
                  <a:cubicBezTo>
                    <a:pt x="8524" y="0"/>
                    <a:pt x="8277" y="26"/>
                    <a:pt x="8029" y="114"/>
                  </a:cubicBezTo>
                  <a:cubicBezTo>
                    <a:pt x="7467" y="114"/>
                    <a:pt x="6842" y="520"/>
                    <a:pt x="6498" y="926"/>
                  </a:cubicBezTo>
                  <a:cubicBezTo>
                    <a:pt x="5624" y="1894"/>
                    <a:pt x="4374" y="2488"/>
                    <a:pt x="3249" y="3081"/>
                  </a:cubicBezTo>
                  <a:cubicBezTo>
                    <a:pt x="2281" y="3613"/>
                    <a:pt x="1281" y="4112"/>
                    <a:pt x="344" y="4675"/>
                  </a:cubicBezTo>
                  <a:cubicBezTo>
                    <a:pt x="63" y="4831"/>
                    <a:pt x="1" y="5049"/>
                    <a:pt x="1" y="5299"/>
                  </a:cubicBezTo>
                  <a:cubicBezTo>
                    <a:pt x="326" y="6297"/>
                    <a:pt x="1699" y="6830"/>
                    <a:pt x="3023" y="6830"/>
                  </a:cubicBezTo>
                  <a:cubicBezTo>
                    <a:pt x="3731" y="6830"/>
                    <a:pt x="4425" y="6677"/>
                    <a:pt x="4936" y="6362"/>
                  </a:cubicBezTo>
                  <a:cubicBezTo>
                    <a:pt x="5624" y="5987"/>
                    <a:pt x="6280" y="4987"/>
                    <a:pt x="6561" y="4237"/>
                  </a:cubicBezTo>
                  <a:cubicBezTo>
                    <a:pt x="6655" y="4019"/>
                    <a:pt x="6779" y="3081"/>
                    <a:pt x="8216" y="2113"/>
                  </a:cubicBezTo>
                  <a:cubicBezTo>
                    <a:pt x="8810" y="1707"/>
                    <a:pt x="9122" y="1238"/>
                    <a:pt x="9185" y="520"/>
                  </a:cubicBezTo>
                  <a:cubicBezTo>
                    <a:pt x="9185" y="332"/>
                    <a:pt x="9185" y="145"/>
                    <a:pt x="9185" y="51"/>
                  </a:cubicBezTo>
                  <a:cubicBezTo>
                    <a:pt x="9135" y="35"/>
                    <a:pt x="8960" y="0"/>
                    <a:pt x="8727" y="0"/>
                  </a:cubicBezTo>
                  <a:close/>
                </a:path>
              </a:pathLst>
            </a:custGeom>
            <a:solidFill>
              <a:srgbClr val="434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54"/>
            <p:cNvSpPr/>
            <p:nvPr/>
          </p:nvSpPr>
          <p:spPr>
            <a:xfrm>
              <a:off x="1591225" y="3913763"/>
              <a:ext cx="247600" cy="769900"/>
            </a:xfrm>
            <a:custGeom>
              <a:avLst/>
              <a:gdLst/>
              <a:ahLst/>
              <a:cxnLst/>
              <a:rect l="l" t="t" r="r" b="b"/>
              <a:pathLst>
                <a:path w="9904" h="30796" extrusionOk="0">
                  <a:moveTo>
                    <a:pt x="3862" y="0"/>
                  </a:moveTo>
                  <a:cubicBezTo>
                    <a:pt x="3666" y="0"/>
                    <a:pt x="3491" y="8"/>
                    <a:pt x="3343" y="26"/>
                  </a:cubicBezTo>
                  <a:cubicBezTo>
                    <a:pt x="2156" y="182"/>
                    <a:pt x="688" y="1556"/>
                    <a:pt x="594" y="1681"/>
                  </a:cubicBezTo>
                  <a:cubicBezTo>
                    <a:pt x="844" y="3462"/>
                    <a:pt x="875" y="5430"/>
                    <a:pt x="1250" y="7211"/>
                  </a:cubicBezTo>
                  <a:cubicBezTo>
                    <a:pt x="1687" y="9210"/>
                    <a:pt x="2250" y="11178"/>
                    <a:pt x="2781" y="13146"/>
                  </a:cubicBezTo>
                  <a:cubicBezTo>
                    <a:pt x="3624" y="16426"/>
                    <a:pt x="4655" y="20237"/>
                    <a:pt x="3937" y="23767"/>
                  </a:cubicBezTo>
                  <a:cubicBezTo>
                    <a:pt x="3593" y="25454"/>
                    <a:pt x="2406" y="26454"/>
                    <a:pt x="1406" y="27859"/>
                  </a:cubicBezTo>
                  <a:cubicBezTo>
                    <a:pt x="0" y="29828"/>
                    <a:pt x="2250" y="30796"/>
                    <a:pt x="4249" y="30796"/>
                  </a:cubicBezTo>
                  <a:cubicBezTo>
                    <a:pt x="5155" y="30765"/>
                    <a:pt x="5686" y="30608"/>
                    <a:pt x="6342" y="29984"/>
                  </a:cubicBezTo>
                  <a:cubicBezTo>
                    <a:pt x="6842" y="29453"/>
                    <a:pt x="7217" y="28890"/>
                    <a:pt x="7498" y="27984"/>
                  </a:cubicBezTo>
                  <a:cubicBezTo>
                    <a:pt x="7998" y="26422"/>
                    <a:pt x="9903" y="26173"/>
                    <a:pt x="9903" y="24548"/>
                  </a:cubicBezTo>
                  <a:cubicBezTo>
                    <a:pt x="9903" y="22892"/>
                    <a:pt x="9341" y="22143"/>
                    <a:pt x="9122" y="20456"/>
                  </a:cubicBezTo>
                  <a:cubicBezTo>
                    <a:pt x="8935" y="18706"/>
                    <a:pt x="8904" y="15364"/>
                    <a:pt x="8966" y="13677"/>
                  </a:cubicBezTo>
                  <a:cubicBezTo>
                    <a:pt x="9122" y="9897"/>
                    <a:pt x="9278" y="5180"/>
                    <a:pt x="8529" y="1556"/>
                  </a:cubicBezTo>
                  <a:cubicBezTo>
                    <a:pt x="8334" y="555"/>
                    <a:pt x="5442" y="0"/>
                    <a:pt x="3862" y="0"/>
                  </a:cubicBezTo>
                  <a:close/>
                </a:path>
              </a:pathLst>
            </a:custGeom>
            <a:solidFill>
              <a:srgbClr val="3A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54"/>
            <p:cNvSpPr/>
            <p:nvPr/>
          </p:nvSpPr>
          <p:spPr>
            <a:xfrm>
              <a:off x="1591225" y="4447238"/>
              <a:ext cx="235100" cy="236425"/>
            </a:xfrm>
            <a:custGeom>
              <a:avLst/>
              <a:gdLst/>
              <a:ahLst/>
              <a:cxnLst/>
              <a:rect l="l" t="t" r="r" b="b"/>
              <a:pathLst>
                <a:path w="9404" h="9457" extrusionOk="0">
                  <a:moveTo>
                    <a:pt x="5182" y="1"/>
                  </a:moveTo>
                  <a:cubicBezTo>
                    <a:pt x="4861" y="1"/>
                    <a:pt x="4515" y="142"/>
                    <a:pt x="4155" y="460"/>
                  </a:cubicBezTo>
                  <a:cubicBezTo>
                    <a:pt x="4155" y="1116"/>
                    <a:pt x="4062" y="1772"/>
                    <a:pt x="3937" y="2428"/>
                  </a:cubicBezTo>
                  <a:cubicBezTo>
                    <a:pt x="3593" y="4115"/>
                    <a:pt x="2406" y="5115"/>
                    <a:pt x="1406" y="6520"/>
                  </a:cubicBezTo>
                  <a:cubicBezTo>
                    <a:pt x="0" y="8489"/>
                    <a:pt x="2250" y="9457"/>
                    <a:pt x="4249" y="9457"/>
                  </a:cubicBezTo>
                  <a:cubicBezTo>
                    <a:pt x="5155" y="9426"/>
                    <a:pt x="5686" y="9269"/>
                    <a:pt x="6342" y="8645"/>
                  </a:cubicBezTo>
                  <a:cubicBezTo>
                    <a:pt x="6842" y="8114"/>
                    <a:pt x="7217" y="7551"/>
                    <a:pt x="7498" y="6645"/>
                  </a:cubicBezTo>
                  <a:cubicBezTo>
                    <a:pt x="7841" y="5583"/>
                    <a:pt x="8810" y="5146"/>
                    <a:pt x="9403" y="4459"/>
                  </a:cubicBezTo>
                  <a:cubicBezTo>
                    <a:pt x="9403" y="4209"/>
                    <a:pt x="9372" y="3959"/>
                    <a:pt x="9247" y="3709"/>
                  </a:cubicBezTo>
                  <a:cubicBezTo>
                    <a:pt x="8904" y="3022"/>
                    <a:pt x="8372" y="2428"/>
                    <a:pt x="7654" y="2116"/>
                  </a:cubicBezTo>
                  <a:cubicBezTo>
                    <a:pt x="7310" y="1960"/>
                    <a:pt x="6904" y="1741"/>
                    <a:pt x="6717" y="1366"/>
                  </a:cubicBezTo>
                  <a:cubicBezTo>
                    <a:pt x="6345" y="540"/>
                    <a:pt x="5810" y="1"/>
                    <a:pt x="5182" y="1"/>
                  </a:cubicBezTo>
                  <a:close/>
                </a:path>
              </a:pathLst>
            </a:custGeom>
            <a:solidFill>
              <a:srgbClr val="2C1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54"/>
            <p:cNvSpPr/>
            <p:nvPr/>
          </p:nvSpPr>
          <p:spPr>
            <a:xfrm>
              <a:off x="1659950" y="3913813"/>
              <a:ext cx="92950" cy="612875"/>
            </a:xfrm>
            <a:custGeom>
              <a:avLst/>
              <a:gdLst/>
              <a:ahLst/>
              <a:cxnLst/>
              <a:rect l="l" t="t" r="r" b="b"/>
              <a:pathLst>
                <a:path w="3718" h="24515" extrusionOk="0">
                  <a:moveTo>
                    <a:pt x="1031" y="0"/>
                  </a:moveTo>
                  <a:cubicBezTo>
                    <a:pt x="867" y="0"/>
                    <a:pt x="719" y="8"/>
                    <a:pt x="594" y="24"/>
                  </a:cubicBezTo>
                  <a:cubicBezTo>
                    <a:pt x="375" y="55"/>
                    <a:pt x="188" y="117"/>
                    <a:pt x="1" y="211"/>
                  </a:cubicBezTo>
                  <a:cubicBezTo>
                    <a:pt x="781" y="3273"/>
                    <a:pt x="1188" y="6428"/>
                    <a:pt x="1469" y="9583"/>
                  </a:cubicBezTo>
                  <a:cubicBezTo>
                    <a:pt x="1750" y="12582"/>
                    <a:pt x="2187" y="15643"/>
                    <a:pt x="2125" y="18673"/>
                  </a:cubicBezTo>
                  <a:cubicBezTo>
                    <a:pt x="2094" y="20641"/>
                    <a:pt x="1812" y="22516"/>
                    <a:pt x="1250" y="24234"/>
                  </a:cubicBezTo>
                  <a:cubicBezTo>
                    <a:pt x="1687" y="24296"/>
                    <a:pt x="2094" y="24390"/>
                    <a:pt x="2500" y="24515"/>
                  </a:cubicBezTo>
                  <a:cubicBezTo>
                    <a:pt x="3718" y="20516"/>
                    <a:pt x="3343" y="16424"/>
                    <a:pt x="3187" y="12332"/>
                  </a:cubicBezTo>
                  <a:cubicBezTo>
                    <a:pt x="2999" y="8177"/>
                    <a:pt x="2156" y="4116"/>
                    <a:pt x="1562" y="24"/>
                  </a:cubicBezTo>
                  <a:cubicBezTo>
                    <a:pt x="1375" y="8"/>
                    <a:pt x="1195" y="0"/>
                    <a:pt x="1031" y="0"/>
                  </a:cubicBezTo>
                  <a:close/>
                </a:path>
              </a:pathLst>
            </a:custGeom>
            <a:solidFill>
              <a:srgbClr val="542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54"/>
            <p:cNvSpPr/>
            <p:nvPr/>
          </p:nvSpPr>
          <p:spPr>
            <a:xfrm>
              <a:off x="1691200" y="4448413"/>
              <a:ext cx="46875" cy="78275"/>
            </a:xfrm>
            <a:custGeom>
              <a:avLst/>
              <a:gdLst/>
              <a:ahLst/>
              <a:cxnLst/>
              <a:rect l="l" t="t" r="r" b="b"/>
              <a:pathLst>
                <a:path w="1875" h="3131" extrusionOk="0">
                  <a:moveTo>
                    <a:pt x="1193" y="1"/>
                  </a:moveTo>
                  <a:cubicBezTo>
                    <a:pt x="1013" y="1"/>
                    <a:pt x="832" y="33"/>
                    <a:pt x="656" y="101"/>
                  </a:cubicBezTo>
                  <a:cubicBezTo>
                    <a:pt x="500" y="1038"/>
                    <a:pt x="281" y="1975"/>
                    <a:pt x="0" y="2850"/>
                  </a:cubicBezTo>
                  <a:cubicBezTo>
                    <a:pt x="437" y="2912"/>
                    <a:pt x="844" y="3006"/>
                    <a:pt x="1250" y="3131"/>
                  </a:cubicBezTo>
                  <a:cubicBezTo>
                    <a:pt x="1562" y="2163"/>
                    <a:pt x="1749" y="1163"/>
                    <a:pt x="1874" y="163"/>
                  </a:cubicBezTo>
                  <a:cubicBezTo>
                    <a:pt x="1662" y="57"/>
                    <a:pt x="1429" y="1"/>
                    <a:pt x="1193" y="1"/>
                  </a:cubicBezTo>
                  <a:close/>
                </a:path>
              </a:pathLst>
            </a:custGeom>
            <a:solidFill>
              <a:srgbClr val="2C1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54"/>
            <p:cNvSpPr/>
            <p:nvPr/>
          </p:nvSpPr>
          <p:spPr>
            <a:xfrm>
              <a:off x="1591225" y="4466038"/>
              <a:ext cx="226500" cy="217625"/>
            </a:xfrm>
            <a:custGeom>
              <a:avLst/>
              <a:gdLst/>
              <a:ahLst/>
              <a:cxnLst/>
              <a:rect l="l" t="t" r="r" b="b"/>
              <a:pathLst>
                <a:path w="9060" h="8705" extrusionOk="0">
                  <a:moveTo>
                    <a:pt x="5357" y="1"/>
                  </a:moveTo>
                  <a:cubicBezTo>
                    <a:pt x="5165" y="1"/>
                    <a:pt x="4968" y="113"/>
                    <a:pt x="4780" y="395"/>
                  </a:cubicBezTo>
                  <a:cubicBezTo>
                    <a:pt x="4593" y="645"/>
                    <a:pt x="4468" y="926"/>
                    <a:pt x="4280" y="1176"/>
                  </a:cubicBezTo>
                  <a:cubicBezTo>
                    <a:pt x="4155" y="1301"/>
                    <a:pt x="4062" y="1395"/>
                    <a:pt x="3968" y="1489"/>
                  </a:cubicBezTo>
                  <a:cubicBezTo>
                    <a:pt x="3968" y="1551"/>
                    <a:pt x="3937" y="1614"/>
                    <a:pt x="3937" y="1676"/>
                  </a:cubicBezTo>
                  <a:cubicBezTo>
                    <a:pt x="3593" y="3363"/>
                    <a:pt x="2406" y="4363"/>
                    <a:pt x="1406" y="5768"/>
                  </a:cubicBezTo>
                  <a:cubicBezTo>
                    <a:pt x="0" y="7737"/>
                    <a:pt x="2250" y="8705"/>
                    <a:pt x="4249" y="8705"/>
                  </a:cubicBezTo>
                  <a:cubicBezTo>
                    <a:pt x="5155" y="8674"/>
                    <a:pt x="5686" y="8517"/>
                    <a:pt x="6342" y="7893"/>
                  </a:cubicBezTo>
                  <a:cubicBezTo>
                    <a:pt x="6842" y="7362"/>
                    <a:pt x="7217" y="6799"/>
                    <a:pt x="7498" y="5893"/>
                  </a:cubicBezTo>
                  <a:cubicBezTo>
                    <a:pt x="7779" y="5019"/>
                    <a:pt x="8466" y="4581"/>
                    <a:pt x="9029" y="4050"/>
                  </a:cubicBezTo>
                  <a:cubicBezTo>
                    <a:pt x="9060" y="3457"/>
                    <a:pt x="8841" y="2894"/>
                    <a:pt x="8154" y="2770"/>
                  </a:cubicBezTo>
                  <a:cubicBezTo>
                    <a:pt x="7841" y="2676"/>
                    <a:pt x="7623" y="2582"/>
                    <a:pt x="7342" y="2426"/>
                  </a:cubicBezTo>
                  <a:cubicBezTo>
                    <a:pt x="6873" y="2176"/>
                    <a:pt x="6654" y="1551"/>
                    <a:pt x="6436" y="1083"/>
                  </a:cubicBezTo>
                  <a:cubicBezTo>
                    <a:pt x="6217" y="603"/>
                    <a:pt x="5801" y="1"/>
                    <a:pt x="5357" y="1"/>
                  </a:cubicBezTo>
                  <a:close/>
                </a:path>
              </a:pathLst>
            </a:custGeom>
            <a:solidFill>
              <a:srgbClr val="582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54"/>
            <p:cNvSpPr/>
            <p:nvPr/>
          </p:nvSpPr>
          <p:spPr>
            <a:xfrm>
              <a:off x="1626375" y="4599313"/>
              <a:ext cx="8600" cy="10950"/>
            </a:xfrm>
            <a:custGeom>
              <a:avLst/>
              <a:gdLst/>
              <a:ahLst/>
              <a:cxnLst/>
              <a:rect l="l" t="t" r="r" b="b"/>
              <a:pathLst>
                <a:path w="344" h="438" extrusionOk="0">
                  <a:moveTo>
                    <a:pt x="0" y="437"/>
                  </a:moveTo>
                  <a:cubicBezTo>
                    <a:pt x="125" y="281"/>
                    <a:pt x="219" y="156"/>
                    <a:pt x="344" y="0"/>
                  </a:cubicBezTo>
                  <a:cubicBezTo>
                    <a:pt x="219" y="156"/>
                    <a:pt x="125" y="281"/>
                    <a:pt x="0" y="437"/>
                  </a:cubicBezTo>
                  <a:close/>
                </a:path>
              </a:pathLst>
            </a:custGeom>
            <a:solidFill>
              <a:srgbClr val="DDC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54"/>
            <p:cNvSpPr/>
            <p:nvPr/>
          </p:nvSpPr>
          <p:spPr>
            <a:xfrm>
              <a:off x="1592775" y="4564163"/>
              <a:ext cx="185125" cy="119500"/>
            </a:xfrm>
            <a:custGeom>
              <a:avLst/>
              <a:gdLst/>
              <a:ahLst/>
              <a:cxnLst/>
              <a:rect l="l" t="t" r="r" b="b"/>
              <a:pathLst>
                <a:path w="7405" h="4780" extrusionOk="0">
                  <a:moveTo>
                    <a:pt x="7405" y="0"/>
                  </a:moveTo>
                  <a:lnTo>
                    <a:pt x="7405" y="0"/>
                  </a:lnTo>
                  <a:cubicBezTo>
                    <a:pt x="6686" y="781"/>
                    <a:pt x="5843" y="1437"/>
                    <a:pt x="4937" y="1843"/>
                  </a:cubicBezTo>
                  <a:cubicBezTo>
                    <a:pt x="4531" y="2000"/>
                    <a:pt x="4062" y="2093"/>
                    <a:pt x="3625" y="2093"/>
                  </a:cubicBezTo>
                  <a:cubicBezTo>
                    <a:pt x="2844" y="2093"/>
                    <a:pt x="2125" y="1781"/>
                    <a:pt x="1969" y="1062"/>
                  </a:cubicBezTo>
                  <a:cubicBezTo>
                    <a:pt x="1875" y="1187"/>
                    <a:pt x="1782" y="1281"/>
                    <a:pt x="1688" y="1406"/>
                  </a:cubicBezTo>
                  <a:cubicBezTo>
                    <a:pt x="1563" y="1562"/>
                    <a:pt x="1469" y="1687"/>
                    <a:pt x="1344" y="1843"/>
                  </a:cubicBezTo>
                  <a:cubicBezTo>
                    <a:pt x="1032" y="2281"/>
                    <a:pt x="907" y="2656"/>
                    <a:pt x="907" y="2999"/>
                  </a:cubicBezTo>
                  <a:cubicBezTo>
                    <a:pt x="907" y="4186"/>
                    <a:pt x="2563" y="4780"/>
                    <a:pt x="4124" y="4780"/>
                  </a:cubicBezTo>
                  <a:cubicBezTo>
                    <a:pt x="2156" y="4780"/>
                    <a:pt x="1" y="3812"/>
                    <a:pt x="1313" y="1906"/>
                  </a:cubicBezTo>
                  <a:lnTo>
                    <a:pt x="1313" y="1906"/>
                  </a:lnTo>
                  <a:cubicBezTo>
                    <a:pt x="1594" y="2656"/>
                    <a:pt x="2563" y="2968"/>
                    <a:pt x="3468" y="2968"/>
                  </a:cubicBezTo>
                  <a:cubicBezTo>
                    <a:pt x="4031" y="2968"/>
                    <a:pt x="4562" y="2843"/>
                    <a:pt x="4968" y="2656"/>
                  </a:cubicBezTo>
                  <a:cubicBezTo>
                    <a:pt x="5968" y="2093"/>
                    <a:pt x="6905" y="1125"/>
                    <a:pt x="7405" y="0"/>
                  </a:cubicBezTo>
                  <a:close/>
                </a:path>
              </a:pathLst>
            </a:custGeom>
            <a:solidFill>
              <a:srgbClr val="673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54"/>
            <p:cNvSpPr/>
            <p:nvPr/>
          </p:nvSpPr>
          <p:spPr>
            <a:xfrm>
              <a:off x="1785675" y="4532138"/>
              <a:ext cx="9400" cy="3150"/>
            </a:xfrm>
            <a:custGeom>
              <a:avLst/>
              <a:gdLst/>
              <a:ahLst/>
              <a:cxnLst/>
              <a:rect l="l" t="t" r="r" b="b"/>
              <a:pathLst>
                <a:path w="376" h="126" extrusionOk="0">
                  <a:moveTo>
                    <a:pt x="376" y="126"/>
                  </a:moveTo>
                  <a:cubicBezTo>
                    <a:pt x="251" y="63"/>
                    <a:pt x="126" y="32"/>
                    <a:pt x="1" y="1"/>
                  </a:cubicBezTo>
                  <a:lnTo>
                    <a:pt x="1" y="1"/>
                  </a:lnTo>
                  <a:cubicBezTo>
                    <a:pt x="126" y="32"/>
                    <a:pt x="251" y="63"/>
                    <a:pt x="376" y="126"/>
                  </a:cubicBezTo>
                  <a:close/>
                </a:path>
              </a:pathLst>
            </a:custGeom>
            <a:solidFill>
              <a:srgbClr val="44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54"/>
            <p:cNvSpPr/>
            <p:nvPr/>
          </p:nvSpPr>
          <p:spPr>
            <a:xfrm>
              <a:off x="1777875" y="4532138"/>
              <a:ext cx="39850" cy="35175"/>
            </a:xfrm>
            <a:custGeom>
              <a:avLst/>
              <a:gdLst/>
              <a:ahLst/>
              <a:cxnLst/>
              <a:rect l="l" t="t" r="r" b="b"/>
              <a:pathLst>
                <a:path w="1594" h="1407" extrusionOk="0">
                  <a:moveTo>
                    <a:pt x="964" y="212"/>
                  </a:moveTo>
                  <a:cubicBezTo>
                    <a:pt x="1047" y="249"/>
                    <a:pt x="1120" y="295"/>
                    <a:pt x="1184" y="348"/>
                  </a:cubicBezTo>
                  <a:lnTo>
                    <a:pt x="1184" y="348"/>
                  </a:lnTo>
                  <a:cubicBezTo>
                    <a:pt x="1120" y="294"/>
                    <a:pt x="1047" y="248"/>
                    <a:pt x="964" y="212"/>
                  </a:cubicBezTo>
                  <a:close/>
                  <a:moveTo>
                    <a:pt x="313" y="1"/>
                  </a:moveTo>
                  <a:cubicBezTo>
                    <a:pt x="282" y="438"/>
                    <a:pt x="188" y="875"/>
                    <a:pt x="1" y="1281"/>
                  </a:cubicBezTo>
                  <a:cubicBezTo>
                    <a:pt x="313" y="938"/>
                    <a:pt x="625" y="563"/>
                    <a:pt x="906" y="188"/>
                  </a:cubicBezTo>
                  <a:cubicBezTo>
                    <a:pt x="926" y="195"/>
                    <a:pt x="945" y="203"/>
                    <a:pt x="964" y="212"/>
                  </a:cubicBezTo>
                  <a:lnTo>
                    <a:pt x="964" y="212"/>
                  </a:lnTo>
                  <a:cubicBezTo>
                    <a:pt x="881" y="174"/>
                    <a:pt x="790" y="145"/>
                    <a:pt x="688" y="126"/>
                  </a:cubicBezTo>
                  <a:cubicBezTo>
                    <a:pt x="563" y="63"/>
                    <a:pt x="438" y="32"/>
                    <a:pt x="313" y="1"/>
                  </a:cubicBezTo>
                  <a:close/>
                  <a:moveTo>
                    <a:pt x="1184" y="348"/>
                  </a:moveTo>
                  <a:cubicBezTo>
                    <a:pt x="1476" y="590"/>
                    <a:pt x="1587" y="988"/>
                    <a:pt x="1563" y="1406"/>
                  </a:cubicBezTo>
                  <a:cubicBezTo>
                    <a:pt x="1594" y="1406"/>
                    <a:pt x="1594" y="1375"/>
                    <a:pt x="1594" y="1375"/>
                  </a:cubicBezTo>
                  <a:cubicBezTo>
                    <a:pt x="1594" y="965"/>
                    <a:pt x="1474" y="585"/>
                    <a:pt x="1184" y="348"/>
                  </a:cubicBezTo>
                  <a:close/>
                </a:path>
              </a:pathLst>
            </a:custGeom>
            <a:solidFill>
              <a:srgbClr val="4D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54"/>
            <p:cNvSpPr/>
            <p:nvPr/>
          </p:nvSpPr>
          <p:spPr>
            <a:xfrm>
              <a:off x="1592775" y="4536838"/>
              <a:ext cx="224950" cy="146825"/>
            </a:xfrm>
            <a:custGeom>
              <a:avLst/>
              <a:gdLst/>
              <a:ahLst/>
              <a:cxnLst/>
              <a:rect l="l" t="t" r="r" b="b"/>
              <a:pathLst>
                <a:path w="8998" h="5873" extrusionOk="0">
                  <a:moveTo>
                    <a:pt x="8310" y="0"/>
                  </a:moveTo>
                  <a:cubicBezTo>
                    <a:pt x="8029" y="375"/>
                    <a:pt x="7717" y="750"/>
                    <a:pt x="7405" y="1093"/>
                  </a:cubicBezTo>
                  <a:cubicBezTo>
                    <a:pt x="6905" y="2218"/>
                    <a:pt x="5968" y="3186"/>
                    <a:pt x="4968" y="3749"/>
                  </a:cubicBezTo>
                  <a:cubicBezTo>
                    <a:pt x="4562" y="3936"/>
                    <a:pt x="4031" y="4061"/>
                    <a:pt x="3468" y="4061"/>
                  </a:cubicBezTo>
                  <a:cubicBezTo>
                    <a:pt x="2563" y="4061"/>
                    <a:pt x="1594" y="3749"/>
                    <a:pt x="1313" y="2999"/>
                  </a:cubicBezTo>
                  <a:lnTo>
                    <a:pt x="1313" y="2999"/>
                  </a:lnTo>
                  <a:cubicBezTo>
                    <a:pt x="1" y="4905"/>
                    <a:pt x="2156" y="5873"/>
                    <a:pt x="4124" y="5873"/>
                  </a:cubicBezTo>
                  <a:lnTo>
                    <a:pt x="4187" y="5873"/>
                  </a:lnTo>
                  <a:cubicBezTo>
                    <a:pt x="5093" y="5842"/>
                    <a:pt x="5624" y="5685"/>
                    <a:pt x="6280" y="5061"/>
                  </a:cubicBezTo>
                  <a:cubicBezTo>
                    <a:pt x="6780" y="4530"/>
                    <a:pt x="7155" y="3967"/>
                    <a:pt x="7436" y="3061"/>
                  </a:cubicBezTo>
                  <a:cubicBezTo>
                    <a:pt x="7717" y="2187"/>
                    <a:pt x="8404" y="1749"/>
                    <a:pt x="8967" y="1218"/>
                  </a:cubicBezTo>
                  <a:cubicBezTo>
                    <a:pt x="8998" y="687"/>
                    <a:pt x="8810" y="187"/>
                    <a:pt x="8310" y="0"/>
                  </a:cubicBezTo>
                  <a:close/>
                </a:path>
              </a:pathLst>
            </a:custGeom>
            <a:solidFill>
              <a:srgbClr val="50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54"/>
            <p:cNvSpPr/>
            <p:nvPr/>
          </p:nvSpPr>
          <p:spPr>
            <a:xfrm>
              <a:off x="1891125" y="4517313"/>
              <a:ext cx="238225" cy="170300"/>
            </a:xfrm>
            <a:custGeom>
              <a:avLst/>
              <a:gdLst/>
              <a:ahLst/>
              <a:cxnLst/>
              <a:rect l="l" t="t" r="r" b="b"/>
              <a:pathLst>
                <a:path w="9529" h="6812" extrusionOk="0">
                  <a:moveTo>
                    <a:pt x="469" y="0"/>
                  </a:moveTo>
                  <a:cubicBezTo>
                    <a:pt x="250" y="0"/>
                    <a:pt x="63" y="63"/>
                    <a:pt x="31" y="94"/>
                  </a:cubicBezTo>
                  <a:cubicBezTo>
                    <a:pt x="0" y="281"/>
                    <a:pt x="125" y="2374"/>
                    <a:pt x="156" y="2843"/>
                  </a:cubicBezTo>
                  <a:cubicBezTo>
                    <a:pt x="645" y="3270"/>
                    <a:pt x="1552" y="3937"/>
                    <a:pt x="2001" y="3937"/>
                  </a:cubicBezTo>
                  <a:cubicBezTo>
                    <a:pt x="2011" y="3937"/>
                    <a:pt x="2021" y="3937"/>
                    <a:pt x="2031" y="3936"/>
                  </a:cubicBezTo>
                  <a:cubicBezTo>
                    <a:pt x="2249" y="3936"/>
                    <a:pt x="2562" y="3655"/>
                    <a:pt x="2562" y="3655"/>
                  </a:cubicBezTo>
                  <a:cubicBezTo>
                    <a:pt x="2687" y="3749"/>
                    <a:pt x="3124" y="4967"/>
                    <a:pt x="3343" y="5311"/>
                  </a:cubicBezTo>
                  <a:cubicBezTo>
                    <a:pt x="3966" y="6342"/>
                    <a:pt x="5091" y="6811"/>
                    <a:pt x="6271" y="6811"/>
                  </a:cubicBezTo>
                  <a:cubicBezTo>
                    <a:pt x="6807" y="6811"/>
                    <a:pt x="7355" y="6714"/>
                    <a:pt x="7872" y="6529"/>
                  </a:cubicBezTo>
                  <a:cubicBezTo>
                    <a:pt x="8278" y="6404"/>
                    <a:pt x="9434" y="6060"/>
                    <a:pt x="9466" y="5186"/>
                  </a:cubicBezTo>
                  <a:cubicBezTo>
                    <a:pt x="9497" y="4811"/>
                    <a:pt x="9528" y="4467"/>
                    <a:pt x="9278" y="4249"/>
                  </a:cubicBezTo>
                  <a:cubicBezTo>
                    <a:pt x="8800" y="5165"/>
                    <a:pt x="7903" y="5509"/>
                    <a:pt x="6951" y="5509"/>
                  </a:cubicBezTo>
                  <a:cubicBezTo>
                    <a:pt x="6410" y="5509"/>
                    <a:pt x="5852" y="5398"/>
                    <a:pt x="5342" y="5217"/>
                  </a:cubicBezTo>
                  <a:cubicBezTo>
                    <a:pt x="4436" y="4905"/>
                    <a:pt x="3811" y="4217"/>
                    <a:pt x="3343" y="3405"/>
                  </a:cubicBezTo>
                  <a:cubicBezTo>
                    <a:pt x="2531" y="2093"/>
                    <a:pt x="1281" y="1250"/>
                    <a:pt x="469" y="0"/>
                  </a:cubicBezTo>
                  <a:close/>
                </a:path>
              </a:pathLst>
            </a:custGeom>
            <a:solidFill>
              <a:srgbClr val="1D1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54"/>
            <p:cNvSpPr/>
            <p:nvPr/>
          </p:nvSpPr>
          <p:spPr>
            <a:xfrm>
              <a:off x="1891125" y="4517163"/>
              <a:ext cx="236650" cy="162300"/>
            </a:xfrm>
            <a:custGeom>
              <a:avLst/>
              <a:gdLst/>
              <a:ahLst/>
              <a:cxnLst/>
              <a:rect l="l" t="t" r="r" b="b"/>
              <a:pathLst>
                <a:path w="9466" h="6492" extrusionOk="0">
                  <a:moveTo>
                    <a:pt x="568" y="1"/>
                  </a:moveTo>
                  <a:cubicBezTo>
                    <a:pt x="295" y="1"/>
                    <a:pt x="88" y="62"/>
                    <a:pt x="31" y="100"/>
                  </a:cubicBezTo>
                  <a:cubicBezTo>
                    <a:pt x="0" y="162"/>
                    <a:pt x="31" y="350"/>
                    <a:pt x="31" y="537"/>
                  </a:cubicBezTo>
                  <a:cubicBezTo>
                    <a:pt x="156" y="1256"/>
                    <a:pt x="469" y="1724"/>
                    <a:pt x="1094" y="2099"/>
                  </a:cubicBezTo>
                  <a:cubicBezTo>
                    <a:pt x="2593" y="2942"/>
                    <a:pt x="2780" y="3880"/>
                    <a:pt x="2874" y="4098"/>
                  </a:cubicBezTo>
                  <a:cubicBezTo>
                    <a:pt x="3218" y="4848"/>
                    <a:pt x="3936" y="5785"/>
                    <a:pt x="4624" y="6129"/>
                  </a:cubicBezTo>
                  <a:cubicBezTo>
                    <a:pt x="5086" y="6374"/>
                    <a:pt x="5677" y="6491"/>
                    <a:pt x="6286" y="6491"/>
                  </a:cubicBezTo>
                  <a:cubicBezTo>
                    <a:pt x="7695" y="6491"/>
                    <a:pt x="9204" y="5866"/>
                    <a:pt x="9466" y="4754"/>
                  </a:cubicBezTo>
                  <a:cubicBezTo>
                    <a:pt x="9466" y="4504"/>
                    <a:pt x="9403" y="4286"/>
                    <a:pt x="9122" y="4161"/>
                  </a:cubicBezTo>
                  <a:cubicBezTo>
                    <a:pt x="8154" y="3661"/>
                    <a:pt x="7123" y="3224"/>
                    <a:pt x="6123" y="2755"/>
                  </a:cubicBezTo>
                  <a:cubicBezTo>
                    <a:pt x="4967" y="2224"/>
                    <a:pt x="3686" y="1693"/>
                    <a:pt x="2749" y="787"/>
                  </a:cubicBezTo>
                  <a:cubicBezTo>
                    <a:pt x="2402" y="440"/>
                    <a:pt x="1841" y="93"/>
                    <a:pt x="1289" y="93"/>
                  </a:cubicBezTo>
                  <a:cubicBezTo>
                    <a:pt x="1244" y="93"/>
                    <a:pt x="1200" y="95"/>
                    <a:pt x="1156" y="100"/>
                  </a:cubicBezTo>
                  <a:cubicBezTo>
                    <a:pt x="948" y="26"/>
                    <a:pt x="744" y="1"/>
                    <a:pt x="568" y="1"/>
                  </a:cubicBezTo>
                  <a:close/>
                </a:path>
              </a:pathLst>
            </a:custGeom>
            <a:solidFill>
              <a:srgbClr val="434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54"/>
            <p:cNvSpPr/>
            <p:nvPr/>
          </p:nvSpPr>
          <p:spPr>
            <a:xfrm>
              <a:off x="1891900" y="3906488"/>
              <a:ext cx="260075" cy="769475"/>
            </a:xfrm>
            <a:custGeom>
              <a:avLst/>
              <a:gdLst/>
              <a:ahLst/>
              <a:cxnLst/>
              <a:rect l="l" t="t" r="r" b="b"/>
              <a:pathLst>
                <a:path w="10403" h="30779" extrusionOk="0">
                  <a:moveTo>
                    <a:pt x="5115" y="0"/>
                  </a:moveTo>
                  <a:cubicBezTo>
                    <a:pt x="3674" y="0"/>
                    <a:pt x="679" y="618"/>
                    <a:pt x="500" y="1691"/>
                  </a:cubicBezTo>
                  <a:cubicBezTo>
                    <a:pt x="0" y="5346"/>
                    <a:pt x="125" y="10188"/>
                    <a:pt x="500" y="13968"/>
                  </a:cubicBezTo>
                  <a:cubicBezTo>
                    <a:pt x="688" y="15655"/>
                    <a:pt x="844" y="18966"/>
                    <a:pt x="750" y="20747"/>
                  </a:cubicBezTo>
                  <a:cubicBezTo>
                    <a:pt x="656" y="22403"/>
                    <a:pt x="125" y="23215"/>
                    <a:pt x="219" y="24870"/>
                  </a:cubicBezTo>
                  <a:cubicBezTo>
                    <a:pt x="313" y="26495"/>
                    <a:pt x="2218" y="26620"/>
                    <a:pt x="2843" y="28150"/>
                  </a:cubicBezTo>
                  <a:cubicBezTo>
                    <a:pt x="3187" y="29025"/>
                    <a:pt x="3562" y="29587"/>
                    <a:pt x="4124" y="30056"/>
                  </a:cubicBezTo>
                  <a:cubicBezTo>
                    <a:pt x="4720" y="30624"/>
                    <a:pt x="5213" y="30779"/>
                    <a:pt x="6002" y="30779"/>
                  </a:cubicBezTo>
                  <a:cubicBezTo>
                    <a:pt x="6081" y="30779"/>
                    <a:pt x="6163" y="30777"/>
                    <a:pt x="6248" y="30775"/>
                  </a:cubicBezTo>
                  <a:cubicBezTo>
                    <a:pt x="8247" y="30650"/>
                    <a:pt x="10403" y="29556"/>
                    <a:pt x="8872" y="27682"/>
                  </a:cubicBezTo>
                  <a:cubicBezTo>
                    <a:pt x="7810" y="26339"/>
                    <a:pt x="6592" y="25401"/>
                    <a:pt x="6123" y="23715"/>
                  </a:cubicBezTo>
                  <a:cubicBezTo>
                    <a:pt x="5186" y="20247"/>
                    <a:pt x="5998" y="16373"/>
                    <a:pt x="6654" y="13062"/>
                  </a:cubicBezTo>
                  <a:cubicBezTo>
                    <a:pt x="7060" y="11063"/>
                    <a:pt x="7529" y="9064"/>
                    <a:pt x="7810" y="7033"/>
                  </a:cubicBezTo>
                  <a:cubicBezTo>
                    <a:pt x="8091" y="5252"/>
                    <a:pt x="8029" y="3284"/>
                    <a:pt x="8154" y="1473"/>
                  </a:cubicBezTo>
                  <a:cubicBezTo>
                    <a:pt x="8060" y="1379"/>
                    <a:pt x="6529" y="98"/>
                    <a:pt x="5311" y="4"/>
                  </a:cubicBezTo>
                  <a:cubicBezTo>
                    <a:pt x="5250" y="1"/>
                    <a:pt x="5184" y="0"/>
                    <a:pt x="5115" y="0"/>
                  </a:cubicBezTo>
                  <a:close/>
                </a:path>
              </a:pathLst>
            </a:custGeom>
            <a:solidFill>
              <a:srgbClr val="3A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54"/>
            <p:cNvSpPr/>
            <p:nvPr/>
          </p:nvSpPr>
          <p:spPr>
            <a:xfrm>
              <a:off x="1911425" y="4441288"/>
              <a:ext cx="240550" cy="234675"/>
            </a:xfrm>
            <a:custGeom>
              <a:avLst/>
              <a:gdLst/>
              <a:ahLst/>
              <a:cxnLst/>
              <a:rect l="l" t="t" r="r" b="b"/>
              <a:pathLst>
                <a:path w="9622" h="9387" extrusionOk="0">
                  <a:moveTo>
                    <a:pt x="4029" y="0"/>
                  </a:moveTo>
                  <a:cubicBezTo>
                    <a:pt x="3375" y="0"/>
                    <a:pt x="2842" y="570"/>
                    <a:pt x="2500" y="1448"/>
                  </a:cubicBezTo>
                  <a:cubicBezTo>
                    <a:pt x="2343" y="1854"/>
                    <a:pt x="1968" y="2073"/>
                    <a:pt x="1594" y="2260"/>
                  </a:cubicBezTo>
                  <a:cubicBezTo>
                    <a:pt x="906" y="2604"/>
                    <a:pt x="407" y="3228"/>
                    <a:pt x="125" y="3947"/>
                  </a:cubicBezTo>
                  <a:cubicBezTo>
                    <a:pt x="32" y="4197"/>
                    <a:pt x="0" y="4447"/>
                    <a:pt x="0" y="4697"/>
                  </a:cubicBezTo>
                  <a:cubicBezTo>
                    <a:pt x="656" y="5321"/>
                    <a:pt x="1656" y="5728"/>
                    <a:pt x="2062" y="6758"/>
                  </a:cubicBezTo>
                  <a:cubicBezTo>
                    <a:pt x="2406" y="7633"/>
                    <a:pt x="2781" y="8195"/>
                    <a:pt x="3343" y="8664"/>
                  </a:cubicBezTo>
                  <a:cubicBezTo>
                    <a:pt x="3939" y="9232"/>
                    <a:pt x="4432" y="9387"/>
                    <a:pt x="5221" y="9387"/>
                  </a:cubicBezTo>
                  <a:cubicBezTo>
                    <a:pt x="5300" y="9387"/>
                    <a:pt x="5382" y="9385"/>
                    <a:pt x="5467" y="9383"/>
                  </a:cubicBezTo>
                  <a:cubicBezTo>
                    <a:pt x="7466" y="9258"/>
                    <a:pt x="9622" y="8164"/>
                    <a:pt x="8091" y="6290"/>
                  </a:cubicBezTo>
                  <a:cubicBezTo>
                    <a:pt x="7029" y="4947"/>
                    <a:pt x="5811" y="4009"/>
                    <a:pt x="5342" y="2323"/>
                  </a:cubicBezTo>
                  <a:cubicBezTo>
                    <a:pt x="5186" y="1698"/>
                    <a:pt x="5061" y="1042"/>
                    <a:pt x="4999" y="386"/>
                  </a:cubicBezTo>
                  <a:cubicBezTo>
                    <a:pt x="4655" y="120"/>
                    <a:pt x="4329" y="0"/>
                    <a:pt x="4029" y="0"/>
                  </a:cubicBezTo>
                  <a:close/>
                </a:path>
              </a:pathLst>
            </a:custGeom>
            <a:solidFill>
              <a:srgbClr val="2C1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54"/>
            <p:cNvSpPr/>
            <p:nvPr/>
          </p:nvSpPr>
          <p:spPr>
            <a:xfrm>
              <a:off x="1976250" y="3906588"/>
              <a:ext cx="67950" cy="613850"/>
            </a:xfrm>
            <a:custGeom>
              <a:avLst/>
              <a:gdLst/>
              <a:ahLst/>
              <a:cxnLst/>
              <a:rect l="l" t="t" r="r" b="b"/>
              <a:pathLst>
                <a:path w="2718" h="24554" extrusionOk="0">
                  <a:moveTo>
                    <a:pt x="1937" y="0"/>
                  </a:moveTo>
                  <a:cubicBezTo>
                    <a:pt x="1687" y="0"/>
                    <a:pt x="1343" y="0"/>
                    <a:pt x="969" y="32"/>
                  </a:cubicBezTo>
                  <a:cubicBezTo>
                    <a:pt x="625" y="4186"/>
                    <a:pt x="0" y="8247"/>
                    <a:pt x="94" y="12433"/>
                  </a:cubicBezTo>
                  <a:cubicBezTo>
                    <a:pt x="188" y="16526"/>
                    <a:pt x="31" y="20649"/>
                    <a:pt x="1468" y="24554"/>
                  </a:cubicBezTo>
                  <a:cubicBezTo>
                    <a:pt x="1875" y="24398"/>
                    <a:pt x="2312" y="24304"/>
                    <a:pt x="2718" y="24210"/>
                  </a:cubicBezTo>
                  <a:cubicBezTo>
                    <a:pt x="2062" y="22492"/>
                    <a:pt x="1656" y="20680"/>
                    <a:pt x="1500" y="18712"/>
                  </a:cubicBezTo>
                  <a:cubicBezTo>
                    <a:pt x="1281" y="15682"/>
                    <a:pt x="1531" y="12621"/>
                    <a:pt x="1625" y="9591"/>
                  </a:cubicBezTo>
                  <a:cubicBezTo>
                    <a:pt x="1718" y="6404"/>
                    <a:pt x="1937" y="3249"/>
                    <a:pt x="2562" y="125"/>
                  </a:cubicBezTo>
                  <a:cubicBezTo>
                    <a:pt x="2343" y="63"/>
                    <a:pt x="2156" y="32"/>
                    <a:pt x="1937" y="0"/>
                  </a:cubicBezTo>
                  <a:close/>
                </a:path>
              </a:pathLst>
            </a:custGeom>
            <a:solidFill>
              <a:srgbClr val="542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54"/>
            <p:cNvSpPr/>
            <p:nvPr/>
          </p:nvSpPr>
          <p:spPr>
            <a:xfrm>
              <a:off x="1993425" y="4441963"/>
              <a:ext cx="50775" cy="78475"/>
            </a:xfrm>
            <a:custGeom>
              <a:avLst/>
              <a:gdLst/>
              <a:ahLst/>
              <a:cxnLst/>
              <a:rect l="l" t="t" r="r" b="b"/>
              <a:pathLst>
                <a:path w="2031" h="3139" extrusionOk="0">
                  <a:moveTo>
                    <a:pt x="781" y="0"/>
                  </a:moveTo>
                  <a:cubicBezTo>
                    <a:pt x="508" y="0"/>
                    <a:pt x="247" y="90"/>
                    <a:pt x="0" y="234"/>
                  </a:cubicBezTo>
                  <a:cubicBezTo>
                    <a:pt x="188" y="1202"/>
                    <a:pt x="438" y="2171"/>
                    <a:pt x="781" y="3139"/>
                  </a:cubicBezTo>
                  <a:cubicBezTo>
                    <a:pt x="1188" y="2983"/>
                    <a:pt x="1625" y="2889"/>
                    <a:pt x="2031" y="2795"/>
                  </a:cubicBezTo>
                  <a:cubicBezTo>
                    <a:pt x="1687" y="1921"/>
                    <a:pt x="1437" y="1015"/>
                    <a:pt x="1219" y="78"/>
                  </a:cubicBezTo>
                  <a:cubicBezTo>
                    <a:pt x="1069" y="24"/>
                    <a:pt x="924" y="0"/>
                    <a:pt x="781" y="0"/>
                  </a:cubicBezTo>
                  <a:close/>
                </a:path>
              </a:pathLst>
            </a:custGeom>
            <a:solidFill>
              <a:srgbClr val="2C1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54"/>
            <p:cNvSpPr/>
            <p:nvPr/>
          </p:nvSpPr>
          <p:spPr>
            <a:xfrm>
              <a:off x="1920025" y="4459838"/>
              <a:ext cx="231950" cy="216125"/>
            </a:xfrm>
            <a:custGeom>
              <a:avLst/>
              <a:gdLst/>
              <a:ahLst/>
              <a:cxnLst/>
              <a:rect l="l" t="t" r="r" b="b"/>
              <a:pathLst>
                <a:path w="9278" h="8645" extrusionOk="0">
                  <a:moveTo>
                    <a:pt x="3520" y="1"/>
                  </a:moveTo>
                  <a:cubicBezTo>
                    <a:pt x="3062" y="1"/>
                    <a:pt x="2669" y="652"/>
                    <a:pt x="2468" y="1143"/>
                  </a:cubicBezTo>
                  <a:cubicBezTo>
                    <a:pt x="2280" y="1612"/>
                    <a:pt x="2093" y="2268"/>
                    <a:pt x="1656" y="2549"/>
                  </a:cubicBezTo>
                  <a:cubicBezTo>
                    <a:pt x="1406" y="2736"/>
                    <a:pt x="1156" y="2830"/>
                    <a:pt x="843" y="2924"/>
                  </a:cubicBezTo>
                  <a:cubicBezTo>
                    <a:pt x="187" y="3111"/>
                    <a:pt x="0" y="3674"/>
                    <a:pt x="63" y="4267"/>
                  </a:cubicBezTo>
                  <a:cubicBezTo>
                    <a:pt x="656" y="4767"/>
                    <a:pt x="1375" y="5173"/>
                    <a:pt x="1718" y="6016"/>
                  </a:cubicBezTo>
                  <a:cubicBezTo>
                    <a:pt x="2062" y="6891"/>
                    <a:pt x="2437" y="7453"/>
                    <a:pt x="2999" y="7922"/>
                  </a:cubicBezTo>
                  <a:cubicBezTo>
                    <a:pt x="3595" y="8490"/>
                    <a:pt x="4088" y="8645"/>
                    <a:pt x="4877" y="8645"/>
                  </a:cubicBezTo>
                  <a:cubicBezTo>
                    <a:pt x="4956" y="8645"/>
                    <a:pt x="5038" y="8643"/>
                    <a:pt x="5123" y="8641"/>
                  </a:cubicBezTo>
                  <a:cubicBezTo>
                    <a:pt x="7122" y="8516"/>
                    <a:pt x="9278" y="7422"/>
                    <a:pt x="7747" y="5548"/>
                  </a:cubicBezTo>
                  <a:cubicBezTo>
                    <a:pt x="6685" y="4205"/>
                    <a:pt x="5467" y="3267"/>
                    <a:pt x="4998" y="1581"/>
                  </a:cubicBezTo>
                  <a:cubicBezTo>
                    <a:pt x="4998" y="1518"/>
                    <a:pt x="4967" y="1456"/>
                    <a:pt x="4967" y="1393"/>
                  </a:cubicBezTo>
                  <a:cubicBezTo>
                    <a:pt x="4842" y="1331"/>
                    <a:pt x="4748" y="1237"/>
                    <a:pt x="4655" y="1112"/>
                  </a:cubicBezTo>
                  <a:cubicBezTo>
                    <a:pt x="4436" y="893"/>
                    <a:pt x="4280" y="612"/>
                    <a:pt x="4092" y="362"/>
                  </a:cubicBezTo>
                  <a:cubicBezTo>
                    <a:pt x="3896" y="104"/>
                    <a:pt x="3703" y="1"/>
                    <a:pt x="3520" y="1"/>
                  </a:cubicBezTo>
                  <a:close/>
                </a:path>
              </a:pathLst>
            </a:custGeom>
            <a:solidFill>
              <a:srgbClr val="582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54"/>
            <p:cNvSpPr/>
            <p:nvPr/>
          </p:nvSpPr>
          <p:spPr>
            <a:xfrm>
              <a:off x="2101975" y="4583688"/>
              <a:ext cx="11750" cy="14850"/>
            </a:xfrm>
            <a:custGeom>
              <a:avLst/>
              <a:gdLst/>
              <a:ahLst/>
              <a:cxnLst/>
              <a:rect l="l" t="t" r="r" b="b"/>
              <a:pathLst>
                <a:path w="470" h="594" extrusionOk="0">
                  <a:moveTo>
                    <a:pt x="469" y="594"/>
                  </a:moveTo>
                  <a:cubicBezTo>
                    <a:pt x="313" y="375"/>
                    <a:pt x="157" y="188"/>
                    <a:pt x="1" y="0"/>
                  </a:cubicBezTo>
                  <a:cubicBezTo>
                    <a:pt x="157" y="188"/>
                    <a:pt x="313" y="375"/>
                    <a:pt x="469" y="594"/>
                  </a:cubicBezTo>
                  <a:close/>
                </a:path>
              </a:pathLst>
            </a:custGeom>
            <a:solidFill>
              <a:srgbClr val="DDC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54"/>
            <p:cNvSpPr/>
            <p:nvPr/>
          </p:nvSpPr>
          <p:spPr>
            <a:xfrm>
              <a:off x="1921575" y="456651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22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54"/>
            <p:cNvSpPr/>
            <p:nvPr/>
          </p:nvSpPr>
          <p:spPr>
            <a:xfrm>
              <a:off x="1920800" y="4564938"/>
              <a:ext cx="800" cy="1600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3"/>
                  </a:moveTo>
                  <a:lnTo>
                    <a:pt x="32" y="63"/>
                  </a:ln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lose/>
                  <a:moveTo>
                    <a:pt x="32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lose/>
                  <a:moveTo>
                    <a:pt x="32" y="63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lose/>
                  <a:moveTo>
                    <a:pt x="32" y="63"/>
                  </a:moveTo>
                  <a:cubicBezTo>
                    <a:pt x="32" y="32"/>
                    <a:pt x="0" y="32"/>
                    <a:pt x="0" y="32"/>
                  </a:cubicBezTo>
                  <a:cubicBezTo>
                    <a:pt x="0" y="32"/>
                    <a:pt x="32" y="32"/>
                    <a:pt x="32" y="63"/>
                  </a:cubicBezTo>
                  <a:close/>
                  <a:moveTo>
                    <a:pt x="0" y="32"/>
                  </a:moveTo>
                  <a:cubicBezTo>
                    <a:pt x="0" y="32"/>
                    <a:pt x="0" y="32"/>
                    <a:pt x="0" y="1"/>
                  </a:cubicBezTo>
                  <a:cubicBezTo>
                    <a:pt x="0" y="32"/>
                    <a:pt x="0" y="32"/>
                    <a:pt x="0" y="3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54"/>
            <p:cNvSpPr/>
            <p:nvPr/>
          </p:nvSpPr>
          <p:spPr>
            <a:xfrm>
              <a:off x="1960625" y="4561038"/>
              <a:ext cx="167350" cy="114825"/>
            </a:xfrm>
            <a:custGeom>
              <a:avLst/>
              <a:gdLst/>
              <a:ahLst/>
              <a:cxnLst/>
              <a:rect l="l" t="t" r="r" b="b"/>
              <a:pathLst>
                <a:path w="6694" h="4593" extrusionOk="0">
                  <a:moveTo>
                    <a:pt x="0" y="0"/>
                  </a:moveTo>
                  <a:lnTo>
                    <a:pt x="0" y="0"/>
                  </a:lnTo>
                  <a:cubicBezTo>
                    <a:pt x="532" y="1094"/>
                    <a:pt x="1562" y="2031"/>
                    <a:pt x="2593" y="2500"/>
                  </a:cubicBezTo>
                  <a:cubicBezTo>
                    <a:pt x="2937" y="2656"/>
                    <a:pt x="3405" y="2749"/>
                    <a:pt x="3874" y="2749"/>
                  </a:cubicBezTo>
                  <a:cubicBezTo>
                    <a:pt x="4839" y="2749"/>
                    <a:pt x="5897" y="2377"/>
                    <a:pt x="6183" y="1571"/>
                  </a:cubicBezTo>
                  <a:lnTo>
                    <a:pt x="6183" y="1571"/>
                  </a:lnTo>
                  <a:cubicBezTo>
                    <a:pt x="6257" y="1662"/>
                    <a:pt x="6322" y="1751"/>
                    <a:pt x="6378" y="1837"/>
                  </a:cubicBezTo>
                  <a:lnTo>
                    <a:pt x="6378" y="1837"/>
                  </a:lnTo>
                  <a:cubicBezTo>
                    <a:pt x="6323" y="1748"/>
                    <a:pt x="6259" y="1656"/>
                    <a:pt x="6186" y="1562"/>
                  </a:cubicBezTo>
                  <a:lnTo>
                    <a:pt x="6186" y="1562"/>
                  </a:lnTo>
                  <a:cubicBezTo>
                    <a:pt x="6185" y="1565"/>
                    <a:pt x="6184" y="1568"/>
                    <a:pt x="6183" y="1571"/>
                  </a:cubicBezTo>
                  <a:lnTo>
                    <a:pt x="6183" y="1571"/>
                  </a:lnTo>
                  <a:cubicBezTo>
                    <a:pt x="6164" y="1547"/>
                    <a:pt x="6144" y="1524"/>
                    <a:pt x="6123" y="1500"/>
                  </a:cubicBezTo>
                  <a:cubicBezTo>
                    <a:pt x="5967" y="1281"/>
                    <a:pt x="5811" y="1094"/>
                    <a:pt x="5655" y="906"/>
                  </a:cubicBezTo>
                  <a:cubicBezTo>
                    <a:pt x="5592" y="844"/>
                    <a:pt x="5530" y="781"/>
                    <a:pt x="5498" y="750"/>
                  </a:cubicBezTo>
                  <a:cubicBezTo>
                    <a:pt x="5342" y="1531"/>
                    <a:pt x="4561" y="1875"/>
                    <a:pt x="3718" y="1875"/>
                  </a:cubicBezTo>
                  <a:cubicBezTo>
                    <a:pt x="3312" y="1875"/>
                    <a:pt x="2937" y="1812"/>
                    <a:pt x="2562" y="1687"/>
                  </a:cubicBezTo>
                  <a:cubicBezTo>
                    <a:pt x="1656" y="1375"/>
                    <a:pt x="781" y="750"/>
                    <a:pt x="0" y="0"/>
                  </a:cubicBezTo>
                  <a:close/>
                  <a:moveTo>
                    <a:pt x="6378" y="1837"/>
                  </a:moveTo>
                  <a:cubicBezTo>
                    <a:pt x="6623" y="2237"/>
                    <a:pt x="6693" y="2596"/>
                    <a:pt x="6633" y="2913"/>
                  </a:cubicBezTo>
                  <a:lnTo>
                    <a:pt x="6633" y="2913"/>
                  </a:lnTo>
                  <a:cubicBezTo>
                    <a:pt x="6647" y="2840"/>
                    <a:pt x="6654" y="2765"/>
                    <a:pt x="6654" y="2687"/>
                  </a:cubicBezTo>
                  <a:cubicBezTo>
                    <a:pt x="6654" y="2412"/>
                    <a:pt x="6570" y="2137"/>
                    <a:pt x="6378" y="1837"/>
                  </a:cubicBezTo>
                  <a:close/>
                  <a:moveTo>
                    <a:pt x="6633" y="2913"/>
                  </a:moveTo>
                  <a:cubicBezTo>
                    <a:pt x="6608" y="3041"/>
                    <a:pt x="6562" y="3163"/>
                    <a:pt x="6498" y="3277"/>
                  </a:cubicBezTo>
                  <a:lnTo>
                    <a:pt x="6498" y="3277"/>
                  </a:lnTo>
                  <a:cubicBezTo>
                    <a:pt x="6563" y="3163"/>
                    <a:pt x="6608" y="3041"/>
                    <a:pt x="6633" y="2913"/>
                  </a:cubicBezTo>
                  <a:close/>
                  <a:moveTo>
                    <a:pt x="6498" y="3277"/>
                  </a:moveTo>
                  <a:cubicBezTo>
                    <a:pt x="6056" y="4062"/>
                    <a:pt x="4740" y="4514"/>
                    <a:pt x="3499" y="4593"/>
                  </a:cubicBezTo>
                  <a:cubicBezTo>
                    <a:pt x="4747" y="4516"/>
                    <a:pt x="6056" y="4066"/>
                    <a:pt x="6498" y="3277"/>
                  </a:cubicBezTo>
                  <a:close/>
                </a:path>
              </a:pathLst>
            </a:custGeom>
            <a:solidFill>
              <a:srgbClr val="673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54"/>
            <p:cNvSpPr/>
            <p:nvPr/>
          </p:nvSpPr>
          <p:spPr>
            <a:xfrm>
              <a:off x="1941100" y="4529788"/>
              <a:ext cx="9400" cy="3150"/>
            </a:xfrm>
            <a:custGeom>
              <a:avLst/>
              <a:gdLst/>
              <a:ahLst/>
              <a:cxnLst/>
              <a:rect l="l" t="t" r="r" b="b"/>
              <a:pathLst>
                <a:path w="376" h="126" extrusionOk="0">
                  <a:moveTo>
                    <a:pt x="0" y="126"/>
                  </a:moveTo>
                  <a:cubicBezTo>
                    <a:pt x="157" y="95"/>
                    <a:pt x="250" y="32"/>
                    <a:pt x="375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250" y="32"/>
                    <a:pt x="157" y="95"/>
                    <a:pt x="0" y="126"/>
                  </a:cubicBezTo>
                  <a:close/>
                </a:path>
              </a:pathLst>
            </a:custGeom>
            <a:solidFill>
              <a:srgbClr val="44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54"/>
            <p:cNvSpPr/>
            <p:nvPr/>
          </p:nvSpPr>
          <p:spPr>
            <a:xfrm>
              <a:off x="1920800" y="4529788"/>
              <a:ext cx="39850" cy="35175"/>
            </a:xfrm>
            <a:custGeom>
              <a:avLst/>
              <a:gdLst/>
              <a:ahLst/>
              <a:cxnLst/>
              <a:rect l="l" t="t" r="r" b="b"/>
              <a:pathLst>
                <a:path w="1594" h="1407" extrusionOk="0">
                  <a:moveTo>
                    <a:pt x="1187" y="1"/>
                  </a:moveTo>
                  <a:cubicBezTo>
                    <a:pt x="1062" y="32"/>
                    <a:pt x="969" y="95"/>
                    <a:pt x="812" y="126"/>
                  </a:cubicBezTo>
                  <a:cubicBezTo>
                    <a:pt x="219" y="313"/>
                    <a:pt x="0" y="782"/>
                    <a:pt x="0" y="1313"/>
                  </a:cubicBezTo>
                  <a:cubicBezTo>
                    <a:pt x="0" y="1344"/>
                    <a:pt x="0" y="1375"/>
                    <a:pt x="0" y="1407"/>
                  </a:cubicBezTo>
                  <a:cubicBezTo>
                    <a:pt x="0" y="907"/>
                    <a:pt x="156" y="438"/>
                    <a:pt x="625" y="220"/>
                  </a:cubicBezTo>
                  <a:cubicBezTo>
                    <a:pt x="906" y="563"/>
                    <a:pt x="1250" y="938"/>
                    <a:pt x="1593" y="1250"/>
                  </a:cubicBezTo>
                  <a:cubicBezTo>
                    <a:pt x="1375" y="844"/>
                    <a:pt x="1250" y="438"/>
                    <a:pt x="1187" y="1"/>
                  </a:cubicBezTo>
                  <a:close/>
                </a:path>
              </a:pathLst>
            </a:custGeom>
            <a:solidFill>
              <a:srgbClr val="4D21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54"/>
            <p:cNvSpPr/>
            <p:nvPr/>
          </p:nvSpPr>
          <p:spPr>
            <a:xfrm>
              <a:off x="1920800" y="4535263"/>
              <a:ext cx="230400" cy="140600"/>
            </a:xfrm>
            <a:custGeom>
              <a:avLst/>
              <a:gdLst/>
              <a:ahLst/>
              <a:cxnLst/>
              <a:rect l="l" t="t" r="r" b="b"/>
              <a:pathLst>
                <a:path w="9216" h="5624" extrusionOk="0">
                  <a:moveTo>
                    <a:pt x="625" y="1"/>
                  </a:moveTo>
                  <a:cubicBezTo>
                    <a:pt x="156" y="219"/>
                    <a:pt x="0" y="688"/>
                    <a:pt x="0" y="1188"/>
                  </a:cubicBezTo>
                  <a:cubicBezTo>
                    <a:pt x="0" y="1219"/>
                    <a:pt x="0" y="1219"/>
                    <a:pt x="0" y="1219"/>
                  </a:cubicBezTo>
                  <a:cubicBezTo>
                    <a:pt x="0" y="1219"/>
                    <a:pt x="32" y="1219"/>
                    <a:pt x="32" y="1250"/>
                  </a:cubicBezTo>
                  <a:cubicBezTo>
                    <a:pt x="625" y="1750"/>
                    <a:pt x="1344" y="2156"/>
                    <a:pt x="1687" y="2999"/>
                  </a:cubicBezTo>
                  <a:cubicBezTo>
                    <a:pt x="2031" y="3874"/>
                    <a:pt x="2406" y="4436"/>
                    <a:pt x="2968" y="4905"/>
                  </a:cubicBezTo>
                  <a:cubicBezTo>
                    <a:pt x="3561" y="5467"/>
                    <a:pt x="4030" y="5624"/>
                    <a:pt x="4780" y="5624"/>
                  </a:cubicBezTo>
                  <a:lnTo>
                    <a:pt x="5092" y="5624"/>
                  </a:lnTo>
                  <a:cubicBezTo>
                    <a:pt x="7060" y="5499"/>
                    <a:pt x="9216" y="4436"/>
                    <a:pt x="7779" y="2593"/>
                  </a:cubicBezTo>
                  <a:lnTo>
                    <a:pt x="7779" y="2593"/>
                  </a:lnTo>
                  <a:cubicBezTo>
                    <a:pt x="7498" y="3406"/>
                    <a:pt x="6435" y="3780"/>
                    <a:pt x="5467" y="3780"/>
                  </a:cubicBezTo>
                  <a:cubicBezTo>
                    <a:pt x="4998" y="3780"/>
                    <a:pt x="4530" y="3687"/>
                    <a:pt x="4186" y="3531"/>
                  </a:cubicBezTo>
                  <a:cubicBezTo>
                    <a:pt x="3155" y="3062"/>
                    <a:pt x="2125" y="2125"/>
                    <a:pt x="1593" y="1031"/>
                  </a:cubicBezTo>
                  <a:cubicBezTo>
                    <a:pt x="1250" y="719"/>
                    <a:pt x="906" y="344"/>
                    <a:pt x="625" y="1"/>
                  </a:cubicBezTo>
                  <a:close/>
                </a:path>
              </a:pathLst>
            </a:custGeom>
            <a:solidFill>
              <a:srgbClr val="502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54"/>
            <p:cNvSpPr/>
            <p:nvPr/>
          </p:nvSpPr>
          <p:spPr>
            <a:xfrm>
              <a:off x="1744300" y="3383338"/>
              <a:ext cx="147625" cy="100775"/>
            </a:xfrm>
            <a:custGeom>
              <a:avLst/>
              <a:gdLst/>
              <a:ahLst/>
              <a:cxnLst/>
              <a:rect l="l" t="t" r="r" b="b"/>
              <a:pathLst>
                <a:path w="5905" h="403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35"/>
                    <a:pt x="82" y="70"/>
                    <a:pt x="124" y="105"/>
                  </a:cubicBezTo>
                  <a:lnTo>
                    <a:pt x="124" y="105"/>
                  </a:lnTo>
                  <a:cubicBezTo>
                    <a:pt x="114" y="91"/>
                    <a:pt x="104" y="77"/>
                    <a:pt x="94" y="63"/>
                  </a:cubicBezTo>
                  <a:lnTo>
                    <a:pt x="0" y="0"/>
                  </a:lnTo>
                  <a:close/>
                  <a:moveTo>
                    <a:pt x="124" y="105"/>
                  </a:moveTo>
                  <a:cubicBezTo>
                    <a:pt x="1411" y="1932"/>
                    <a:pt x="3765" y="3627"/>
                    <a:pt x="5904" y="4030"/>
                  </a:cubicBezTo>
                  <a:cubicBezTo>
                    <a:pt x="4043" y="2687"/>
                    <a:pt x="1883" y="1583"/>
                    <a:pt x="124" y="105"/>
                  </a:cubicBezTo>
                  <a:close/>
                </a:path>
              </a:pathLst>
            </a:custGeom>
            <a:solidFill>
              <a:srgbClr val="6BA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54"/>
            <p:cNvSpPr/>
            <p:nvPr/>
          </p:nvSpPr>
          <p:spPr>
            <a:xfrm>
              <a:off x="1940325" y="3515313"/>
              <a:ext cx="125750" cy="160125"/>
            </a:xfrm>
            <a:custGeom>
              <a:avLst/>
              <a:gdLst/>
              <a:ahLst/>
              <a:cxnLst/>
              <a:rect l="l" t="t" r="r" b="b"/>
              <a:pathLst>
                <a:path w="5030" h="6405" extrusionOk="0">
                  <a:moveTo>
                    <a:pt x="1875" y="1"/>
                  </a:moveTo>
                  <a:lnTo>
                    <a:pt x="1718" y="94"/>
                  </a:lnTo>
                  <a:cubicBezTo>
                    <a:pt x="2249" y="532"/>
                    <a:pt x="3686" y="594"/>
                    <a:pt x="4155" y="1313"/>
                  </a:cubicBezTo>
                  <a:cubicBezTo>
                    <a:pt x="3874" y="1625"/>
                    <a:pt x="3155" y="1719"/>
                    <a:pt x="2468" y="1719"/>
                  </a:cubicBezTo>
                  <a:cubicBezTo>
                    <a:pt x="1906" y="1719"/>
                    <a:pt x="1375" y="1656"/>
                    <a:pt x="1094" y="1594"/>
                  </a:cubicBezTo>
                  <a:lnTo>
                    <a:pt x="1094" y="1594"/>
                  </a:lnTo>
                  <a:cubicBezTo>
                    <a:pt x="687" y="2406"/>
                    <a:pt x="3093" y="3687"/>
                    <a:pt x="3468" y="4249"/>
                  </a:cubicBezTo>
                  <a:cubicBezTo>
                    <a:pt x="3405" y="4280"/>
                    <a:pt x="3312" y="4312"/>
                    <a:pt x="3218" y="4312"/>
                  </a:cubicBezTo>
                  <a:cubicBezTo>
                    <a:pt x="2843" y="4312"/>
                    <a:pt x="2281" y="4124"/>
                    <a:pt x="1750" y="3905"/>
                  </a:cubicBezTo>
                  <a:cubicBezTo>
                    <a:pt x="1250" y="3718"/>
                    <a:pt x="719" y="3531"/>
                    <a:pt x="406" y="3531"/>
                  </a:cubicBezTo>
                  <a:cubicBezTo>
                    <a:pt x="125" y="3531"/>
                    <a:pt x="0" y="3656"/>
                    <a:pt x="94" y="4062"/>
                  </a:cubicBezTo>
                  <a:cubicBezTo>
                    <a:pt x="250" y="4718"/>
                    <a:pt x="594" y="5155"/>
                    <a:pt x="781" y="5624"/>
                  </a:cubicBezTo>
                  <a:cubicBezTo>
                    <a:pt x="844" y="5592"/>
                    <a:pt x="875" y="5592"/>
                    <a:pt x="937" y="5592"/>
                  </a:cubicBezTo>
                  <a:cubicBezTo>
                    <a:pt x="1187" y="5592"/>
                    <a:pt x="1437" y="5717"/>
                    <a:pt x="1687" y="6030"/>
                  </a:cubicBezTo>
                  <a:cubicBezTo>
                    <a:pt x="1812" y="6155"/>
                    <a:pt x="1906" y="6280"/>
                    <a:pt x="1968" y="6405"/>
                  </a:cubicBezTo>
                  <a:cubicBezTo>
                    <a:pt x="1968" y="5998"/>
                    <a:pt x="781" y="5124"/>
                    <a:pt x="937" y="4749"/>
                  </a:cubicBezTo>
                  <a:cubicBezTo>
                    <a:pt x="1062" y="4437"/>
                    <a:pt x="1344" y="4343"/>
                    <a:pt x="1687" y="4343"/>
                  </a:cubicBezTo>
                  <a:cubicBezTo>
                    <a:pt x="2062" y="4343"/>
                    <a:pt x="2499" y="4468"/>
                    <a:pt x="2937" y="4562"/>
                  </a:cubicBezTo>
                  <a:cubicBezTo>
                    <a:pt x="3374" y="4686"/>
                    <a:pt x="3780" y="4811"/>
                    <a:pt x="4093" y="4811"/>
                  </a:cubicBezTo>
                  <a:cubicBezTo>
                    <a:pt x="4155" y="4811"/>
                    <a:pt x="4249" y="4780"/>
                    <a:pt x="4311" y="4780"/>
                  </a:cubicBezTo>
                  <a:cubicBezTo>
                    <a:pt x="4124" y="3812"/>
                    <a:pt x="1750" y="3000"/>
                    <a:pt x="1750" y="2094"/>
                  </a:cubicBezTo>
                  <a:cubicBezTo>
                    <a:pt x="2406" y="1969"/>
                    <a:pt x="4592" y="2000"/>
                    <a:pt x="5030" y="1469"/>
                  </a:cubicBezTo>
                  <a:cubicBezTo>
                    <a:pt x="4499" y="750"/>
                    <a:pt x="2749" y="32"/>
                    <a:pt x="1875" y="1"/>
                  </a:cubicBezTo>
                  <a:close/>
                </a:path>
              </a:pathLst>
            </a:custGeom>
            <a:solidFill>
              <a:srgbClr val="6BA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54"/>
            <p:cNvSpPr/>
            <p:nvPr/>
          </p:nvSpPr>
          <p:spPr>
            <a:xfrm>
              <a:off x="1659950" y="3416138"/>
              <a:ext cx="71100" cy="460800"/>
            </a:xfrm>
            <a:custGeom>
              <a:avLst/>
              <a:gdLst/>
              <a:ahLst/>
              <a:cxnLst/>
              <a:rect l="l" t="t" r="r" b="b"/>
              <a:pathLst>
                <a:path w="2844" h="18432" extrusionOk="0">
                  <a:moveTo>
                    <a:pt x="2125" y="0"/>
                  </a:moveTo>
                  <a:cubicBezTo>
                    <a:pt x="1188" y="0"/>
                    <a:pt x="938" y="5155"/>
                    <a:pt x="875" y="5530"/>
                  </a:cubicBezTo>
                  <a:cubicBezTo>
                    <a:pt x="532" y="8310"/>
                    <a:pt x="1" y="11059"/>
                    <a:pt x="407" y="13902"/>
                  </a:cubicBezTo>
                  <a:cubicBezTo>
                    <a:pt x="594" y="15120"/>
                    <a:pt x="32" y="16619"/>
                    <a:pt x="594" y="17775"/>
                  </a:cubicBezTo>
                  <a:cubicBezTo>
                    <a:pt x="813" y="18244"/>
                    <a:pt x="1031" y="18431"/>
                    <a:pt x="1250" y="18431"/>
                  </a:cubicBezTo>
                  <a:cubicBezTo>
                    <a:pt x="1812" y="18431"/>
                    <a:pt x="2218" y="16744"/>
                    <a:pt x="2250" y="16026"/>
                  </a:cubicBezTo>
                  <a:cubicBezTo>
                    <a:pt x="2343" y="14620"/>
                    <a:pt x="2250" y="13308"/>
                    <a:pt x="2437" y="11965"/>
                  </a:cubicBezTo>
                  <a:cubicBezTo>
                    <a:pt x="2625" y="10653"/>
                    <a:pt x="2843" y="9185"/>
                    <a:pt x="2781" y="7872"/>
                  </a:cubicBezTo>
                  <a:cubicBezTo>
                    <a:pt x="2718" y="6560"/>
                    <a:pt x="2312" y="5311"/>
                    <a:pt x="2250" y="3968"/>
                  </a:cubicBezTo>
                  <a:cubicBezTo>
                    <a:pt x="2187" y="2968"/>
                    <a:pt x="2781" y="188"/>
                    <a:pt x="2156" y="0"/>
                  </a:cubicBezTo>
                  <a:close/>
                </a:path>
              </a:pathLst>
            </a:custGeom>
            <a:solidFill>
              <a:srgbClr val="65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54"/>
            <p:cNvSpPr/>
            <p:nvPr/>
          </p:nvSpPr>
          <p:spPr>
            <a:xfrm>
              <a:off x="1939550" y="3677763"/>
              <a:ext cx="0" cy="2375"/>
            </a:xfrm>
            <a:custGeom>
              <a:avLst/>
              <a:gdLst/>
              <a:ahLst/>
              <a:cxnLst/>
              <a:rect l="l" t="t" r="r" b="b"/>
              <a:pathLst>
                <a:path h="95" extrusionOk="0">
                  <a:moveTo>
                    <a:pt x="0" y="94"/>
                  </a:moveTo>
                  <a:lnTo>
                    <a:pt x="0" y="0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65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54"/>
            <p:cNvSpPr/>
            <p:nvPr/>
          </p:nvSpPr>
          <p:spPr>
            <a:xfrm>
              <a:off x="1924700" y="3655888"/>
              <a:ext cx="98425" cy="190575"/>
            </a:xfrm>
            <a:custGeom>
              <a:avLst/>
              <a:gdLst/>
              <a:ahLst/>
              <a:cxnLst/>
              <a:rect l="l" t="t" r="r" b="b"/>
              <a:pathLst>
                <a:path w="3937" h="7623" extrusionOk="0">
                  <a:moveTo>
                    <a:pt x="1406" y="1"/>
                  </a:moveTo>
                  <a:lnTo>
                    <a:pt x="1406" y="1"/>
                  </a:lnTo>
                  <a:cubicBezTo>
                    <a:pt x="1031" y="94"/>
                    <a:pt x="750" y="469"/>
                    <a:pt x="594" y="969"/>
                  </a:cubicBezTo>
                  <a:cubicBezTo>
                    <a:pt x="688" y="2375"/>
                    <a:pt x="0" y="3593"/>
                    <a:pt x="0" y="4968"/>
                  </a:cubicBezTo>
                  <a:cubicBezTo>
                    <a:pt x="0" y="5998"/>
                    <a:pt x="438" y="7623"/>
                    <a:pt x="1625" y="7623"/>
                  </a:cubicBezTo>
                  <a:cubicBezTo>
                    <a:pt x="1812" y="7623"/>
                    <a:pt x="2031" y="7592"/>
                    <a:pt x="2250" y="7498"/>
                  </a:cubicBezTo>
                  <a:cubicBezTo>
                    <a:pt x="3937" y="6779"/>
                    <a:pt x="2656" y="5218"/>
                    <a:pt x="2593" y="4093"/>
                  </a:cubicBezTo>
                  <a:cubicBezTo>
                    <a:pt x="2562" y="2968"/>
                    <a:pt x="3156" y="1812"/>
                    <a:pt x="2593" y="782"/>
                  </a:cubicBezTo>
                  <a:lnTo>
                    <a:pt x="2593" y="782"/>
                  </a:lnTo>
                  <a:cubicBezTo>
                    <a:pt x="2593" y="813"/>
                    <a:pt x="2593" y="813"/>
                    <a:pt x="2593" y="813"/>
                  </a:cubicBezTo>
                  <a:cubicBezTo>
                    <a:pt x="2593" y="1313"/>
                    <a:pt x="2125" y="1469"/>
                    <a:pt x="1781" y="1750"/>
                  </a:cubicBezTo>
                  <a:cubicBezTo>
                    <a:pt x="1594" y="1719"/>
                    <a:pt x="1437" y="1656"/>
                    <a:pt x="1281" y="1563"/>
                  </a:cubicBezTo>
                  <a:cubicBezTo>
                    <a:pt x="1625" y="875"/>
                    <a:pt x="1594" y="438"/>
                    <a:pt x="1406" y="1"/>
                  </a:cubicBezTo>
                  <a:close/>
                </a:path>
              </a:pathLst>
            </a:custGeom>
            <a:solidFill>
              <a:srgbClr val="65A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54"/>
            <p:cNvSpPr/>
            <p:nvPr/>
          </p:nvSpPr>
          <p:spPr>
            <a:xfrm>
              <a:off x="1956725" y="3655113"/>
              <a:ext cx="32825" cy="44525"/>
            </a:xfrm>
            <a:custGeom>
              <a:avLst/>
              <a:gdLst/>
              <a:ahLst/>
              <a:cxnLst/>
              <a:rect l="l" t="t" r="r" b="b"/>
              <a:pathLst>
                <a:path w="1313" h="1781" extrusionOk="0">
                  <a:moveTo>
                    <a:pt x="281" y="0"/>
                  </a:moveTo>
                  <a:cubicBezTo>
                    <a:pt x="219" y="0"/>
                    <a:pt x="188" y="0"/>
                    <a:pt x="125" y="32"/>
                  </a:cubicBezTo>
                  <a:cubicBezTo>
                    <a:pt x="313" y="469"/>
                    <a:pt x="344" y="906"/>
                    <a:pt x="0" y="1594"/>
                  </a:cubicBezTo>
                  <a:cubicBezTo>
                    <a:pt x="156" y="1687"/>
                    <a:pt x="313" y="1750"/>
                    <a:pt x="500" y="1781"/>
                  </a:cubicBezTo>
                  <a:cubicBezTo>
                    <a:pt x="844" y="1500"/>
                    <a:pt x="1312" y="1344"/>
                    <a:pt x="1312" y="844"/>
                  </a:cubicBezTo>
                  <a:cubicBezTo>
                    <a:pt x="1312" y="844"/>
                    <a:pt x="1312" y="844"/>
                    <a:pt x="1312" y="813"/>
                  </a:cubicBezTo>
                  <a:cubicBezTo>
                    <a:pt x="1250" y="688"/>
                    <a:pt x="1156" y="563"/>
                    <a:pt x="1031" y="438"/>
                  </a:cubicBezTo>
                  <a:cubicBezTo>
                    <a:pt x="781" y="125"/>
                    <a:pt x="531" y="0"/>
                    <a:pt x="281" y="0"/>
                  </a:cubicBezTo>
                  <a:close/>
                </a:path>
              </a:pathLst>
            </a:custGeom>
            <a:solidFill>
              <a:srgbClr val="6FA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54"/>
            <p:cNvSpPr/>
            <p:nvPr/>
          </p:nvSpPr>
          <p:spPr>
            <a:xfrm>
              <a:off x="1922350" y="3448163"/>
              <a:ext cx="108575" cy="30475"/>
            </a:xfrm>
            <a:custGeom>
              <a:avLst/>
              <a:gdLst/>
              <a:ahLst/>
              <a:cxnLst/>
              <a:rect l="l" t="t" r="r" b="b"/>
              <a:pathLst>
                <a:path w="4343" h="1219" extrusionOk="0">
                  <a:moveTo>
                    <a:pt x="4093" y="0"/>
                  </a:moveTo>
                  <a:cubicBezTo>
                    <a:pt x="2843" y="0"/>
                    <a:pt x="938" y="594"/>
                    <a:pt x="1" y="1125"/>
                  </a:cubicBezTo>
                  <a:lnTo>
                    <a:pt x="1" y="1218"/>
                  </a:lnTo>
                  <a:cubicBezTo>
                    <a:pt x="2250" y="594"/>
                    <a:pt x="4187" y="719"/>
                    <a:pt x="4343" y="31"/>
                  </a:cubicBezTo>
                  <a:cubicBezTo>
                    <a:pt x="4249" y="0"/>
                    <a:pt x="4187" y="0"/>
                    <a:pt x="4093" y="0"/>
                  </a:cubicBezTo>
                  <a:close/>
                </a:path>
              </a:pathLst>
            </a:custGeom>
            <a:solidFill>
              <a:srgbClr val="528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54"/>
            <p:cNvSpPr/>
            <p:nvPr/>
          </p:nvSpPr>
          <p:spPr>
            <a:xfrm>
              <a:off x="1480325" y="3122588"/>
              <a:ext cx="84375" cy="300950"/>
            </a:xfrm>
            <a:custGeom>
              <a:avLst/>
              <a:gdLst/>
              <a:ahLst/>
              <a:cxnLst/>
              <a:rect l="l" t="t" r="r" b="b"/>
              <a:pathLst>
                <a:path w="3375" h="12038" extrusionOk="0">
                  <a:moveTo>
                    <a:pt x="1609" y="0"/>
                  </a:moveTo>
                  <a:cubicBezTo>
                    <a:pt x="1385" y="0"/>
                    <a:pt x="1138" y="156"/>
                    <a:pt x="938" y="434"/>
                  </a:cubicBezTo>
                  <a:cubicBezTo>
                    <a:pt x="375" y="1433"/>
                    <a:pt x="1" y="2964"/>
                    <a:pt x="157" y="4339"/>
                  </a:cubicBezTo>
                  <a:cubicBezTo>
                    <a:pt x="250" y="5182"/>
                    <a:pt x="875" y="7119"/>
                    <a:pt x="1531" y="7556"/>
                  </a:cubicBezTo>
                  <a:cubicBezTo>
                    <a:pt x="2187" y="7994"/>
                    <a:pt x="2656" y="7650"/>
                    <a:pt x="2468" y="8743"/>
                  </a:cubicBezTo>
                  <a:cubicBezTo>
                    <a:pt x="2375" y="9368"/>
                    <a:pt x="2031" y="9837"/>
                    <a:pt x="1594" y="10305"/>
                  </a:cubicBezTo>
                  <a:cubicBezTo>
                    <a:pt x="1344" y="10618"/>
                    <a:pt x="438" y="11336"/>
                    <a:pt x="594" y="11805"/>
                  </a:cubicBezTo>
                  <a:cubicBezTo>
                    <a:pt x="640" y="11972"/>
                    <a:pt x="713" y="12037"/>
                    <a:pt x="801" y="12037"/>
                  </a:cubicBezTo>
                  <a:cubicBezTo>
                    <a:pt x="1074" y="12037"/>
                    <a:pt x="1491" y="11400"/>
                    <a:pt x="1656" y="11211"/>
                  </a:cubicBezTo>
                  <a:cubicBezTo>
                    <a:pt x="2406" y="10337"/>
                    <a:pt x="2875" y="9493"/>
                    <a:pt x="3093" y="8431"/>
                  </a:cubicBezTo>
                  <a:cubicBezTo>
                    <a:pt x="3187" y="7962"/>
                    <a:pt x="3374" y="7025"/>
                    <a:pt x="3031" y="6588"/>
                  </a:cubicBezTo>
                  <a:cubicBezTo>
                    <a:pt x="2812" y="6276"/>
                    <a:pt x="2437" y="6557"/>
                    <a:pt x="2219" y="6182"/>
                  </a:cubicBezTo>
                  <a:cubicBezTo>
                    <a:pt x="2062" y="5932"/>
                    <a:pt x="2187" y="5495"/>
                    <a:pt x="2219" y="5213"/>
                  </a:cubicBezTo>
                  <a:cubicBezTo>
                    <a:pt x="2312" y="4589"/>
                    <a:pt x="2625" y="3995"/>
                    <a:pt x="2219" y="3402"/>
                  </a:cubicBezTo>
                  <a:cubicBezTo>
                    <a:pt x="1781" y="2777"/>
                    <a:pt x="1344" y="3089"/>
                    <a:pt x="1563" y="2183"/>
                  </a:cubicBezTo>
                  <a:cubicBezTo>
                    <a:pt x="1687" y="1621"/>
                    <a:pt x="2343" y="1184"/>
                    <a:pt x="2156" y="528"/>
                  </a:cubicBezTo>
                  <a:cubicBezTo>
                    <a:pt x="2045" y="164"/>
                    <a:pt x="1839" y="0"/>
                    <a:pt x="1609" y="0"/>
                  </a:cubicBezTo>
                  <a:close/>
                </a:path>
              </a:pathLst>
            </a:custGeom>
            <a:solidFill>
              <a:srgbClr val="42B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5428;p51">
            <a:extLst>
              <a:ext uri="{FF2B5EF4-FFF2-40B4-BE49-F238E27FC236}">
                <a16:creationId xmlns:a16="http://schemas.microsoft.com/office/drawing/2014/main" id="{D967AED4-A660-A211-4E11-D513CA917873}"/>
              </a:ext>
            </a:extLst>
          </p:cNvPr>
          <p:cNvGrpSpPr/>
          <p:nvPr/>
        </p:nvGrpSpPr>
        <p:grpSpPr>
          <a:xfrm rot="-1299319">
            <a:off x="6347050" y="2872858"/>
            <a:ext cx="2686742" cy="1508815"/>
            <a:chOff x="3739650" y="1553225"/>
            <a:chExt cx="1756675" cy="986450"/>
          </a:xfrm>
        </p:grpSpPr>
        <p:sp>
          <p:nvSpPr>
            <p:cNvPr id="28" name="Google Shape;5429;p51">
              <a:extLst>
                <a:ext uri="{FF2B5EF4-FFF2-40B4-BE49-F238E27FC236}">
                  <a16:creationId xmlns:a16="http://schemas.microsoft.com/office/drawing/2014/main" id="{B190F856-C544-03A0-B38E-50A56A31314E}"/>
                </a:ext>
              </a:extLst>
            </p:cNvPr>
            <p:cNvSpPr/>
            <p:nvPr/>
          </p:nvSpPr>
          <p:spPr>
            <a:xfrm>
              <a:off x="4976650" y="1931225"/>
              <a:ext cx="519675" cy="274575"/>
            </a:xfrm>
            <a:custGeom>
              <a:avLst/>
              <a:gdLst/>
              <a:ahLst/>
              <a:cxnLst/>
              <a:rect l="l" t="t" r="r" b="b"/>
              <a:pathLst>
                <a:path w="20787" h="10983" extrusionOk="0">
                  <a:moveTo>
                    <a:pt x="5963" y="1"/>
                  </a:moveTo>
                  <a:cubicBezTo>
                    <a:pt x="3385" y="1"/>
                    <a:pt x="1021" y="1275"/>
                    <a:pt x="690" y="1411"/>
                  </a:cubicBezTo>
                  <a:cubicBezTo>
                    <a:pt x="690" y="1411"/>
                    <a:pt x="0" y="2491"/>
                    <a:pt x="1004" y="2491"/>
                  </a:cubicBezTo>
                  <a:cubicBezTo>
                    <a:pt x="1142" y="2491"/>
                    <a:pt x="1313" y="2471"/>
                    <a:pt x="1523" y="2424"/>
                  </a:cubicBezTo>
                  <a:cubicBezTo>
                    <a:pt x="1822" y="2354"/>
                    <a:pt x="2121" y="2322"/>
                    <a:pt x="2419" y="2322"/>
                  </a:cubicBezTo>
                  <a:cubicBezTo>
                    <a:pt x="5179" y="2322"/>
                    <a:pt x="7840" y="5096"/>
                    <a:pt x="9264" y="6681"/>
                  </a:cubicBezTo>
                  <a:cubicBezTo>
                    <a:pt x="10488" y="8070"/>
                    <a:pt x="11879" y="10983"/>
                    <a:pt x="15112" y="10983"/>
                  </a:cubicBezTo>
                  <a:cubicBezTo>
                    <a:pt x="15970" y="10983"/>
                    <a:pt x="16958" y="10777"/>
                    <a:pt x="18107" y="10284"/>
                  </a:cubicBezTo>
                  <a:cubicBezTo>
                    <a:pt x="20787" y="9153"/>
                    <a:pt x="20281" y="4598"/>
                    <a:pt x="20281" y="4597"/>
                  </a:cubicBezTo>
                  <a:lnTo>
                    <a:pt x="20281" y="4597"/>
                  </a:lnTo>
                  <a:cubicBezTo>
                    <a:pt x="20281" y="4598"/>
                    <a:pt x="19774" y="6116"/>
                    <a:pt x="17810" y="6265"/>
                  </a:cubicBezTo>
                  <a:cubicBezTo>
                    <a:pt x="17665" y="6277"/>
                    <a:pt x="17523" y="6284"/>
                    <a:pt x="17383" y="6284"/>
                  </a:cubicBezTo>
                  <a:cubicBezTo>
                    <a:pt x="14944" y="6284"/>
                    <a:pt x="13273" y="4340"/>
                    <a:pt x="9949" y="1411"/>
                  </a:cubicBezTo>
                  <a:cubicBezTo>
                    <a:pt x="8738" y="354"/>
                    <a:pt x="7321" y="1"/>
                    <a:pt x="5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430;p51">
              <a:extLst>
                <a:ext uri="{FF2B5EF4-FFF2-40B4-BE49-F238E27FC236}">
                  <a16:creationId xmlns:a16="http://schemas.microsoft.com/office/drawing/2014/main" id="{B4494414-FB2E-E6B0-783D-612AD078AE62}"/>
                </a:ext>
              </a:extLst>
            </p:cNvPr>
            <p:cNvSpPr/>
            <p:nvPr/>
          </p:nvSpPr>
          <p:spPr>
            <a:xfrm>
              <a:off x="3968150" y="1722975"/>
              <a:ext cx="426550" cy="149025"/>
            </a:xfrm>
            <a:custGeom>
              <a:avLst/>
              <a:gdLst/>
              <a:ahLst/>
              <a:cxnLst/>
              <a:rect l="l" t="t" r="r" b="b"/>
              <a:pathLst>
                <a:path w="17062" h="5961" extrusionOk="0">
                  <a:moveTo>
                    <a:pt x="3233" y="1"/>
                  </a:moveTo>
                  <a:cubicBezTo>
                    <a:pt x="1397" y="1"/>
                    <a:pt x="1" y="422"/>
                    <a:pt x="1" y="422"/>
                  </a:cubicBezTo>
                  <a:cubicBezTo>
                    <a:pt x="1" y="422"/>
                    <a:pt x="2562" y="3697"/>
                    <a:pt x="7593" y="4888"/>
                  </a:cubicBezTo>
                  <a:cubicBezTo>
                    <a:pt x="9648" y="5365"/>
                    <a:pt x="17061" y="5960"/>
                    <a:pt x="17061" y="5960"/>
                  </a:cubicBezTo>
                  <a:cubicBezTo>
                    <a:pt x="17061" y="5960"/>
                    <a:pt x="15990" y="4858"/>
                    <a:pt x="13667" y="3578"/>
                  </a:cubicBezTo>
                  <a:cubicBezTo>
                    <a:pt x="11940" y="2596"/>
                    <a:pt x="8725" y="1047"/>
                    <a:pt x="5777" y="303"/>
                  </a:cubicBezTo>
                  <a:cubicBezTo>
                    <a:pt x="4898" y="79"/>
                    <a:pt x="4025" y="1"/>
                    <a:pt x="3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431;p51">
              <a:extLst>
                <a:ext uri="{FF2B5EF4-FFF2-40B4-BE49-F238E27FC236}">
                  <a16:creationId xmlns:a16="http://schemas.microsoft.com/office/drawing/2014/main" id="{F975E202-A8FE-897A-6E5C-2A0BA3F2B1C5}"/>
                </a:ext>
              </a:extLst>
            </p:cNvPr>
            <p:cNvSpPr/>
            <p:nvPr/>
          </p:nvSpPr>
          <p:spPr>
            <a:xfrm>
              <a:off x="3916050" y="1683650"/>
              <a:ext cx="52125" cy="93225"/>
            </a:xfrm>
            <a:custGeom>
              <a:avLst/>
              <a:gdLst/>
              <a:ahLst/>
              <a:cxnLst/>
              <a:rect l="l" t="t" r="r" b="b"/>
              <a:pathLst>
                <a:path w="2085" h="3729" extrusionOk="0">
                  <a:moveTo>
                    <a:pt x="1" y="0"/>
                  </a:moveTo>
                  <a:cubicBezTo>
                    <a:pt x="1" y="0"/>
                    <a:pt x="209" y="2382"/>
                    <a:pt x="626" y="3305"/>
                  </a:cubicBezTo>
                  <a:cubicBezTo>
                    <a:pt x="775" y="3623"/>
                    <a:pt x="987" y="3729"/>
                    <a:pt x="1203" y="3729"/>
                  </a:cubicBezTo>
                  <a:cubicBezTo>
                    <a:pt x="1635" y="3729"/>
                    <a:pt x="2085" y="3305"/>
                    <a:pt x="2085" y="3305"/>
                  </a:cubicBezTo>
                  <a:cubicBezTo>
                    <a:pt x="2085" y="3305"/>
                    <a:pt x="1430" y="86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432;p51">
              <a:extLst>
                <a:ext uri="{FF2B5EF4-FFF2-40B4-BE49-F238E27FC236}">
                  <a16:creationId xmlns:a16="http://schemas.microsoft.com/office/drawing/2014/main" id="{865CD5C7-E6B2-1B78-A63F-67E388E0AFA9}"/>
                </a:ext>
              </a:extLst>
            </p:cNvPr>
            <p:cNvSpPr/>
            <p:nvPr/>
          </p:nvSpPr>
          <p:spPr>
            <a:xfrm>
              <a:off x="4987175" y="2128025"/>
              <a:ext cx="354325" cy="220700"/>
            </a:xfrm>
            <a:custGeom>
              <a:avLst/>
              <a:gdLst/>
              <a:ahLst/>
              <a:cxnLst/>
              <a:rect l="l" t="t" r="r" b="b"/>
              <a:pathLst>
                <a:path w="14173" h="8828" extrusionOk="0">
                  <a:moveTo>
                    <a:pt x="834" y="0"/>
                  </a:moveTo>
                  <a:cubicBezTo>
                    <a:pt x="834" y="0"/>
                    <a:pt x="1" y="4258"/>
                    <a:pt x="328" y="4496"/>
                  </a:cubicBezTo>
                  <a:cubicBezTo>
                    <a:pt x="368" y="4519"/>
                    <a:pt x="463" y="4530"/>
                    <a:pt x="602" y="4530"/>
                  </a:cubicBezTo>
                  <a:cubicBezTo>
                    <a:pt x="1710" y="4530"/>
                    <a:pt x="5568" y="3871"/>
                    <a:pt x="5568" y="3871"/>
                  </a:cubicBezTo>
                  <a:cubicBezTo>
                    <a:pt x="5568" y="3871"/>
                    <a:pt x="7891" y="7057"/>
                    <a:pt x="10154" y="8248"/>
                  </a:cubicBezTo>
                  <a:cubicBezTo>
                    <a:pt x="10987" y="8686"/>
                    <a:pt x="11730" y="8828"/>
                    <a:pt x="12343" y="8828"/>
                  </a:cubicBezTo>
                  <a:cubicBezTo>
                    <a:pt x="13481" y="8828"/>
                    <a:pt x="14173" y="8337"/>
                    <a:pt x="14173" y="8337"/>
                  </a:cubicBezTo>
                  <a:cubicBezTo>
                    <a:pt x="14173" y="8337"/>
                    <a:pt x="12642" y="5687"/>
                    <a:pt x="12215" y="5687"/>
                  </a:cubicBezTo>
                  <a:cubicBezTo>
                    <a:pt x="12213" y="5687"/>
                    <a:pt x="12210" y="5687"/>
                    <a:pt x="12208" y="5687"/>
                  </a:cubicBezTo>
                  <a:cubicBezTo>
                    <a:pt x="11839" y="5712"/>
                    <a:pt x="11632" y="6103"/>
                    <a:pt x="11100" y="6103"/>
                  </a:cubicBezTo>
                  <a:cubicBezTo>
                    <a:pt x="10989" y="6103"/>
                    <a:pt x="10864" y="6086"/>
                    <a:pt x="10719" y="6045"/>
                  </a:cubicBezTo>
                  <a:cubicBezTo>
                    <a:pt x="9886" y="5806"/>
                    <a:pt x="7623" y="1757"/>
                    <a:pt x="6610" y="566"/>
                  </a:cubicBezTo>
                  <a:cubicBezTo>
                    <a:pt x="6350" y="250"/>
                    <a:pt x="6123" y="127"/>
                    <a:pt x="5897" y="127"/>
                  </a:cubicBezTo>
                  <a:cubicBezTo>
                    <a:pt x="5272" y="127"/>
                    <a:pt x="4656" y="1073"/>
                    <a:pt x="3365" y="1489"/>
                  </a:cubicBezTo>
                  <a:cubicBezTo>
                    <a:pt x="3149" y="1564"/>
                    <a:pt x="2948" y="1596"/>
                    <a:pt x="2760" y="1596"/>
                  </a:cubicBezTo>
                  <a:cubicBezTo>
                    <a:pt x="1450" y="1596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433;p51">
              <a:extLst>
                <a:ext uri="{FF2B5EF4-FFF2-40B4-BE49-F238E27FC236}">
                  <a16:creationId xmlns:a16="http://schemas.microsoft.com/office/drawing/2014/main" id="{02316CCC-EF8C-F9B4-7037-5747AE199235}"/>
                </a:ext>
              </a:extLst>
            </p:cNvPr>
            <p:cNvSpPr/>
            <p:nvPr/>
          </p:nvSpPr>
          <p:spPr>
            <a:xfrm>
              <a:off x="3939125" y="2105700"/>
              <a:ext cx="258325" cy="113375"/>
            </a:xfrm>
            <a:custGeom>
              <a:avLst/>
              <a:gdLst/>
              <a:ahLst/>
              <a:cxnLst/>
              <a:rect l="l" t="t" r="r" b="b"/>
              <a:pathLst>
                <a:path w="10333" h="4535" extrusionOk="0">
                  <a:moveTo>
                    <a:pt x="9796" y="0"/>
                  </a:moveTo>
                  <a:cubicBezTo>
                    <a:pt x="9796" y="0"/>
                    <a:pt x="2144" y="1102"/>
                    <a:pt x="954" y="1280"/>
                  </a:cubicBezTo>
                  <a:cubicBezTo>
                    <a:pt x="656" y="1310"/>
                    <a:pt x="328" y="1578"/>
                    <a:pt x="1" y="1965"/>
                  </a:cubicBezTo>
                  <a:cubicBezTo>
                    <a:pt x="269" y="2650"/>
                    <a:pt x="626" y="3543"/>
                    <a:pt x="864" y="4407"/>
                  </a:cubicBezTo>
                  <a:cubicBezTo>
                    <a:pt x="1013" y="4198"/>
                    <a:pt x="1192" y="4049"/>
                    <a:pt x="1341" y="3960"/>
                  </a:cubicBezTo>
                  <a:cubicBezTo>
                    <a:pt x="1364" y="3945"/>
                    <a:pt x="1402" y="3939"/>
                    <a:pt x="1455" y="3939"/>
                  </a:cubicBezTo>
                  <a:cubicBezTo>
                    <a:pt x="1954" y="3939"/>
                    <a:pt x="3736" y="4534"/>
                    <a:pt x="6174" y="4534"/>
                  </a:cubicBezTo>
                  <a:cubicBezTo>
                    <a:pt x="7117" y="4534"/>
                    <a:pt x="8158" y="4445"/>
                    <a:pt x="9261" y="4198"/>
                  </a:cubicBezTo>
                  <a:cubicBezTo>
                    <a:pt x="10332" y="3990"/>
                    <a:pt x="9796" y="0"/>
                    <a:pt x="9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434;p51">
              <a:extLst>
                <a:ext uri="{FF2B5EF4-FFF2-40B4-BE49-F238E27FC236}">
                  <a16:creationId xmlns:a16="http://schemas.microsoft.com/office/drawing/2014/main" id="{DC0664B3-64A9-ED71-C8D7-C53F94411099}"/>
                </a:ext>
              </a:extLst>
            </p:cNvPr>
            <p:cNvSpPr/>
            <p:nvPr/>
          </p:nvSpPr>
          <p:spPr>
            <a:xfrm>
              <a:off x="3788775" y="2154825"/>
              <a:ext cx="171975" cy="252350"/>
            </a:xfrm>
            <a:custGeom>
              <a:avLst/>
              <a:gdLst/>
              <a:ahLst/>
              <a:cxnLst/>
              <a:rect l="l" t="t" r="r" b="b"/>
              <a:pathLst>
                <a:path w="6879" h="10094" extrusionOk="0">
                  <a:moveTo>
                    <a:pt x="6015" y="0"/>
                  </a:moveTo>
                  <a:cubicBezTo>
                    <a:pt x="5151" y="1013"/>
                    <a:pt x="4288" y="2859"/>
                    <a:pt x="3514" y="3930"/>
                  </a:cubicBezTo>
                  <a:cubicBezTo>
                    <a:pt x="2531" y="5241"/>
                    <a:pt x="1787" y="5985"/>
                    <a:pt x="894" y="7474"/>
                  </a:cubicBezTo>
                  <a:cubicBezTo>
                    <a:pt x="0" y="8992"/>
                    <a:pt x="0" y="10094"/>
                    <a:pt x="0" y="10094"/>
                  </a:cubicBezTo>
                  <a:lnTo>
                    <a:pt x="2531" y="9379"/>
                  </a:lnTo>
                  <a:cubicBezTo>
                    <a:pt x="2531" y="9379"/>
                    <a:pt x="2650" y="8158"/>
                    <a:pt x="3156" y="7742"/>
                  </a:cubicBezTo>
                  <a:cubicBezTo>
                    <a:pt x="3663" y="7325"/>
                    <a:pt x="4467" y="7414"/>
                    <a:pt x="5032" y="6312"/>
                  </a:cubicBezTo>
                  <a:cubicBezTo>
                    <a:pt x="5300" y="5806"/>
                    <a:pt x="6045" y="3514"/>
                    <a:pt x="6878" y="2442"/>
                  </a:cubicBezTo>
                  <a:cubicBezTo>
                    <a:pt x="6640" y="1578"/>
                    <a:pt x="6283" y="685"/>
                    <a:pt x="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435;p51">
              <a:extLst>
                <a:ext uri="{FF2B5EF4-FFF2-40B4-BE49-F238E27FC236}">
                  <a16:creationId xmlns:a16="http://schemas.microsoft.com/office/drawing/2014/main" id="{3209E129-59D8-0F5A-65A5-581413170846}"/>
                </a:ext>
              </a:extLst>
            </p:cNvPr>
            <p:cNvSpPr/>
            <p:nvPr/>
          </p:nvSpPr>
          <p:spPr>
            <a:xfrm>
              <a:off x="3739650" y="1752675"/>
              <a:ext cx="1356225" cy="491500"/>
            </a:xfrm>
            <a:custGeom>
              <a:avLst/>
              <a:gdLst/>
              <a:ahLst/>
              <a:cxnLst/>
              <a:rect l="l" t="t" r="r" b="b"/>
              <a:pathLst>
                <a:path w="54249" h="19660" extrusionOk="0">
                  <a:moveTo>
                    <a:pt x="11917" y="0"/>
                  </a:moveTo>
                  <a:cubicBezTo>
                    <a:pt x="9320" y="0"/>
                    <a:pt x="7414" y="693"/>
                    <a:pt x="7414" y="693"/>
                  </a:cubicBezTo>
                  <a:cubicBezTo>
                    <a:pt x="7414" y="693"/>
                    <a:pt x="3484" y="5397"/>
                    <a:pt x="2740" y="6112"/>
                  </a:cubicBezTo>
                  <a:cubicBezTo>
                    <a:pt x="1995" y="6856"/>
                    <a:pt x="715" y="8017"/>
                    <a:pt x="387" y="8256"/>
                  </a:cubicBezTo>
                  <a:cubicBezTo>
                    <a:pt x="60" y="8464"/>
                    <a:pt x="0" y="9119"/>
                    <a:pt x="387" y="9655"/>
                  </a:cubicBezTo>
                  <a:cubicBezTo>
                    <a:pt x="745" y="10191"/>
                    <a:pt x="1549" y="10310"/>
                    <a:pt x="1549" y="10310"/>
                  </a:cubicBezTo>
                  <a:cubicBezTo>
                    <a:pt x="1549" y="10310"/>
                    <a:pt x="1519" y="11025"/>
                    <a:pt x="1936" y="11084"/>
                  </a:cubicBezTo>
                  <a:cubicBezTo>
                    <a:pt x="1990" y="11096"/>
                    <a:pt x="2049" y="11102"/>
                    <a:pt x="2110" y="11102"/>
                  </a:cubicBezTo>
                  <a:cubicBezTo>
                    <a:pt x="2521" y="11102"/>
                    <a:pt x="3053" y="10831"/>
                    <a:pt x="3156" y="10131"/>
                  </a:cubicBezTo>
                  <a:cubicBezTo>
                    <a:pt x="3172" y="10132"/>
                    <a:pt x="3188" y="10132"/>
                    <a:pt x="3205" y="10132"/>
                  </a:cubicBezTo>
                  <a:cubicBezTo>
                    <a:pt x="4126" y="10132"/>
                    <a:pt x="6987" y="9347"/>
                    <a:pt x="8039" y="8792"/>
                  </a:cubicBezTo>
                  <a:cubicBezTo>
                    <a:pt x="9379" y="8047"/>
                    <a:pt x="9617" y="7005"/>
                    <a:pt x="9617" y="7005"/>
                  </a:cubicBezTo>
                  <a:lnTo>
                    <a:pt x="10213" y="5725"/>
                  </a:lnTo>
                  <a:cubicBezTo>
                    <a:pt x="10213" y="5725"/>
                    <a:pt x="13488" y="6201"/>
                    <a:pt x="15155" y="8851"/>
                  </a:cubicBezTo>
                  <a:cubicBezTo>
                    <a:pt x="16823" y="11471"/>
                    <a:pt x="19085" y="15550"/>
                    <a:pt x="19085" y="15550"/>
                  </a:cubicBezTo>
                  <a:lnTo>
                    <a:pt x="17299" y="16295"/>
                  </a:lnTo>
                  <a:cubicBezTo>
                    <a:pt x="17537" y="16741"/>
                    <a:pt x="17746" y="17099"/>
                    <a:pt x="17895" y="17337"/>
                  </a:cubicBezTo>
                  <a:cubicBezTo>
                    <a:pt x="18788" y="18319"/>
                    <a:pt x="19800" y="19064"/>
                    <a:pt x="20902" y="19659"/>
                  </a:cubicBezTo>
                  <a:lnTo>
                    <a:pt x="22837" y="18141"/>
                  </a:lnTo>
                  <a:cubicBezTo>
                    <a:pt x="22837" y="18141"/>
                    <a:pt x="25766" y="18651"/>
                    <a:pt x="28790" y="18651"/>
                  </a:cubicBezTo>
                  <a:cubicBezTo>
                    <a:pt x="28949" y="18651"/>
                    <a:pt x="29109" y="18650"/>
                    <a:pt x="29268" y="18647"/>
                  </a:cubicBezTo>
                  <a:cubicBezTo>
                    <a:pt x="35202" y="18563"/>
                    <a:pt x="37294" y="17321"/>
                    <a:pt x="39033" y="17321"/>
                  </a:cubicBezTo>
                  <a:cubicBezTo>
                    <a:pt x="39144" y="17321"/>
                    <a:pt x="39253" y="17326"/>
                    <a:pt x="39362" y="17337"/>
                  </a:cubicBezTo>
                  <a:cubicBezTo>
                    <a:pt x="41624" y="17545"/>
                    <a:pt x="43262" y="19213"/>
                    <a:pt x="43262" y="19213"/>
                  </a:cubicBezTo>
                  <a:cubicBezTo>
                    <a:pt x="44215" y="19302"/>
                    <a:pt x="45316" y="19391"/>
                    <a:pt x="46656" y="19391"/>
                  </a:cubicBezTo>
                  <a:cubicBezTo>
                    <a:pt x="46680" y="19391"/>
                    <a:pt x="46706" y="19391"/>
                    <a:pt x="46733" y="19391"/>
                  </a:cubicBezTo>
                  <a:cubicBezTo>
                    <a:pt x="47390" y="19391"/>
                    <a:pt x="49046" y="19364"/>
                    <a:pt x="50676" y="17992"/>
                  </a:cubicBezTo>
                  <a:cubicBezTo>
                    <a:pt x="52343" y="16563"/>
                    <a:pt x="54249" y="12394"/>
                    <a:pt x="52730" y="10519"/>
                  </a:cubicBezTo>
                  <a:cubicBezTo>
                    <a:pt x="51011" y="7533"/>
                    <a:pt x="48022" y="7039"/>
                    <a:pt x="45039" y="7039"/>
                  </a:cubicBezTo>
                  <a:cubicBezTo>
                    <a:pt x="44095" y="7039"/>
                    <a:pt x="43152" y="7088"/>
                    <a:pt x="42250" y="7124"/>
                  </a:cubicBezTo>
                  <a:cubicBezTo>
                    <a:pt x="41241" y="7171"/>
                    <a:pt x="40294" y="7192"/>
                    <a:pt x="39405" y="7192"/>
                  </a:cubicBezTo>
                  <a:cubicBezTo>
                    <a:pt x="30556" y="7192"/>
                    <a:pt x="27361" y="5075"/>
                    <a:pt x="24683" y="4236"/>
                  </a:cubicBezTo>
                  <a:cubicBezTo>
                    <a:pt x="22897" y="3670"/>
                    <a:pt x="17091" y="842"/>
                    <a:pt x="15066" y="366"/>
                  </a:cubicBezTo>
                  <a:cubicBezTo>
                    <a:pt x="13962" y="98"/>
                    <a:pt x="12891" y="0"/>
                    <a:pt x="11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36;p51">
              <a:extLst>
                <a:ext uri="{FF2B5EF4-FFF2-40B4-BE49-F238E27FC236}">
                  <a16:creationId xmlns:a16="http://schemas.microsoft.com/office/drawing/2014/main" id="{D7FA3665-A1D5-67DA-455B-F25580C710A8}"/>
                </a:ext>
              </a:extLst>
            </p:cNvPr>
            <p:cNvSpPr/>
            <p:nvPr/>
          </p:nvSpPr>
          <p:spPr>
            <a:xfrm>
              <a:off x="4262175" y="2185700"/>
              <a:ext cx="559025" cy="93450"/>
            </a:xfrm>
            <a:custGeom>
              <a:avLst/>
              <a:gdLst/>
              <a:ahLst/>
              <a:cxnLst/>
              <a:rect l="l" t="t" r="r" b="b"/>
              <a:pathLst>
                <a:path w="22361" h="3738" extrusionOk="0">
                  <a:moveTo>
                    <a:pt x="18132" y="0"/>
                  </a:moveTo>
                  <a:cubicBezTo>
                    <a:pt x="16393" y="0"/>
                    <a:pt x="14301" y="1242"/>
                    <a:pt x="8367" y="1326"/>
                  </a:cubicBezTo>
                  <a:cubicBezTo>
                    <a:pt x="8208" y="1329"/>
                    <a:pt x="8048" y="1330"/>
                    <a:pt x="7889" y="1330"/>
                  </a:cubicBezTo>
                  <a:cubicBezTo>
                    <a:pt x="4865" y="1330"/>
                    <a:pt x="1936" y="820"/>
                    <a:pt x="1936" y="820"/>
                  </a:cubicBezTo>
                  <a:lnTo>
                    <a:pt x="1" y="2338"/>
                  </a:lnTo>
                  <a:cubicBezTo>
                    <a:pt x="507" y="2606"/>
                    <a:pt x="1043" y="2874"/>
                    <a:pt x="1579" y="3053"/>
                  </a:cubicBezTo>
                  <a:cubicBezTo>
                    <a:pt x="4135" y="3712"/>
                    <a:pt x="6209" y="3738"/>
                    <a:pt x="7941" y="3738"/>
                  </a:cubicBezTo>
                  <a:cubicBezTo>
                    <a:pt x="8085" y="3738"/>
                    <a:pt x="8227" y="3738"/>
                    <a:pt x="8367" y="3738"/>
                  </a:cubicBezTo>
                  <a:cubicBezTo>
                    <a:pt x="13429" y="3738"/>
                    <a:pt x="16823" y="2338"/>
                    <a:pt x="18758" y="1862"/>
                  </a:cubicBezTo>
                  <a:cubicBezTo>
                    <a:pt x="19137" y="1764"/>
                    <a:pt x="19556" y="1726"/>
                    <a:pt x="20024" y="1726"/>
                  </a:cubicBezTo>
                  <a:cubicBezTo>
                    <a:pt x="20695" y="1726"/>
                    <a:pt x="21466" y="1804"/>
                    <a:pt x="22361" y="1892"/>
                  </a:cubicBezTo>
                  <a:cubicBezTo>
                    <a:pt x="22361" y="1892"/>
                    <a:pt x="20723" y="224"/>
                    <a:pt x="18461" y="16"/>
                  </a:cubicBezTo>
                  <a:cubicBezTo>
                    <a:pt x="18352" y="5"/>
                    <a:pt x="18243" y="0"/>
                    <a:pt x="18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37;p51">
              <a:extLst>
                <a:ext uri="{FF2B5EF4-FFF2-40B4-BE49-F238E27FC236}">
                  <a16:creationId xmlns:a16="http://schemas.microsoft.com/office/drawing/2014/main" id="{8F648073-170A-E1BA-BDED-A912C81EF1C8}"/>
                </a:ext>
              </a:extLst>
            </p:cNvPr>
            <p:cNvSpPr/>
            <p:nvPr/>
          </p:nvSpPr>
          <p:spPr>
            <a:xfrm>
              <a:off x="3980075" y="1895775"/>
              <a:ext cx="236725" cy="264275"/>
            </a:xfrm>
            <a:custGeom>
              <a:avLst/>
              <a:gdLst/>
              <a:ahLst/>
              <a:cxnLst/>
              <a:rect l="l" t="t" r="r" b="b"/>
              <a:pathLst>
                <a:path w="9469" h="10571" extrusionOk="0">
                  <a:moveTo>
                    <a:pt x="596" y="1"/>
                  </a:moveTo>
                  <a:lnTo>
                    <a:pt x="0" y="1281"/>
                  </a:lnTo>
                  <a:cubicBezTo>
                    <a:pt x="0" y="1281"/>
                    <a:pt x="2382" y="1877"/>
                    <a:pt x="3663" y="3216"/>
                  </a:cubicBezTo>
                  <a:cubicBezTo>
                    <a:pt x="4407" y="3991"/>
                    <a:pt x="6491" y="8338"/>
                    <a:pt x="7682" y="10571"/>
                  </a:cubicBezTo>
                  <a:lnTo>
                    <a:pt x="9468" y="9826"/>
                  </a:lnTo>
                  <a:cubicBezTo>
                    <a:pt x="9468" y="9826"/>
                    <a:pt x="7206" y="5747"/>
                    <a:pt x="5538" y="3127"/>
                  </a:cubicBezTo>
                  <a:cubicBezTo>
                    <a:pt x="3871" y="477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38;p51">
              <a:extLst>
                <a:ext uri="{FF2B5EF4-FFF2-40B4-BE49-F238E27FC236}">
                  <a16:creationId xmlns:a16="http://schemas.microsoft.com/office/drawing/2014/main" id="{DB1F2B4E-F0C0-5FDC-ABE9-7043DAEEE3CB}"/>
                </a:ext>
              </a:extLst>
            </p:cNvPr>
            <p:cNvSpPr/>
            <p:nvPr/>
          </p:nvSpPr>
          <p:spPr>
            <a:xfrm>
              <a:off x="4780250" y="2148700"/>
              <a:ext cx="327525" cy="175450"/>
            </a:xfrm>
            <a:custGeom>
              <a:avLst/>
              <a:gdLst/>
              <a:ahLst/>
              <a:cxnLst/>
              <a:rect l="l" t="t" r="r" b="b"/>
              <a:pathLst>
                <a:path w="13101" h="7018" extrusionOk="0">
                  <a:moveTo>
                    <a:pt x="9439" y="1"/>
                  </a:moveTo>
                  <a:cubicBezTo>
                    <a:pt x="6815" y="1"/>
                    <a:pt x="0" y="1704"/>
                    <a:pt x="0" y="1704"/>
                  </a:cubicBezTo>
                  <a:cubicBezTo>
                    <a:pt x="0" y="1704"/>
                    <a:pt x="1668" y="3401"/>
                    <a:pt x="3424" y="5218"/>
                  </a:cubicBezTo>
                  <a:cubicBezTo>
                    <a:pt x="4639" y="6473"/>
                    <a:pt x="5896" y="7017"/>
                    <a:pt x="7500" y="7017"/>
                  </a:cubicBezTo>
                  <a:cubicBezTo>
                    <a:pt x="8217" y="7017"/>
                    <a:pt x="9003" y="6909"/>
                    <a:pt x="9885" y="6706"/>
                  </a:cubicBezTo>
                  <a:cubicBezTo>
                    <a:pt x="10779" y="6498"/>
                    <a:pt x="11999" y="5932"/>
                    <a:pt x="12595" y="5664"/>
                  </a:cubicBezTo>
                  <a:cubicBezTo>
                    <a:pt x="13101" y="3520"/>
                    <a:pt x="12744" y="2359"/>
                    <a:pt x="12327" y="1615"/>
                  </a:cubicBezTo>
                  <a:cubicBezTo>
                    <a:pt x="12048" y="1675"/>
                    <a:pt x="11779" y="1713"/>
                    <a:pt x="11535" y="1713"/>
                  </a:cubicBezTo>
                  <a:cubicBezTo>
                    <a:pt x="10815" y="1713"/>
                    <a:pt x="10318" y="1387"/>
                    <a:pt x="10451" y="364"/>
                  </a:cubicBezTo>
                  <a:cubicBezTo>
                    <a:pt x="10481" y="105"/>
                    <a:pt x="10088" y="1"/>
                    <a:pt x="9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39;p51">
              <a:extLst>
                <a:ext uri="{FF2B5EF4-FFF2-40B4-BE49-F238E27FC236}">
                  <a16:creationId xmlns:a16="http://schemas.microsoft.com/office/drawing/2014/main" id="{70B4FBBA-E9D1-6660-3455-D51361E3B07C}"/>
                </a:ext>
              </a:extLst>
            </p:cNvPr>
            <p:cNvSpPr/>
            <p:nvPr/>
          </p:nvSpPr>
          <p:spPr>
            <a:xfrm>
              <a:off x="5071300" y="2172575"/>
              <a:ext cx="221075" cy="252500"/>
            </a:xfrm>
            <a:custGeom>
              <a:avLst/>
              <a:gdLst/>
              <a:ahLst/>
              <a:cxnLst/>
              <a:rect l="l" t="t" r="r" b="b"/>
              <a:pathLst>
                <a:path w="8843" h="10100" extrusionOk="0">
                  <a:moveTo>
                    <a:pt x="3096" y="1"/>
                  </a:moveTo>
                  <a:cubicBezTo>
                    <a:pt x="2748" y="1"/>
                    <a:pt x="2323" y="208"/>
                    <a:pt x="1757" y="392"/>
                  </a:cubicBezTo>
                  <a:cubicBezTo>
                    <a:pt x="1399" y="481"/>
                    <a:pt x="357" y="690"/>
                    <a:pt x="0" y="749"/>
                  </a:cubicBezTo>
                  <a:cubicBezTo>
                    <a:pt x="447" y="1732"/>
                    <a:pt x="685" y="3220"/>
                    <a:pt x="566" y="4888"/>
                  </a:cubicBezTo>
                  <a:cubicBezTo>
                    <a:pt x="1161" y="4590"/>
                    <a:pt x="2382" y="3548"/>
                    <a:pt x="2382" y="3548"/>
                  </a:cubicBezTo>
                  <a:cubicBezTo>
                    <a:pt x="2382" y="3548"/>
                    <a:pt x="3067" y="7419"/>
                    <a:pt x="4734" y="8937"/>
                  </a:cubicBezTo>
                  <a:cubicBezTo>
                    <a:pt x="5933" y="10031"/>
                    <a:pt x="8180" y="10100"/>
                    <a:pt x="8723" y="10100"/>
                  </a:cubicBezTo>
                  <a:cubicBezTo>
                    <a:pt x="8800" y="10100"/>
                    <a:pt x="8843" y="10098"/>
                    <a:pt x="8843" y="10098"/>
                  </a:cubicBezTo>
                  <a:cubicBezTo>
                    <a:pt x="8843" y="10098"/>
                    <a:pt x="8843" y="7925"/>
                    <a:pt x="7950" y="6912"/>
                  </a:cubicBezTo>
                  <a:cubicBezTo>
                    <a:pt x="7885" y="6842"/>
                    <a:pt x="7799" y="6815"/>
                    <a:pt x="7698" y="6815"/>
                  </a:cubicBezTo>
                  <a:cubicBezTo>
                    <a:pt x="7349" y="6815"/>
                    <a:pt x="6826" y="7143"/>
                    <a:pt x="6398" y="7143"/>
                  </a:cubicBezTo>
                  <a:cubicBezTo>
                    <a:pt x="6216" y="7143"/>
                    <a:pt x="6051" y="7083"/>
                    <a:pt x="5925" y="6912"/>
                  </a:cubicBezTo>
                  <a:cubicBezTo>
                    <a:pt x="5449" y="6257"/>
                    <a:pt x="4436" y="1881"/>
                    <a:pt x="3930" y="749"/>
                  </a:cubicBezTo>
                  <a:cubicBezTo>
                    <a:pt x="3684" y="185"/>
                    <a:pt x="3425" y="1"/>
                    <a:pt x="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40;p51">
              <a:extLst>
                <a:ext uri="{FF2B5EF4-FFF2-40B4-BE49-F238E27FC236}">
                  <a16:creationId xmlns:a16="http://schemas.microsoft.com/office/drawing/2014/main" id="{6F557720-F57A-F33C-C7D8-399886356DCC}"/>
                </a:ext>
              </a:extLst>
            </p:cNvPr>
            <p:cNvSpPr/>
            <p:nvPr/>
          </p:nvSpPr>
          <p:spPr>
            <a:xfrm>
              <a:off x="3906375" y="1755850"/>
              <a:ext cx="68500" cy="88600"/>
            </a:xfrm>
            <a:custGeom>
              <a:avLst/>
              <a:gdLst/>
              <a:ahLst/>
              <a:cxnLst/>
              <a:rect l="l" t="t" r="r" b="b"/>
              <a:pathLst>
                <a:path w="2740" h="3544" extrusionOk="0">
                  <a:moveTo>
                    <a:pt x="566" y="0"/>
                  </a:moveTo>
                  <a:lnTo>
                    <a:pt x="1" y="328"/>
                  </a:lnTo>
                  <a:lnTo>
                    <a:pt x="2472" y="3543"/>
                  </a:lnTo>
                  <a:lnTo>
                    <a:pt x="2740" y="29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1;p51">
              <a:extLst>
                <a:ext uri="{FF2B5EF4-FFF2-40B4-BE49-F238E27FC236}">
                  <a16:creationId xmlns:a16="http://schemas.microsoft.com/office/drawing/2014/main" id="{CF4E82A1-8F63-776D-D819-084109486765}"/>
                </a:ext>
              </a:extLst>
            </p:cNvPr>
            <p:cNvSpPr/>
            <p:nvPr/>
          </p:nvSpPr>
          <p:spPr>
            <a:xfrm>
              <a:off x="3858000" y="1738725"/>
              <a:ext cx="110175" cy="62475"/>
            </a:xfrm>
            <a:custGeom>
              <a:avLst/>
              <a:gdLst/>
              <a:ahLst/>
              <a:cxnLst/>
              <a:rect l="l" t="t" r="r" b="b"/>
              <a:pathLst>
                <a:path w="4407" h="2499" extrusionOk="0">
                  <a:moveTo>
                    <a:pt x="3990" y="1"/>
                  </a:moveTo>
                  <a:cubicBezTo>
                    <a:pt x="3990" y="1"/>
                    <a:pt x="1549" y="566"/>
                    <a:pt x="0" y="1251"/>
                  </a:cubicBezTo>
                  <a:cubicBezTo>
                    <a:pt x="0" y="1251"/>
                    <a:pt x="586" y="2498"/>
                    <a:pt x="1874" y="2498"/>
                  </a:cubicBezTo>
                  <a:cubicBezTo>
                    <a:pt x="1979" y="2498"/>
                    <a:pt x="2089" y="2490"/>
                    <a:pt x="2204" y="2472"/>
                  </a:cubicBezTo>
                  <a:cubicBezTo>
                    <a:pt x="3246" y="2293"/>
                    <a:pt x="4407" y="1102"/>
                    <a:pt x="4407" y="1102"/>
                  </a:cubicBezTo>
                  <a:lnTo>
                    <a:pt x="3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42;p51">
              <a:extLst>
                <a:ext uri="{FF2B5EF4-FFF2-40B4-BE49-F238E27FC236}">
                  <a16:creationId xmlns:a16="http://schemas.microsoft.com/office/drawing/2014/main" id="{59F5116A-452D-91E9-D375-7B9476173878}"/>
                </a:ext>
              </a:extLst>
            </p:cNvPr>
            <p:cNvSpPr/>
            <p:nvPr/>
          </p:nvSpPr>
          <p:spPr>
            <a:xfrm>
              <a:off x="3943600" y="1671000"/>
              <a:ext cx="70000" cy="135400"/>
            </a:xfrm>
            <a:custGeom>
              <a:avLst/>
              <a:gdLst/>
              <a:ahLst/>
              <a:cxnLst/>
              <a:rect l="l" t="t" r="r" b="b"/>
              <a:pathLst>
                <a:path w="2800" h="5416" extrusionOk="0">
                  <a:moveTo>
                    <a:pt x="149" y="0"/>
                  </a:moveTo>
                  <a:cubicBezTo>
                    <a:pt x="149" y="0"/>
                    <a:pt x="0" y="3007"/>
                    <a:pt x="596" y="4675"/>
                  </a:cubicBezTo>
                  <a:cubicBezTo>
                    <a:pt x="784" y="5230"/>
                    <a:pt x="1092" y="5416"/>
                    <a:pt x="1419" y="5416"/>
                  </a:cubicBezTo>
                  <a:cubicBezTo>
                    <a:pt x="2071" y="5416"/>
                    <a:pt x="2799" y="4675"/>
                    <a:pt x="2799" y="4675"/>
                  </a:cubicBezTo>
                  <a:cubicBezTo>
                    <a:pt x="2799" y="4675"/>
                    <a:pt x="1638" y="1221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43;p51">
              <a:extLst>
                <a:ext uri="{FF2B5EF4-FFF2-40B4-BE49-F238E27FC236}">
                  <a16:creationId xmlns:a16="http://schemas.microsoft.com/office/drawing/2014/main" id="{718BC5A4-40F6-B8BF-A4B0-3407884D6440}"/>
                </a:ext>
              </a:extLst>
            </p:cNvPr>
            <p:cNvSpPr/>
            <p:nvPr/>
          </p:nvSpPr>
          <p:spPr>
            <a:xfrm>
              <a:off x="3968150" y="2116125"/>
              <a:ext cx="404225" cy="201000"/>
            </a:xfrm>
            <a:custGeom>
              <a:avLst/>
              <a:gdLst/>
              <a:ahLst/>
              <a:cxnLst/>
              <a:rect l="l" t="t" r="r" b="b"/>
              <a:pathLst>
                <a:path w="16169" h="8040" extrusionOk="0">
                  <a:moveTo>
                    <a:pt x="11077" y="0"/>
                  </a:moveTo>
                  <a:cubicBezTo>
                    <a:pt x="11077" y="0"/>
                    <a:pt x="5539" y="2650"/>
                    <a:pt x="2502" y="3722"/>
                  </a:cubicBezTo>
                  <a:cubicBezTo>
                    <a:pt x="656" y="4377"/>
                    <a:pt x="299" y="5032"/>
                    <a:pt x="1" y="5806"/>
                  </a:cubicBezTo>
                  <a:cubicBezTo>
                    <a:pt x="418" y="6044"/>
                    <a:pt x="1043" y="6669"/>
                    <a:pt x="1490" y="8039"/>
                  </a:cubicBezTo>
                  <a:cubicBezTo>
                    <a:pt x="1698" y="7682"/>
                    <a:pt x="1877" y="7414"/>
                    <a:pt x="1996" y="7384"/>
                  </a:cubicBezTo>
                  <a:cubicBezTo>
                    <a:pt x="3097" y="6997"/>
                    <a:pt x="7593" y="7235"/>
                    <a:pt x="10958" y="5806"/>
                  </a:cubicBezTo>
                  <a:cubicBezTo>
                    <a:pt x="11524" y="5568"/>
                    <a:pt x="13250" y="4645"/>
                    <a:pt x="15007" y="2769"/>
                  </a:cubicBezTo>
                  <a:cubicBezTo>
                    <a:pt x="16168" y="1548"/>
                    <a:pt x="11077" y="0"/>
                    <a:pt x="1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44;p51">
              <a:extLst>
                <a:ext uri="{FF2B5EF4-FFF2-40B4-BE49-F238E27FC236}">
                  <a16:creationId xmlns:a16="http://schemas.microsoft.com/office/drawing/2014/main" id="{6EF2EEB1-56F2-8666-46D7-1C41C9A77734}"/>
                </a:ext>
              </a:extLst>
            </p:cNvPr>
            <p:cNvSpPr/>
            <p:nvPr/>
          </p:nvSpPr>
          <p:spPr>
            <a:xfrm>
              <a:off x="3853525" y="2261250"/>
              <a:ext cx="151875" cy="278425"/>
            </a:xfrm>
            <a:custGeom>
              <a:avLst/>
              <a:gdLst/>
              <a:ahLst/>
              <a:cxnLst/>
              <a:rect l="l" t="t" r="r" b="b"/>
              <a:pathLst>
                <a:path w="6075" h="11137" extrusionOk="0">
                  <a:moveTo>
                    <a:pt x="4586" y="1"/>
                  </a:moveTo>
                  <a:cubicBezTo>
                    <a:pt x="4497" y="209"/>
                    <a:pt x="4407" y="448"/>
                    <a:pt x="4318" y="716"/>
                  </a:cubicBezTo>
                  <a:cubicBezTo>
                    <a:pt x="3812" y="1847"/>
                    <a:pt x="1489" y="6641"/>
                    <a:pt x="745" y="7832"/>
                  </a:cubicBezTo>
                  <a:cubicBezTo>
                    <a:pt x="1" y="9023"/>
                    <a:pt x="209" y="11136"/>
                    <a:pt x="209" y="11136"/>
                  </a:cubicBezTo>
                  <a:lnTo>
                    <a:pt x="2591" y="10094"/>
                  </a:lnTo>
                  <a:cubicBezTo>
                    <a:pt x="2591" y="10094"/>
                    <a:pt x="2115" y="8635"/>
                    <a:pt x="2710" y="8427"/>
                  </a:cubicBezTo>
                  <a:cubicBezTo>
                    <a:pt x="3276" y="8219"/>
                    <a:pt x="3782" y="8159"/>
                    <a:pt x="4288" y="6611"/>
                  </a:cubicBezTo>
                  <a:cubicBezTo>
                    <a:pt x="4646" y="5450"/>
                    <a:pt x="5449" y="3336"/>
                    <a:pt x="6075" y="2234"/>
                  </a:cubicBezTo>
                  <a:cubicBezTo>
                    <a:pt x="5628" y="864"/>
                    <a:pt x="5003" y="239"/>
                    <a:pt x="4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45;p51">
              <a:extLst>
                <a:ext uri="{FF2B5EF4-FFF2-40B4-BE49-F238E27FC236}">
                  <a16:creationId xmlns:a16="http://schemas.microsoft.com/office/drawing/2014/main" id="{6BCEEE95-EFE6-EC2D-3550-A349C30EC95B}"/>
                </a:ext>
              </a:extLst>
            </p:cNvPr>
            <p:cNvSpPr/>
            <p:nvPr/>
          </p:nvSpPr>
          <p:spPr>
            <a:xfrm>
              <a:off x="4390950" y="1871975"/>
              <a:ext cx="326050" cy="159875"/>
            </a:xfrm>
            <a:custGeom>
              <a:avLst/>
              <a:gdLst/>
              <a:ahLst/>
              <a:cxnLst/>
              <a:rect l="l" t="t" r="r" b="b"/>
              <a:pathLst>
                <a:path w="13042" h="6395" extrusionOk="0">
                  <a:moveTo>
                    <a:pt x="1251" y="0"/>
                  </a:moveTo>
                  <a:cubicBezTo>
                    <a:pt x="1251" y="0"/>
                    <a:pt x="1" y="3067"/>
                    <a:pt x="1995" y="4704"/>
                  </a:cubicBezTo>
                  <a:cubicBezTo>
                    <a:pt x="3584" y="5989"/>
                    <a:pt x="7480" y="6394"/>
                    <a:pt x="9863" y="6394"/>
                  </a:cubicBezTo>
                  <a:cubicBezTo>
                    <a:pt x="10517" y="6394"/>
                    <a:pt x="11057" y="6364"/>
                    <a:pt x="11404" y="6312"/>
                  </a:cubicBezTo>
                  <a:cubicBezTo>
                    <a:pt x="13042" y="6074"/>
                    <a:pt x="12774" y="3216"/>
                    <a:pt x="12744" y="2055"/>
                  </a:cubicBezTo>
                  <a:cubicBezTo>
                    <a:pt x="9856" y="1787"/>
                    <a:pt x="3127" y="685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46;p51">
              <a:extLst>
                <a:ext uri="{FF2B5EF4-FFF2-40B4-BE49-F238E27FC236}">
                  <a16:creationId xmlns:a16="http://schemas.microsoft.com/office/drawing/2014/main" id="{E08DBF89-516F-17B3-4C9B-FECA6504B076}"/>
                </a:ext>
              </a:extLst>
            </p:cNvPr>
            <p:cNvSpPr/>
            <p:nvPr/>
          </p:nvSpPr>
          <p:spPr>
            <a:xfrm>
              <a:off x="4471350" y="1973950"/>
              <a:ext cx="126550" cy="305200"/>
            </a:xfrm>
            <a:custGeom>
              <a:avLst/>
              <a:gdLst/>
              <a:ahLst/>
              <a:cxnLst/>
              <a:rect l="l" t="t" r="r" b="b"/>
              <a:pathLst>
                <a:path w="5062" h="12208" extrusionOk="0">
                  <a:moveTo>
                    <a:pt x="1846" y="0"/>
                  </a:moveTo>
                  <a:cubicBezTo>
                    <a:pt x="1846" y="0"/>
                    <a:pt x="1132" y="4317"/>
                    <a:pt x="864" y="6163"/>
                  </a:cubicBezTo>
                  <a:cubicBezTo>
                    <a:pt x="625" y="8009"/>
                    <a:pt x="0" y="12208"/>
                    <a:pt x="0" y="12208"/>
                  </a:cubicBezTo>
                  <a:cubicBezTo>
                    <a:pt x="0" y="12208"/>
                    <a:pt x="2471" y="12208"/>
                    <a:pt x="4734" y="11791"/>
                  </a:cubicBezTo>
                  <a:cubicBezTo>
                    <a:pt x="4734" y="11493"/>
                    <a:pt x="5062" y="10630"/>
                    <a:pt x="4228" y="10242"/>
                  </a:cubicBezTo>
                  <a:cubicBezTo>
                    <a:pt x="3394" y="9826"/>
                    <a:pt x="2263" y="9319"/>
                    <a:pt x="2412" y="7950"/>
                  </a:cubicBezTo>
                  <a:cubicBezTo>
                    <a:pt x="2561" y="6580"/>
                    <a:pt x="3424" y="0"/>
                    <a:pt x="3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47;p51">
              <a:extLst>
                <a:ext uri="{FF2B5EF4-FFF2-40B4-BE49-F238E27FC236}">
                  <a16:creationId xmlns:a16="http://schemas.microsoft.com/office/drawing/2014/main" id="{7F75DB5F-40C9-4574-132B-12973BF41DCE}"/>
                </a:ext>
              </a:extLst>
            </p:cNvPr>
            <p:cNvSpPr/>
            <p:nvPr/>
          </p:nvSpPr>
          <p:spPr>
            <a:xfrm>
              <a:off x="4419975" y="1822775"/>
              <a:ext cx="273200" cy="168850"/>
            </a:xfrm>
            <a:custGeom>
              <a:avLst/>
              <a:gdLst/>
              <a:ahLst/>
              <a:cxnLst/>
              <a:rect l="l" t="t" r="r" b="b"/>
              <a:pathLst>
                <a:path w="10928" h="6754" extrusionOk="0">
                  <a:moveTo>
                    <a:pt x="1876" y="1"/>
                  </a:moveTo>
                  <a:cubicBezTo>
                    <a:pt x="1662" y="1"/>
                    <a:pt x="1479" y="97"/>
                    <a:pt x="1430" y="211"/>
                  </a:cubicBezTo>
                  <a:cubicBezTo>
                    <a:pt x="1251" y="628"/>
                    <a:pt x="1043" y="1551"/>
                    <a:pt x="954" y="1968"/>
                  </a:cubicBezTo>
                  <a:cubicBezTo>
                    <a:pt x="745" y="2951"/>
                    <a:pt x="1" y="5213"/>
                    <a:pt x="2025" y="6077"/>
                  </a:cubicBezTo>
                  <a:cubicBezTo>
                    <a:pt x="3023" y="6490"/>
                    <a:pt x="4060" y="6753"/>
                    <a:pt x="4879" y="6753"/>
                  </a:cubicBezTo>
                  <a:cubicBezTo>
                    <a:pt x="5478" y="6753"/>
                    <a:pt x="5959" y="6612"/>
                    <a:pt x="6224" y="6285"/>
                  </a:cubicBezTo>
                  <a:cubicBezTo>
                    <a:pt x="6879" y="5541"/>
                    <a:pt x="7206" y="3635"/>
                    <a:pt x="7206" y="3635"/>
                  </a:cubicBezTo>
                  <a:lnTo>
                    <a:pt x="10630" y="3933"/>
                  </a:lnTo>
                  <a:cubicBezTo>
                    <a:pt x="10630" y="3933"/>
                    <a:pt x="10928" y="2355"/>
                    <a:pt x="10630" y="1968"/>
                  </a:cubicBezTo>
                  <a:cubicBezTo>
                    <a:pt x="10543" y="1870"/>
                    <a:pt x="10451" y="1831"/>
                    <a:pt x="10349" y="1831"/>
                  </a:cubicBezTo>
                  <a:cubicBezTo>
                    <a:pt x="9930" y="1831"/>
                    <a:pt x="9336" y="2492"/>
                    <a:pt x="8193" y="2492"/>
                  </a:cubicBezTo>
                  <a:cubicBezTo>
                    <a:pt x="8087" y="2492"/>
                    <a:pt x="7977" y="2487"/>
                    <a:pt x="7861" y="2474"/>
                  </a:cubicBezTo>
                  <a:cubicBezTo>
                    <a:pt x="7474" y="2415"/>
                    <a:pt x="6998" y="2355"/>
                    <a:pt x="6521" y="2296"/>
                  </a:cubicBezTo>
                  <a:cubicBezTo>
                    <a:pt x="6253" y="3219"/>
                    <a:pt x="5926" y="4380"/>
                    <a:pt x="5658" y="5065"/>
                  </a:cubicBezTo>
                  <a:cubicBezTo>
                    <a:pt x="5513" y="5422"/>
                    <a:pt x="4910" y="5587"/>
                    <a:pt x="4214" y="5587"/>
                  </a:cubicBezTo>
                  <a:cubicBezTo>
                    <a:pt x="3055" y="5587"/>
                    <a:pt x="1638" y="5131"/>
                    <a:pt x="1638" y="4350"/>
                  </a:cubicBezTo>
                  <a:cubicBezTo>
                    <a:pt x="1638" y="3278"/>
                    <a:pt x="2145" y="1224"/>
                    <a:pt x="2412" y="241"/>
                  </a:cubicBezTo>
                  <a:cubicBezTo>
                    <a:pt x="2251" y="66"/>
                    <a:pt x="2053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48;p51">
              <a:extLst>
                <a:ext uri="{FF2B5EF4-FFF2-40B4-BE49-F238E27FC236}">
                  <a16:creationId xmlns:a16="http://schemas.microsoft.com/office/drawing/2014/main" id="{89CECCC8-36FA-CBD7-F1B5-955763EB01FA}"/>
                </a:ext>
              </a:extLst>
            </p:cNvPr>
            <p:cNvSpPr/>
            <p:nvPr/>
          </p:nvSpPr>
          <p:spPr>
            <a:xfrm>
              <a:off x="4460925" y="1828800"/>
              <a:ext cx="122100" cy="133650"/>
            </a:xfrm>
            <a:custGeom>
              <a:avLst/>
              <a:gdLst/>
              <a:ahLst/>
              <a:cxnLst/>
              <a:rect l="l" t="t" r="r" b="b"/>
              <a:pathLst>
                <a:path w="4884" h="5346" extrusionOk="0">
                  <a:moveTo>
                    <a:pt x="774" y="0"/>
                  </a:moveTo>
                  <a:cubicBezTo>
                    <a:pt x="507" y="983"/>
                    <a:pt x="0" y="3037"/>
                    <a:pt x="0" y="4109"/>
                  </a:cubicBezTo>
                  <a:cubicBezTo>
                    <a:pt x="0" y="4890"/>
                    <a:pt x="1417" y="5346"/>
                    <a:pt x="2576" y="5346"/>
                  </a:cubicBezTo>
                  <a:cubicBezTo>
                    <a:pt x="3272" y="5346"/>
                    <a:pt x="3875" y="5181"/>
                    <a:pt x="4020" y="4824"/>
                  </a:cubicBezTo>
                  <a:cubicBezTo>
                    <a:pt x="4288" y="4139"/>
                    <a:pt x="4615" y="2978"/>
                    <a:pt x="4883" y="2055"/>
                  </a:cubicBezTo>
                  <a:cubicBezTo>
                    <a:pt x="3990" y="1936"/>
                    <a:pt x="3067" y="1787"/>
                    <a:pt x="2412" y="1489"/>
                  </a:cubicBezTo>
                  <a:cubicBezTo>
                    <a:pt x="1608" y="1161"/>
                    <a:pt x="1102" y="506"/>
                    <a:pt x="864" y="119"/>
                  </a:cubicBezTo>
                  <a:cubicBezTo>
                    <a:pt x="834" y="60"/>
                    <a:pt x="804" y="30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9;p51">
              <a:extLst>
                <a:ext uri="{FF2B5EF4-FFF2-40B4-BE49-F238E27FC236}">
                  <a16:creationId xmlns:a16="http://schemas.microsoft.com/office/drawing/2014/main" id="{E74E9451-E4C7-0055-76E8-5DC7133B0B5E}"/>
                </a:ext>
              </a:extLst>
            </p:cNvPr>
            <p:cNvSpPr/>
            <p:nvPr/>
          </p:nvSpPr>
          <p:spPr>
            <a:xfrm>
              <a:off x="3871400" y="1847400"/>
              <a:ext cx="38725" cy="26625"/>
            </a:xfrm>
            <a:custGeom>
              <a:avLst/>
              <a:gdLst/>
              <a:ahLst/>
              <a:cxnLst/>
              <a:rect l="l" t="t" r="r" b="b"/>
              <a:pathLst>
                <a:path w="1549" h="1065" extrusionOk="0">
                  <a:moveTo>
                    <a:pt x="30" y="1"/>
                  </a:moveTo>
                  <a:cubicBezTo>
                    <a:pt x="30" y="1"/>
                    <a:pt x="0" y="834"/>
                    <a:pt x="417" y="1013"/>
                  </a:cubicBezTo>
                  <a:cubicBezTo>
                    <a:pt x="497" y="1049"/>
                    <a:pt x="576" y="1064"/>
                    <a:pt x="653" y="1064"/>
                  </a:cubicBezTo>
                  <a:cubicBezTo>
                    <a:pt x="1147" y="1064"/>
                    <a:pt x="1549" y="417"/>
                    <a:pt x="1549" y="417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50;p51">
              <a:extLst>
                <a:ext uri="{FF2B5EF4-FFF2-40B4-BE49-F238E27FC236}">
                  <a16:creationId xmlns:a16="http://schemas.microsoft.com/office/drawing/2014/main" id="{523D29A9-5FFA-B6FD-8F30-A0C848ED8D24}"/>
                </a:ext>
              </a:extLst>
            </p:cNvPr>
            <p:cNvSpPr/>
            <p:nvPr/>
          </p:nvSpPr>
          <p:spPr>
            <a:xfrm>
              <a:off x="3792500" y="1908450"/>
              <a:ext cx="50625" cy="96775"/>
            </a:xfrm>
            <a:custGeom>
              <a:avLst/>
              <a:gdLst/>
              <a:ahLst/>
              <a:cxnLst/>
              <a:rect l="l" t="t" r="r" b="b"/>
              <a:pathLst>
                <a:path w="2025" h="3871" extrusionOk="0">
                  <a:moveTo>
                    <a:pt x="536" y="0"/>
                  </a:moveTo>
                  <a:lnTo>
                    <a:pt x="0" y="506"/>
                  </a:lnTo>
                  <a:cubicBezTo>
                    <a:pt x="0" y="506"/>
                    <a:pt x="90" y="685"/>
                    <a:pt x="536" y="1727"/>
                  </a:cubicBezTo>
                  <a:cubicBezTo>
                    <a:pt x="745" y="2233"/>
                    <a:pt x="1251" y="3871"/>
                    <a:pt x="1251" y="3871"/>
                  </a:cubicBezTo>
                  <a:lnTo>
                    <a:pt x="2025" y="3811"/>
                  </a:lnTo>
                  <a:cubicBezTo>
                    <a:pt x="2025" y="3811"/>
                    <a:pt x="1817" y="2918"/>
                    <a:pt x="1251" y="1489"/>
                  </a:cubicBezTo>
                  <a:cubicBezTo>
                    <a:pt x="1072" y="1072"/>
                    <a:pt x="536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51;p51">
              <a:extLst>
                <a:ext uri="{FF2B5EF4-FFF2-40B4-BE49-F238E27FC236}">
                  <a16:creationId xmlns:a16="http://schemas.microsoft.com/office/drawing/2014/main" id="{9A9852BC-99E6-0EEE-AF08-7B4EDD03C67D}"/>
                </a:ext>
              </a:extLst>
            </p:cNvPr>
            <p:cNvSpPr/>
            <p:nvPr/>
          </p:nvSpPr>
          <p:spPr>
            <a:xfrm>
              <a:off x="3805900" y="1951600"/>
              <a:ext cx="43925" cy="43950"/>
            </a:xfrm>
            <a:custGeom>
              <a:avLst/>
              <a:gdLst/>
              <a:ahLst/>
              <a:cxnLst/>
              <a:rect l="l" t="t" r="r" b="b"/>
              <a:pathLst>
                <a:path w="1757" h="1758" extrusionOk="0">
                  <a:moveTo>
                    <a:pt x="893" y="328"/>
                  </a:moveTo>
                  <a:cubicBezTo>
                    <a:pt x="1191" y="328"/>
                    <a:pt x="1459" y="567"/>
                    <a:pt x="1459" y="894"/>
                  </a:cubicBezTo>
                  <a:cubicBezTo>
                    <a:pt x="1459" y="1192"/>
                    <a:pt x="1191" y="1460"/>
                    <a:pt x="893" y="1460"/>
                  </a:cubicBezTo>
                  <a:cubicBezTo>
                    <a:pt x="566" y="1460"/>
                    <a:pt x="328" y="1192"/>
                    <a:pt x="328" y="894"/>
                  </a:cubicBezTo>
                  <a:cubicBezTo>
                    <a:pt x="328" y="567"/>
                    <a:pt x="566" y="328"/>
                    <a:pt x="893" y="328"/>
                  </a:cubicBezTo>
                  <a:close/>
                  <a:moveTo>
                    <a:pt x="893" y="1"/>
                  </a:moveTo>
                  <a:cubicBezTo>
                    <a:pt x="387" y="1"/>
                    <a:pt x="0" y="418"/>
                    <a:pt x="0" y="894"/>
                  </a:cubicBezTo>
                  <a:cubicBezTo>
                    <a:pt x="0" y="1371"/>
                    <a:pt x="387" y="1758"/>
                    <a:pt x="893" y="1758"/>
                  </a:cubicBezTo>
                  <a:cubicBezTo>
                    <a:pt x="1370" y="1758"/>
                    <a:pt x="1757" y="1371"/>
                    <a:pt x="1757" y="894"/>
                  </a:cubicBezTo>
                  <a:cubicBezTo>
                    <a:pt x="1757" y="418"/>
                    <a:pt x="1370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52;p51">
              <a:extLst>
                <a:ext uri="{FF2B5EF4-FFF2-40B4-BE49-F238E27FC236}">
                  <a16:creationId xmlns:a16="http://schemas.microsoft.com/office/drawing/2014/main" id="{B7EDFDA1-12E4-A5BC-F2CA-F208AE307C78}"/>
                </a:ext>
              </a:extLst>
            </p:cNvPr>
            <p:cNvSpPr/>
            <p:nvPr/>
          </p:nvSpPr>
          <p:spPr>
            <a:xfrm>
              <a:off x="3836400" y="1752875"/>
              <a:ext cx="180925" cy="223325"/>
            </a:xfrm>
            <a:custGeom>
              <a:avLst/>
              <a:gdLst/>
              <a:ahLst/>
              <a:cxnLst/>
              <a:rect l="l" t="t" r="r" b="b"/>
              <a:pathLst>
                <a:path w="7237" h="8933" extrusionOk="0">
                  <a:moveTo>
                    <a:pt x="7236" y="0"/>
                  </a:moveTo>
                  <a:lnTo>
                    <a:pt x="6581" y="60"/>
                  </a:lnTo>
                  <a:cubicBezTo>
                    <a:pt x="6581" y="60"/>
                    <a:pt x="5092" y="3722"/>
                    <a:pt x="4110" y="5092"/>
                  </a:cubicBezTo>
                  <a:cubicBezTo>
                    <a:pt x="2830" y="6938"/>
                    <a:pt x="1" y="8367"/>
                    <a:pt x="1" y="8367"/>
                  </a:cubicBezTo>
                  <a:lnTo>
                    <a:pt x="239" y="8932"/>
                  </a:lnTo>
                  <a:cubicBezTo>
                    <a:pt x="239" y="8932"/>
                    <a:pt x="3157" y="7563"/>
                    <a:pt x="4408" y="5747"/>
                  </a:cubicBezTo>
                  <a:cubicBezTo>
                    <a:pt x="6134" y="3305"/>
                    <a:pt x="7236" y="0"/>
                    <a:pt x="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53;p51">
              <a:extLst>
                <a:ext uri="{FF2B5EF4-FFF2-40B4-BE49-F238E27FC236}">
                  <a16:creationId xmlns:a16="http://schemas.microsoft.com/office/drawing/2014/main" id="{958E7161-FE58-EFAA-8E19-E94C76489210}"/>
                </a:ext>
              </a:extLst>
            </p:cNvPr>
            <p:cNvSpPr/>
            <p:nvPr/>
          </p:nvSpPr>
          <p:spPr>
            <a:xfrm>
              <a:off x="3839400" y="1822100"/>
              <a:ext cx="462250" cy="160050"/>
            </a:xfrm>
            <a:custGeom>
              <a:avLst/>
              <a:gdLst/>
              <a:ahLst/>
              <a:cxnLst/>
              <a:rect l="l" t="t" r="r" b="b"/>
              <a:pathLst>
                <a:path w="18490" h="6402" extrusionOk="0">
                  <a:moveTo>
                    <a:pt x="17348" y="0"/>
                  </a:moveTo>
                  <a:cubicBezTo>
                    <a:pt x="15562" y="0"/>
                    <a:pt x="12266" y="1124"/>
                    <a:pt x="10361" y="1876"/>
                  </a:cubicBezTo>
                  <a:cubicBezTo>
                    <a:pt x="9349" y="2293"/>
                    <a:pt x="89" y="5925"/>
                    <a:pt x="89" y="5925"/>
                  </a:cubicBezTo>
                  <a:lnTo>
                    <a:pt x="0" y="6402"/>
                  </a:lnTo>
                  <a:cubicBezTo>
                    <a:pt x="0" y="6402"/>
                    <a:pt x="8039" y="3156"/>
                    <a:pt x="11225" y="2084"/>
                  </a:cubicBezTo>
                  <a:cubicBezTo>
                    <a:pt x="15014" y="789"/>
                    <a:pt x="16475" y="396"/>
                    <a:pt x="17371" y="396"/>
                  </a:cubicBezTo>
                  <a:cubicBezTo>
                    <a:pt x="17566" y="396"/>
                    <a:pt x="17734" y="415"/>
                    <a:pt x="17894" y="447"/>
                  </a:cubicBezTo>
                  <a:cubicBezTo>
                    <a:pt x="17894" y="447"/>
                    <a:pt x="18490" y="358"/>
                    <a:pt x="18400" y="268"/>
                  </a:cubicBezTo>
                  <a:cubicBezTo>
                    <a:pt x="18194" y="80"/>
                    <a:pt x="17825" y="0"/>
                    <a:pt x="17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54;p51">
              <a:extLst>
                <a:ext uri="{FF2B5EF4-FFF2-40B4-BE49-F238E27FC236}">
                  <a16:creationId xmlns:a16="http://schemas.microsoft.com/office/drawing/2014/main" id="{A7EFCF01-AE76-9743-2A4A-7F3C8B0DE8D3}"/>
                </a:ext>
              </a:extLst>
            </p:cNvPr>
            <p:cNvSpPr/>
            <p:nvPr/>
          </p:nvSpPr>
          <p:spPr>
            <a:xfrm>
              <a:off x="4335125" y="1626325"/>
              <a:ext cx="66275" cy="58100"/>
            </a:xfrm>
            <a:custGeom>
              <a:avLst/>
              <a:gdLst/>
              <a:ahLst/>
              <a:cxnLst/>
              <a:rect l="l" t="t" r="r" b="b"/>
              <a:pathLst>
                <a:path w="2651" h="2324" extrusionOk="0">
                  <a:moveTo>
                    <a:pt x="1579" y="1"/>
                  </a:moveTo>
                  <a:cubicBezTo>
                    <a:pt x="1579" y="1"/>
                    <a:pt x="1" y="983"/>
                    <a:pt x="120" y="1549"/>
                  </a:cubicBezTo>
                  <a:cubicBezTo>
                    <a:pt x="1013" y="1787"/>
                    <a:pt x="2025" y="2323"/>
                    <a:pt x="2025" y="2323"/>
                  </a:cubicBezTo>
                  <a:lnTo>
                    <a:pt x="2650" y="95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55;p51">
              <a:extLst>
                <a:ext uri="{FF2B5EF4-FFF2-40B4-BE49-F238E27FC236}">
                  <a16:creationId xmlns:a16="http://schemas.microsoft.com/office/drawing/2014/main" id="{4431CABD-3521-E5B4-CBCF-F651654B9752}"/>
                </a:ext>
              </a:extLst>
            </p:cNvPr>
            <p:cNvSpPr/>
            <p:nvPr/>
          </p:nvSpPr>
          <p:spPr>
            <a:xfrm>
              <a:off x="4294175" y="1575400"/>
              <a:ext cx="79675" cy="102000"/>
            </a:xfrm>
            <a:custGeom>
              <a:avLst/>
              <a:gdLst/>
              <a:ahLst/>
              <a:cxnLst/>
              <a:rect l="l" t="t" r="r" b="b"/>
              <a:pathLst>
                <a:path w="3187" h="4080" extrusionOk="0">
                  <a:moveTo>
                    <a:pt x="1404" y="0"/>
                  </a:moveTo>
                  <a:cubicBezTo>
                    <a:pt x="853" y="0"/>
                    <a:pt x="561" y="304"/>
                    <a:pt x="269" y="1204"/>
                  </a:cubicBezTo>
                  <a:cubicBezTo>
                    <a:pt x="1" y="2157"/>
                    <a:pt x="239" y="2871"/>
                    <a:pt x="477" y="3407"/>
                  </a:cubicBezTo>
                  <a:cubicBezTo>
                    <a:pt x="685" y="3822"/>
                    <a:pt x="960" y="4079"/>
                    <a:pt x="1225" y="4079"/>
                  </a:cubicBezTo>
                  <a:cubicBezTo>
                    <a:pt x="1264" y="4079"/>
                    <a:pt x="1303" y="4074"/>
                    <a:pt x="1341" y="4062"/>
                  </a:cubicBezTo>
                  <a:cubicBezTo>
                    <a:pt x="1847" y="3943"/>
                    <a:pt x="2800" y="3526"/>
                    <a:pt x="2978" y="2365"/>
                  </a:cubicBezTo>
                  <a:cubicBezTo>
                    <a:pt x="3187" y="1204"/>
                    <a:pt x="2651" y="162"/>
                    <a:pt x="1817" y="43"/>
                  </a:cubicBezTo>
                  <a:cubicBezTo>
                    <a:pt x="1665" y="16"/>
                    <a:pt x="152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456;p51">
              <a:extLst>
                <a:ext uri="{FF2B5EF4-FFF2-40B4-BE49-F238E27FC236}">
                  <a16:creationId xmlns:a16="http://schemas.microsoft.com/office/drawing/2014/main" id="{9289F151-9DAF-6492-4B81-F2A883F22EEA}"/>
                </a:ext>
              </a:extLst>
            </p:cNvPr>
            <p:cNvSpPr/>
            <p:nvPr/>
          </p:nvSpPr>
          <p:spPr>
            <a:xfrm>
              <a:off x="4373825" y="1632275"/>
              <a:ext cx="27575" cy="45450"/>
            </a:xfrm>
            <a:custGeom>
              <a:avLst/>
              <a:gdLst/>
              <a:ahLst/>
              <a:cxnLst/>
              <a:rect l="l" t="t" r="r" b="b"/>
              <a:pathLst>
                <a:path w="1103" h="1818" extrusionOk="0">
                  <a:moveTo>
                    <a:pt x="269" y="1"/>
                  </a:moveTo>
                  <a:cubicBezTo>
                    <a:pt x="269" y="1"/>
                    <a:pt x="1" y="835"/>
                    <a:pt x="90" y="1222"/>
                  </a:cubicBezTo>
                  <a:cubicBezTo>
                    <a:pt x="150" y="1609"/>
                    <a:pt x="567" y="1817"/>
                    <a:pt x="567" y="1817"/>
                  </a:cubicBezTo>
                  <a:lnTo>
                    <a:pt x="1102" y="15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457;p51">
              <a:extLst>
                <a:ext uri="{FF2B5EF4-FFF2-40B4-BE49-F238E27FC236}">
                  <a16:creationId xmlns:a16="http://schemas.microsoft.com/office/drawing/2014/main" id="{D7AB504E-7D62-0D3A-91E7-A61DBDC97A89}"/>
                </a:ext>
              </a:extLst>
            </p:cNvPr>
            <p:cNvSpPr/>
            <p:nvPr/>
          </p:nvSpPr>
          <p:spPr>
            <a:xfrm>
              <a:off x="4287500" y="1561775"/>
              <a:ext cx="107200" cy="77325"/>
            </a:xfrm>
            <a:custGeom>
              <a:avLst/>
              <a:gdLst/>
              <a:ahLst/>
              <a:cxnLst/>
              <a:rect l="l" t="t" r="r" b="b"/>
              <a:pathLst>
                <a:path w="4288" h="3093" extrusionOk="0">
                  <a:moveTo>
                    <a:pt x="2364" y="0"/>
                  </a:moveTo>
                  <a:cubicBezTo>
                    <a:pt x="2203" y="0"/>
                    <a:pt x="2038" y="17"/>
                    <a:pt x="1876" y="52"/>
                  </a:cubicBezTo>
                  <a:cubicBezTo>
                    <a:pt x="0" y="409"/>
                    <a:pt x="506" y="1154"/>
                    <a:pt x="536" y="1600"/>
                  </a:cubicBezTo>
                  <a:cubicBezTo>
                    <a:pt x="536" y="1689"/>
                    <a:pt x="612" y="1709"/>
                    <a:pt x="727" y="1709"/>
                  </a:cubicBezTo>
                  <a:cubicBezTo>
                    <a:pt x="818" y="1709"/>
                    <a:pt x="935" y="1697"/>
                    <a:pt x="1057" y="1697"/>
                  </a:cubicBezTo>
                  <a:cubicBezTo>
                    <a:pt x="1240" y="1697"/>
                    <a:pt x="1435" y="1725"/>
                    <a:pt x="1578" y="1868"/>
                  </a:cubicBezTo>
                  <a:cubicBezTo>
                    <a:pt x="1935" y="2196"/>
                    <a:pt x="2293" y="2374"/>
                    <a:pt x="2293" y="2374"/>
                  </a:cubicBezTo>
                  <a:cubicBezTo>
                    <a:pt x="2293" y="2374"/>
                    <a:pt x="2531" y="2047"/>
                    <a:pt x="2709" y="2017"/>
                  </a:cubicBezTo>
                  <a:cubicBezTo>
                    <a:pt x="2718" y="2015"/>
                    <a:pt x="2727" y="2014"/>
                    <a:pt x="2735" y="2014"/>
                  </a:cubicBezTo>
                  <a:cubicBezTo>
                    <a:pt x="2878" y="2014"/>
                    <a:pt x="3040" y="2237"/>
                    <a:pt x="3097" y="2434"/>
                  </a:cubicBezTo>
                  <a:cubicBezTo>
                    <a:pt x="3122" y="2616"/>
                    <a:pt x="3330" y="3092"/>
                    <a:pt x="3797" y="3092"/>
                  </a:cubicBezTo>
                  <a:cubicBezTo>
                    <a:pt x="3866" y="3092"/>
                    <a:pt x="3940" y="3082"/>
                    <a:pt x="4020" y="3059"/>
                  </a:cubicBezTo>
                  <a:cubicBezTo>
                    <a:pt x="3930" y="2583"/>
                    <a:pt x="4287" y="1957"/>
                    <a:pt x="3841" y="766"/>
                  </a:cubicBezTo>
                  <a:cubicBezTo>
                    <a:pt x="3649" y="287"/>
                    <a:pt x="3032" y="0"/>
                    <a:pt x="2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458;p51">
              <a:extLst>
                <a:ext uri="{FF2B5EF4-FFF2-40B4-BE49-F238E27FC236}">
                  <a16:creationId xmlns:a16="http://schemas.microsoft.com/office/drawing/2014/main" id="{DCC0EC76-020B-0750-F63C-FA6FD8068477}"/>
                </a:ext>
              </a:extLst>
            </p:cNvPr>
            <p:cNvSpPr/>
            <p:nvPr/>
          </p:nvSpPr>
          <p:spPr>
            <a:xfrm>
              <a:off x="4271100" y="1553225"/>
              <a:ext cx="124350" cy="63550"/>
            </a:xfrm>
            <a:custGeom>
              <a:avLst/>
              <a:gdLst/>
              <a:ahLst/>
              <a:cxnLst/>
              <a:rect l="l" t="t" r="r" b="b"/>
              <a:pathLst>
                <a:path w="4974" h="2542" extrusionOk="0">
                  <a:moveTo>
                    <a:pt x="3046" y="1"/>
                  </a:moveTo>
                  <a:cubicBezTo>
                    <a:pt x="2481" y="1"/>
                    <a:pt x="1914" y="129"/>
                    <a:pt x="1639" y="275"/>
                  </a:cubicBezTo>
                  <a:cubicBezTo>
                    <a:pt x="984" y="573"/>
                    <a:pt x="805" y="1942"/>
                    <a:pt x="805" y="1942"/>
                  </a:cubicBezTo>
                  <a:lnTo>
                    <a:pt x="1" y="1972"/>
                  </a:lnTo>
                  <a:lnTo>
                    <a:pt x="1" y="2270"/>
                  </a:lnTo>
                  <a:cubicBezTo>
                    <a:pt x="1" y="2270"/>
                    <a:pt x="413" y="2321"/>
                    <a:pt x="965" y="2321"/>
                  </a:cubicBezTo>
                  <a:cubicBezTo>
                    <a:pt x="1351" y="2321"/>
                    <a:pt x="1805" y="2296"/>
                    <a:pt x="2234" y="2210"/>
                  </a:cubicBezTo>
                  <a:cubicBezTo>
                    <a:pt x="2412" y="2175"/>
                    <a:pt x="2582" y="2158"/>
                    <a:pt x="2749" y="2158"/>
                  </a:cubicBezTo>
                  <a:cubicBezTo>
                    <a:pt x="3142" y="2158"/>
                    <a:pt x="3522" y="2251"/>
                    <a:pt x="3961" y="2419"/>
                  </a:cubicBezTo>
                  <a:cubicBezTo>
                    <a:pt x="4239" y="2516"/>
                    <a:pt x="4478" y="2542"/>
                    <a:pt x="4654" y="2542"/>
                  </a:cubicBezTo>
                  <a:cubicBezTo>
                    <a:pt x="4855" y="2542"/>
                    <a:pt x="4973" y="2508"/>
                    <a:pt x="4973" y="2508"/>
                  </a:cubicBezTo>
                  <a:cubicBezTo>
                    <a:pt x="4973" y="2508"/>
                    <a:pt x="4914" y="900"/>
                    <a:pt x="4288" y="334"/>
                  </a:cubicBezTo>
                  <a:cubicBezTo>
                    <a:pt x="3990" y="90"/>
                    <a:pt x="3519" y="1"/>
                    <a:pt x="3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459;p51">
              <a:extLst>
                <a:ext uri="{FF2B5EF4-FFF2-40B4-BE49-F238E27FC236}">
                  <a16:creationId xmlns:a16="http://schemas.microsoft.com/office/drawing/2014/main" id="{C6BFC9E0-14A0-DEE1-4DFD-2693D130A93A}"/>
                </a:ext>
              </a:extLst>
            </p:cNvPr>
            <p:cNvSpPr/>
            <p:nvPr/>
          </p:nvSpPr>
          <p:spPr>
            <a:xfrm>
              <a:off x="4331400" y="1593575"/>
              <a:ext cx="56600" cy="56775"/>
            </a:xfrm>
            <a:custGeom>
              <a:avLst/>
              <a:gdLst/>
              <a:ahLst/>
              <a:cxnLst/>
              <a:rect l="l" t="t" r="r" b="b"/>
              <a:pathLst>
                <a:path w="2264" h="2271" extrusionOk="0">
                  <a:moveTo>
                    <a:pt x="120" y="1"/>
                  </a:moveTo>
                  <a:cubicBezTo>
                    <a:pt x="120" y="1"/>
                    <a:pt x="1" y="1102"/>
                    <a:pt x="120" y="1728"/>
                  </a:cubicBezTo>
                  <a:cubicBezTo>
                    <a:pt x="184" y="2082"/>
                    <a:pt x="483" y="2270"/>
                    <a:pt x="820" y="2270"/>
                  </a:cubicBezTo>
                  <a:cubicBezTo>
                    <a:pt x="1106" y="2270"/>
                    <a:pt x="1419" y="2134"/>
                    <a:pt x="1638" y="1847"/>
                  </a:cubicBezTo>
                  <a:cubicBezTo>
                    <a:pt x="1906" y="1519"/>
                    <a:pt x="2264" y="685"/>
                    <a:pt x="2264" y="685"/>
                  </a:cubicBezTo>
                  <a:lnTo>
                    <a:pt x="1757" y="477"/>
                  </a:lnTo>
                  <a:cubicBezTo>
                    <a:pt x="1757" y="477"/>
                    <a:pt x="1638" y="1162"/>
                    <a:pt x="1221" y="1579"/>
                  </a:cubicBezTo>
                  <a:cubicBezTo>
                    <a:pt x="1078" y="1713"/>
                    <a:pt x="952" y="1772"/>
                    <a:pt x="845" y="1772"/>
                  </a:cubicBezTo>
                  <a:cubicBezTo>
                    <a:pt x="573" y="1772"/>
                    <a:pt x="426" y="1394"/>
                    <a:pt x="447" y="924"/>
                  </a:cubicBezTo>
                  <a:cubicBezTo>
                    <a:pt x="477" y="447"/>
                    <a:pt x="507" y="120"/>
                    <a:pt x="507" y="120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460;p51">
              <a:extLst>
                <a:ext uri="{FF2B5EF4-FFF2-40B4-BE49-F238E27FC236}">
                  <a16:creationId xmlns:a16="http://schemas.microsoft.com/office/drawing/2014/main" id="{9B8B1AEC-CA47-BEA6-398F-146536F940E2}"/>
                </a:ext>
              </a:extLst>
            </p:cNvPr>
            <p:cNvSpPr/>
            <p:nvPr/>
          </p:nvSpPr>
          <p:spPr>
            <a:xfrm>
              <a:off x="4338100" y="1638975"/>
              <a:ext cx="17150" cy="34275"/>
            </a:xfrm>
            <a:custGeom>
              <a:avLst/>
              <a:gdLst/>
              <a:ahLst/>
              <a:cxnLst/>
              <a:rect l="l" t="t" r="r" b="b"/>
              <a:pathLst>
                <a:path w="686" h="1371" extrusionOk="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90" y="537"/>
                    <a:pt x="60" y="835"/>
                  </a:cubicBezTo>
                  <a:cubicBezTo>
                    <a:pt x="60" y="1162"/>
                    <a:pt x="1" y="1370"/>
                    <a:pt x="1" y="1370"/>
                  </a:cubicBezTo>
                  <a:lnTo>
                    <a:pt x="417" y="1132"/>
                  </a:lnTo>
                  <a:cubicBezTo>
                    <a:pt x="417" y="1132"/>
                    <a:pt x="685" y="358"/>
                    <a:pt x="566" y="150"/>
                  </a:cubicBezTo>
                  <a:cubicBezTo>
                    <a:pt x="477" y="3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61;p51">
              <a:extLst>
                <a:ext uri="{FF2B5EF4-FFF2-40B4-BE49-F238E27FC236}">
                  <a16:creationId xmlns:a16="http://schemas.microsoft.com/office/drawing/2014/main" id="{D0B4AEDE-3006-35C1-F70A-4C6BD9172922}"/>
                </a:ext>
              </a:extLst>
            </p:cNvPr>
            <p:cNvSpPr/>
            <p:nvPr/>
          </p:nvSpPr>
          <p:spPr>
            <a:xfrm>
              <a:off x="4469100" y="1708950"/>
              <a:ext cx="211425" cy="221100"/>
            </a:xfrm>
            <a:custGeom>
              <a:avLst/>
              <a:gdLst/>
              <a:ahLst/>
              <a:cxnLst/>
              <a:rect l="l" t="t" r="r" b="b"/>
              <a:pathLst>
                <a:path w="8457" h="8844" extrusionOk="0">
                  <a:moveTo>
                    <a:pt x="5420" y="1"/>
                  </a:moveTo>
                  <a:cubicBezTo>
                    <a:pt x="5420" y="1"/>
                    <a:pt x="4675" y="1608"/>
                    <a:pt x="4139" y="2323"/>
                  </a:cubicBezTo>
                  <a:cubicBezTo>
                    <a:pt x="2681" y="4258"/>
                    <a:pt x="686" y="6223"/>
                    <a:pt x="447" y="6849"/>
                  </a:cubicBezTo>
                  <a:cubicBezTo>
                    <a:pt x="1" y="7891"/>
                    <a:pt x="1132" y="8843"/>
                    <a:pt x="1132" y="8843"/>
                  </a:cubicBezTo>
                  <a:lnTo>
                    <a:pt x="3455" y="7772"/>
                  </a:lnTo>
                  <a:cubicBezTo>
                    <a:pt x="3455" y="7772"/>
                    <a:pt x="6343" y="6253"/>
                    <a:pt x="7474" y="4586"/>
                  </a:cubicBezTo>
                  <a:cubicBezTo>
                    <a:pt x="8219" y="3454"/>
                    <a:pt x="8457" y="2115"/>
                    <a:pt x="7474" y="1132"/>
                  </a:cubicBezTo>
                  <a:cubicBezTo>
                    <a:pt x="6700" y="358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62;p51">
              <a:extLst>
                <a:ext uri="{FF2B5EF4-FFF2-40B4-BE49-F238E27FC236}">
                  <a16:creationId xmlns:a16="http://schemas.microsoft.com/office/drawing/2014/main" id="{23D37242-8DF3-FDEA-EDC0-D9E0E6885AC0}"/>
                </a:ext>
              </a:extLst>
            </p:cNvPr>
            <p:cNvSpPr/>
            <p:nvPr/>
          </p:nvSpPr>
          <p:spPr>
            <a:xfrm>
              <a:off x="4389475" y="1636925"/>
              <a:ext cx="236725" cy="169550"/>
            </a:xfrm>
            <a:custGeom>
              <a:avLst/>
              <a:gdLst/>
              <a:ahLst/>
              <a:cxnLst/>
              <a:rect l="l" t="t" r="r" b="b"/>
              <a:pathLst>
                <a:path w="9469" h="6782" extrusionOk="0">
                  <a:moveTo>
                    <a:pt x="1057" y="1"/>
                  </a:moveTo>
                  <a:cubicBezTo>
                    <a:pt x="566" y="1"/>
                    <a:pt x="238" y="83"/>
                    <a:pt x="238" y="83"/>
                  </a:cubicBezTo>
                  <a:lnTo>
                    <a:pt x="0" y="529"/>
                  </a:lnTo>
                  <a:cubicBezTo>
                    <a:pt x="0" y="529"/>
                    <a:pt x="596" y="2911"/>
                    <a:pt x="864" y="3596"/>
                  </a:cubicBezTo>
                  <a:cubicBezTo>
                    <a:pt x="1102" y="4281"/>
                    <a:pt x="2114" y="4876"/>
                    <a:pt x="2114" y="4876"/>
                  </a:cubicBezTo>
                  <a:cubicBezTo>
                    <a:pt x="2114" y="4876"/>
                    <a:pt x="3573" y="5025"/>
                    <a:pt x="4258" y="5412"/>
                  </a:cubicBezTo>
                  <a:cubicBezTo>
                    <a:pt x="4943" y="5799"/>
                    <a:pt x="6044" y="6782"/>
                    <a:pt x="6044" y="6782"/>
                  </a:cubicBezTo>
                  <a:cubicBezTo>
                    <a:pt x="6044" y="6782"/>
                    <a:pt x="7027" y="5651"/>
                    <a:pt x="7533" y="4906"/>
                  </a:cubicBezTo>
                  <a:cubicBezTo>
                    <a:pt x="8873" y="4073"/>
                    <a:pt x="9468" y="2882"/>
                    <a:pt x="9468" y="2882"/>
                  </a:cubicBezTo>
                  <a:cubicBezTo>
                    <a:pt x="9468" y="2882"/>
                    <a:pt x="6967" y="2137"/>
                    <a:pt x="6193" y="1899"/>
                  </a:cubicBezTo>
                  <a:cubicBezTo>
                    <a:pt x="5449" y="1631"/>
                    <a:pt x="4168" y="1036"/>
                    <a:pt x="2858" y="410"/>
                  </a:cubicBezTo>
                  <a:cubicBezTo>
                    <a:pt x="2203" y="83"/>
                    <a:pt x="154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63;p51">
              <a:extLst>
                <a:ext uri="{FF2B5EF4-FFF2-40B4-BE49-F238E27FC236}">
                  <a16:creationId xmlns:a16="http://schemas.microsoft.com/office/drawing/2014/main" id="{C174E541-DF95-DEFE-74F3-E5A0A4B31C52}"/>
                </a:ext>
              </a:extLst>
            </p:cNvPr>
            <p:cNvSpPr/>
            <p:nvPr/>
          </p:nvSpPr>
          <p:spPr>
            <a:xfrm>
              <a:off x="4263675" y="1826475"/>
              <a:ext cx="67000" cy="42875"/>
            </a:xfrm>
            <a:custGeom>
              <a:avLst/>
              <a:gdLst/>
              <a:ahLst/>
              <a:cxnLst/>
              <a:rect l="l" t="t" r="r" b="b"/>
              <a:pathLst>
                <a:path w="2680" h="1715" extrusionOk="0">
                  <a:moveTo>
                    <a:pt x="1005" y="1"/>
                  </a:moveTo>
                  <a:cubicBezTo>
                    <a:pt x="758" y="1"/>
                    <a:pt x="526" y="24"/>
                    <a:pt x="387" y="93"/>
                  </a:cubicBezTo>
                  <a:cubicBezTo>
                    <a:pt x="0" y="272"/>
                    <a:pt x="238" y="629"/>
                    <a:pt x="387" y="927"/>
                  </a:cubicBezTo>
                  <a:cubicBezTo>
                    <a:pt x="566" y="1254"/>
                    <a:pt x="864" y="1582"/>
                    <a:pt x="1221" y="1701"/>
                  </a:cubicBezTo>
                  <a:cubicBezTo>
                    <a:pt x="1247" y="1711"/>
                    <a:pt x="1279" y="1715"/>
                    <a:pt x="1314" y="1715"/>
                  </a:cubicBezTo>
                  <a:cubicBezTo>
                    <a:pt x="1722" y="1715"/>
                    <a:pt x="2680" y="1135"/>
                    <a:pt x="2680" y="1135"/>
                  </a:cubicBezTo>
                  <a:lnTo>
                    <a:pt x="2055" y="93"/>
                  </a:lnTo>
                  <a:cubicBezTo>
                    <a:pt x="2055" y="93"/>
                    <a:pt x="1499" y="1"/>
                    <a:pt x="1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64;p51">
              <a:extLst>
                <a:ext uri="{FF2B5EF4-FFF2-40B4-BE49-F238E27FC236}">
                  <a16:creationId xmlns:a16="http://schemas.microsoft.com/office/drawing/2014/main" id="{8D6260D7-C0BB-AFCD-B490-6153FEE70F15}"/>
                </a:ext>
              </a:extLst>
            </p:cNvPr>
            <p:cNvSpPr/>
            <p:nvPr/>
          </p:nvSpPr>
          <p:spPr>
            <a:xfrm>
              <a:off x="4305350" y="1646875"/>
              <a:ext cx="139225" cy="216175"/>
            </a:xfrm>
            <a:custGeom>
              <a:avLst/>
              <a:gdLst/>
              <a:ahLst/>
              <a:cxnLst/>
              <a:rect l="l" t="t" r="r" b="b"/>
              <a:pathLst>
                <a:path w="5569" h="8647" extrusionOk="0">
                  <a:moveTo>
                    <a:pt x="3870" y="0"/>
                  </a:moveTo>
                  <a:cubicBezTo>
                    <a:pt x="3689" y="0"/>
                    <a:pt x="3514" y="44"/>
                    <a:pt x="3365" y="131"/>
                  </a:cubicBezTo>
                  <a:cubicBezTo>
                    <a:pt x="2829" y="429"/>
                    <a:pt x="3008" y="1709"/>
                    <a:pt x="3216" y="2752"/>
                  </a:cubicBezTo>
                  <a:cubicBezTo>
                    <a:pt x="3276" y="3079"/>
                    <a:pt x="3573" y="4776"/>
                    <a:pt x="3722" y="5133"/>
                  </a:cubicBezTo>
                  <a:lnTo>
                    <a:pt x="90" y="7337"/>
                  </a:lnTo>
                  <a:cubicBezTo>
                    <a:pt x="1" y="7962"/>
                    <a:pt x="269" y="8379"/>
                    <a:pt x="685" y="8647"/>
                  </a:cubicBezTo>
                  <a:cubicBezTo>
                    <a:pt x="1013" y="8528"/>
                    <a:pt x="2055" y="8141"/>
                    <a:pt x="2918" y="7664"/>
                  </a:cubicBezTo>
                  <a:cubicBezTo>
                    <a:pt x="3841" y="7128"/>
                    <a:pt x="4705" y="6682"/>
                    <a:pt x="5241" y="6354"/>
                  </a:cubicBezTo>
                  <a:cubicBezTo>
                    <a:pt x="5509" y="6205"/>
                    <a:pt x="5568" y="5461"/>
                    <a:pt x="5568" y="4062"/>
                  </a:cubicBezTo>
                  <a:cubicBezTo>
                    <a:pt x="5568" y="3377"/>
                    <a:pt x="5241" y="1144"/>
                    <a:pt x="5032" y="757"/>
                  </a:cubicBezTo>
                  <a:cubicBezTo>
                    <a:pt x="4780" y="252"/>
                    <a:pt x="4305" y="0"/>
                    <a:pt x="3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465;p51">
              <a:extLst>
                <a:ext uri="{FF2B5EF4-FFF2-40B4-BE49-F238E27FC236}">
                  <a16:creationId xmlns:a16="http://schemas.microsoft.com/office/drawing/2014/main" id="{B4CF651D-D27B-5D25-9963-A64E76ED7581}"/>
                </a:ext>
              </a:extLst>
            </p:cNvPr>
            <p:cNvSpPr/>
            <p:nvPr/>
          </p:nvSpPr>
          <p:spPr>
            <a:xfrm>
              <a:off x="4508550" y="1932250"/>
              <a:ext cx="71725" cy="148600"/>
            </a:xfrm>
            <a:custGeom>
              <a:avLst/>
              <a:gdLst/>
              <a:ahLst/>
              <a:cxnLst/>
              <a:rect l="l" t="t" r="r" b="b"/>
              <a:pathLst>
                <a:path w="2869" h="5944" extrusionOk="0">
                  <a:moveTo>
                    <a:pt x="1" y="1"/>
                  </a:moveTo>
                  <a:cubicBezTo>
                    <a:pt x="1" y="1"/>
                    <a:pt x="1519" y="4675"/>
                    <a:pt x="2264" y="5509"/>
                  </a:cubicBezTo>
                  <a:cubicBezTo>
                    <a:pt x="2550" y="5834"/>
                    <a:pt x="2690" y="5944"/>
                    <a:pt x="2747" y="5944"/>
                  </a:cubicBezTo>
                  <a:cubicBezTo>
                    <a:pt x="2868" y="5944"/>
                    <a:pt x="2621" y="5449"/>
                    <a:pt x="2621" y="5449"/>
                  </a:cubicBezTo>
                  <a:cubicBezTo>
                    <a:pt x="2621" y="5449"/>
                    <a:pt x="1132" y="2800"/>
                    <a:pt x="596" y="328"/>
                  </a:cubicBezTo>
                  <a:cubicBezTo>
                    <a:pt x="507" y="20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466;p51">
              <a:extLst>
                <a:ext uri="{FF2B5EF4-FFF2-40B4-BE49-F238E27FC236}">
                  <a16:creationId xmlns:a16="http://schemas.microsoft.com/office/drawing/2014/main" id="{5693B4B5-6A70-478F-E4CB-77AF465B8049}"/>
                </a:ext>
              </a:extLst>
            </p:cNvPr>
            <p:cNvSpPr/>
            <p:nvPr/>
          </p:nvSpPr>
          <p:spPr>
            <a:xfrm>
              <a:off x="4469100" y="1885425"/>
              <a:ext cx="179425" cy="250075"/>
            </a:xfrm>
            <a:custGeom>
              <a:avLst/>
              <a:gdLst/>
              <a:ahLst/>
              <a:cxnLst/>
              <a:rect l="l" t="t" r="r" b="b"/>
              <a:pathLst>
                <a:path w="7177" h="10003" extrusionOk="0">
                  <a:moveTo>
                    <a:pt x="2323" y="0"/>
                  </a:moveTo>
                  <a:cubicBezTo>
                    <a:pt x="2028" y="0"/>
                    <a:pt x="1993" y="385"/>
                    <a:pt x="1370" y="385"/>
                  </a:cubicBezTo>
                  <a:cubicBezTo>
                    <a:pt x="537" y="385"/>
                    <a:pt x="1" y="713"/>
                    <a:pt x="1" y="713"/>
                  </a:cubicBezTo>
                  <a:cubicBezTo>
                    <a:pt x="1" y="713"/>
                    <a:pt x="1519" y="2469"/>
                    <a:pt x="2502" y="3690"/>
                  </a:cubicBezTo>
                  <a:cubicBezTo>
                    <a:pt x="3187" y="4524"/>
                    <a:pt x="4378" y="6370"/>
                    <a:pt x="4497" y="6548"/>
                  </a:cubicBezTo>
                  <a:cubicBezTo>
                    <a:pt x="4765" y="6965"/>
                    <a:pt x="4527" y="7590"/>
                    <a:pt x="4199" y="8067"/>
                  </a:cubicBezTo>
                  <a:cubicBezTo>
                    <a:pt x="3871" y="8543"/>
                    <a:pt x="3514" y="8960"/>
                    <a:pt x="3336" y="9288"/>
                  </a:cubicBezTo>
                  <a:cubicBezTo>
                    <a:pt x="3187" y="9615"/>
                    <a:pt x="3455" y="10002"/>
                    <a:pt x="3455" y="10002"/>
                  </a:cubicBezTo>
                  <a:cubicBezTo>
                    <a:pt x="3455" y="10002"/>
                    <a:pt x="4616" y="9675"/>
                    <a:pt x="5182" y="9079"/>
                  </a:cubicBezTo>
                  <a:cubicBezTo>
                    <a:pt x="5722" y="8510"/>
                    <a:pt x="6127" y="7914"/>
                    <a:pt x="6266" y="7914"/>
                  </a:cubicBezTo>
                  <a:cubicBezTo>
                    <a:pt x="6272" y="7914"/>
                    <a:pt x="6278" y="7915"/>
                    <a:pt x="6283" y="7918"/>
                  </a:cubicBezTo>
                  <a:cubicBezTo>
                    <a:pt x="6288" y="7920"/>
                    <a:pt x="6293" y="7921"/>
                    <a:pt x="6299" y="7921"/>
                  </a:cubicBezTo>
                  <a:cubicBezTo>
                    <a:pt x="6459" y="7921"/>
                    <a:pt x="7176" y="7203"/>
                    <a:pt x="7176" y="7203"/>
                  </a:cubicBezTo>
                  <a:cubicBezTo>
                    <a:pt x="7176" y="7203"/>
                    <a:pt x="6611" y="6251"/>
                    <a:pt x="6164" y="5625"/>
                  </a:cubicBezTo>
                  <a:cubicBezTo>
                    <a:pt x="5717" y="5030"/>
                    <a:pt x="4556" y="2707"/>
                    <a:pt x="4080" y="1784"/>
                  </a:cubicBezTo>
                  <a:cubicBezTo>
                    <a:pt x="3604" y="832"/>
                    <a:pt x="3604" y="415"/>
                    <a:pt x="2472" y="28"/>
                  </a:cubicBezTo>
                  <a:cubicBezTo>
                    <a:pt x="2415" y="9"/>
                    <a:pt x="2366" y="0"/>
                    <a:pt x="2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467;p51">
              <a:extLst>
                <a:ext uri="{FF2B5EF4-FFF2-40B4-BE49-F238E27FC236}">
                  <a16:creationId xmlns:a16="http://schemas.microsoft.com/office/drawing/2014/main" id="{FB8F4CCD-9599-C5D4-9A09-35604183D89A}"/>
                </a:ext>
              </a:extLst>
            </p:cNvPr>
            <p:cNvSpPr/>
            <p:nvPr/>
          </p:nvSpPr>
          <p:spPr>
            <a:xfrm>
              <a:off x="4555450" y="2055075"/>
              <a:ext cx="60325" cy="63300"/>
            </a:xfrm>
            <a:custGeom>
              <a:avLst/>
              <a:gdLst/>
              <a:ahLst/>
              <a:cxnLst/>
              <a:rect l="l" t="t" r="r" b="b"/>
              <a:pathLst>
                <a:path w="2413" h="2532" extrusionOk="0">
                  <a:moveTo>
                    <a:pt x="507" y="1"/>
                  </a:moveTo>
                  <a:lnTo>
                    <a:pt x="1" y="447"/>
                  </a:lnTo>
                  <a:cubicBezTo>
                    <a:pt x="1" y="447"/>
                    <a:pt x="507" y="1013"/>
                    <a:pt x="894" y="1459"/>
                  </a:cubicBezTo>
                  <a:cubicBezTo>
                    <a:pt x="1192" y="1847"/>
                    <a:pt x="1638" y="2531"/>
                    <a:pt x="1638" y="2531"/>
                  </a:cubicBezTo>
                  <a:lnTo>
                    <a:pt x="2412" y="1847"/>
                  </a:lnTo>
                  <a:cubicBezTo>
                    <a:pt x="2412" y="1847"/>
                    <a:pt x="1757" y="298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468;p51">
              <a:extLst>
                <a:ext uri="{FF2B5EF4-FFF2-40B4-BE49-F238E27FC236}">
                  <a16:creationId xmlns:a16="http://schemas.microsoft.com/office/drawing/2014/main" id="{668ED932-F776-BE8F-F753-BF83C83F7712}"/>
                </a:ext>
              </a:extLst>
            </p:cNvPr>
            <p:cNvSpPr/>
            <p:nvPr/>
          </p:nvSpPr>
          <p:spPr>
            <a:xfrm>
              <a:off x="4380525" y="1616175"/>
              <a:ext cx="108700" cy="40025"/>
            </a:xfrm>
            <a:custGeom>
              <a:avLst/>
              <a:gdLst/>
              <a:ahLst/>
              <a:cxnLst/>
              <a:rect l="l" t="t" r="r" b="b"/>
              <a:pathLst>
                <a:path w="4348" h="1601" extrusionOk="0">
                  <a:moveTo>
                    <a:pt x="1488" y="1"/>
                  </a:moveTo>
                  <a:cubicBezTo>
                    <a:pt x="670" y="1"/>
                    <a:pt x="1" y="645"/>
                    <a:pt x="1" y="645"/>
                  </a:cubicBezTo>
                  <a:cubicBezTo>
                    <a:pt x="1" y="645"/>
                    <a:pt x="1" y="920"/>
                    <a:pt x="826" y="920"/>
                  </a:cubicBezTo>
                  <a:cubicBezTo>
                    <a:pt x="901" y="920"/>
                    <a:pt x="983" y="918"/>
                    <a:pt x="1073" y="913"/>
                  </a:cubicBezTo>
                  <a:cubicBezTo>
                    <a:pt x="1089" y="912"/>
                    <a:pt x="1105" y="912"/>
                    <a:pt x="1122" y="912"/>
                  </a:cubicBezTo>
                  <a:cubicBezTo>
                    <a:pt x="1873" y="912"/>
                    <a:pt x="2488" y="1568"/>
                    <a:pt x="3216" y="1598"/>
                  </a:cubicBezTo>
                  <a:cubicBezTo>
                    <a:pt x="3241" y="1600"/>
                    <a:pt x="3265" y="1601"/>
                    <a:pt x="3289" y="1601"/>
                  </a:cubicBezTo>
                  <a:cubicBezTo>
                    <a:pt x="3959" y="1601"/>
                    <a:pt x="4348" y="824"/>
                    <a:pt x="4348" y="824"/>
                  </a:cubicBezTo>
                  <a:lnTo>
                    <a:pt x="4348" y="824"/>
                  </a:lnTo>
                  <a:cubicBezTo>
                    <a:pt x="4348" y="824"/>
                    <a:pt x="4080" y="974"/>
                    <a:pt x="3808" y="974"/>
                  </a:cubicBezTo>
                  <a:cubicBezTo>
                    <a:pt x="3717" y="974"/>
                    <a:pt x="3626" y="957"/>
                    <a:pt x="3544" y="913"/>
                  </a:cubicBezTo>
                  <a:cubicBezTo>
                    <a:pt x="3246" y="764"/>
                    <a:pt x="2621" y="168"/>
                    <a:pt x="1728" y="20"/>
                  </a:cubicBezTo>
                  <a:cubicBezTo>
                    <a:pt x="1647" y="7"/>
                    <a:pt x="156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7AA13792-B728-AD0A-898C-A8E206BC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" y="102552"/>
            <a:ext cx="5212714" cy="50409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2395D-43B2-3602-901E-BFE449929EAF}"/>
              </a:ext>
            </a:extLst>
          </p:cNvPr>
          <p:cNvSpPr txBox="1"/>
          <p:nvPr/>
        </p:nvSpPr>
        <p:spPr>
          <a:xfrm>
            <a:off x="5377544" y="261257"/>
            <a:ext cx="421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Figure 1 : Speed Via Time by Races</a:t>
            </a:r>
            <a:endParaRPr kumimoji="1" lang="zh-CN" altLang="en-US" sz="1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D014CA-3CCF-81D4-F2AD-6A4A677ABDE2}"/>
              </a:ext>
            </a:extLst>
          </p:cNvPr>
          <p:cNvSpPr txBox="1"/>
          <p:nvPr/>
        </p:nvSpPr>
        <p:spPr>
          <a:xfrm>
            <a:off x="5519057" y="947057"/>
            <a:ext cx="3331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X : Time by </a:t>
            </a:r>
            <a:r>
              <a:rPr kumimoji="1" lang="en-US" altLang="zh-CN" b="1" dirty="0"/>
              <a:t>Every</a:t>
            </a:r>
            <a:r>
              <a:rPr kumimoji="1" lang="en-US" altLang="zh-CN" dirty="0"/>
              <a:t> </a:t>
            </a:r>
            <a:r>
              <a:rPr kumimoji="1" lang="en-US" altLang="zh-CN" b="1" dirty="0"/>
              <a:t>5s</a:t>
            </a:r>
            <a:r>
              <a:rPr kumimoji="1" lang="en-US" altLang="zh-CN" dirty="0"/>
              <a:t> (0s, 5s, 10s … 75s)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Y: Speed (km/h)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34 races from 12.28 – 12.31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Scatter: Speed distribution in each race via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Linear: Trend line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Deceasing / Peak at 10s</a:t>
            </a:r>
          </a:p>
        </p:txBody>
      </p:sp>
      <p:grpSp>
        <p:nvGrpSpPr>
          <p:cNvPr id="2" name="Google Shape;5378;p51">
            <a:extLst>
              <a:ext uri="{FF2B5EF4-FFF2-40B4-BE49-F238E27FC236}">
                <a16:creationId xmlns:a16="http://schemas.microsoft.com/office/drawing/2014/main" id="{013F98E0-0C40-41EA-32F7-AF95D948FF2B}"/>
              </a:ext>
            </a:extLst>
          </p:cNvPr>
          <p:cNvGrpSpPr/>
          <p:nvPr/>
        </p:nvGrpSpPr>
        <p:grpSpPr>
          <a:xfrm>
            <a:off x="8025094" y="3807691"/>
            <a:ext cx="946980" cy="1134413"/>
            <a:chOff x="3889041" y="3297718"/>
            <a:chExt cx="946980" cy="1134413"/>
          </a:xfrm>
        </p:grpSpPr>
        <p:sp>
          <p:nvSpPr>
            <p:cNvPr id="3" name="Google Shape;5379;p51">
              <a:extLst>
                <a:ext uri="{FF2B5EF4-FFF2-40B4-BE49-F238E27FC236}">
                  <a16:creationId xmlns:a16="http://schemas.microsoft.com/office/drawing/2014/main" id="{0E8223B2-864C-B397-93F1-B07FADAEB488}"/>
                </a:ext>
              </a:extLst>
            </p:cNvPr>
            <p:cNvSpPr/>
            <p:nvPr/>
          </p:nvSpPr>
          <p:spPr>
            <a:xfrm flipH="1">
              <a:off x="4159051" y="3297718"/>
              <a:ext cx="60462" cy="1102359"/>
            </a:xfrm>
            <a:custGeom>
              <a:avLst/>
              <a:gdLst/>
              <a:ahLst/>
              <a:cxnLst/>
              <a:rect l="l" t="t" r="r" b="b"/>
              <a:pathLst>
                <a:path w="1460" h="26619" extrusionOk="0">
                  <a:moveTo>
                    <a:pt x="0" y="0"/>
                  </a:moveTo>
                  <a:lnTo>
                    <a:pt x="0" y="26618"/>
                  </a:lnTo>
                  <a:lnTo>
                    <a:pt x="1459" y="2661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0;p51">
              <a:extLst>
                <a:ext uri="{FF2B5EF4-FFF2-40B4-BE49-F238E27FC236}">
                  <a16:creationId xmlns:a16="http://schemas.microsoft.com/office/drawing/2014/main" id="{3936D9CA-3E20-E2A1-E4A8-4B454F5363F7}"/>
                </a:ext>
              </a:extLst>
            </p:cNvPr>
            <p:cNvSpPr/>
            <p:nvPr/>
          </p:nvSpPr>
          <p:spPr>
            <a:xfrm flipH="1">
              <a:off x="4159051" y="3297718"/>
              <a:ext cx="29651" cy="1102359"/>
            </a:xfrm>
            <a:custGeom>
              <a:avLst/>
              <a:gdLst/>
              <a:ahLst/>
              <a:cxnLst/>
              <a:rect l="l" t="t" r="r" b="b"/>
              <a:pathLst>
                <a:path w="716" h="26619" extrusionOk="0">
                  <a:moveTo>
                    <a:pt x="1" y="0"/>
                  </a:moveTo>
                  <a:lnTo>
                    <a:pt x="1" y="26618"/>
                  </a:lnTo>
                  <a:lnTo>
                    <a:pt x="715" y="26618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81;p51">
              <a:extLst>
                <a:ext uri="{FF2B5EF4-FFF2-40B4-BE49-F238E27FC236}">
                  <a16:creationId xmlns:a16="http://schemas.microsoft.com/office/drawing/2014/main" id="{5C8BAA15-4802-2848-B649-E003155A8053}"/>
                </a:ext>
              </a:extLst>
            </p:cNvPr>
            <p:cNvSpPr/>
            <p:nvPr/>
          </p:nvSpPr>
          <p:spPr>
            <a:xfrm flipH="1">
              <a:off x="4219472" y="4240970"/>
              <a:ext cx="226940" cy="164035"/>
            </a:xfrm>
            <a:custGeom>
              <a:avLst/>
              <a:gdLst/>
              <a:ahLst/>
              <a:cxnLst/>
              <a:rect l="l" t="t" r="r" b="b"/>
              <a:pathLst>
                <a:path w="5480" h="3961" extrusionOk="0">
                  <a:moveTo>
                    <a:pt x="5479" y="0"/>
                  </a:moveTo>
                  <a:lnTo>
                    <a:pt x="1" y="3841"/>
                  </a:lnTo>
                  <a:lnTo>
                    <a:pt x="1936" y="3960"/>
                  </a:lnTo>
                  <a:lnTo>
                    <a:pt x="5479" y="1340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2;p51">
              <a:extLst>
                <a:ext uri="{FF2B5EF4-FFF2-40B4-BE49-F238E27FC236}">
                  <a16:creationId xmlns:a16="http://schemas.microsoft.com/office/drawing/2014/main" id="{0EAF50C7-0FC5-58B6-37AB-6B9D248864E1}"/>
                </a:ext>
              </a:extLst>
            </p:cNvPr>
            <p:cNvSpPr/>
            <p:nvPr/>
          </p:nvSpPr>
          <p:spPr>
            <a:xfrm flipH="1">
              <a:off x="3932193" y="4240970"/>
              <a:ext cx="226899" cy="164035"/>
            </a:xfrm>
            <a:custGeom>
              <a:avLst/>
              <a:gdLst/>
              <a:ahLst/>
              <a:cxnLst/>
              <a:rect l="l" t="t" r="r" b="b"/>
              <a:pathLst>
                <a:path w="5479" h="3961" extrusionOk="0">
                  <a:moveTo>
                    <a:pt x="0" y="0"/>
                  </a:moveTo>
                  <a:lnTo>
                    <a:pt x="0" y="1340"/>
                  </a:lnTo>
                  <a:lnTo>
                    <a:pt x="3543" y="3960"/>
                  </a:lnTo>
                  <a:lnTo>
                    <a:pt x="5479" y="3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3;p51">
              <a:extLst>
                <a:ext uri="{FF2B5EF4-FFF2-40B4-BE49-F238E27FC236}">
                  <a16:creationId xmlns:a16="http://schemas.microsoft.com/office/drawing/2014/main" id="{3EE064B7-E488-A3D0-157D-5B70A7E94A5A}"/>
                </a:ext>
              </a:extLst>
            </p:cNvPr>
            <p:cNvSpPr/>
            <p:nvPr/>
          </p:nvSpPr>
          <p:spPr>
            <a:xfrm flipH="1">
              <a:off x="3889041" y="4400036"/>
              <a:ext cx="600523" cy="32095"/>
            </a:xfrm>
            <a:custGeom>
              <a:avLst/>
              <a:gdLst/>
              <a:ahLst/>
              <a:cxnLst/>
              <a:rect l="l" t="t" r="r" b="b"/>
              <a:pathLst>
                <a:path w="14501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4501" y="774"/>
                  </a:lnTo>
                  <a:lnTo>
                    <a:pt x="14501" y="0"/>
                  </a:lnTo>
                  <a:close/>
                </a:path>
              </a:pathLst>
            </a:custGeom>
            <a:solidFill>
              <a:srgbClr val="F4A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84;p51">
              <a:extLst>
                <a:ext uri="{FF2B5EF4-FFF2-40B4-BE49-F238E27FC236}">
                  <a16:creationId xmlns:a16="http://schemas.microsoft.com/office/drawing/2014/main" id="{4FFD0396-F400-7E05-5A10-B4508C281917}"/>
                </a:ext>
              </a:extLst>
            </p:cNvPr>
            <p:cNvSpPr/>
            <p:nvPr/>
          </p:nvSpPr>
          <p:spPr>
            <a:xfrm flipH="1">
              <a:off x="4505549" y="3297718"/>
              <a:ext cx="60462" cy="1102359"/>
            </a:xfrm>
            <a:custGeom>
              <a:avLst/>
              <a:gdLst/>
              <a:ahLst/>
              <a:cxnLst/>
              <a:rect l="l" t="t" r="r" b="b"/>
              <a:pathLst>
                <a:path w="1460" h="26619" extrusionOk="0">
                  <a:moveTo>
                    <a:pt x="1" y="0"/>
                  </a:moveTo>
                  <a:lnTo>
                    <a:pt x="1" y="26618"/>
                  </a:lnTo>
                  <a:lnTo>
                    <a:pt x="1460" y="26618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85;p51">
              <a:extLst>
                <a:ext uri="{FF2B5EF4-FFF2-40B4-BE49-F238E27FC236}">
                  <a16:creationId xmlns:a16="http://schemas.microsoft.com/office/drawing/2014/main" id="{3348168B-39B9-E73F-6BA7-E0D197797357}"/>
                </a:ext>
              </a:extLst>
            </p:cNvPr>
            <p:cNvSpPr/>
            <p:nvPr/>
          </p:nvSpPr>
          <p:spPr>
            <a:xfrm flipH="1">
              <a:off x="4505549" y="3297718"/>
              <a:ext cx="29610" cy="1102359"/>
            </a:xfrm>
            <a:custGeom>
              <a:avLst/>
              <a:gdLst/>
              <a:ahLst/>
              <a:cxnLst/>
              <a:rect l="l" t="t" r="r" b="b"/>
              <a:pathLst>
                <a:path w="715" h="26619" extrusionOk="0">
                  <a:moveTo>
                    <a:pt x="0" y="0"/>
                  </a:moveTo>
                  <a:lnTo>
                    <a:pt x="0" y="26618"/>
                  </a:lnTo>
                  <a:lnTo>
                    <a:pt x="715" y="26618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6;p51">
              <a:extLst>
                <a:ext uri="{FF2B5EF4-FFF2-40B4-BE49-F238E27FC236}">
                  <a16:creationId xmlns:a16="http://schemas.microsoft.com/office/drawing/2014/main" id="{B3D0EED9-20F4-6B85-1801-13D63FD48A26}"/>
                </a:ext>
              </a:extLst>
            </p:cNvPr>
            <p:cNvSpPr/>
            <p:nvPr/>
          </p:nvSpPr>
          <p:spPr>
            <a:xfrm flipH="1">
              <a:off x="4565970" y="4240970"/>
              <a:ext cx="226899" cy="164035"/>
            </a:xfrm>
            <a:custGeom>
              <a:avLst/>
              <a:gdLst/>
              <a:ahLst/>
              <a:cxnLst/>
              <a:rect l="l" t="t" r="r" b="b"/>
              <a:pathLst>
                <a:path w="5479" h="3961" extrusionOk="0">
                  <a:moveTo>
                    <a:pt x="5479" y="0"/>
                  </a:moveTo>
                  <a:lnTo>
                    <a:pt x="0" y="3841"/>
                  </a:lnTo>
                  <a:lnTo>
                    <a:pt x="1936" y="3960"/>
                  </a:lnTo>
                  <a:lnTo>
                    <a:pt x="5479" y="1340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87;p51">
              <a:extLst>
                <a:ext uri="{FF2B5EF4-FFF2-40B4-BE49-F238E27FC236}">
                  <a16:creationId xmlns:a16="http://schemas.microsoft.com/office/drawing/2014/main" id="{BB0D15D4-5E1D-DC66-D01C-2320296FC13E}"/>
                </a:ext>
              </a:extLst>
            </p:cNvPr>
            <p:cNvSpPr/>
            <p:nvPr/>
          </p:nvSpPr>
          <p:spPr>
            <a:xfrm flipH="1">
              <a:off x="4278650" y="4240970"/>
              <a:ext cx="226940" cy="164035"/>
            </a:xfrm>
            <a:custGeom>
              <a:avLst/>
              <a:gdLst/>
              <a:ahLst/>
              <a:cxnLst/>
              <a:rect l="l" t="t" r="r" b="b"/>
              <a:pathLst>
                <a:path w="5480" h="3961" extrusionOk="0">
                  <a:moveTo>
                    <a:pt x="1" y="0"/>
                  </a:moveTo>
                  <a:lnTo>
                    <a:pt x="1" y="1340"/>
                  </a:lnTo>
                  <a:lnTo>
                    <a:pt x="3544" y="3960"/>
                  </a:lnTo>
                  <a:lnTo>
                    <a:pt x="5479" y="38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8;p51">
              <a:extLst>
                <a:ext uri="{FF2B5EF4-FFF2-40B4-BE49-F238E27FC236}">
                  <a16:creationId xmlns:a16="http://schemas.microsoft.com/office/drawing/2014/main" id="{99AADCCF-E8C3-C96A-4202-553A9A473F72}"/>
                </a:ext>
              </a:extLst>
            </p:cNvPr>
            <p:cNvSpPr/>
            <p:nvPr/>
          </p:nvSpPr>
          <p:spPr>
            <a:xfrm flipH="1">
              <a:off x="4235498" y="4400036"/>
              <a:ext cx="600523" cy="32095"/>
            </a:xfrm>
            <a:custGeom>
              <a:avLst/>
              <a:gdLst/>
              <a:ahLst/>
              <a:cxnLst/>
              <a:rect l="l" t="t" r="r" b="b"/>
              <a:pathLst>
                <a:path w="1450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4500" y="774"/>
                  </a:lnTo>
                  <a:lnTo>
                    <a:pt x="14500" y="0"/>
                  </a:lnTo>
                  <a:close/>
                </a:path>
              </a:pathLst>
            </a:custGeom>
            <a:solidFill>
              <a:srgbClr val="F4A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89;p51">
              <a:extLst>
                <a:ext uri="{FF2B5EF4-FFF2-40B4-BE49-F238E27FC236}">
                  <a16:creationId xmlns:a16="http://schemas.microsoft.com/office/drawing/2014/main" id="{36E6EC5F-9FB1-746F-5733-9FEC9E29C22E}"/>
                </a:ext>
              </a:extLst>
            </p:cNvPr>
            <p:cNvSpPr/>
            <p:nvPr/>
          </p:nvSpPr>
          <p:spPr>
            <a:xfrm flipH="1">
              <a:off x="4188661" y="3429617"/>
              <a:ext cx="319373" cy="59261"/>
            </a:xfrm>
            <a:custGeom>
              <a:avLst/>
              <a:gdLst/>
              <a:ahLst/>
              <a:cxnLst/>
              <a:rect l="l" t="t" r="r" b="b"/>
              <a:pathLst>
                <a:path w="7712" h="1431" extrusionOk="0">
                  <a:moveTo>
                    <a:pt x="0" y="1"/>
                  </a:moveTo>
                  <a:lnTo>
                    <a:pt x="0" y="1430"/>
                  </a:lnTo>
                  <a:lnTo>
                    <a:pt x="7712" y="1430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90;p51">
              <a:extLst>
                <a:ext uri="{FF2B5EF4-FFF2-40B4-BE49-F238E27FC236}">
                  <a16:creationId xmlns:a16="http://schemas.microsoft.com/office/drawing/2014/main" id="{AC164392-8CF8-EC99-F99F-AB6E19A9E7BA}"/>
                </a:ext>
              </a:extLst>
            </p:cNvPr>
            <p:cNvSpPr/>
            <p:nvPr/>
          </p:nvSpPr>
          <p:spPr>
            <a:xfrm flipH="1">
              <a:off x="4268794" y="3429617"/>
              <a:ext cx="51848" cy="59261"/>
            </a:xfrm>
            <a:custGeom>
              <a:avLst/>
              <a:gdLst/>
              <a:ahLst/>
              <a:cxnLst/>
              <a:rect l="l" t="t" r="r" b="b"/>
              <a:pathLst>
                <a:path w="1252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91;p51">
              <a:extLst>
                <a:ext uri="{FF2B5EF4-FFF2-40B4-BE49-F238E27FC236}">
                  <a16:creationId xmlns:a16="http://schemas.microsoft.com/office/drawing/2014/main" id="{D1E6D7E1-3DA9-3559-5F01-077AB631AD0B}"/>
                </a:ext>
              </a:extLst>
            </p:cNvPr>
            <p:cNvSpPr/>
            <p:nvPr/>
          </p:nvSpPr>
          <p:spPr>
            <a:xfrm flipH="1">
              <a:off x="4399492" y="3429617"/>
              <a:ext cx="51848" cy="59261"/>
            </a:xfrm>
            <a:custGeom>
              <a:avLst/>
              <a:gdLst/>
              <a:ahLst/>
              <a:cxnLst/>
              <a:rect l="l" t="t" r="r" b="b"/>
              <a:pathLst>
                <a:path w="1252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92;p51">
              <a:extLst>
                <a:ext uri="{FF2B5EF4-FFF2-40B4-BE49-F238E27FC236}">
                  <a16:creationId xmlns:a16="http://schemas.microsoft.com/office/drawing/2014/main" id="{F34DCB36-E0B1-970C-B241-56E60637CBA1}"/>
                </a:ext>
              </a:extLst>
            </p:cNvPr>
            <p:cNvSpPr/>
            <p:nvPr/>
          </p:nvSpPr>
          <p:spPr>
            <a:xfrm flipH="1">
              <a:off x="4188661" y="3623220"/>
              <a:ext cx="319373" cy="59220"/>
            </a:xfrm>
            <a:custGeom>
              <a:avLst/>
              <a:gdLst/>
              <a:ahLst/>
              <a:cxnLst/>
              <a:rect l="l" t="t" r="r" b="b"/>
              <a:pathLst>
                <a:path w="7712" h="1430" extrusionOk="0">
                  <a:moveTo>
                    <a:pt x="0" y="1"/>
                  </a:moveTo>
                  <a:lnTo>
                    <a:pt x="0" y="1430"/>
                  </a:lnTo>
                  <a:lnTo>
                    <a:pt x="7712" y="1430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93;p51">
              <a:extLst>
                <a:ext uri="{FF2B5EF4-FFF2-40B4-BE49-F238E27FC236}">
                  <a16:creationId xmlns:a16="http://schemas.microsoft.com/office/drawing/2014/main" id="{6F7B86F2-F0EF-6813-DC88-C04FF1FF794E}"/>
                </a:ext>
              </a:extLst>
            </p:cNvPr>
            <p:cNvSpPr/>
            <p:nvPr/>
          </p:nvSpPr>
          <p:spPr>
            <a:xfrm flipH="1">
              <a:off x="4268794" y="3623220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94;p51">
              <a:extLst>
                <a:ext uri="{FF2B5EF4-FFF2-40B4-BE49-F238E27FC236}">
                  <a16:creationId xmlns:a16="http://schemas.microsoft.com/office/drawing/2014/main" id="{2AC9A4A6-78B3-E415-34EE-48EA0F7F4776}"/>
                </a:ext>
              </a:extLst>
            </p:cNvPr>
            <p:cNvSpPr/>
            <p:nvPr/>
          </p:nvSpPr>
          <p:spPr>
            <a:xfrm flipH="1">
              <a:off x="4399492" y="3623220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95;p51">
              <a:extLst>
                <a:ext uri="{FF2B5EF4-FFF2-40B4-BE49-F238E27FC236}">
                  <a16:creationId xmlns:a16="http://schemas.microsoft.com/office/drawing/2014/main" id="{C6C983E5-6378-845F-5CA9-B8C018952674}"/>
                </a:ext>
              </a:extLst>
            </p:cNvPr>
            <p:cNvSpPr/>
            <p:nvPr/>
          </p:nvSpPr>
          <p:spPr>
            <a:xfrm flipH="1">
              <a:off x="4188661" y="3816823"/>
              <a:ext cx="319373" cy="59220"/>
            </a:xfrm>
            <a:custGeom>
              <a:avLst/>
              <a:gdLst/>
              <a:ahLst/>
              <a:cxnLst/>
              <a:rect l="l" t="t" r="r" b="b"/>
              <a:pathLst>
                <a:path w="7712" h="1430" extrusionOk="0">
                  <a:moveTo>
                    <a:pt x="0" y="0"/>
                  </a:moveTo>
                  <a:lnTo>
                    <a:pt x="0" y="1429"/>
                  </a:lnTo>
                  <a:lnTo>
                    <a:pt x="7712" y="1429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96;p51">
              <a:extLst>
                <a:ext uri="{FF2B5EF4-FFF2-40B4-BE49-F238E27FC236}">
                  <a16:creationId xmlns:a16="http://schemas.microsoft.com/office/drawing/2014/main" id="{80D3A412-9203-D804-C750-109FC3EF2994}"/>
                </a:ext>
              </a:extLst>
            </p:cNvPr>
            <p:cNvSpPr/>
            <p:nvPr/>
          </p:nvSpPr>
          <p:spPr>
            <a:xfrm flipH="1">
              <a:off x="4268794" y="3816823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1251" y="142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97;p51">
              <a:extLst>
                <a:ext uri="{FF2B5EF4-FFF2-40B4-BE49-F238E27FC236}">
                  <a16:creationId xmlns:a16="http://schemas.microsoft.com/office/drawing/2014/main" id="{B429A8E0-804F-1FB4-7B09-2DD9DD9EE89C}"/>
                </a:ext>
              </a:extLst>
            </p:cNvPr>
            <p:cNvSpPr/>
            <p:nvPr/>
          </p:nvSpPr>
          <p:spPr>
            <a:xfrm flipH="1">
              <a:off x="4399492" y="3816823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1251" y="142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5427;p51">
            <a:extLst>
              <a:ext uri="{FF2B5EF4-FFF2-40B4-BE49-F238E27FC236}">
                <a16:creationId xmlns:a16="http://schemas.microsoft.com/office/drawing/2014/main" id="{95094029-1385-7EE5-3FB7-1C6F26D4CF7A}"/>
              </a:ext>
            </a:extLst>
          </p:cNvPr>
          <p:cNvCxnSpPr/>
          <p:nvPr/>
        </p:nvCxnSpPr>
        <p:spPr>
          <a:xfrm rot="10800000">
            <a:off x="6597171" y="4907720"/>
            <a:ext cx="0" cy="27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840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5378;p51">
            <a:extLst>
              <a:ext uri="{FF2B5EF4-FFF2-40B4-BE49-F238E27FC236}">
                <a16:creationId xmlns:a16="http://schemas.microsoft.com/office/drawing/2014/main" id="{31EF9BD0-4355-48FD-8739-2AC5AD3EA100}"/>
              </a:ext>
            </a:extLst>
          </p:cNvPr>
          <p:cNvGrpSpPr/>
          <p:nvPr/>
        </p:nvGrpSpPr>
        <p:grpSpPr>
          <a:xfrm flipH="1">
            <a:off x="54686" y="3943765"/>
            <a:ext cx="995058" cy="1070410"/>
            <a:chOff x="3889041" y="3297718"/>
            <a:chExt cx="946980" cy="1134413"/>
          </a:xfrm>
        </p:grpSpPr>
        <p:sp>
          <p:nvSpPr>
            <p:cNvPr id="67" name="Google Shape;5379;p51">
              <a:extLst>
                <a:ext uri="{FF2B5EF4-FFF2-40B4-BE49-F238E27FC236}">
                  <a16:creationId xmlns:a16="http://schemas.microsoft.com/office/drawing/2014/main" id="{51C9E1A4-DB8C-AB0C-5A83-AF16F3043767}"/>
                </a:ext>
              </a:extLst>
            </p:cNvPr>
            <p:cNvSpPr/>
            <p:nvPr/>
          </p:nvSpPr>
          <p:spPr>
            <a:xfrm flipH="1">
              <a:off x="4159051" y="3297718"/>
              <a:ext cx="60462" cy="1102359"/>
            </a:xfrm>
            <a:custGeom>
              <a:avLst/>
              <a:gdLst/>
              <a:ahLst/>
              <a:cxnLst/>
              <a:rect l="l" t="t" r="r" b="b"/>
              <a:pathLst>
                <a:path w="1460" h="26619" extrusionOk="0">
                  <a:moveTo>
                    <a:pt x="0" y="0"/>
                  </a:moveTo>
                  <a:lnTo>
                    <a:pt x="0" y="26618"/>
                  </a:lnTo>
                  <a:lnTo>
                    <a:pt x="1459" y="2661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80;p51">
              <a:extLst>
                <a:ext uri="{FF2B5EF4-FFF2-40B4-BE49-F238E27FC236}">
                  <a16:creationId xmlns:a16="http://schemas.microsoft.com/office/drawing/2014/main" id="{36813E88-3031-69DA-9EBC-262181FC1B84}"/>
                </a:ext>
              </a:extLst>
            </p:cNvPr>
            <p:cNvSpPr/>
            <p:nvPr/>
          </p:nvSpPr>
          <p:spPr>
            <a:xfrm flipH="1">
              <a:off x="4159051" y="3297718"/>
              <a:ext cx="29651" cy="1102359"/>
            </a:xfrm>
            <a:custGeom>
              <a:avLst/>
              <a:gdLst/>
              <a:ahLst/>
              <a:cxnLst/>
              <a:rect l="l" t="t" r="r" b="b"/>
              <a:pathLst>
                <a:path w="716" h="26619" extrusionOk="0">
                  <a:moveTo>
                    <a:pt x="1" y="0"/>
                  </a:moveTo>
                  <a:lnTo>
                    <a:pt x="1" y="26618"/>
                  </a:lnTo>
                  <a:lnTo>
                    <a:pt x="715" y="26618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81;p51">
              <a:extLst>
                <a:ext uri="{FF2B5EF4-FFF2-40B4-BE49-F238E27FC236}">
                  <a16:creationId xmlns:a16="http://schemas.microsoft.com/office/drawing/2014/main" id="{D1698AF9-E7A7-84D1-5AAE-D5924C3CC6B1}"/>
                </a:ext>
              </a:extLst>
            </p:cNvPr>
            <p:cNvSpPr/>
            <p:nvPr/>
          </p:nvSpPr>
          <p:spPr>
            <a:xfrm flipH="1">
              <a:off x="4219472" y="4240970"/>
              <a:ext cx="226940" cy="164035"/>
            </a:xfrm>
            <a:custGeom>
              <a:avLst/>
              <a:gdLst/>
              <a:ahLst/>
              <a:cxnLst/>
              <a:rect l="l" t="t" r="r" b="b"/>
              <a:pathLst>
                <a:path w="5480" h="3961" extrusionOk="0">
                  <a:moveTo>
                    <a:pt x="5479" y="0"/>
                  </a:moveTo>
                  <a:lnTo>
                    <a:pt x="1" y="3841"/>
                  </a:lnTo>
                  <a:lnTo>
                    <a:pt x="1936" y="3960"/>
                  </a:lnTo>
                  <a:lnTo>
                    <a:pt x="5479" y="1340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82;p51">
              <a:extLst>
                <a:ext uri="{FF2B5EF4-FFF2-40B4-BE49-F238E27FC236}">
                  <a16:creationId xmlns:a16="http://schemas.microsoft.com/office/drawing/2014/main" id="{2A692648-8350-452D-F2AA-571A7043CA0E}"/>
                </a:ext>
              </a:extLst>
            </p:cNvPr>
            <p:cNvSpPr/>
            <p:nvPr/>
          </p:nvSpPr>
          <p:spPr>
            <a:xfrm flipH="1">
              <a:off x="3932193" y="4240970"/>
              <a:ext cx="226899" cy="164035"/>
            </a:xfrm>
            <a:custGeom>
              <a:avLst/>
              <a:gdLst/>
              <a:ahLst/>
              <a:cxnLst/>
              <a:rect l="l" t="t" r="r" b="b"/>
              <a:pathLst>
                <a:path w="5479" h="3961" extrusionOk="0">
                  <a:moveTo>
                    <a:pt x="0" y="0"/>
                  </a:moveTo>
                  <a:lnTo>
                    <a:pt x="0" y="1340"/>
                  </a:lnTo>
                  <a:lnTo>
                    <a:pt x="3543" y="3960"/>
                  </a:lnTo>
                  <a:lnTo>
                    <a:pt x="5479" y="3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83;p51">
              <a:extLst>
                <a:ext uri="{FF2B5EF4-FFF2-40B4-BE49-F238E27FC236}">
                  <a16:creationId xmlns:a16="http://schemas.microsoft.com/office/drawing/2014/main" id="{4091F1AD-8FBE-2FAF-C382-A18CA8085D6C}"/>
                </a:ext>
              </a:extLst>
            </p:cNvPr>
            <p:cNvSpPr/>
            <p:nvPr/>
          </p:nvSpPr>
          <p:spPr>
            <a:xfrm flipH="1">
              <a:off x="3889041" y="4400036"/>
              <a:ext cx="600523" cy="32095"/>
            </a:xfrm>
            <a:custGeom>
              <a:avLst/>
              <a:gdLst/>
              <a:ahLst/>
              <a:cxnLst/>
              <a:rect l="l" t="t" r="r" b="b"/>
              <a:pathLst>
                <a:path w="14501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4501" y="774"/>
                  </a:lnTo>
                  <a:lnTo>
                    <a:pt x="14501" y="0"/>
                  </a:lnTo>
                  <a:close/>
                </a:path>
              </a:pathLst>
            </a:custGeom>
            <a:solidFill>
              <a:srgbClr val="F4A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84;p51">
              <a:extLst>
                <a:ext uri="{FF2B5EF4-FFF2-40B4-BE49-F238E27FC236}">
                  <a16:creationId xmlns:a16="http://schemas.microsoft.com/office/drawing/2014/main" id="{6E3D1CF4-4BF3-5C29-06A2-39B5FE1727F7}"/>
                </a:ext>
              </a:extLst>
            </p:cNvPr>
            <p:cNvSpPr/>
            <p:nvPr/>
          </p:nvSpPr>
          <p:spPr>
            <a:xfrm flipH="1">
              <a:off x="4505549" y="3297718"/>
              <a:ext cx="60462" cy="1102359"/>
            </a:xfrm>
            <a:custGeom>
              <a:avLst/>
              <a:gdLst/>
              <a:ahLst/>
              <a:cxnLst/>
              <a:rect l="l" t="t" r="r" b="b"/>
              <a:pathLst>
                <a:path w="1460" h="26619" extrusionOk="0">
                  <a:moveTo>
                    <a:pt x="1" y="0"/>
                  </a:moveTo>
                  <a:lnTo>
                    <a:pt x="1" y="26618"/>
                  </a:lnTo>
                  <a:lnTo>
                    <a:pt x="1460" y="26618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5;p51">
              <a:extLst>
                <a:ext uri="{FF2B5EF4-FFF2-40B4-BE49-F238E27FC236}">
                  <a16:creationId xmlns:a16="http://schemas.microsoft.com/office/drawing/2014/main" id="{99AE981C-A187-9E50-3116-FD50D1489A62}"/>
                </a:ext>
              </a:extLst>
            </p:cNvPr>
            <p:cNvSpPr/>
            <p:nvPr/>
          </p:nvSpPr>
          <p:spPr>
            <a:xfrm flipH="1">
              <a:off x="4505549" y="3297718"/>
              <a:ext cx="29610" cy="1102359"/>
            </a:xfrm>
            <a:custGeom>
              <a:avLst/>
              <a:gdLst/>
              <a:ahLst/>
              <a:cxnLst/>
              <a:rect l="l" t="t" r="r" b="b"/>
              <a:pathLst>
                <a:path w="715" h="26619" extrusionOk="0">
                  <a:moveTo>
                    <a:pt x="0" y="0"/>
                  </a:moveTo>
                  <a:lnTo>
                    <a:pt x="0" y="26618"/>
                  </a:lnTo>
                  <a:lnTo>
                    <a:pt x="715" y="26618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86;p51">
              <a:extLst>
                <a:ext uri="{FF2B5EF4-FFF2-40B4-BE49-F238E27FC236}">
                  <a16:creationId xmlns:a16="http://schemas.microsoft.com/office/drawing/2014/main" id="{ACB7F381-6174-F800-DF67-CA38FF19C9E1}"/>
                </a:ext>
              </a:extLst>
            </p:cNvPr>
            <p:cNvSpPr/>
            <p:nvPr/>
          </p:nvSpPr>
          <p:spPr>
            <a:xfrm flipH="1">
              <a:off x="4565970" y="4240970"/>
              <a:ext cx="226899" cy="164035"/>
            </a:xfrm>
            <a:custGeom>
              <a:avLst/>
              <a:gdLst/>
              <a:ahLst/>
              <a:cxnLst/>
              <a:rect l="l" t="t" r="r" b="b"/>
              <a:pathLst>
                <a:path w="5479" h="3961" extrusionOk="0">
                  <a:moveTo>
                    <a:pt x="5479" y="0"/>
                  </a:moveTo>
                  <a:lnTo>
                    <a:pt x="0" y="3841"/>
                  </a:lnTo>
                  <a:lnTo>
                    <a:pt x="1936" y="3960"/>
                  </a:lnTo>
                  <a:lnTo>
                    <a:pt x="5479" y="1340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F0A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87;p51">
              <a:extLst>
                <a:ext uri="{FF2B5EF4-FFF2-40B4-BE49-F238E27FC236}">
                  <a16:creationId xmlns:a16="http://schemas.microsoft.com/office/drawing/2014/main" id="{1E97AF36-0284-9DB3-389F-997284E4FC62}"/>
                </a:ext>
              </a:extLst>
            </p:cNvPr>
            <p:cNvSpPr/>
            <p:nvPr/>
          </p:nvSpPr>
          <p:spPr>
            <a:xfrm flipH="1">
              <a:off x="4278650" y="4240970"/>
              <a:ext cx="226940" cy="164035"/>
            </a:xfrm>
            <a:custGeom>
              <a:avLst/>
              <a:gdLst/>
              <a:ahLst/>
              <a:cxnLst/>
              <a:rect l="l" t="t" r="r" b="b"/>
              <a:pathLst>
                <a:path w="5480" h="3961" extrusionOk="0">
                  <a:moveTo>
                    <a:pt x="1" y="0"/>
                  </a:moveTo>
                  <a:lnTo>
                    <a:pt x="1" y="1340"/>
                  </a:lnTo>
                  <a:lnTo>
                    <a:pt x="3544" y="3960"/>
                  </a:lnTo>
                  <a:lnTo>
                    <a:pt x="5479" y="38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8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88;p51">
              <a:extLst>
                <a:ext uri="{FF2B5EF4-FFF2-40B4-BE49-F238E27FC236}">
                  <a16:creationId xmlns:a16="http://schemas.microsoft.com/office/drawing/2014/main" id="{C68EA9A5-F39C-DE7B-3ACE-91BB29092461}"/>
                </a:ext>
              </a:extLst>
            </p:cNvPr>
            <p:cNvSpPr/>
            <p:nvPr/>
          </p:nvSpPr>
          <p:spPr>
            <a:xfrm flipH="1">
              <a:off x="4235498" y="4400036"/>
              <a:ext cx="600523" cy="32095"/>
            </a:xfrm>
            <a:custGeom>
              <a:avLst/>
              <a:gdLst/>
              <a:ahLst/>
              <a:cxnLst/>
              <a:rect l="l" t="t" r="r" b="b"/>
              <a:pathLst>
                <a:path w="1450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4500" y="774"/>
                  </a:lnTo>
                  <a:lnTo>
                    <a:pt x="14500" y="0"/>
                  </a:lnTo>
                  <a:close/>
                </a:path>
              </a:pathLst>
            </a:custGeom>
            <a:solidFill>
              <a:srgbClr val="F4A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9;p51">
              <a:extLst>
                <a:ext uri="{FF2B5EF4-FFF2-40B4-BE49-F238E27FC236}">
                  <a16:creationId xmlns:a16="http://schemas.microsoft.com/office/drawing/2014/main" id="{0175838F-52F0-C779-1A3A-B4E6074FAC58}"/>
                </a:ext>
              </a:extLst>
            </p:cNvPr>
            <p:cNvSpPr/>
            <p:nvPr/>
          </p:nvSpPr>
          <p:spPr>
            <a:xfrm flipH="1">
              <a:off x="4188661" y="3429617"/>
              <a:ext cx="319373" cy="59261"/>
            </a:xfrm>
            <a:custGeom>
              <a:avLst/>
              <a:gdLst/>
              <a:ahLst/>
              <a:cxnLst/>
              <a:rect l="l" t="t" r="r" b="b"/>
              <a:pathLst>
                <a:path w="7712" h="1431" extrusionOk="0">
                  <a:moveTo>
                    <a:pt x="0" y="1"/>
                  </a:moveTo>
                  <a:lnTo>
                    <a:pt x="0" y="1430"/>
                  </a:lnTo>
                  <a:lnTo>
                    <a:pt x="7712" y="1430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90;p51">
              <a:extLst>
                <a:ext uri="{FF2B5EF4-FFF2-40B4-BE49-F238E27FC236}">
                  <a16:creationId xmlns:a16="http://schemas.microsoft.com/office/drawing/2014/main" id="{C9AED6C4-01A9-1533-9142-96C84654A2C9}"/>
                </a:ext>
              </a:extLst>
            </p:cNvPr>
            <p:cNvSpPr/>
            <p:nvPr/>
          </p:nvSpPr>
          <p:spPr>
            <a:xfrm flipH="1">
              <a:off x="4268794" y="3429617"/>
              <a:ext cx="51848" cy="59261"/>
            </a:xfrm>
            <a:custGeom>
              <a:avLst/>
              <a:gdLst/>
              <a:ahLst/>
              <a:cxnLst/>
              <a:rect l="l" t="t" r="r" b="b"/>
              <a:pathLst>
                <a:path w="1252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91;p51">
              <a:extLst>
                <a:ext uri="{FF2B5EF4-FFF2-40B4-BE49-F238E27FC236}">
                  <a16:creationId xmlns:a16="http://schemas.microsoft.com/office/drawing/2014/main" id="{F5E5FA91-E6AB-5F67-A97E-C4C5FA1162CA}"/>
                </a:ext>
              </a:extLst>
            </p:cNvPr>
            <p:cNvSpPr/>
            <p:nvPr/>
          </p:nvSpPr>
          <p:spPr>
            <a:xfrm flipH="1">
              <a:off x="4399492" y="3429617"/>
              <a:ext cx="51848" cy="59261"/>
            </a:xfrm>
            <a:custGeom>
              <a:avLst/>
              <a:gdLst/>
              <a:ahLst/>
              <a:cxnLst/>
              <a:rect l="l" t="t" r="r" b="b"/>
              <a:pathLst>
                <a:path w="1252" h="1431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92;p51">
              <a:extLst>
                <a:ext uri="{FF2B5EF4-FFF2-40B4-BE49-F238E27FC236}">
                  <a16:creationId xmlns:a16="http://schemas.microsoft.com/office/drawing/2014/main" id="{47883E06-69A0-F940-E9E3-A92CA506197F}"/>
                </a:ext>
              </a:extLst>
            </p:cNvPr>
            <p:cNvSpPr/>
            <p:nvPr/>
          </p:nvSpPr>
          <p:spPr>
            <a:xfrm flipH="1">
              <a:off x="4188661" y="3623220"/>
              <a:ext cx="319373" cy="59220"/>
            </a:xfrm>
            <a:custGeom>
              <a:avLst/>
              <a:gdLst/>
              <a:ahLst/>
              <a:cxnLst/>
              <a:rect l="l" t="t" r="r" b="b"/>
              <a:pathLst>
                <a:path w="7712" h="1430" extrusionOk="0">
                  <a:moveTo>
                    <a:pt x="0" y="1"/>
                  </a:moveTo>
                  <a:lnTo>
                    <a:pt x="0" y="1430"/>
                  </a:lnTo>
                  <a:lnTo>
                    <a:pt x="7712" y="1430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93;p51">
              <a:extLst>
                <a:ext uri="{FF2B5EF4-FFF2-40B4-BE49-F238E27FC236}">
                  <a16:creationId xmlns:a16="http://schemas.microsoft.com/office/drawing/2014/main" id="{0D0CBECB-C430-BDCB-44F8-DF657971D9CE}"/>
                </a:ext>
              </a:extLst>
            </p:cNvPr>
            <p:cNvSpPr/>
            <p:nvPr/>
          </p:nvSpPr>
          <p:spPr>
            <a:xfrm flipH="1">
              <a:off x="4268794" y="3623220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94;p51">
              <a:extLst>
                <a:ext uri="{FF2B5EF4-FFF2-40B4-BE49-F238E27FC236}">
                  <a16:creationId xmlns:a16="http://schemas.microsoft.com/office/drawing/2014/main" id="{5A5339A3-4EE3-8BFA-7A2F-5997126B9199}"/>
                </a:ext>
              </a:extLst>
            </p:cNvPr>
            <p:cNvSpPr/>
            <p:nvPr/>
          </p:nvSpPr>
          <p:spPr>
            <a:xfrm flipH="1">
              <a:off x="4399492" y="3623220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1"/>
                  </a:moveTo>
                  <a:lnTo>
                    <a:pt x="1" y="1430"/>
                  </a:lnTo>
                  <a:lnTo>
                    <a:pt x="1251" y="143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95;p51">
              <a:extLst>
                <a:ext uri="{FF2B5EF4-FFF2-40B4-BE49-F238E27FC236}">
                  <a16:creationId xmlns:a16="http://schemas.microsoft.com/office/drawing/2014/main" id="{306F4AD7-D495-61DA-3274-B9AA94B53197}"/>
                </a:ext>
              </a:extLst>
            </p:cNvPr>
            <p:cNvSpPr/>
            <p:nvPr/>
          </p:nvSpPr>
          <p:spPr>
            <a:xfrm flipH="1">
              <a:off x="4188661" y="3816823"/>
              <a:ext cx="319373" cy="59220"/>
            </a:xfrm>
            <a:custGeom>
              <a:avLst/>
              <a:gdLst/>
              <a:ahLst/>
              <a:cxnLst/>
              <a:rect l="l" t="t" r="r" b="b"/>
              <a:pathLst>
                <a:path w="7712" h="1430" extrusionOk="0">
                  <a:moveTo>
                    <a:pt x="0" y="0"/>
                  </a:moveTo>
                  <a:lnTo>
                    <a:pt x="0" y="1429"/>
                  </a:lnTo>
                  <a:lnTo>
                    <a:pt x="7712" y="1429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FCD1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96;p51">
              <a:extLst>
                <a:ext uri="{FF2B5EF4-FFF2-40B4-BE49-F238E27FC236}">
                  <a16:creationId xmlns:a16="http://schemas.microsoft.com/office/drawing/2014/main" id="{6FFCC988-868D-9694-44EF-D9CD1FF922FD}"/>
                </a:ext>
              </a:extLst>
            </p:cNvPr>
            <p:cNvSpPr/>
            <p:nvPr/>
          </p:nvSpPr>
          <p:spPr>
            <a:xfrm flipH="1">
              <a:off x="4268794" y="3816823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1251" y="142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97;p51">
              <a:extLst>
                <a:ext uri="{FF2B5EF4-FFF2-40B4-BE49-F238E27FC236}">
                  <a16:creationId xmlns:a16="http://schemas.microsoft.com/office/drawing/2014/main" id="{125A822E-8168-8DD7-FE9E-4C66CA1DF5E6}"/>
                </a:ext>
              </a:extLst>
            </p:cNvPr>
            <p:cNvSpPr/>
            <p:nvPr/>
          </p:nvSpPr>
          <p:spPr>
            <a:xfrm flipH="1">
              <a:off x="4399492" y="3816823"/>
              <a:ext cx="51848" cy="59220"/>
            </a:xfrm>
            <a:custGeom>
              <a:avLst/>
              <a:gdLst/>
              <a:ahLst/>
              <a:cxnLst/>
              <a:rect l="l" t="t" r="r" b="b"/>
              <a:pathLst>
                <a:path w="125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1251" y="142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6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5428;p51">
            <a:extLst>
              <a:ext uri="{FF2B5EF4-FFF2-40B4-BE49-F238E27FC236}">
                <a16:creationId xmlns:a16="http://schemas.microsoft.com/office/drawing/2014/main" id="{DEA5AA4E-FE88-289A-28B5-E573EC222AD4}"/>
              </a:ext>
            </a:extLst>
          </p:cNvPr>
          <p:cNvGrpSpPr/>
          <p:nvPr/>
        </p:nvGrpSpPr>
        <p:grpSpPr>
          <a:xfrm rot="1329149" flipH="1">
            <a:off x="395974" y="2656497"/>
            <a:ext cx="2785887" cy="1922300"/>
            <a:chOff x="3739650" y="1553225"/>
            <a:chExt cx="1756675" cy="986450"/>
          </a:xfrm>
        </p:grpSpPr>
        <p:sp>
          <p:nvSpPr>
            <p:cNvPr id="87" name="Google Shape;5429;p51">
              <a:extLst>
                <a:ext uri="{FF2B5EF4-FFF2-40B4-BE49-F238E27FC236}">
                  <a16:creationId xmlns:a16="http://schemas.microsoft.com/office/drawing/2014/main" id="{3725CEDC-BE50-2E65-14CC-2FE7ECA909AE}"/>
                </a:ext>
              </a:extLst>
            </p:cNvPr>
            <p:cNvSpPr/>
            <p:nvPr/>
          </p:nvSpPr>
          <p:spPr>
            <a:xfrm>
              <a:off x="4976650" y="1931225"/>
              <a:ext cx="519675" cy="274575"/>
            </a:xfrm>
            <a:custGeom>
              <a:avLst/>
              <a:gdLst/>
              <a:ahLst/>
              <a:cxnLst/>
              <a:rect l="l" t="t" r="r" b="b"/>
              <a:pathLst>
                <a:path w="20787" h="10983" extrusionOk="0">
                  <a:moveTo>
                    <a:pt x="5963" y="1"/>
                  </a:moveTo>
                  <a:cubicBezTo>
                    <a:pt x="3385" y="1"/>
                    <a:pt x="1021" y="1275"/>
                    <a:pt x="690" y="1411"/>
                  </a:cubicBezTo>
                  <a:cubicBezTo>
                    <a:pt x="690" y="1411"/>
                    <a:pt x="0" y="2491"/>
                    <a:pt x="1004" y="2491"/>
                  </a:cubicBezTo>
                  <a:cubicBezTo>
                    <a:pt x="1142" y="2491"/>
                    <a:pt x="1313" y="2471"/>
                    <a:pt x="1523" y="2424"/>
                  </a:cubicBezTo>
                  <a:cubicBezTo>
                    <a:pt x="1822" y="2354"/>
                    <a:pt x="2121" y="2322"/>
                    <a:pt x="2419" y="2322"/>
                  </a:cubicBezTo>
                  <a:cubicBezTo>
                    <a:pt x="5179" y="2322"/>
                    <a:pt x="7840" y="5096"/>
                    <a:pt x="9264" y="6681"/>
                  </a:cubicBezTo>
                  <a:cubicBezTo>
                    <a:pt x="10488" y="8070"/>
                    <a:pt x="11879" y="10983"/>
                    <a:pt x="15112" y="10983"/>
                  </a:cubicBezTo>
                  <a:cubicBezTo>
                    <a:pt x="15970" y="10983"/>
                    <a:pt x="16958" y="10777"/>
                    <a:pt x="18107" y="10284"/>
                  </a:cubicBezTo>
                  <a:cubicBezTo>
                    <a:pt x="20787" y="9153"/>
                    <a:pt x="20281" y="4598"/>
                    <a:pt x="20281" y="4597"/>
                  </a:cubicBezTo>
                  <a:lnTo>
                    <a:pt x="20281" y="4597"/>
                  </a:lnTo>
                  <a:cubicBezTo>
                    <a:pt x="20281" y="4598"/>
                    <a:pt x="19774" y="6116"/>
                    <a:pt x="17810" y="6265"/>
                  </a:cubicBezTo>
                  <a:cubicBezTo>
                    <a:pt x="17665" y="6277"/>
                    <a:pt x="17523" y="6284"/>
                    <a:pt x="17383" y="6284"/>
                  </a:cubicBezTo>
                  <a:cubicBezTo>
                    <a:pt x="14944" y="6284"/>
                    <a:pt x="13273" y="4340"/>
                    <a:pt x="9949" y="1411"/>
                  </a:cubicBezTo>
                  <a:cubicBezTo>
                    <a:pt x="8738" y="354"/>
                    <a:pt x="7321" y="1"/>
                    <a:pt x="5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430;p51">
              <a:extLst>
                <a:ext uri="{FF2B5EF4-FFF2-40B4-BE49-F238E27FC236}">
                  <a16:creationId xmlns:a16="http://schemas.microsoft.com/office/drawing/2014/main" id="{1EDC35DC-C562-213D-306C-7EA07860D19D}"/>
                </a:ext>
              </a:extLst>
            </p:cNvPr>
            <p:cNvSpPr/>
            <p:nvPr/>
          </p:nvSpPr>
          <p:spPr>
            <a:xfrm>
              <a:off x="3968150" y="1722975"/>
              <a:ext cx="426550" cy="149025"/>
            </a:xfrm>
            <a:custGeom>
              <a:avLst/>
              <a:gdLst/>
              <a:ahLst/>
              <a:cxnLst/>
              <a:rect l="l" t="t" r="r" b="b"/>
              <a:pathLst>
                <a:path w="17062" h="5961" extrusionOk="0">
                  <a:moveTo>
                    <a:pt x="3233" y="1"/>
                  </a:moveTo>
                  <a:cubicBezTo>
                    <a:pt x="1397" y="1"/>
                    <a:pt x="1" y="422"/>
                    <a:pt x="1" y="422"/>
                  </a:cubicBezTo>
                  <a:cubicBezTo>
                    <a:pt x="1" y="422"/>
                    <a:pt x="2562" y="3697"/>
                    <a:pt x="7593" y="4888"/>
                  </a:cubicBezTo>
                  <a:cubicBezTo>
                    <a:pt x="9648" y="5365"/>
                    <a:pt x="17061" y="5960"/>
                    <a:pt x="17061" y="5960"/>
                  </a:cubicBezTo>
                  <a:cubicBezTo>
                    <a:pt x="17061" y="5960"/>
                    <a:pt x="15990" y="4858"/>
                    <a:pt x="13667" y="3578"/>
                  </a:cubicBezTo>
                  <a:cubicBezTo>
                    <a:pt x="11940" y="2596"/>
                    <a:pt x="8725" y="1047"/>
                    <a:pt x="5777" y="303"/>
                  </a:cubicBezTo>
                  <a:cubicBezTo>
                    <a:pt x="4898" y="79"/>
                    <a:pt x="4025" y="1"/>
                    <a:pt x="3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431;p51">
              <a:extLst>
                <a:ext uri="{FF2B5EF4-FFF2-40B4-BE49-F238E27FC236}">
                  <a16:creationId xmlns:a16="http://schemas.microsoft.com/office/drawing/2014/main" id="{3E0590B3-2223-EB88-FE66-E734B5141CE4}"/>
                </a:ext>
              </a:extLst>
            </p:cNvPr>
            <p:cNvSpPr/>
            <p:nvPr/>
          </p:nvSpPr>
          <p:spPr>
            <a:xfrm>
              <a:off x="3916050" y="1683650"/>
              <a:ext cx="52125" cy="93225"/>
            </a:xfrm>
            <a:custGeom>
              <a:avLst/>
              <a:gdLst/>
              <a:ahLst/>
              <a:cxnLst/>
              <a:rect l="l" t="t" r="r" b="b"/>
              <a:pathLst>
                <a:path w="2085" h="3729" extrusionOk="0">
                  <a:moveTo>
                    <a:pt x="1" y="0"/>
                  </a:moveTo>
                  <a:cubicBezTo>
                    <a:pt x="1" y="0"/>
                    <a:pt x="209" y="2382"/>
                    <a:pt x="626" y="3305"/>
                  </a:cubicBezTo>
                  <a:cubicBezTo>
                    <a:pt x="775" y="3623"/>
                    <a:pt x="987" y="3729"/>
                    <a:pt x="1203" y="3729"/>
                  </a:cubicBezTo>
                  <a:cubicBezTo>
                    <a:pt x="1635" y="3729"/>
                    <a:pt x="2085" y="3305"/>
                    <a:pt x="2085" y="3305"/>
                  </a:cubicBezTo>
                  <a:cubicBezTo>
                    <a:pt x="2085" y="3305"/>
                    <a:pt x="1430" y="86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432;p51">
              <a:extLst>
                <a:ext uri="{FF2B5EF4-FFF2-40B4-BE49-F238E27FC236}">
                  <a16:creationId xmlns:a16="http://schemas.microsoft.com/office/drawing/2014/main" id="{314A2181-3D5E-C141-040A-63900F432147}"/>
                </a:ext>
              </a:extLst>
            </p:cNvPr>
            <p:cNvSpPr/>
            <p:nvPr/>
          </p:nvSpPr>
          <p:spPr>
            <a:xfrm>
              <a:off x="4987175" y="2128025"/>
              <a:ext cx="354325" cy="220700"/>
            </a:xfrm>
            <a:custGeom>
              <a:avLst/>
              <a:gdLst/>
              <a:ahLst/>
              <a:cxnLst/>
              <a:rect l="l" t="t" r="r" b="b"/>
              <a:pathLst>
                <a:path w="14173" h="8828" extrusionOk="0">
                  <a:moveTo>
                    <a:pt x="834" y="0"/>
                  </a:moveTo>
                  <a:cubicBezTo>
                    <a:pt x="834" y="0"/>
                    <a:pt x="1" y="4258"/>
                    <a:pt x="328" y="4496"/>
                  </a:cubicBezTo>
                  <a:cubicBezTo>
                    <a:pt x="368" y="4519"/>
                    <a:pt x="463" y="4530"/>
                    <a:pt x="602" y="4530"/>
                  </a:cubicBezTo>
                  <a:cubicBezTo>
                    <a:pt x="1710" y="4530"/>
                    <a:pt x="5568" y="3871"/>
                    <a:pt x="5568" y="3871"/>
                  </a:cubicBezTo>
                  <a:cubicBezTo>
                    <a:pt x="5568" y="3871"/>
                    <a:pt x="7891" y="7057"/>
                    <a:pt x="10154" y="8248"/>
                  </a:cubicBezTo>
                  <a:cubicBezTo>
                    <a:pt x="10987" y="8686"/>
                    <a:pt x="11730" y="8828"/>
                    <a:pt x="12343" y="8828"/>
                  </a:cubicBezTo>
                  <a:cubicBezTo>
                    <a:pt x="13481" y="8828"/>
                    <a:pt x="14173" y="8337"/>
                    <a:pt x="14173" y="8337"/>
                  </a:cubicBezTo>
                  <a:cubicBezTo>
                    <a:pt x="14173" y="8337"/>
                    <a:pt x="12642" y="5687"/>
                    <a:pt x="12215" y="5687"/>
                  </a:cubicBezTo>
                  <a:cubicBezTo>
                    <a:pt x="12213" y="5687"/>
                    <a:pt x="12210" y="5687"/>
                    <a:pt x="12208" y="5687"/>
                  </a:cubicBezTo>
                  <a:cubicBezTo>
                    <a:pt x="11839" y="5712"/>
                    <a:pt x="11632" y="6103"/>
                    <a:pt x="11100" y="6103"/>
                  </a:cubicBezTo>
                  <a:cubicBezTo>
                    <a:pt x="10989" y="6103"/>
                    <a:pt x="10864" y="6086"/>
                    <a:pt x="10719" y="6045"/>
                  </a:cubicBezTo>
                  <a:cubicBezTo>
                    <a:pt x="9886" y="5806"/>
                    <a:pt x="7623" y="1757"/>
                    <a:pt x="6610" y="566"/>
                  </a:cubicBezTo>
                  <a:cubicBezTo>
                    <a:pt x="6350" y="250"/>
                    <a:pt x="6123" y="127"/>
                    <a:pt x="5897" y="127"/>
                  </a:cubicBezTo>
                  <a:cubicBezTo>
                    <a:pt x="5272" y="127"/>
                    <a:pt x="4656" y="1073"/>
                    <a:pt x="3365" y="1489"/>
                  </a:cubicBezTo>
                  <a:cubicBezTo>
                    <a:pt x="3149" y="1564"/>
                    <a:pt x="2948" y="1596"/>
                    <a:pt x="2760" y="1596"/>
                  </a:cubicBezTo>
                  <a:cubicBezTo>
                    <a:pt x="1450" y="1596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33;p51">
              <a:extLst>
                <a:ext uri="{FF2B5EF4-FFF2-40B4-BE49-F238E27FC236}">
                  <a16:creationId xmlns:a16="http://schemas.microsoft.com/office/drawing/2014/main" id="{46DF505E-DA07-0F9A-7973-3F3E99EF4580}"/>
                </a:ext>
              </a:extLst>
            </p:cNvPr>
            <p:cNvSpPr/>
            <p:nvPr/>
          </p:nvSpPr>
          <p:spPr>
            <a:xfrm>
              <a:off x="3939125" y="2105700"/>
              <a:ext cx="258325" cy="113375"/>
            </a:xfrm>
            <a:custGeom>
              <a:avLst/>
              <a:gdLst/>
              <a:ahLst/>
              <a:cxnLst/>
              <a:rect l="l" t="t" r="r" b="b"/>
              <a:pathLst>
                <a:path w="10333" h="4535" extrusionOk="0">
                  <a:moveTo>
                    <a:pt x="9796" y="0"/>
                  </a:moveTo>
                  <a:cubicBezTo>
                    <a:pt x="9796" y="0"/>
                    <a:pt x="2144" y="1102"/>
                    <a:pt x="954" y="1280"/>
                  </a:cubicBezTo>
                  <a:cubicBezTo>
                    <a:pt x="656" y="1310"/>
                    <a:pt x="328" y="1578"/>
                    <a:pt x="1" y="1965"/>
                  </a:cubicBezTo>
                  <a:cubicBezTo>
                    <a:pt x="269" y="2650"/>
                    <a:pt x="626" y="3543"/>
                    <a:pt x="864" y="4407"/>
                  </a:cubicBezTo>
                  <a:cubicBezTo>
                    <a:pt x="1013" y="4198"/>
                    <a:pt x="1192" y="4049"/>
                    <a:pt x="1341" y="3960"/>
                  </a:cubicBezTo>
                  <a:cubicBezTo>
                    <a:pt x="1364" y="3945"/>
                    <a:pt x="1402" y="3939"/>
                    <a:pt x="1455" y="3939"/>
                  </a:cubicBezTo>
                  <a:cubicBezTo>
                    <a:pt x="1954" y="3939"/>
                    <a:pt x="3736" y="4534"/>
                    <a:pt x="6174" y="4534"/>
                  </a:cubicBezTo>
                  <a:cubicBezTo>
                    <a:pt x="7117" y="4534"/>
                    <a:pt x="8158" y="4445"/>
                    <a:pt x="9261" y="4198"/>
                  </a:cubicBezTo>
                  <a:cubicBezTo>
                    <a:pt x="10332" y="3990"/>
                    <a:pt x="9796" y="0"/>
                    <a:pt x="9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34;p51">
              <a:extLst>
                <a:ext uri="{FF2B5EF4-FFF2-40B4-BE49-F238E27FC236}">
                  <a16:creationId xmlns:a16="http://schemas.microsoft.com/office/drawing/2014/main" id="{F76373B6-95C0-D317-9D58-3FDD7A5E8EAB}"/>
                </a:ext>
              </a:extLst>
            </p:cNvPr>
            <p:cNvSpPr/>
            <p:nvPr/>
          </p:nvSpPr>
          <p:spPr>
            <a:xfrm>
              <a:off x="3788775" y="2154825"/>
              <a:ext cx="171975" cy="252350"/>
            </a:xfrm>
            <a:custGeom>
              <a:avLst/>
              <a:gdLst/>
              <a:ahLst/>
              <a:cxnLst/>
              <a:rect l="l" t="t" r="r" b="b"/>
              <a:pathLst>
                <a:path w="6879" h="10094" extrusionOk="0">
                  <a:moveTo>
                    <a:pt x="6015" y="0"/>
                  </a:moveTo>
                  <a:cubicBezTo>
                    <a:pt x="5151" y="1013"/>
                    <a:pt x="4288" y="2859"/>
                    <a:pt x="3514" y="3930"/>
                  </a:cubicBezTo>
                  <a:cubicBezTo>
                    <a:pt x="2531" y="5241"/>
                    <a:pt x="1787" y="5985"/>
                    <a:pt x="894" y="7474"/>
                  </a:cubicBezTo>
                  <a:cubicBezTo>
                    <a:pt x="0" y="8992"/>
                    <a:pt x="0" y="10094"/>
                    <a:pt x="0" y="10094"/>
                  </a:cubicBezTo>
                  <a:lnTo>
                    <a:pt x="2531" y="9379"/>
                  </a:lnTo>
                  <a:cubicBezTo>
                    <a:pt x="2531" y="9379"/>
                    <a:pt x="2650" y="8158"/>
                    <a:pt x="3156" y="7742"/>
                  </a:cubicBezTo>
                  <a:cubicBezTo>
                    <a:pt x="3663" y="7325"/>
                    <a:pt x="4467" y="7414"/>
                    <a:pt x="5032" y="6312"/>
                  </a:cubicBezTo>
                  <a:cubicBezTo>
                    <a:pt x="5300" y="5806"/>
                    <a:pt x="6045" y="3514"/>
                    <a:pt x="6878" y="2442"/>
                  </a:cubicBezTo>
                  <a:cubicBezTo>
                    <a:pt x="6640" y="1578"/>
                    <a:pt x="6283" y="685"/>
                    <a:pt x="6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35;p51">
              <a:extLst>
                <a:ext uri="{FF2B5EF4-FFF2-40B4-BE49-F238E27FC236}">
                  <a16:creationId xmlns:a16="http://schemas.microsoft.com/office/drawing/2014/main" id="{3A34B427-697E-C8F8-C54E-DB0CBE277D4B}"/>
                </a:ext>
              </a:extLst>
            </p:cNvPr>
            <p:cNvSpPr/>
            <p:nvPr/>
          </p:nvSpPr>
          <p:spPr>
            <a:xfrm>
              <a:off x="3739650" y="1752675"/>
              <a:ext cx="1356225" cy="491500"/>
            </a:xfrm>
            <a:custGeom>
              <a:avLst/>
              <a:gdLst/>
              <a:ahLst/>
              <a:cxnLst/>
              <a:rect l="l" t="t" r="r" b="b"/>
              <a:pathLst>
                <a:path w="54249" h="19660" extrusionOk="0">
                  <a:moveTo>
                    <a:pt x="11917" y="0"/>
                  </a:moveTo>
                  <a:cubicBezTo>
                    <a:pt x="9320" y="0"/>
                    <a:pt x="7414" y="693"/>
                    <a:pt x="7414" y="693"/>
                  </a:cubicBezTo>
                  <a:cubicBezTo>
                    <a:pt x="7414" y="693"/>
                    <a:pt x="3484" y="5397"/>
                    <a:pt x="2740" y="6112"/>
                  </a:cubicBezTo>
                  <a:cubicBezTo>
                    <a:pt x="1995" y="6856"/>
                    <a:pt x="715" y="8017"/>
                    <a:pt x="387" y="8256"/>
                  </a:cubicBezTo>
                  <a:cubicBezTo>
                    <a:pt x="60" y="8464"/>
                    <a:pt x="0" y="9119"/>
                    <a:pt x="387" y="9655"/>
                  </a:cubicBezTo>
                  <a:cubicBezTo>
                    <a:pt x="745" y="10191"/>
                    <a:pt x="1549" y="10310"/>
                    <a:pt x="1549" y="10310"/>
                  </a:cubicBezTo>
                  <a:cubicBezTo>
                    <a:pt x="1549" y="10310"/>
                    <a:pt x="1519" y="11025"/>
                    <a:pt x="1936" y="11084"/>
                  </a:cubicBezTo>
                  <a:cubicBezTo>
                    <a:pt x="1990" y="11096"/>
                    <a:pt x="2049" y="11102"/>
                    <a:pt x="2110" y="11102"/>
                  </a:cubicBezTo>
                  <a:cubicBezTo>
                    <a:pt x="2521" y="11102"/>
                    <a:pt x="3053" y="10831"/>
                    <a:pt x="3156" y="10131"/>
                  </a:cubicBezTo>
                  <a:cubicBezTo>
                    <a:pt x="3172" y="10132"/>
                    <a:pt x="3188" y="10132"/>
                    <a:pt x="3205" y="10132"/>
                  </a:cubicBezTo>
                  <a:cubicBezTo>
                    <a:pt x="4126" y="10132"/>
                    <a:pt x="6987" y="9347"/>
                    <a:pt x="8039" y="8792"/>
                  </a:cubicBezTo>
                  <a:cubicBezTo>
                    <a:pt x="9379" y="8047"/>
                    <a:pt x="9617" y="7005"/>
                    <a:pt x="9617" y="7005"/>
                  </a:cubicBezTo>
                  <a:lnTo>
                    <a:pt x="10213" y="5725"/>
                  </a:lnTo>
                  <a:cubicBezTo>
                    <a:pt x="10213" y="5725"/>
                    <a:pt x="13488" y="6201"/>
                    <a:pt x="15155" y="8851"/>
                  </a:cubicBezTo>
                  <a:cubicBezTo>
                    <a:pt x="16823" y="11471"/>
                    <a:pt x="19085" y="15550"/>
                    <a:pt x="19085" y="15550"/>
                  </a:cubicBezTo>
                  <a:lnTo>
                    <a:pt x="17299" y="16295"/>
                  </a:lnTo>
                  <a:cubicBezTo>
                    <a:pt x="17537" y="16741"/>
                    <a:pt x="17746" y="17099"/>
                    <a:pt x="17895" y="17337"/>
                  </a:cubicBezTo>
                  <a:cubicBezTo>
                    <a:pt x="18788" y="18319"/>
                    <a:pt x="19800" y="19064"/>
                    <a:pt x="20902" y="19659"/>
                  </a:cubicBezTo>
                  <a:lnTo>
                    <a:pt x="22837" y="18141"/>
                  </a:lnTo>
                  <a:cubicBezTo>
                    <a:pt x="22837" y="18141"/>
                    <a:pt x="25766" y="18651"/>
                    <a:pt x="28790" y="18651"/>
                  </a:cubicBezTo>
                  <a:cubicBezTo>
                    <a:pt x="28949" y="18651"/>
                    <a:pt x="29109" y="18650"/>
                    <a:pt x="29268" y="18647"/>
                  </a:cubicBezTo>
                  <a:cubicBezTo>
                    <a:pt x="35202" y="18563"/>
                    <a:pt x="37294" y="17321"/>
                    <a:pt x="39033" y="17321"/>
                  </a:cubicBezTo>
                  <a:cubicBezTo>
                    <a:pt x="39144" y="17321"/>
                    <a:pt x="39253" y="17326"/>
                    <a:pt x="39362" y="17337"/>
                  </a:cubicBezTo>
                  <a:cubicBezTo>
                    <a:pt x="41624" y="17545"/>
                    <a:pt x="43262" y="19213"/>
                    <a:pt x="43262" y="19213"/>
                  </a:cubicBezTo>
                  <a:cubicBezTo>
                    <a:pt x="44215" y="19302"/>
                    <a:pt x="45316" y="19391"/>
                    <a:pt x="46656" y="19391"/>
                  </a:cubicBezTo>
                  <a:cubicBezTo>
                    <a:pt x="46680" y="19391"/>
                    <a:pt x="46706" y="19391"/>
                    <a:pt x="46733" y="19391"/>
                  </a:cubicBezTo>
                  <a:cubicBezTo>
                    <a:pt x="47390" y="19391"/>
                    <a:pt x="49046" y="19364"/>
                    <a:pt x="50676" y="17992"/>
                  </a:cubicBezTo>
                  <a:cubicBezTo>
                    <a:pt x="52343" y="16563"/>
                    <a:pt x="54249" y="12394"/>
                    <a:pt x="52730" y="10519"/>
                  </a:cubicBezTo>
                  <a:cubicBezTo>
                    <a:pt x="51011" y="7533"/>
                    <a:pt x="48022" y="7039"/>
                    <a:pt x="45039" y="7039"/>
                  </a:cubicBezTo>
                  <a:cubicBezTo>
                    <a:pt x="44095" y="7039"/>
                    <a:pt x="43152" y="7088"/>
                    <a:pt x="42250" y="7124"/>
                  </a:cubicBezTo>
                  <a:cubicBezTo>
                    <a:pt x="41241" y="7171"/>
                    <a:pt x="40294" y="7192"/>
                    <a:pt x="39405" y="7192"/>
                  </a:cubicBezTo>
                  <a:cubicBezTo>
                    <a:pt x="30556" y="7192"/>
                    <a:pt x="27361" y="5075"/>
                    <a:pt x="24683" y="4236"/>
                  </a:cubicBezTo>
                  <a:cubicBezTo>
                    <a:pt x="22897" y="3670"/>
                    <a:pt x="17091" y="842"/>
                    <a:pt x="15066" y="366"/>
                  </a:cubicBezTo>
                  <a:cubicBezTo>
                    <a:pt x="13962" y="98"/>
                    <a:pt x="12891" y="0"/>
                    <a:pt x="11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6;p51">
              <a:extLst>
                <a:ext uri="{FF2B5EF4-FFF2-40B4-BE49-F238E27FC236}">
                  <a16:creationId xmlns:a16="http://schemas.microsoft.com/office/drawing/2014/main" id="{669B7BEB-00B4-DFD7-1678-CA765697BD82}"/>
                </a:ext>
              </a:extLst>
            </p:cNvPr>
            <p:cNvSpPr/>
            <p:nvPr/>
          </p:nvSpPr>
          <p:spPr>
            <a:xfrm>
              <a:off x="4262175" y="2185700"/>
              <a:ext cx="559025" cy="93450"/>
            </a:xfrm>
            <a:custGeom>
              <a:avLst/>
              <a:gdLst/>
              <a:ahLst/>
              <a:cxnLst/>
              <a:rect l="l" t="t" r="r" b="b"/>
              <a:pathLst>
                <a:path w="22361" h="3738" extrusionOk="0">
                  <a:moveTo>
                    <a:pt x="18132" y="0"/>
                  </a:moveTo>
                  <a:cubicBezTo>
                    <a:pt x="16393" y="0"/>
                    <a:pt x="14301" y="1242"/>
                    <a:pt x="8367" y="1326"/>
                  </a:cubicBezTo>
                  <a:cubicBezTo>
                    <a:pt x="8208" y="1329"/>
                    <a:pt x="8048" y="1330"/>
                    <a:pt x="7889" y="1330"/>
                  </a:cubicBezTo>
                  <a:cubicBezTo>
                    <a:pt x="4865" y="1330"/>
                    <a:pt x="1936" y="820"/>
                    <a:pt x="1936" y="820"/>
                  </a:cubicBezTo>
                  <a:lnTo>
                    <a:pt x="1" y="2338"/>
                  </a:lnTo>
                  <a:cubicBezTo>
                    <a:pt x="507" y="2606"/>
                    <a:pt x="1043" y="2874"/>
                    <a:pt x="1579" y="3053"/>
                  </a:cubicBezTo>
                  <a:cubicBezTo>
                    <a:pt x="4135" y="3712"/>
                    <a:pt x="6209" y="3738"/>
                    <a:pt x="7941" y="3738"/>
                  </a:cubicBezTo>
                  <a:cubicBezTo>
                    <a:pt x="8085" y="3738"/>
                    <a:pt x="8227" y="3738"/>
                    <a:pt x="8367" y="3738"/>
                  </a:cubicBezTo>
                  <a:cubicBezTo>
                    <a:pt x="13429" y="3738"/>
                    <a:pt x="16823" y="2338"/>
                    <a:pt x="18758" y="1862"/>
                  </a:cubicBezTo>
                  <a:cubicBezTo>
                    <a:pt x="19137" y="1764"/>
                    <a:pt x="19556" y="1726"/>
                    <a:pt x="20024" y="1726"/>
                  </a:cubicBezTo>
                  <a:cubicBezTo>
                    <a:pt x="20695" y="1726"/>
                    <a:pt x="21466" y="1804"/>
                    <a:pt x="22361" y="1892"/>
                  </a:cubicBezTo>
                  <a:cubicBezTo>
                    <a:pt x="22361" y="1892"/>
                    <a:pt x="20723" y="224"/>
                    <a:pt x="18461" y="16"/>
                  </a:cubicBezTo>
                  <a:cubicBezTo>
                    <a:pt x="18352" y="5"/>
                    <a:pt x="18243" y="0"/>
                    <a:pt x="18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37;p51">
              <a:extLst>
                <a:ext uri="{FF2B5EF4-FFF2-40B4-BE49-F238E27FC236}">
                  <a16:creationId xmlns:a16="http://schemas.microsoft.com/office/drawing/2014/main" id="{29691D19-DF4F-D19A-E488-EB787DD3655F}"/>
                </a:ext>
              </a:extLst>
            </p:cNvPr>
            <p:cNvSpPr/>
            <p:nvPr/>
          </p:nvSpPr>
          <p:spPr>
            <a:xfrm>
              <a:off x="3980075" y="1895775"/>
              <a:ext cx="236725" cy="264275"/>
            </a:xfrm>
            <a:custGeom>
              <a:avLst/>
              <a:gdLst/>
              <a:ahLst/>
              <a:cxnLst/>
              <a:rect l="l" t="t" r="r" b="b"/>
              <a:pathLst>
                <a:path w="9469" h="10571" extrusionOk="0">
                  <a:moveTo>
                    <a:pt x="596" y="1"/>
                  </a:moveTo>
                  <a:lnTo>
                    <a:pt x="0" y="1281"/>
                  </a:lnTo>
                  <a:cubicBezTo>
                    <a:pt x="0" y="1281"/>
                    <a:pt x="2382" y="1877"/>
                    <a:pt x="3663" y="3216"/>
                  </a:cubicBezTo>
                  <a:cubicBezTo>
                    <a:pt x="4407" y="3991"/>
                    <a:pt x="6491" y="8338"/>
                    <a:pt x="7682" y="10571"/>
                  </a:cubicBezTo>
                  <a:lnTo>
                    <a:pt x="9468" y="9826"/>
                  </a:lnTo>
                  <a:cubicBezTo>
                    <a:pt x="9468" y="9826"/>
                    <a:pt x="7206" y="5747"/>
                    <a:pt x="5538" y="3127"/>
                  </a:cubicBezTo>
                  <a:cubicBezTo>
                    <a:pt x="3871" y="477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38;p51">
              <a:extLst>
                <a:ext uri="{FF2B5EF4-FFF2-40B4-BE49-F238E27FC236}">
                  <a16:creationId xmlns:a16="http://schemas.microsoft.com/office/drawing/2014/main" id="{647412A9-321B-3E4D-41CF-2DF65A945437}"/>
                </a:ext>
              </a:extLst>
            </p:cNvPr>
            <p:cNvSpPr/>
            <p:nvPr/>
          </p:nvSpPr>
          <p:spPr>
            <a:xfrm>
              <a:off x="4780250" y="2148700"/>
              <a:ext cx="327525" cy="175450"/>
            </a:xfrm>
            <a:custGeom>
              <a:avLst/>
              <a:gdLst/>
              <a:ahLst/>
              <a:cxnLst/>
              <a:rect l="l" t="t" r="r" b="b"/>
              <a:pathLst>
                <a:path w="13101" h="7018" extrusionOk="0">
                  <a:moveTo>
                    <a:pt x="9439" y="1"/>
                  </a:moveTo>
                  <a:cubicBezTo>
                    <a:pt x="6815" y="1"/>
                    <a:pt x="0" y="1704"/>
                    <a:pt x="0" y="1704"/>
                  </a:cubicBezTo>
                  <a:cubicBezTo>
                    <a:pt x="0" y="1704"/>
                    <a:pt x="1668" y="3401"/>
                    <a:pt x="3424" y="5218"/>
                  </a:cubicBezTo>
                  <a:cubicBezTo>
                    <a:pt x="4639" y="6473"/>
                    <a:pt x="5896" y="7017"/>
                    <a:pt x="7500" y="7017"/>
                  </a:cubicBezTo>
                  <a:cubicBezTo>
                    <a:pt x="8217" y="7017"/>
                    <a:pt x="9003" y="6909"/>
                    <a:pt x="9885" y="6706"/>
                  </a:cubicBezTo>
                  <a:cubicBezTo>
                    <a:pt x="10779" y="6498"/>
                    <a:pt x="11999" y="5932"/>
                    <a:pt x="12595" y="5664"/>
                  </a:cubicBezTo>
                  <a:cubicBezTo>
                    <a:pt x="13101" y="3520"/>
                    <a:pt x="12744" y="2359"/>
                    <a:pt x="12327" y="1615"/>
                  </a:cubicBezTo>
                  <a:cubicBezTo>
                    <a:pt x="12048" y="1675"/>
                    <a:pt x="11779" y="1713"/>
                    <a:pt x="11535" y="1713"/>
                  </a:cubicBezTo>
                  <a:cubicBezTo>
                    <a:pt x="10815" y="1713"/>
                    <a:pt x="10318" y="1387"/>
                    <a:pt x="10451" y="364"/>
                  </a:cubicBezTo>
                  <a:cubicBezTo>
                    <a:pt x="10481" y="105"/>
                    <a:pt x="10088" y="1"/>
                    <a:pt x="9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39;p51">
              <a:extLst>
                <a:ext uri="{FF2B5EF4-FFF2-40B4-BE49-F238E27FC236}">
                  <a16:creationId xmlns:a16="http://schemas.microsoft.com/office/drawing/2014/main" id="{3ED39781-EA42-DA6B-D12A-1408AC7506FE}"/>
                </a:ext>
              </a:extLst>
            </p:cNvPr>
            <p:cNvSpPr/>
            <p:nvPr/>
          </p:nvSpPr>
          <p:spPr>
            <a:xfrm>
              <a:off x="5071300" y="2172575"/>
              <a:ext cx="221075" cy="252500"/>
            </a:xfrm>
            <a:custGeom>
              <a:avLst/>
              <a:gdLst/>
              <a:ahLst/>
              <a:cxnLst/>
              <a:rect l="l" t="t" r="r" b="b"/>
              <a:pathLst>
                <a:path w="8843" h="10100" extrusionOk="0">
                  <a:moveTo>
                    <a:pt x="3096" y="1"/>
                  </a:moveTo>
                  <a:cubicBezTo>
                    <a:pt x="2748" y="1"/>
                    <a:pt x="2323" y="208"/>
                    <a:pt x="1757" y="392"/>
                  </a:cubicBezTo>
                  <a:cubicBezTo>
                    <a:pt x="1399" y="481"/>
                    <a:pt x="357" y="690"/>
                    <a:pt x="0" y="749"/>
                  </a:cubicBezTo>
                  <a:cubicBezTo>
                    <a:pt x="447" y="1732"/>
                    <a:pt x="685" y="3220"/>
                    <a:pt x="566" y="4888"/>
                  </a:cubicBezTo>
                  <a:cubicBezTo>
                    <a:pt x="1161" y="4590"/>
                    <a:pt x="2382" y="3548"/>
                    <a:pt x="2382" y="3548"/>
                  </a:cubicBezTo>
                  <a:cubicBezTo>
                    <a:pt x="2382" y="3548"/>
                    <a:pt x="3067" y="7419"/>
                    <a:pt x="4734" y="8937"/>
                  </a:cubicBezTo>
                  <a:cubicBezTo>
                    <a:pt x="5933" y="10031"/>
                    <a:pt x="8180" y="10100"/>
                    <a:pt x="8723" y="10100"/>
                  </a:cubicBezTo>
                  <a:cubicBezTo>
                    <a:pt x="8800" y="10100"/>
                    <a:pt x="8843" y="10098"/>
                    <a:pt x="8843" y="10098"/>
                  </a:cubicBezTo>
                  <a:cubicBezTo>
                    <a:pt x="8843" y="10098"/>
                    <a:pt x="8843" y="7925"/>
                    <a:pt x="7950" y="6912"/>
                  </a:cubicBezTo>
                  <a:cubicBezTo>
                    <a:pt x="7885" y="6842"/>
                    <a:pt x="7799" y="6815"/>
                    <a:pt x="7698" y="6815"/>
                  </a:cubicBezTo>
                  <a:cubicBezTo>
                    <a:pt x="7349" y="6815"/>
                    <a:pt x="6826" y="7143"/>
                    <a:pt x="6398" y="7143"/>
                  </a:cubicBezTo>
                  <a:cubicBezTo>
                    <a:pt x="6216" y="7143"/>
                    <a:pt x="6051" y="7083"/>
                    <a:pt x="5925" y="6912"/>
                  </a:cubicBezTo>
                  <a:cubicBezTo>
                    <a:pt x="5449" y="6257"/>
                    <a:pt x="4436" y="1881"/>
                    <a:pt x="3930" y="749"/>
                  </a:cubicBezTo>
                  <a:cubicBezTo>
                    <a:pt x="3684" y="185"/>
                    <a:pt x="3425" y="1"/>
                    <a:pt x="3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40;p51">
              <a:extLst>
                <a:ext uri="{FF2B5EF4-FFF2-40B4-BE49-F238E27FC236}">
                  <a16:creationId xmlns:a16="http://schemas.microsoft.com/office/drawing/2014/main" id="{39623A0D-5C08-973B-5D55-6BB109CA30C3}"/>
                </a:ext>
              </a:extLst>
            </p:cNvPr>
            <p:cNvSpPr/>
            <p:nvPr/>
          </p:nvSpPr>
          <p:spPr>
            <a:xfrm>
              <a:off x="3906375" y="1755850"/>
              <a:ext cx="68500" cy="88600"/>
            </a:xfrm>
            <a:custGeom>
              <a:avLst/>
              <a:gdLst/>
              <a:ahLst/>
              <a:cxnLst/>
              <a:rect l="l" t="t" r="r" b="b"/>
              <a:pathLst>
                <a:path w="2740" h="3544" extrusionOk="0">
                  <a:moveTo>
                    <a:pt x="566" y="0"/>
                  </a:moveTo>
                  <a:lnTo>
                    <a:pt x="1" y="328"/>
                  </a:lnTo>
                  <a:lnTo>
                    <a:pt x="2472" y="3543"/>
                  </a:lnTo>
                  <a:lnTo>
                    <a:pt x="2740" y="2948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41;p51">
              <a:extLst>
                <a:ext uri="{FF2B5EF4-FFF2-40B4-BE49-F238E27FC236}">
                  <a16:creationId xmlns:a16="http://schemas.microsoft.com/office/drawing/2014/main" id="{1002D6BA-4735-75BE-54A7-746C3210B46B}"/>
                </a:ext>
              </a:extLst>
            </p:cNvPr>
            <p:cNvSpPr/>
            <p:nvPr/>
          </p:nvSpPr>
          <p:spPr>
            <a:xfrm>
              <a:off x="3858000" y="1738725"/>
              <a:ext cx="110175" cy="62475"/>
            </a:xfrm>
            <a:custGeom>
              <a:avLst/>
              <a:gdLst/>
              <a:ahLst/>
              <a:cxnLst/>
              <a:rect l="l" t="t" r="r" b="b"/>
              <a:pathLst>
                <a:path w="4407" h="2499" extrusionOk="0">
                  <a:moveTo>
                    <a:pt x="3990" y="1"/>
                  </a:moveTo>
                  <a:cubicBezTo>
                    <a:pt x="3990" y="1"/>
                    <a:pt x="1549" y="566"/>
                    <a:pt x="0" y="1251"/>
                  </a:cubicBezTo>
                  <a:cubicBezTo>
                    <a:pt x="0" y="1251"/>
                    <a:pt x="586" y="2498"/>
                    <a:pt x="1874" y="2498"/>
                  </a:cubicBezTo>
                  <a:cubicBezTo>
                    <a:pt x="1979" y="2498"/>
                    <a:pt x="2089" y="2490"/>
                    <a:pt x="2204" y="2472"/>
                  </a:cubicBezTo>
                  <a:cubicBezTo>
                    <a:pt x="3246" y="2293"/>
                    <a:pt x="4407" y="1102"/>
                    <a:pt x="4407" y="1102"/>
                  </a:cubicBezTo>
                  <a:lnTo>
                    <a:pt x="3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42;p51">
              <a:extLst>
                <a:ext uri="{FF2B5EF4-FFF2-40B4-BE49-F238E27FC236}">
                  <a16:creationId xmlns:a16="http://schemas.microsoft.com/office/drawing/2014/main" id="{FEF526E2-8453-CFAB-6E98-FAC16EE4D218}"/>
                </a:ext>
              </a:extLst>
            </p:cNvPr>
            <p:cNvSpPr/>
            <p:nvPr/>
          </p:nvSpPr>
          <p:spPr>
            <a:xfrm>
              <a:off x="3943600" y="1671000"/>
              <a:ext cx="70000" cy="135400"/>
            </a:xfrm>
            <a:custGeom>
              <a:avLst/>
              <a:gdLst/>
              <a:ahLst/>
              <a:cxnLst/>
              <a:rect l="l" t="t" r="r" b="b"/>
              <a:pathLst>
                <a:path w="2800" h="5416" extrusionOk="0">
                  <a:moveTo>
                    <a:pt x="149" y="0"/>
                  </a:moveTo>
                  <a:cubicBezTo>
                    <a:pt x="149" y="0"/>
                    <a:pt x="0" y="3007"/>
                    <a:pt x="596" y="4675"/>
                  </a:cubicBezTo>
                  <a:cubicBezTo>
                    <a:pt x="784" y="5230"/>
                    <a:pt x="1092" y="5416"/>
                    <a:pt x="1419" y="5416"/>
                  </a:cubicBezTo>
                  <a:cubicBezTo>
                    <a:pt x="2071" y="5416"/>
                    <a:pt x="2799" y="4675"/>
                    <a:pt x="2799" y="4675"/>
                  </a:cubicBezTo>
                  <a:cubicBezTo>
                    <a:pt x="2799" y="4675"/>
                    <a:pt x="1638" y="1221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43;p51">
              <a:extLst>
                <a:ext uri="{FF2B5EF4-FFF2-40B4-BE49-F238E27FC236}">
                  <a16:creationId xmlns:a16="http://schemas.microsoft.com/office/drawing/2014/main" id="{3D364203-A087-2862-399E-E10DF09AF95A}"/>
                </a:ext>
              </a:extLst>
            </p:cNvPr>
            <p:cNvSpPr/>
            <p:nvPr/>
          </p:nvSpPr>
          <p:spPr>
            <a:xfrm>
              <a:off x="3968150" y="2116125"/>
              <a:ext cx="404225" cy="201000"/>
            </a:xfrm>
            <a:custGeom>
              <a:avLst/>
              <a:gdLst/>
              <a:ahLst/>
              <a:cxnLst/>
              <a:rect l="l" t="t" r="r" b="b"/>
              <a:pathLst>
                <a:path w="16169" h="8040" extrusionOk="0">
                  <a:moveTo>
                    <a:pt x="11077" y="0"/>
                  </a:moveTo>
                  <a:cubicBezTo>
                    <a:pt x="11077" y="0"/>
                    <a:pt x="5539" y="2650"/>
                    <a:pt x="2502" y="3722"/>
                  </a:cubicBezTo>
                  <a:cubicBezTo>
                    <a:pt x="656" y="4377"/>
                    <a:pt x="299" y="5032"/>
                    <a:pt x="1" y="5806"/>
                  </a:cubicBezTo>
                  <a:cubicBezTo>
                    <a:pt x="418" y="6044"/>
                    <a:pt x="1043" y="6669"/>
                    <a:pt x="1490" y="8039"/>
                  </a:cubicBezTo>
                  <a:cubicBezTo>
                    <a:pt x="1698" y="7682"/>
                    <a:pt x="1877" y="7414"/>
                    <a:pt x="1996" y="7384"/>
                  </a:cubicBezTo>
                  <a:cubicBezTo>
                    <a:pt x="3097" y="6997"/>
                    <a:pt x="7593" y="7235"/>
                    <a:pt x="10958" y="5806"/>
                  </a:cubicBezTo>
                  <a:cubicBezTo>
                    <a:pt x="11524" y="5568"/>
                    <a:pt x="13250" y="4645"/>
                    <a:pt x="15007" y="2769"/>
                  </a:cubicBezTo>
                  <a:cubicBezTo>
                    <a:pt x="16168" y="1548"/>
                    <a:pt x="11077" y="0"/>
                    <a:pt x="1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44;p51">
              <a:extLst>
                <a:ext uri="{FF2B5EF4-FFF2-40B4-BE49-F238E27FC236}">
                  <a16:creationId xmlns:a16="http://schemas.microsoft.com/office/drawing/2014/main" id="{D4F54541-6D61-A626-4E54-11C4A0B4E51F}"/>
                </a:ext>
              </a:extLst>
            </p:cNvPr>
            <p:cNvSpPr/>
            <p:nvPr/>
          </p:nvSpPr>
          <p:spPr>
            <a:xfrm>
              <a:off x="3853525" y="2261250"/>
              <a:ext cx="151875" cy="278425"/>
            </a:xfrm>
            <a:custGeom>
              <a:avLst/>
              <a:gdLst/>
              <a:ahLst/>
              <a:cxnLst/>
              <a:rect l="l" t="t" r="r" b="b"/>
              <a:pathLst>
                <a:path w="6075" h="11137" extrusionOk="0">
                  <a:moveTo>
                    <a:pt x="4586" y="1"/>
                  </a:moveTo>
                  <a:cubicBezTo>
                    <a:pt x="4497" y="209"/>
                    <a:pt x="4407" y="448"/>
                    <a:pt x="4318" y="716"/>
                  </a:cubicBezTo>
                  <a:cubicBezTo>
                    <a:pt x="3812" y="1847"/>
                    <a:pt x="1489" y="6641"/>
                    <a:pt x="745" y="7832"/>
                  </a:cubicBezTo>
                  <a:cubicBezTo>
                    <a:pt x="1" y="9023"/>
                    <a:pt x="209" y="11136"/>
                    <a:pt x="209" y="11136"/>
                  </a:cubicBezTo>
                  <a:lnTo>
                    <a:pt x="2591" y="10094"/>
                  </a:lnTo>
                  <a:cubicBezTo>
                    <a:pt x="2591" y="10094"/>
                    <a:pt x="2115" y="8635"/>
                    <a:pt x="2710" y="8427"/>
                  </a:cubicBezTo>
                  <a:cubicBezTo>
                    <a:pt x="3276" y="8219"/>
                    <a:pt x="3782" y="8159"/>
                    <a:pt x="4288" y="6611"/>
                  </a:cubicBezTo>
                  <a:cubicBezTo>
                    <a:pt x="4646" y="5450"/>
                    <a:pt x="5449" y="3336"/>
                    <a:pt x="6075" y="2234"/>
                  </a:cubicBezTo>
                  <a:cubicBezTo>
                    <a:pt x="5628" y="864"/>
                    <a:pt x="5003" y="239"/>
                    <a:pt x="4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45;p51">
              <a:extLst>
                <a:ext uri="{FF2B5EF4-FFF2-40B4-BE49-F238E27FC236}">
                  <a16:creationId xmlns:a16="http://schemas.microsoft.com/office/drawing/2014/main" id="{24F9832F-9800-A8D2-953C-DB7A98C58841}"/>
                </a:ext>
              </a:extLst>
            </p:cNvPr>
            <p:cNvSpPr/>
            <p:nvPr/>
          </p:nvSpPr>
          <p:spPr>
            <a:xfrm>
              <a:off x="4390950" y="1871975"/>
              <a:ext cx="326050" cy="159875"/>
            </a:xfrm>
            <a:custGeom>
              <a:avLst/>
              <a:gdLst/>
              <a:ahLst/>
              <a:cxnLst/>
              <a:rect l="l" t="t" r="r" b="b"/>
              <a:pathLst>
                <a:path w="13042" h="6395" extrusionOk="0">
                  <a:moveTo>
                    <a:pt x="1251" y="0"/>
                  </a:moveTo>
                  <a:cubicBezTo>
                    <a:pt x="1251" y="0"/>
                    <a:pt x="1" y="3067"/>
                    <a:pt x="1995" y="4704"/>
                  </a:cubicBezTo>
                  <a:cubicBezTo>
                    <a:pt x="3584" y="5989"/>
                    <a:pt x="7480" y="6394"/>
                    <a:pt x="9863" y="6394"/>
                  </a:cubicBezTo>
                  <a:cubicBezTo>
                    <a:pt x="10517" y="6394"/>
                    <a:pt x="11057" y="6364"/>
                    <a:pt x="11404" y="6312"/>
                  </a:cubicBezTo>
                  <a:cubicBezTo>
                    <a:pt x="13042" y="6074"/>
                    <a:pt x="12774" y="3216"/>
                    <a:pt x="12744" y="2055"/>
                  </a:cubicBezTo>
                  <a:cubicBezTo>
                    <a:pt x="9856" y="1787"/>
                    <a:pt x="3127" y="685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46;p51">
              <a:extLst>
                <a:ext uri="{FF2B5EF4-FFF2-40B4-BE49-F238E27FC236}">
                  <a16:creationId xmlns:a16="http://schemas.microsoft.com/office/drawing/2014/main" id="{4CFB0985-814D-FD66-0A81-CA01FC8E7458}"/>
                </a:ext>
              </a:extLst>
            </p:cNvPr>
            <p:cNvSpPr/>
            <p:nvPr/>
          </p:nvSpPr>
          <p:spPr>
            <a:xfrm>
              <a:off x="4471350" y="1973950"/>
              <a:ext cx="126550" cy="305200"/>
            </a:xfrm>
            <a:custGeom>
              <a:avLst/>
              <a:gdLst/>
              <a:ahLst/>
              <a:cxnLst/>
              <a:rect l="l" t="t" r="r" b="b"/>
              <a:pathLst>
                <a:path w="5062" h="12208" extrusionOk="0">
                  <a:moveTo>
                    <a:pt x="1846" y="0"/>
                  </a:moveTo>
                  <a:cubicBezTo>
                    <a:pt x="1846" y="0"/>
                    <a:pt x="1132" y="4317"/>
                    <a:pt x="864" y="6163"/>
                  </a:cubicBezTo>
                  <a:cubicBezTo>
                    <a:pt x="625" y="8009"/>
                    <a:pt x="0" y="12208"/>
                    <a:pt x="0" y="12208"/>
                  </a:cubicBezTo>
                  <a:cubicBezTo>
                    <a:pt x="0" y="12208"/>
                    <a:pt x="2471" y="12208"/>
                    <a:pt x="4734" y="11791"/>
                  </a:cubicBezTo>
                  <a:cubicBezTo>
                    <a:pt x="4734" y="11493"/>
                    <a:pt x="5062" y="10630"/>
                    <a:pt x="4228" y="10242"/>
                  </a:cubicBezTo>
                  <a:cubicBezTo>
                    <a:pt x="3394" y="9826"/>
                    <a:pt x="2263" y="9319"/>
                    <a:pt x="2412" y="7950"/>
                  </a:cubicBezTo>
                  <a:cubicBezTo>
                    <a:pt x="2561" y="6580"/>
                    <a:pt x="3424" y="0"/>
                    <a:pt x="3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47;p51">
              <a:extLst>
                <a:ext uri="{FF2B5EF4-FFF2-40B4-BE49-F238E27FC236}">
                  <a16:creationId xmlns:a16="http://schemas.microsoft.com/office/drawing/2014/main" id="{FC511883-26D2-488C-1FC0-2FB4FEF892E8}"/>
                </a:ext>
              </a:extLst>
            </p:cNvPr>
            <p:cNvSpPr/>
            <p:nvPr/>
          </p:nvSpPr>
          <p:spPr>
            <a:xfrm>
              <a:off x="4419975" y="1822775"/>
              <a:ext cx="273200" cy="168850"/>
            </a:xfrm>
            <a:custGeom>
              <a:avLst/>
              <a:gdLst/>
              <a:ahLst/>
              <a:cxnLst/>
              <a:rect l="l" t="t" r="r" b="b"/>
              <a:pathLst>
                <a:path w="10928" h="6754" extrusionOk="0">
                  <a:moveTo>
                    <a:pt x="1876" y="1"/>
                  </a:moveTo>
                  <a:cubicBezTo>
                    <a:pt x="1662" y="1"/>
                    <a:pt x="1479" y="97"/>
                    <a:pt x="1430" y="211"/>
                  </a:cubicBezTo>
                  <a:cubicBezTo>
                    <a:pt x="1251" y="628"/>
                    <a:pt x="1043" y="1551"/>
                    <a:pt x="954" y="1968"/>
                  </a:cubicBezTo>
                  <a:cubicBezTo>
                    <a:pt x="745" y="2951"/>
                    <a:pt x="1" y="5213"/>
                    <a:pt x="2025" y="6077"/>
                  </a:cubicBezTo>
                  <a:cubicBezTo>
                    <a:pt x="3023" y="6490"/>
                    <a:pt x="4060" y="6753"/>
                    <a:pt x="4879" y="6753"/>
                  </a:cubicBezTo>
                  <a:cubicBezTo>
                    <a:pt x="5478" y="6753"/>
                    <a:pt x="5959" y="6612"/>
                    <a:pt x="6224" y="6285"/>
                  </a:cubicBezTo>
                  <a:cubicBezTo>
                    <a:pt x="6879" y="5541"/>
                    <a:pt x="7206" y="3635"/>
                    <a:pt x="7206" y="3635"/>
                  </a:cubicBezTo>
                  <a:lnTo>
                    <a:pt x="10630" y="3933"/>
                  </a:lnTo>
                  <a:cubicBezTo>
                    <a:pt x="10630" y="3933"/>
                    <a:pt x="10928" y="2355"/>
                    <a:pt x="10630" y="1968"/>
                  </a:cubicBezTo>
                  <a:cubicBezTo>
                    <a:pt x="10543" y="1870"/>
                    <a:pt x="10451" y="1831"/>
                    <a:pt x="10349" y="1831"/>
                  </a:cubicBezTo>
                  <a:cubicBezTo>
                    <a:pt x="9930" y="1831"/>
                    <a:pt x="9336" y="2492"/>
                    <a:pt x="8193" y="2492"/>
                  </a:cubicBezTo>
                  <a:cubicBezTo>
                    <a:pt x="8087" y="2492"/>
                    <a:pt x="7977" y="2487"/>
                    <a:pt x="7861" y="2474"/>
                  </a:cubicBezTo>
                  <a:cubicBezTo>
                    <a:pt x="7474" y="2415"/>
                    <a:pt x="6998" y="2355"/>
                    <a:pt x="6521" y="2296"/>
                  </a:cubicBezTo>
                  <a:cubicBezTo>
                    <a:pt x="6253" y="3219"/>
                    <a:pt x="5926" y="4380"/>
                    <a:pt x="5658" y="5065"/>
                  </a:cubicBezTo>
                  <a:cubicBezTo>
                    <a:pt x="5513" y="5422"/>
                    <a:pt x="4910" y="5587"/>
                    <a:pt x="4214" y="5587"/>
                  </a:cubicBezTo>
                  <a:cubicBezTo>
                    <a:pt x="3055" y="5587"/>
                    <a:pt x="1638" y="5131"/>
                    <a:pt x="1638" y="4350"/>
                  </a:cubicBezTo>
                  <a:cubicBezTo>
                    <a:pt x="1638" y="3278"/>
                    <a:pt x="2145" y="1224"/>
                    <a:pt x="2412" y="241"/>
                  </a:cubicBezTo>
                  <a:cubicBezTo>
                    <a:pt x="2251" y="66"/>
                    <a:pt x="2053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48;p51">
              <a:extLst>
                <a:ext uri="{FF2B5EF4-FFF2-40B4-BE49-F238E27FC236}">
                  <a16:creationId xmlns:a16="http://schemas.microsoft.com/office/drawing/2014/main" id="{84C51D10-2399-77B0-2458-33F4504903BD}"/>
                </a:ext>
              </a:extLst>
            </p:cNvPr>
            <p:cNvSpPr/>
            <p:nvPr/>
          </p:nvSpPr>
          <p:spPr>
            <a:xfrm>
              <a:off x="4460925" y="1828800"/>
              <a:ext cx="122100" cy="133650"/>
            </a:xfrm>
            <a:custGeom>
              <a:avLst/>
              <a:gdLst/>
              <a:ahLst/>
              <a:cxnLst/>
              <a:rect l="l" t="t" r="r" b="b"/>
              <a:pathLst>
                <a:path w="4884" h="5346" extrusionOk="0">
                  <a:moveTo>
                    <a:pt x="774" y="0"/>
                  </a:moveTo>
                  <a:cubicBezTo>
                    <a:pt x="507" y="983"/>
                    <a:pt x="0" y="3037"/>
                    <a:pt x="0" y="4109"/>
                  </a:cubicBezTo>
                  <a:cubicBezTo>
                    <a:pt x="0" y="4890"/>
                    <a:pt x="1417" y="5346"/>
                    <a:pt x="2576" y="5346"/>
                  </a:cubicBezTo>
                  <a:cubicBezTo>
                    <a:pt x="3272" y="5346"/>
                    <a:pt x="3875" y="5181"/>
                    <a:pt x="4020" y="4824"/>
                  </a:cubicBezTo>
                  <a:cubicBezTo>
                    <a:pt x="4288" y="4139"/>
                    <a:pt x="4615" y="2978"/>
                    <a:pt x="4883" y="2055"/>
                  </a:cubicBezTo>
                  <a:cubicBezTo>
                    <a:pt x="3990" y="1936"/>
                    <a:pt x="3067" y="1787"/>
                    <a:pt x="2412" y="1489"/>
                  </a:cubicBezTo>
                  <a:cubicBezTo>
                    <a:pt x="1608" y="1161"/>
                    <a:pt x="1102" y="506"/>
                    <a:pt x="864" y="119"/>
                  </a:cubicBezTo>
                  <a:cubicBezTo>
                    <a:pt x="834" y="60"/>
                    <a:pt x="804" y="30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49;p51">
              <a:extLst>
                <a:ext uri="{FF2B5EF4-FFF2-40B4-BE49-F238E27FC236}">
                  <a16:creationId xmlns:a16="http://schemas.microsoft.com/office/drawing/2014/main" id="{1A254F19-8A02-07A3-31AE-E205ED6FAD24}"/>
                </a:ext>
              </a:extLst>
            </p:cNvPr>
            <p:cNvSpPr/>
            <p:nvPr/>
          </p:nvSpPr>
          <p:spPr>
            <a:xfrm>
              <a:off x="3871400" y="1847400"/>
              <a:ext cx="38725" cy="26625"/>
            </a:xfrm>
            <a:custGeom>
              <a:avLst/>
              <a:gdLst/>
              <a:ahLst/>
              <a:cxnLst/>
              <a:rect l="l" t="t" r="r" b="b"/>
              <a:pathLst>
                <a:path w="1549" h="1065" extrusionOk="0">
                  <a:moveTo>
                    <a:pt x="30" y="1"/>
                  </a:moveTo>
                  <a:cubicBezTo>
                    <a:pt x="30" y="1"/>
                    <a:pt x="0" y="834"/>
                    <a:pt x="417" y="1013"/>
                  </a:cubicBezTo>
                  <a:cubicBezTo>
                    <a:pt x="497" y="1049"/>
                    <a:pt x="576" y="1064"/>
                    <a:pt x="653" y="1064"/>
                  </a:cubicBezTo>
                  <a:cubicBezTo>
                    <a:pt x="1147" y="1064"/>
                    <a:pt x="1549" y="417"/>
                    <a:pt x="1549" y="417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50;p51">
              <a:extLst>
                <a:ext uri="{FF2B5EF4-FFF2-40B4-BE49-F238E27FC236}">
                  <a16:creationId xmlns:a16="http://schemas.microsoft.com/office/drawing/2014/main" id="{ABFFF5A8-750C-5809-57A8-E080EDA2A945}"/>
                </a:ext>
              </a:extLst>
            </p:cNvPr>
            <p:cNvSpPr/>
            <p:nvPr/>
          </p:nvSpPr>
          <p:spPr>
            <a:xfrm>
              <a:off x="3792500" y="1908450"/>
              <a:ext cx="50625" cy="96775"/>
            </a:xfrm>
            <a:custGeom>
              <a:avLst/>
              <a:gdLst/>
              <a:ahLst/>
              <a:cxnLst/>
              <a:rect l="l" t="t" r="r" b="b"/>
              <a:pathLst>
                <a:path w="2025" h="3871" extrusionOk="0">
                  <a:moveTo>
                    <a:pt x="536" y="0"/>
                  </a:moveTo>
                  <a:lnTo>
                    <a:pt x="0" y="506"/>
                  </a:lnTo>
                  <a:cubicBezTo>
                    <a:pt x="0" y="506"/>
                    <a:pt x="90" y="685"/>
                    <a:pt x="536" y="1727"/>
                  </a:cubicBezTo>
                  <a:cubicBezTo>
                    <a:pt x="745" y="2233"/>
                    <a:pt x="1251" y="3871"/>
                    <a:pt x="1251" y="3871"/>
                  </a:cubicBezTo>
                  <a:lnTo>
                    <a:pt x="2025" y="3811"/>
                  </a:lnTo>
                  <a:cubicBezTo>
                    <a:pt x="2025" y="3811"/>
                    <a:pt x="1817" y="2918"/>
                    <a:pt x="1251" y="1489"/>
                  </a:cubicBezTo>
                  <a:cubicBezTo>
                    <a:pt x="1072" y="1072"/>
                    <a:pt x="536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51;p51">
              <a:extLst>
                <a:ext uri="{FF2B5EF4-FFF2-40B4-BE49-F238E27FC236}">
                  <a16:creationId xmlns:a16="http://schemas.microsoft.com/office/drawing/2014/main" id="{684C338F-26D5-0428-D2BC-ECDADB23ED37}"/>
                </a:ext>
              </a:extLst>
            </p:cNvPr>
            <p:cNvSpPr/>
            <p:nvPr/>
          </p:nvSpPr>
          <p:spPr>
            <a:xfrm>
              <a:off x="3805900" y="1951600"/>
              <a:ext cx="43925" cy="43950"/>
            </a:xfrm>
            <a:custGeom>
              <a:avLst/>
              <a:gdLst/>
              <a:ahLst/>
              <a:cxnLst/>
              <a:rect l="l" t="t" r="r" b="b"/>
              <a:pathLst>
                <a:path w="1757" h="1758" extrusionOk="0">
                  <a:moveTo>
                    <a:pt x="893" y="328"/>
                  </a:moveTo>
                  <a:cubicBezTo>
                    <a:pt x="1191" y="328"/>
                    <a:pt x="1459" y="567"/>
                    <a:pt x="1459" y="894"/>
                  </a:cubicBezTo>
                  <a:cubicBezTo>
                    <a:pt x="1459" y="1192"/>
                    <a:pt x="1191" y="1460"/>
                    <a:pt x="893" y="1460"/>
                  </a:cubicBezTo>
                  <a:cubicBezTo>
                    <a:pt x="566" y="1460"/>
                    <a:pt x="328" y="1192"/>
                    <a:pt x="328" y="894"/>
                  </a:cubicBezTo>
                  <a:cubicBezTo>
                    <a:pt x="328" y="567"/>
                    <a:pt x="566" y="328"/>
                    <a:pt x="893" y="328"/>
                  </a:cubicBezTo>
                  <a:close/>
                  <a:moveTo>
                    <a:pt x="893" y="1"/>
                  </a:moveTo>
                  <a:cubicBezTo>
                    <a:pt x="387" y="1"/>
                    <a:pt x="0" y="418"/>
                    <a:pt x="0" y="894"/>
                  </a:cubicBezTo>
                  <a:cubicBezTo>
                    <a:pt x="0" y="1371"/>
                    <a:pt x="387" y="1758"/>
                    <a:pt x="893" y="1758"/>
                  </a:cubicBezTo>
                  <a:cubicBezTo>
                    <a:pt x="1370" y="1758"/>
                    <a:pt x="1757" y="1371"/>
                    <a:pt x="1757" y="894"/>
                  </a:cubicBezTo>
                  <a:cubicBezTo>
                    <a:pt x="1757" y="418"/>
                    <a:pt x="1370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52;p51">
              <a:extLst>
                <a:ext uri="{FF2B5EF4-FFF2-40B4-BE49-F238E27FC236}">
                  <a16:creationId xmlns:a16="http://schemas.microsoft.com/office/drawing/2014/main" id="{65342608-4EBB-9DFB-659D-333799FC4F04}"/>
                </a:ext>
              </a:extLst>
            </p:cNvPr>
            <p:cNvSpPr/>
            <p:nvPr/>
          </p:nvSpPr>
          <p:spPr>
            <a:xfrm>
              <a:off x="3836400" y="1752875"/>
              <a:ext cx="180925" cy="223325"/>
            </a:xfrm>
            <a:custGeom>
              <a:avLst/>
              <a:gdLst/>
              <a:ahLst/>
              <a:cxnLst/>
              <a:rect l="l" t="t" r="r" b="b"/>
              <a:pathLst>
                <a:path w="7237" h="8933" extrusionOk="0">
                  <a:moveTo>
                    <a:pt x="7236" y="0"/>
                  </a:moveTo>
                  <a:lnTo>
                    <a:pt x="6581" y="60"/>
                  </a:lnTo>
                  <a:cubicBezTo>
                    <a:pt x="6581" y="60"/>
                    <a:pt x="5092" y="3722"/>
                    <a:pt x="4110" y="5092"/>
                  </a:cubicBezTo>
                  <a:cubicBezTo>
                    <a:pt x="2830" y="6938"/>
                    <a:pt x="1" y="8367"/>
                    <a:pt x="1" y="8367"/>
                  </a:cubicBezTo>
                  <a:lnTo>
                    <a:pt x="239" y="8932"/>
                  </a:lnTo>
                  <a:cubicBezTo>
                    <a:pt x="239" y="8932"/>
                    <a:pt x="3157" y="7563"/>
                    <a:pt x="4408" y="5747"/>
                  </a:cubicBezTo>
                  <a:cubicBezTo>
                    <a:pt x="6134" y="3305"/>
                    <a:pt x="7236" y="0"/>
                    <a:pt x="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53;p51">
              <a:extLst>
                <a:ext uri="{FF2B5EF4-FFF2-40B4-BE49-F238E27FC236}">
                  <a16:creationId xmlns:a16="http://schemas.microsoft.com/office/drawing/2014/main" id="{8690FF5D-F000-7D2A-9D20-CD1913DB069F}"/>
                </a:ext>
              </a:extLst>
            </p:cNvPr>
            <p:cNvSpPr/>
            <p:nvPr/>
          </p:nvSpPr>
          <p:spPr>
            <a:xfrm>
              <a:off x="3839400" y="1822100"/>
              <a:ext cx="462250" cy="160050"/>
            </a:xfrm>
            <a:custGeom>
              <a:avLst/>
              <a:gdLst/>
              <a:ahLst/>
              <a:cxnLst/>
              <a:rect l="l" t="t" r="r" b="b"/>
              <a:pathLst>
                <a:path w="18490" h="6402" extrusionOk="0">
                  <a:moveTo>
                    <a:pt x="17348" y="0"/>
                  </a:moveTo>
                  <a:cubicBezTo>
                    <a:pt x="15562" y="0"/>
                    <a:pt x="12266" y="1124"/>
                    <a:pt x="10361" y="1876"/>
                  </a:cubicBezTo>
                  <a:cubicBezTo>
                    <a:pt x="9349" y="2293"/>
                    <a:pt x="89" y="5925"/>
                    <a:pt x="89" y="5925"/>
                  </a:cubicBezTo>
                  <a:lnTo>
                    <a:pt x="0" y="6402"/>
                  </a:lnTo>
                  <a:cubicBezTo>
                    <a:pt x="0" y="6402"/>
                    <a:pt x="8039" y="3156"/>
                    <a:pt x="11225" y="2084"/>
                  </a:cubicBezTo>
                  <a:cubicBezTo>
                    <a:pt x="15014" y="789"/>
                    <a:pt x="16475" y="396"/>
                    <a:pt x="17371" y="396"/>
                  </a:cubicBezTo>
                  <a:cubicBezTo>
                    <a:pt x="17566" y="396"/>
                    <a:pt x="17734" y="415"/>
                    <a:pt x="17894" y="447"/>
                  </a:cubicBezTo>
                  <a:cubicBezTo>
                    <a:pt x="17894" y="447"/>
                    <a:pt x="18490" y="358"/>
                    <a:pt x="18400" y="268"/>
                  </a:cubicBezTo>
                  <a:cubicBezTo>
                    <a:pt x="18194" y="80"/>
                    <a:pt x="17825" y="0"/>
                    <a:pt x="17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54;p51">
              <a:extLst>
                <a:ext uri="{FF2B5EF4-FFF2-40B4-BE49-F238E27FC236}">
                  <a16:creationId xmlns:a16="http://schemas.microsoft.com/office/drawing/2014/main" id="{8C2A91FE-8474-204D-D825-6B6324F27B6D}"/>
                </a:ext>
              </a:extLst>
            </p:cNvPr>
            <p:cNvSpPr/>
            <p:nvPr/>
          </p:nvSpPr>
          <p:spPr>
            <a:xfrm>
              <a:off x="4335125" y="1626325"/>
              <a:ext cx="66275" cy="58100"/>
            </a:xfrm>
            <a:custGeom>
              <a:avLst/>
              <a:gdLst/>
              <a:ahLst/>
              <a:cxnLst/>
              <a:rect l="l" t="t" r="r" b="b"/>
              <a:pathLst>
                <a:path w="2651" h="2324" extrusionOk="0">
                  <a:moveTo>
                    <a:pt x="1579" y="1"/>
                  </a:moveTo>
                  <a:cubicBezTo>
                    <a:pt x="1579" y="1"/>
                    <a:pt x="1" y="983"/>
                    <a:pt x="120" y="1549"/>
                  </a:cubicBezTo>
                  <a:cubicBezTo>
                    <a:pt x="1013" y="1787"/>
                    <a:pt x="2025" y="2323"/>
                    <a:pt x="2025" y="2323"/>
                  </a:cubicBezTo>
                  <a:lnTo>
                    <a:pt x="2650" y="95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55;p51">
              <a:extLst>
                <a:ext uri="{FF2B5EF4-FFF2-40B4-BE49-F238E27FC236}">
                  <a16:creationId xmlns:a16="http://schemas.microsoft.com/office/drawing/2014/main" id="{13571DB7-847A-FAFF-EA33-A955D4A7BBDA}"/>
                </a:ext>
              </a:extLst>
            </p:cNvPr>
            <p:cNvSpPr/>
            <p:nvPr/>
          </p:nvSpPr>
          <p:spPr>
            <a:xfrm>
              <a:off x="4294175" y="1575400"/>
              <a:ext cx="79675" cy="102000"/>
            </a:xfrm>
            <a:custGeom>
              <a:avLst/>
              <a:gdLst/>
              <a:ahLst/>
              <a:cxnLst/>
              <a:rect l="l" t="t" r="r" b="b"/>
              <a:pathLst>
                <a:path w="3187" h="4080" extrusionOk="0">
                  <a:moveTo>
                    <a:pt x="1404" y="0"/>
                  </a:moveTo>
                  <a:cubicBezTo>
                    <a:pt x="853" y="0"/>
                    <a:pt x="561" y="304"/>
                    <a:pt x="269" y="1204"/>
                  </a:cubicBezTo>
                  <a:cubicBezTo>
                    <a:pt x="1" y="2157"/>
                    <a:pt x="239" y="2871"/>
                    <a:pt x="477" y="3407"/>
                  </a:cubicBezTo>
                  <a:cubicBezTo>
                    <a:pt x="685" y="3822"/>
                    <a:pt x="960" y="4079"/>
                    <a:pt x="1225" y="4079"/>
                  </a:cubicBezTo>
                  <a:cubicBezTo>
                    <a:pt x="1264" y="4079"/>
                    <a:pt x="1303" y="4074"/>
                    <a:pt x="1341" y="4062"/>
                  </a:cubicBezTo>
                  <a:cubicBezTo>
                    <a:pt x="1847" y="3943"/>
                    <a:pt x="2800" y="3526"/>
                    <a:pt x="2978" y="2365"/>
                  </a:cubicBezTo>
                  <a:cubicBezTo>
                    <a:pt x="3187" y="1204"/>
                    <a:pt x="2651" y="162"/>
                    <a:pt x="1817" y="43"/>
                  </a:cubicBezTo>
                  <a:cubicBezTo>
                    <a:pt x="1665" y="16"/>
                    <a:pt x="152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56;p51">
              <a:extLst>
                <a:ext uri="{FF2B5EF4-FFF2-40B4-BE49-F238E27FC236}">
                  <a16:creationId xmlns:a16="http://schemas.microsoft.com/office/drawing/2014/main" id="{42D9E214-91BC-C5DE-C0B3-DC674F095BDF}"/>
                </a:ext>
              </a:extLst>
            </p:cNvPr>
            <p:cNvSpPr/>
            <p:nvPr/>
          </p:nvSpPr>
          <p:spPr>
            <a:xfrm>
              <a:off x="4373825" y="1632275"/>
              <a:ext cx="27575" cy="45450"/>
            </a:xfrm>
            <a:custGeom>
              <a:avLst/>
              <a:gdLst/>
              <a:ahLst/>
              <a:cxnLst/>
              <a:rect l="l" t="t" r="r" b="b"/>
              <a:pathLst>
                <a:path w="1103" h="1818" extrusionOk="0">
                  <a:moveTo>
                    <a:pt x="269" y="1"/>
                  </a:moveTo>
                  <a:cubicBezTo>
                    <a:pt x="269" y="1"/>
                    <a:pt x="1" y="835"/>
                    <a:pt x="90" y="1222"/>
                  </a:cubicBezTo>
                  <a:cubicBezTo>
                    <a:pt x="150" y="1609"/>
                    <a:pt x="567" y="1817"/>
                    <a:pt x="567" y="1817"/>
                  </a:cubicBezTo>
                  <a:lnTo>
                    <a:pt x="1102" y="15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57;p51">
              <a:extLst>
                <a:ext uri="{FF2B5EF4-FFF2-40B4-BE49-F238E27FC236}">
                  <a16:creationId xmlns:a16="http://schemas.microsoft.com/office/drawing/2014/main" id="{4AEF923B-F15E-5FC2-C4EF-E1D5C53A5D28}"/>
                </a:ext>
              </a:extLst>
            </p:cNvPr>
            <p:cNvSpPr/>
            <p:nvPr/>
          </p:nvSpPr>
          <p:spPr>
            <a:xfrm>
              <a:off x="4287500" y="1561775"/>
              <a:ext cx="107200" cy="77325"/>
            </a:xfrm>
            <a:custGeom>
              <a:avLst/>
              <a:gdLst/>
              <a:ahLst/>
              <a:cxnLst/>
              <a:rect l="l" t="t" r="r" b="b"/>
              <a:pathLst>
                <a:path w="4288" h="3093" extrusionOk="0">
                  <a:moveTo>
                    <a:pt x="2364" y="0"/>
                  </a:moveTo>
                  <a:cubicBezTo>
                    <a:pt x="2203" y="0"/>
                    <a:pt x="2038" y="17"/>
                    <a:pt x="1876" y="52"/>
                  </a:cubicBezTo>
                  <a:cubicBezTo>
                    <a:pt x="0" y="409"/>
                    <a:pt x="506" y="1154"/>
                    <a:pt x="536" y="1600"/>
                  </a:cubicBezTo>
                  <a:cubicBezTo>
                    <a:pt x="536" y="1689"/>
                    <a:pt x="612" y="1709"/>
                    <a:pt x="727" y="1709"/>
                  </a:cubicBezTo>
                  <a:cubicBezTo>
                    <a:pt x="818" y="1709"/>
                    <a:pt x="935" y="1697"/>
                    <a:pt x="1057" y="1697"/>
                  </a:cubicBezTo>
                  <a:cubicBezTo>
                    <a:pt x="1240" y="1697"/>
                    <a:pt x="1435" y="1725"/>
                    <a:pt x="1578" y="1868"/>
                  </a:cubicBezTo>
                  <a:cubicBezTo>
                    <a:pt x="1935" y="2196"/>
                    <a:pt x="2293" y="2374"/>
                    <a:pt x="2293" y="2374"/>
                  </a:cubicBezTo>
                  <a:cubicBezTo>
                    <a:pt x="2293" y="2374"/>
                    <a:pt x="2531" y="2047"/>
                    <a:pt x="2709" y="2017"/>
                  </a:cubicBezTo>
                  <a:cubicBezTo>
                    <a:pt x="2718" y="2015"/>
                    <a:pt x="2727" y="2014"/>
                    <a:pt x="2735" y="2014"/>
                  </a:cubicBezTo>
                  <a:cubicBezTo>
                    <a:pt x="2878" y="2014"/>
                    <a:pt x="3040" y="2237"/>
                    <a:pt x="3097" y="2434"/>
                  </a:cubicBezTo>
                  <a:cubicBezTo>
                    <a:pt x="3122" y="2616"/>
                    <a:pt x="3330" y="3092"/>
                    <a:pt x="3797" y="3092"/>
                  </a:cubicBezTo>
                  <a:cubicBezTo>
                    <a:pt x="3866" y="3092"/>
                    <a:pt x="3940" y="3082"/>
                    <a:pt x="4020" y="3059"/>
                  </a:cubicBezTo>
                  <a:cubicBezTo>
                    <a:pt x="3930" y="2583"/>
                    <a:pt x="4287" y="1957"/>
                    <a:pt x="3841" y="766"/>
                  </a:cubicBezTo>
                  <a:cubicBezTo>
                    <a:pt x="3649" y="287"/>
                    <a:pt x="3032" y="0"/>
                    <a:pt x="2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58;p51">
              <a:extLst>
                <a:ext uri="{FF2B5EF4-FFF2-40B4-BE49-F238E27FC236}">
                  <a16:creationId xmlns:a16="http://schemas.microsoft.com/office/drawing/2014/main" id="{21E137A8-7EEC-04C5-E649-1365D0C9738C}"/>
                </a:ext>
              </a:extLst>
            </p:cNvPr>
            <p:cNvSpPr/>
            <p:nvPr/>
          </p:nvSpPr>
          <p:spPr>
            <a:xfrm>
              <a:off x="4271100" y="1553225"/>
              <a:ext cx="124350" cy="63550"/>
            </a:xfrm>
            <a:custGeom>
              <a:avLst/>
              <a:gdLst/>
              <a:ahLst/>
              <a:cxnLst/>
              <a:rect l="l" t="t" r="r" b="b"/>
              <a:pathLst>
                <a:path w="4974" h="2542" extrusionOk="0">
                  <a:moveTo>
                    <a:pt x="3046" y="1"/>
                  </a:moveTo>
                  <a:cubicBezTo>
                    <a:pt x="2481" y="1"/>
                    <a:pt x="1914" y="129"/>
                    <a:pt x="1639" y="275"/>
                  </a:cubicBezTo>
                  <a:cubicBezTo>
                    <a:pt x="984" y="573"/>
                    <a:pt x="805" y="1942"/>
                    <a:pt x="805" y="1942"/>
                  </a:cubicBezTo>
                  <a:lnTo>
                    <a:pt x="1" y="1972"/>
                  </a:lnTo>
                  <a:lnTo>
                    <a:pt x="1" y="2270"/>
                  </a:lnTo>
                  <a:cubicBezTo>
                    <a:pt x="1" y="2270"/>
                    <a:pt x="413" y="2321"/>
                    <a:pt x="965" y="2321"/>
                  </a:cubicBezTo>
                  <a:cubicBezTo>
                    <a:pt x="1351" y="2321"/>
                    <a:pt x="1805" y="2296"/>
                    <a:pt x="2234" y="2210"/>
                  </a:cubicBezTo>
                  <a:cubicBezTo>
                    <a:pt x="2412" y="2175"/>
                    <a:pt x="2582" y="2158"/>
                    <a:pt x="2749" y="2158"/>
                  </a:cubicBezTo>
                  <a:cubicBezTo>
                    <a:pt x="3142" y="2158"/>
                    <a:pt x="3522" y="2251"/>
                    <a:pt x="3961" y="2419"/>
                  </a:cubicBezTo>
                  <a:cubicBezTo>
                    <a:pt x="4239" y="2516"/>
                    <a:pt x="4478" y="2542"/>
                    <a:pt x="4654" y="2542"/>
                  </a:cubicBezTo>
                  <a:cubicBezTo>
                    <a:pt x="4855" y="2542"/>
                    <a:pt x="4973" y="2508"/>
                    <a:pt x="4973" y="2508"/>
                  </a:cubicBezTo>
                  <a:cubicBezTo>
                    <a:pt x="4973" y="2508"/>
                    <a:pt x="4914" y="900"/>
                    <a:pt x="4288" y="334"/>
                  </a:cubicBezTo>
                  <a:cubicBezTo>
                    <a:pt x="3990" y="90"/>
                    <a:pt x="3519" y="1"/>
                    <a:pt x="3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59;p51">
              <a:extLst>
                <a:ext uri="{FF2B5EF4-FFF2-40B4-BE49-F238E27FC236}">
                  <a16:creationId xmlns:a16="http://schemas.microsoft.com/office/drawing/2014/main" id="{EFEE5FF1-8D1B-F3C2-C3BD-F4B3E912F8FF}"/>
                </a:ext>
              </a:extLst>
            </p:cNvPr>
            <p:cNvSpPr/>
            <p:nvPr/>
          </p:nvSpPr>
          <p:spPr>
            <a:xfrm>
              <a:off x="4331400" y="1593575"/>
              <a:ext cx="56600" cy="56775"/>
            </a:xfrm>
            <a:custGeom>
              <a:avLst/>
              <a:gdLst/>
              <a:ahLst/>
              <a:cxnLst/>
              <a:rect l="l" t="t" r="r" b="b"/>
              <a:pathLst>
                <a:path w="2264" h="2271" extrusionOk="0">
                  <a:moveTo>
                    <a:pt x="120" y="1"/>
                  </a:moveTo>
                  <a:cubicBezTo>
                    <a:pt x="120" y="1"/>
                    <a:pt x="1" y="1102"/>
                    <a:pt x="120" y="1728"/>
                  </a:cubicBezTo>
                  <a:cubicBezTo>
                    <a:pt x="184" y="2082"/>
                    <a:pt x="483" y="2270"/>
                    <a:pt x="820" y="2270"/>
                  </a:cubicBezTo>
                  <a:cubicBezTo>
                    <a:pt x="1106" y="2270"/>
                    <a:pt x="1419" y="2134"/>
                    <a:pt x="1638" y="1847"/>
                  </a:cubicBezTo>
                  <a:cubicBezTo>
                    <a:pt x="1906" y="1519"/>
                    <a:pt x="2264" y="685"/>
                    <a:pt x="2264" y="685"/>
                  </a:cubicBezTo>
                  <a:lnTo>
                    <a:pt x="1757" y="477"/>
                  </a:lnTo>
                  <a:cubicBezTo>
                    <a:pt x="1757" y="477"/>
                    <a:pt x="1638" y="1162"/>
                    <a:pt x="1221" y="1579"/>
                  </a:cubicBezTo>
                  <a:cubicBezTo>
                    <a:pt x="1078" y="1713"/>
                    <a:pt x="952" y="1772"/>
                    <a:pt x="845" y="1772"/>
                  </a:cubicBezTo>
                  <a:cubicBezTo>
                    <a:pt x="573" y="1772"/>
                    <a:pt x="426" y="1394"/>
                    <a:pt x="447" y="924"/>
                  </a:cubicBezTo>
                  <a:cubicBezTo>
                    <a:pt x="477" y="447"/>
                    <a:pt x="507" y="120"/>
                    <a:pt x="507" y="120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60;p51">
              <a:extLst>
                <a:ext uri="{FF2B5EF4-FFF2-40B4-BE49-F238E27FC236}">
                  <a16:creationId xmlns:a16="http://schemas.microsoft.com/office/drawing/2014/main" id="{99226BDD-FE64-850D-AC7A-661F9648CD0F}"/>
                </a:ext>
              </a:extLst>
            </p:cNvPr>
            <p:cNvSpPr/>
            <p:nvPr/>
          </p:nvSpPr>
          <p:spPr>
            <a:xfrm>
              <a:off x="4338100" y="1638975"/>
              <a:ext cx="17150" cy="34275"/>
            </a:xfrm>
            <a:custGeom>
              <a:avLst/>
              <a:gdLst/>
              <a:ahLst/>
              <a:cxnLst/>
              <a:rect l="l" t="t" r="r" b="b"/>
              <a:pathLst>
                <a:path w="686" h="1371" extrusionOk="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90" y="537"/>
                    <a:pt x="60" y="835"/>
                  </a:cubicBezTo>
                  <a:cubicBezTo>
                    <a:pt x="60" y="1162"/>
                    <a:pt x="1" y="1370"/>
                    <a:pt x="1" y="1370"/>
                  </a:cubicBezTo>
                  <a:lnTo>
                    <a:pt x="417" y="1132"/>
                  </a:lnTo>
                  <a:cubicBezTo>
                    <a:pt x="417" y="1132"/>
                    <a:pt x="685" y="358"/>
                    <a:pt x="566" y="150"/>
                  </a:cubicBezTo>
                  <a:cubicBezTo>
                    <a:pt x="477" y="3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61;p51">
              <a:extLst>
                <a:ext uri="{FF2B5EF4-FFF2-40B4-BE49-F238E27FC236}">
                  <a16:creationId xmlns:a16="http://schemas.microsoft.com/office/drawing/2014/main" id="{050218E8-0BD8-AA22-7F01-F5F9A381FE3A}"/>
                </a:ext>
              </a:extLst>
            </p:cNvPr>
            <p:cNvSpPr/>
            <p:nvPr/>
          </p:nvSpPr>
          <p:spPr>
            <a:xfrm>
              <a:off x="4469100" y="1708950"/>
              <a:ext cx="211425" cy="221100"/>
            </a:xfrm>
            <a:custGeom>
              <a:avLst/>
              <a:gdLst/>
              <a:ahLst/>
              <a:cxnLst/>
              <a:rect l="l" t="t" r="r" b="b"/>
              <a:pathLst>
                <a:path w="8457" h="8844" extrusionOk="0">
                  <a:moveTo>
                    <a:pt x="5420" y="1"/>
                  </a:moveTo>
                  <a:cubicBezTo>
                    <a:pt x="5420" y="1"/>
                    <a:pt x="4675" y="1608"/>
                    <a:pt x="4139" y="2323"/>
                  </a:cubicBezTo>
                  <a:cubicBezTo>
                    <a:pt x="2681" y="4258"/>
                    <a:pt x="686" y="6223"/>
                    <a:pt x="447" y="6849"/>
                  </a:cubicBezTo>
                  <a:cubicBezTo>
                    <a:pt x="1" y="7891"/>
                    <a:pt x="1132" y="8843"/>
                    <a:pt x="1132" y="8843"/>
                  </a:cubicBezTo>
                  <a:lnTo>
                    <a:pt x="3455" y="7772"/>
                  </a:lnTo>
                  <a:cubicBezTo>
                    <a:pt x="3455" y="7772"/>
                    <a:pt x="6343" y="6253"/>
                    <a:pt x="7474" y="4586"/>
                  </a:cubicBezTo>
                  <a:cubicBezTo>
                    <a:pt x="8219" y="3454"/>
                    <a:pt x="8457" y="2115"/>
                    <a:pt x="7474" y="1132"/>
                  </a:cubicBezTo>
                  <a:cubicBezTo>
                    <a:pt x="6700" y="358"/>
                    <a:pt x="5420" y="1"/>
                    <a:pt x="5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62;p51">
              <a:extLst>
                <a:ext uri="{FF2B5EF4-FFF2-40B4-BE49-F238E27FC236}">
                  <a16:creationId xmlns:a16="http://schemas.microsoft.com/office/drawing/2014/main" id="{0CE95B43-6AC3-A3FC-0355-9257380F8A85}"/>
                </a:ext>
              </a:extLst>
            </p:cNvPr>
            <p:cNvSpPr/>
            <p:nvPr/>
          </p:nvSpPr>
          <p:spPr>
            <a:xfrm>
              <a:off x="4389475" y="1636925"/>
              <a:ext cx="236725" cy="169550"/>
            </a:xfrm>
            <a:custGeom>
              <a:avLst/>
              <a:gdLst/>
              <a:ahLst/>
              <a:cxnLst/>
              <a:rect l="l" t="t" r="r" b="b"/>
              <a:pathLst>
                <a:path w="9469" h="6782" extrusionOk="0">
                  <a:moveTo>
                    <a:pt x="1057" y="1"/>
                  </a:moveTo>
                  <a:cubicBezTo>
                    <a:pt x="566" y="1"/>
                    <a:pt x="238" y="83"/>
                    <a:pt x="238" y="83"/>
                  </a:cubicBezTo>
                  <a:lnTo>
                    <a:pt x="0" y="529"/>
                  </a:lnTo>
                  <a:cubicBezTo>
                    <a:pt x="0" y="529"/>
                    <a:pt x="596" y="2911"/>
                    <a:pt x="864" y="3596"/>
                  </a:cubicBezTo>
                  <a:cubicBezTo>
                    <a:pt x="1102" y="4281"/>
                    <a:pt x="2114" y="4876"/>
                    <a:pt x="2114" y="4876"/>
                  </a:cubicBezTo>
                  <a:cubicBezTo>
                    <a:pt x="2114" y="4876"/>
                    <a:pt x="3573" y="5025"/>
                    <a:pt x="4258" y="5412"/>
                  </a:cubicBezTo>
                  <a:cubicBezTo>
                    <a:pt x="4943" y="5799"/>
                    <a:pt x="6044" y="6782"/>
                    <a:pt x="6044" y="6782"/>
                  </a:cubicBezTo>
                  <a:cubicBezTo>
                    <a:pt x="6044" y="6782"/>
                    <a:pt x="7027" y="5651"/>
                    <a:pt x="7533" y="4906"/>
                  </a:cubicBezTo>
                  <a:cubicBezTo>
                    <a:pt x="8873" y="4073"/>
                    <a:pt x="9468" y="2882"/>
                    <a:pt x="9468" y="2882"/>
                  </a:cubicBezTo>
                  <a:cubicBezTo>
                    <a:pt x="9468" y="2882"/>
                    <a:pt x="6967" y="2137"/>
                    <a:pt x="6193" y="1899"/>
                  </a:cubicBezTo>
                  <a:cubicBezTo>
                    <a:pt x="5449" y="1631"/>
                    <a:pt x="4168" y="1036"/>
                    <a:pt x="2858" y="410"/>
                  </a:cubicBezTo>
                  <a:cubicBezTo>
                    <a:pt x="2203" y="83"/>
                    <a:pt x="154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63;p51">
              <a:extLst>
                <a:ext uri="{FF2B5EF4-FFF2-40B4-BE49-F238E27FC236}">
                  <a16:creationId xmlns:a16="http://schemas.microsoft.com/office/drawing/2014/main" id="{436B55E3-7EB2-4AAF-EC4B-8D21F1BFE27B}"/>
                </a:ext>
              </a:extLst>
            </p:cNvPr>
            <p:cNvSpPr/>
            <p:nvPr/>
          </p:nvSpPr>
          <p:spPr>
            <a:xfrm>
              <a:off x="4263675" y="1826475"/>
              <a:ext cx="67000" cy="42875"/>
            </a:xfrm>
            <a:custGeom>
              <a:avLst/>
              <a:gdLst/>
              <a:ahLst/>
              <a:cxnLst/>
              <a:rect l="l" t="t" r="r" b="b"/>
              <a:pathLst>
                <a:path w="2680" h="1715" extrusionOk="0">
                  <a:moveTo>
                    <a:pt x="1005" y="1"/>
                  </a:moveTo>
                  <a:cubicBezTo>
                    <a:pt x="758" y="1"/>
                    <a:pt x="526" y="24"/>
                    <a:pt x="387" y="93"/>
                  </a:cubicBezTo>
                  <a:cubicBezTo>
                    <a:pt x="0" y="272"/>
                    <a:pt x="238" y="629"/>
                    <a:pt x="387" y="927"/>
                  </a:cubicBezTo>
                  <a:cubicBezTo>
                    <a:pt x="566" y="1254"/>
                    <a:pt x="864" y="1582"/>
                    <a:pt x="1221" y="1701"/>
                  </a:cubicBezTo>
                  <a:cubicBezTo>
                    <a:pt x="1247" y="1711"/>
                    <a:pt x="1279" y="1715"/>
                    <a:pt x="1314" y="1715"/>
                  </a:cubicBezTo>
                  <a:cubicBezTo>
                    <a:pt x="1722" y="1715"/>
                    <a:pt x="2680" y="1135"/>
                    <a:pt x="2680" y="1135"/>
                  </a:cubicBezTo>
                  <a:lnTo>
                    <a:pt x="2055" y="93"/>
                  </a:lnTo>
                  <a:cubicBezTo>
                    <a:pt x="2055" y="93"/>
                    <a:pt x="1499" y="1"/>
                    <a:pt x="1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64;p51">
              <a:extLst>
                <a:ext uri="{FF2B5EF4-FFF2-40B4-BE49-F238E27FC236}">
                  <a16:creationId xmlns:a16="http://schemas.microsoft.com/office/drawing/2014/main" id="{B6177FB1-86D3-0CCF-BB07-9F03DDD5A69B}"/>
                </a:ext>
              </a:extLst>
            </p:cNvPr>
            <p:cNvSpPr/>
            <p:nvPr/>
          </p:nvSpPr>
          <p:spPr>
            <a:xfrm>
              <a:off x="4305350" y="1646875"/>
              <a:ext cx="139225" cy="216175"/>
            </a:xfrm>
            <a:custGeom>
              <a:avLst/>
              <a:gdLst/>
              <a:ahLst/>
              <a:cxnLst/>
              <a:rect l="l" t="t" r="r" b="b"/>
              <a:pathLst>
                <a:path w="5569" h="8647" extrusionOk="0">
                  <a:moveTo>
                    <a:pt x="3870" y="0"/>
                  </a:moveTo>
                  <a:cubicBezTo>
                    <a:pt x="3689" y="0"/>
                    <a:pt x="3514" y="44"/>
                    <a:pt x="3365" y="131"/>
                  </a:cubicBezTo>
                  <a:cubicBezTo>
                    <a:pt x="2829" y="429"/>
                    <a:pt x="3008" y="1709"/>
                    <a:pt x="3216" y="2752"/>
                  </a:cubicBezTo>
                  <a:cubicBezTo>
                    <a:pt x="3276" y="3079"/>
                    <a:pt x="3573" y="4776"/>
                    <a:pt x="3722" y="5133"/>
                  </a:cubicBezTo>
                  <a:lnTo>
                    <a:pt x="90" y="7337"/>
                  </a:lnTo>
                  <a:cubicBezTo>
                    <a:pt x="1" y="7962"/>
                    <a:pt x="269" y="8379"/>
                    <a:pt x="685" y="8647"/>
                  </a:cubicBezTo>
                  <a:cubicBezTo>
                    <a:pt x="1013" y="8528"/>
                    <a:pt x="2055" y="8141"/>
                    <a:pt x="2918" y="7664"/>
                  </a:cubicBezTo>
                  <a:cubicBezTo>
                    <a:pt x="3841" y="7128"/>
                    <a:pt x="4705" y="6682"/>
                    <a:pt x="5241" y="6354"/>
                  </a:cubicBezTo>
                  <a:cubicBezTo>
                    <a:pt x="5509" y="6205"/>
                    <a:pt x="5568" y="5461"/>
                    <a:pt x="5568" y="4062"/>
                  </a:cubicBezTo>
                  <a:cubicBezTo>
                    <a:pt x="5568" y="3377"/>
                    <a:pt x="5241" y="1144"/>
                    <a:pt x="5032" y="757"/>
                  </a:cubicBezTo>
                  <a:cubicBezTo>
                    <a:pt x="4780" y="252"/>
                    <a:pt x="4305" y="0"/>
                    <a:pt x="3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65;p51">
              <a:extLst>
                <a:ext uri="{FF2B5EF4-FFF2-40B4-BE49-F238E27FC236}">
                  <a16:creationId xmlns:a16="http://schemas.microsoft.com/office/drawing/2014/main" id="{40593416-6B0D-1338-3165-921A8C0DE944}"/>
                </a:ext>
              </a:extLst>
            </p:cNvPr>
            <p:cNvSpPr/>
            <p:nvPr/>
          </p:nvSpPr>
          <p:spPr>
            <a:xfrm>
              <a:off x="4508550" y="1932250"/>
              <a:ext cx="71725" cy="148600"/>
            </a:xfrm>
            <a:custGeom>
              <a:avLst/>
              <a:gdLst/>
              <a:ahLst/>
              <a:cxnLst/>
              <a:rect l="l" t="t" r="r" b="b"/>
              <a:pathLst>
                <a:path w="2869" h="5944" extrusionOk="0">
                  <a:moveTo>
                    <a:pt x="1" y="1"/>
                  </a:moveTo>
                  <a:cubicBezTo>
                    <a:pt x="1" y="1"/>
                    <a:pt x="1519" y="4675"/>
                    <a:pt x="2264" y="5509"/>
                  </a:cubicBezTo>
                  <a:cubicBezTo>
                    <a:pt x="2550" y="5834"/>
                    <a:pt x="2690" y="5944"/>
                    <a:pt x="2747" y="5944"/>
                  </a:cubicBezTo>
                  <a:cubicBezTo>
                    <a:pt x="2868" y="5944"/>
                    <a:pt x="2621" y="5449"/>
                    <a:pt x="2621" y="5449"/>
                  </a:cubicBezTo>
                  <a:cubicBezTo>
                    <a:pt x="2621" y="5449"/>
                    <a:pt x="1132" y="2800"/>
                    <a:pt x="596" y="328"/>
                  </a:cubicBezTo>
                  <a:cubicBezTo>
                    <a:pt x="507" y="20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66;p51">
              <a:extLst>
                <a:ext uri="{FF2B5EF4-FFF2-40B4-BE49-F238E27FC236}">
                  <a16:creationId xmlns:a16="http://schemas.microsoft.com/office/drawing/2014/main" id="{5DDDB364-DD28-9FDA-E0D2-16A7F1BF21FF}"/>
                </a:ext>
              </a:extLst>
            </p:cNvPr>
            <p:cNvSpPr/>
            <p:nvPr/>
          </p:nvSpPr>
          <p:spPr>
            <a:xfrm>
              <a:off x="4469100" y="1885425"/>
              <a:ext cx="179425" cy="250075"/>
            </a:xfrm>
            <a:custGeom>
              <a:avLst/>
              <a:gdLst/>
              <a:ahLst/>
              <a:cxnLst/>
              <a:rect l="l" t="t" r="r" b="b"/>
              <a:pathLst>
                <a:path w="7177" h="10003" extrusionOk="0">
                  <a:moveTo>
                    <a:pt x="2323" y="0"/>
                  </a:moveTo>
                  <a:cubicBezTo>
                    <a:pt x="2028" y="0"/>
                    <a:pt x="1993" y="385"/>
                    <a:pt x="1370" y="385"/>
                  </a:cubicBezTo>
                  <a:cubicBezTo>
                    <a:pt x="537" y="385"/>
                    <a:pt x="1" y="713"/>
                    <a:pt x="1" y="713"/>
                  </a:cubicBezTo>
                  <a:cubicBezTo>
                    <a:pt x="1" y="713"/>
                    <a:pt x="1519" y="2469"/>
                    <a:pt x="2502" y="3690"/>
                  </a:cubicBezTo>
                  <a:cubicBezTo>
                    <a:pt x="3187" y="4524"/>
                    <a:pt x="4378" y="6370"/>
                    <a:pt x="4497" y="6548"/>
                  </a:cubicBezTo>
                  <a:cubicBezTo>
                    <a:pt x="4765" y="6965"/>
                    <a:pt x="4527" y="7590"/>
                    <a:pt x="4199" y="8067"/>
                  </a:cubicBezTo>
                  <a:cubicBezTo>
                    <a:pt x="3871" y="8543"/>
                    <a:pt x="3514" y="8960"/>
                    <a:pt x="3336" y="9288"/>
                  </a:cubicBezTo>
                  <a:cubicBezTo>
                    <a:pt x="3187" y="9615"/>
                    <a:pt x="3455" y="10002"/>
                    <a:pt x="3455" y="10002"/>
                  </a:cubicBezTo>
                  <a:cubicBezTo>
                    <a:pt x="3455" y="10002"/>
                    <a:pt x="4616" y="9675"/>
                    <a:pt x="5182" y="9079"/>
                  </a:cubicBezTo>
                  <a:cubicBezTo>
                    <a:pt x="5722" y="8510"/>
                    <a:pt x="6127" y="7914"/>
                    <a:pt x="6266" y="7914"/>
                  </a:cubicBezTo>
                  <a:cubicBezTo>
                    <a:pt x="6272" y="7914"/>
                    <a:pt x="6278" y="7915"/>
                    <a:pt x="6283" y="7918"/>
                  </a:cubicBezTo>
                  <a:cubicBezTo>
                    <a:pt x="6288" y="7920"/>
                    <a:pt x="6293" y="7921"/>
                    <a:pt x="6299" y="7921"/>
                  </a:cubicBezTo>
                  <a:cubicBezTo>
                    <a:pt x="6459" y="7921"/>
                    <a:pt x="7176" y="7203"/>
                    <a:pt x="7176" y="7203"/>
                  </a:cubicBezTo>
                  <a:cubicBezTo>
                    <a:pt x="7176" y="7203"/>
                    <a:pt x="6611" y="6251"/>
                    <a:pt x="6164" y="5625"/>
                  </a:cubicBezTo>
                  <a:cubicBezTo>
                    <a:pt x="5717" y="5030"/>
                    <a:pt x="4556" y="2707"/>
                    <a:pt x="4080" y="1784"/>
                  </a:cubicBezTo>
                  <a:cubicBezTo>
                    <a:pt x="3604" y="832"/>
                    <a:pt x="3604" y="415"/>
                    <a:pt x="2472" y="28"/>
                  </a:cubicBezTo>
                  <a:cubicBezTo>
                    <a:pt x="2415" y="9"/>
                    <a:pt x="2366" y="0"/>
                    <a:pt x="2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67;p51">
              <a:extLst>
                <a:ext uri="{FF2B5EF4-FFF2-40B4-BE49-F238E27FC236}">
                  <a16:creationId xmlns:a16="http://schemas.microsoft.com/office/drawing/2014/main" id="{78D6C65B-9A29-0B34-4177-A16700F5424E}"/>
                </a:ext>
              </a:extLst>
            </p:cNvPr>
            <p:cNvSpPr/>
            <p:nvPr/>
          </p:nvSpPr>
          <p:spPr>
            <a:xfrm>
              <a:off x="4555450" y="2055075"/>
              <a:ext cx="60325" cy="63300"/>
            </a:xfrm>
            <a:custGeom>
              <a:avLst/>
              <a:gdLst/>
              <a:ahLst/>
              <a:cxnLst/>
              <a:rect l="l" t="t" r="r" b="b"/>
              <a:pathLst>
                <a:path w="2413" h="2532" extrusionOk="0">
                  <a:moveTo>
                    <a:pt x="507" y="1"/>
                  </a:moveTo>
                  <a:lnTo>
                    <a:pt x="1" y="447"/>
                  </a:lnTo>
                  <a:cubicBezTo>
                    <a:pt x="1" y="447"/>
                    <a:pt x="507" y="1013"/>
                    <a:pt x="894" y="1459"/>
                  </a:cubicBezTo>
                  <a:cubicBezTo>
                    <a:pt x="1192" y="1847"/>
                    <a:pt x="1638" y="2531"/>
                    <a:pt x="1638" y="2531"/>
                  </a:cubicBezTo>
                  <a:lnTo>
                    <a:pt x="2412" y="1847"/>
                  </a:lnTo>
                  <a:cubicBezTo>
                    <a:pt x="2412" y="1847"/>
                    <a:pt x="1757" y="298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68;p51">
              <a:extLst>
                <a:ext uri="{FF2B5EF4-FFF2-40B4-BE49-F238E27FC236}">
                  <a16:creationId xmlns:a16="http://schemas.microsoft.com/office/drawing/2014/main" id="{F1E73BBF-93FA-F7B2-FAB8-FF256E7B9A8A}"/>
                </a:ext>
              </a:extLst>
            </p:cNvPr>
            <p:cNvSpPr/>
            <p:nvPr/>
          </p:nvSpPr>
          <p:spPr>
            <a:xfrm>
              <a:off x="4380525" y="1616175"/>
              <a:ext cx="108700" cy="40025"/>
            </a:xfrm>
            <a:custGeom>
              <a:avLst/>
              <a:gdLst/>
              <a:ahLst/>
              <a:cxnLst/>
              <a:rect l="l" t="t" r="r" b="b"/>
              <a:pathLst>
                <a:path w="4348" h="1601" extrusionOk="0">
                  <a:moveTo>
                    <a:pt x="1488" y="1"/>
                  </a:moveTo>
                  <a:cubicBezTo>
                    <a:pt x="670" y="1"/>
                    <a:pt x="1" y="645"/>
                    <a:pt x="1" y="645"/>
                  </a:cubicBezTo>
                  <a:cubicBezTo>
                    <a:pt x="1" y="645"/>
                    <a:pt x="1" y="920"/>
                    <a:pt x="826" y="920"/>
                  </a:cubicBezTo>
                  <a:cubicBezTo>
                    <a:pt x="901" y="920"/>
                    <a:pt x="983" y="918"/>
                    <a:pt x="1073" y="913"/>
                  </a:cubicBezTo>
                  <a:cubicBezTo>
                    <a:pt x="1089" y="912"/>
                    <a:pt x="1105" y="912"/>
                    <a:pt x="1122" y="912"/>
                  </a:cubicBezTo>
                  <a:cubicBezTo>
                    <a:pt x="1873" y="912"/>
                    <a:pt x="2488" y="1568"/>
                    <a:pt x="3216" y="1598"/>
                  </a:cubicBezTo>
                  <a:cubicBezTo>
                    <a:pt x="3241" y="1600"/>
                    <a:pt x="3265" y="1601"/>
                    <a:pt x="3289" y="1601"/>
                  </a:cubicBezTo>
                  <a:cubicBezTo>
                    <a:pt x="3959" y="1601"/>
                    <a:pt x="4348" y="824"/>
                    <a:pt x="4348" y="824"/>
                  </a:cubicBezTo>
                  <a:lnTo>
                    <a:pt x="4348" y="824"/>
                  </a:lnTo>
                  <a:cubicBezTo>
                    <a:pt x="4348" y="824"/>
                    <a:pt x="4080" y="974"/>
                    <a:pt x="3808" y="974"/>
                  </a:cubicBezTo>
                  <a:cubicBezTo>
                    <a:pt x="3717" y="974"/>
                    <a:pt x="3626" y="957"/>
                    <a:pt x="3544" y="913"/>
                  </a:cubicBezTo>
                  <a:cubicBezTo>
                    <a:pt x="3246" y="764"/>
                    <a:pt x="2621" y="168"/>
                    <a:pt x="1728" y="20"/>
                  </a:cubicBezTo>
                  <a:cubicBezTo>
                    <a:pt x="1647" y="7"/>
                    <a:pt x="156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 descr="图片包含 地图&#10;&#10;描述已自动生成">
            <a:extLst>
              <a:ext uri="{FF2B5EF4-FFF2-40B4-BE49-F238E27FC236}">
                <a16:creationId xmlns:a16="http://schemas.microsoft.com/office/drawing/2014/main" id="{849B09D1-1491-C1DF-D551-93E9B425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98" y="62593"/>
            <a:ext cx="5189308" cy="50183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1F8B-B331-A23A-0F2A-56E7C6F91867}"/>
              </a:ext>
            </a:extLst>
          </p:cNvPr>
          <p:cNvSpPr txBox="1"/>
          <p:nvPr/>
        </p:nvSpPr>
        <p:spPr>
          <a:xfrm>
            <a:off x="96794" y="228600"/>
            <a:ext cx="392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/>
              <a:t>Figure 2 : Speed at 10s over Condition</a:t>
            </a:r>
            <a:endParaRPr kumimoji="1" lang="zh-CN" altLang="en-US" sz="1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8128D4-B5D6-61F9-E8BF-1597192BB5CB}"/>
              </a:ext>
            </a:extLst>
          </p:cNvPr>
          <p:cNvSpPr txBox="1"/>
          <p:nvPr/>
        </p:nvSpPr>
        <p:spPr>
          <a:xfrm>
            <a:off x="426132" y="947057"/>
            <a:ext cx="31024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FT : Fast and SY: Sloppy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Violin: Distribution of Peak Speed via Certain Course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Boxplot: Median of Peak Speed via Certain Course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Median speed on sloppy court is higher than fast court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Distinguish excellent racers from avg.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585806"/>
      </p:ext>
    </p:extLst>
  </p:cSld>
  <p:clrMapOvr>
    <a:masterClrMapping/>
  </p:clrMapOvr>
</p:sld>
</file>

<file path=ppt/theme/theme1.xml><?xml version="1.0" encoding="utf-8"?>
<a:theme xmlns:a="http://schemas.openxmlformats.org/drawingml/2006/main" name="Horse Infographics by Slidesgo">
  <a:themeElements>
    <a:clrScheme name="Simple Light">
      <a:dk1>
        <a:srgbClr val="191919"/>
      </a:dk1>
      <a:lt1>
        <a:srgbClr val="FFFFFF"/>
      </a:lt1>
      <a:dk2>
        <a:srgbClr val="706F6F"/>
      </a:dk2>
      <a:lt2>
        <a:srgbClr val="E0E0E0"/>
      </a:lt2>
      <a:accent1>
        <a:srgbClr val="E24840"/>
      </a:accent1>
      <a:accent2>
        <a:srgbClr val="128999"/>
      </a:accent2>
      <a:accent3>
        <a:srgbClr val="FFB443"/>
      </a:accent3>
      <a:accent4>
        <a:srgbClr val="993917"/>
      </a:accent4>
      <a:accent5>
        <a:srgbClr val="66260F"/>
      </a:accent5>
      <a:accent6>
        <a:srgbClr val="F3DBC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470</Words>
  <Application>Microsoft Macintosh PowerPoint</Application>
  <PresentationFormat>On-screen Show (16:9)</PresentationFormat>
  <Paragraphs>104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Fira Sans Extra Condensed SemiBold</vt:lpstr>
      <vt:lpstr>Fira Sans Extra Condensed;600</vt:lpstr>
      <vt:lpstr>Arial</vt:lpstr>
      <vt:lpstr>Bebas Neue</vt:lpstr>
      <vt:lpstr>Calibri</vt:lpstr>
      <vt:lpstr>Helvetica Neue</vt:lpstr>
      <vt:lpstr>Roboto</vt:lpstr>
      <vt:lpstr>Horse Infographics by Slidesgo</vt:lpstr>
      <vt:lpstr>Win In a Horse Race</vt:lpstr>
      <vt:lpstr>CONTENTS</vt:lpstr>
      <vt:lpstr>Introduction and Overview </vt:lpstr>
      <vt:lpstr>History of horse racing</vt:lpstr>
      <vt:lpstr>Introduction of variable</vt:lpstr>
      <vt:lpstr>Data Preparation</vt:lpstr>
      <vt:lpstr>Figures</vt:lpstr>
      <vt:lpstr>PowerPoint Presentation</vt:lpstr>
      <vt:lpstr>PowerPoint Presentation</vt:lpstr>
      <vt:lpstr>Figure3-Relationship between weight carried and ranking</vt:lpstr>
      <vt:lpstr>Figure4-Results of the top ten jockeys(by course type)</vt:lpstr>
      <vt:lpstr>Figure5- Results of the top ten jockeys(by race type)</vt:lpstr>
      <vt:lpstr>Figure6- Results of the top ten jockeys(by track condition)</vt:lpstr>
      <vt:lpstr>Conclusion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 In a Horse Race</dc:title>
  <cp:lastModifiedBy>Han Yuan</cp:lastModifiedBy>
  <cp:revision>26</cp:revision>
  <dcterms:modified xsi:type="dcterms:W3CDTF">2022-10-11T15:11:52Z</dcterms:modified>
</cp:coreProperties>
</file>