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719"/>
  </p:normalViewPr>
  <p:slideViewPr>
    <p:cSldViewPr snapToGrid="0">
      <p:cViewPr varScale="1">
        <p:scale>
          <a:sx n="113" d="100"/>
          <a:sy n="113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D773-0BF0-2CC7-6607-CC69DEC1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26DF-F71B-75DD-30CA-6EF2B2BB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vs. </a:t>
            </a:r>
            <a:r>
              <a:rPr lang="en-US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What tokenizer used in the example?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code example 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word? (Jacob, token improvement)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Jocob</a:t>
            </a:r>
            <a:r>
              <a:rPr lang="en-US" dirty="0"/>
              <a:t> chapter 16 on </a:t>
            </a:r>
            <a:r>
              <a:rPr lang="en-US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440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(Jacob, token improvement)</vt:lpstr>
      <vt:lpstr>PowerPoint Presentation</vt:lpstr>
      <vt:lpstr>PowerPoint Presentation</vt:lpstr>
      <vt:lpstr>Presence vs.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47</cp:revision>
  <dcterms:created xsi:type="dcterms:W3CDTF">2023-01-11T19:36:13Z</dcterms:created>
  <dcterms:modified xsi:type="dcterms:W3CDTF">2023-03-07T01:38:15Z</dcterms:modified>
</cp:coreProperties>
</file>