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13"/>
  </p:notesMasterIdLst>
  <p:sldIdLst>
    <p:sldId id="256" r:id="rId2"/>
    <p:sldId id="1927" r:id="rId3"/>
    <p:sldId id="1929" r:id="rId4"/>
    <p:sldId id="1931" r:id="rId5"/>
    <p:sldId id="1932" r:id="rId6"/>
    <p:sldId id="1933" r:id="rId7"/>
    <p:sldId id="1935" r:id="rId8"/>
    <p:sldId id="1934" r:id="rId9"/>
    <p:sldId id="1936" r:id="rId10"/>
    <p:sldId id="1937" r:id="rId11"/>
    <p:sldId id="19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6327"/>
  </p:normalViewPr>
  <p:slideViewPr>
    <p:cSldViewPr snapToGrid="0">
      <p:cViewPr varScale="1">
        <p:scale>
          <a:sx n="96" d="100"/>
          <a:sy n="96" d="100"/>
        </p:scale>
        <p:origin x="192" y="760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8: Text classification review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2603-0116-3238-A08A-9A3169E1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(or general)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97BD-4525-F3D8-DE67-37AEC586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will see that major part of text classification is on data preparation thanks to deep learning platform</a:t>
            </a:r>
          </a:p>
          <a:p>
            <a:r>
              <a:rPr lang="en-US" sz="2800" dirty="0"/>
              <a:t>You have to think 3 steps at least</a:t>
            </a:r>
          </a:p>
          <a:p>
            <a:pPr lvl="1"/>
            <a:r>
              <a:rPr lang="en-US" sz="2400" dirty="0"/>
              <a:t>Validation method</a:t>
            </a:r>
          </a:p>
          <a:p>
            <a:pPr lvl="2"/>
            <a:r>
              <a:rPr lang="en-US" sz="2000" dirty="0"/>
              <a:t>how to split data?</a:t>
            </a:r>
          </a:p>
          <a:p>
            <a:pPr lvl="1"/>
            <a:r>
              <a:rPr lang="en-US" sz="2400" dirty="0"/>
              <a:t>Normalization</a:t>
            </a:r>
          </a:p>
          <a:p>
            <a:pPr lvl="2"/>
            <a:r>
              <a:rPr lang="en-US" sz="2000" dirty="0"/>
              <a:t>Data!</a:t>
            </a:r>
          </a:p>
          <a:p>
            <a:pPr lvl="1"/>
            <a:r>
              <a:rPr lang="en-US" sz="2400" dirty="0"/>
              <a:t>Vocabulary </a:t>
            </a:r>
          </a:p>
          <a:p>
            <a:pPr marL="54864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77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309D-E9FB-D500-E372-B9B19275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C1FE-C1E5-8481-5222-217099BA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9C46-C809-9DDE-E1D5-B088C454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5736-F7E3-C565-E2A8-17EF866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The non-linearity of the network, as well as the ability to easily integrate pre-trained word embeddings, often lead to superior classification accuracy</a:t>
            </a:r>
            <a:r>
              <a:rPr lang="en-US" sz="2400" dirty="0"/>
              <a:t> – Yoav Goldberg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8A5-485C-678B-A225-E0C3058A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Convolution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5E7-7F93-641F-3107-4BE2B61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However, you will see that the model with pre-trained embedding in homework 5 perform worse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not because the embedding, but because the modeling choice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far, the NNs considered have all been fully connected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Certainly imagine doing a forward pass where a linear unit feeds its output to only some of the next layer’s units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One specially case of partially connected NNs is convolutional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22511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Consider image classification task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Fully connected model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Absolute value of light intensities at global level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Hardly make sense in general</a:t>
            </a:r>
          </a:p>
          <a:p>
            <a:pPr lvl="2">
              <a:lnSpc>
                <a:spcPct val="200000"/>
              </a:lnSpc>
            </a:pPr>
            <a:r>
              <a:rPr lang="en-US" sz="2200" dirty="0"/>
              <a:t>Differences in pixel values at local level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600" dirty="0"/>
              <a:t>CNN is in essence a feature-extracting model</a:t>
            </a:r>
          </a:p>
          <a:p>
            <a:pPr lvl="2"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08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Despite little tuning of hyperparameters, a simple CNN with one layer of convolution performs remarkably well. Our results add to the well-established evidence that unsupervised pre-training of word vectors is an important ingredient in deep learning for NLP – Yoon Kim</a:t>
            </a:r>
          </a:p>
        </p:txBody>
      </p:sp>
    </p:spTree>
    <p:extLst>
      <p:ext uri="{BB962C8B-B14F-4D97-AF65-F5344CB8AC3E}">
        <p14:creationId xmlns:p14="http://schemas.microsoft.com/office/powerpoint/2010/main" val="263834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C08-DDF0-20B0-AE5E-624943B2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348"/>
            <a:ext cx="10058400" cy="55758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can get good results for document classification with a single layer CNN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 filter in a Convolutional Neural Network (CNN) is a small-sized matrix that is used to perform the convolution operation on an input image or feature map.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convolution operation involves sliding the filter over the input data, performing element-wise multiplication between the filter and the overlapping portion of the input, and then summing up the results to produce an output feature map.</a:t>
            </a:r>
          </a:p>
        </p:txBody>
      </p:sp>
    </p:spTree>
    <p:extLst>
      <p:ext uri="{BB962C8B-B14F-4D97-AF65-F5344CB8AC3E}">
        <p14:creationId xmlns:p14="http://schemas.microsoft.com/office/powerpoint/2010/main" val="8073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D134942-6697-F5D4-99C8-9B2CECA1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07" y="835439"/>
            <a:ext cx="9361041" cy="4051300"/>
          </a:xfrm>
        </p:spPr>
      </p:pic>
    </p:spTree>
    <p:extLst>
      <p:ext uri="{BB962C8B-B14F-4D97-AF65-F5344CB8AC3E}">
        <p14:creationId xmlns:p14="http://schemas.microsoft.com/office/powerpoint/2010/main" val="425217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Some hyperparameters matter more than others when tuning a convolutional neural network on your document classification problem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Unfortunately, a downside to CNN-based models - even simple ones - is that they require practitioners to specify the exact model architecture to be used and to set the accompanying hyperparameters.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2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B8A2-11BA-14B9-503A-B9D6C7A9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5130"/>
            <a:ext cx="10058400" cy="5377070"/>
          </a:xfrm>
        </p:spPr>
        <p:txBody>
          <a:bodyPr>
            <a:normAutofit/>
          </a:bodyPr>
          <a:lstStyle/>
          <a:p>
            <a:r>
              <a:rPr lang="en-US" sz="2800" dirty="0"/>
              <a:t>Using IMDB movie review data, let’s see all the necessary steps for CNN classification</a:t>
            </a:r>
          </a:p>
          <a:p>
            <a:r>
              <a:rPr lang="en-US" sz="2800" dirty="0"/>
              <a:t>Good for review what we have learned and check where CNN could be used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64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3259</TotalTime>
  <Words>392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BUS 243</vt:lpstr>
      <vt:lpstr>PowerPoint Presentation</vt:lpstr>
      <vt:lpstr>Convolution Neural 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(or general) pipeline</vt:lpstr>
      <vt:lpstr>Data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140</cp:revision>
  <dcterms:created xsi:type="dcterms:W3CDTF">2023-05-26T09:04:50Z</dcterms:created>
  <dcterms:modified xsi:type="dcterms:W3CDTF">2023-08-05T18:40:45Z</dcterms:modified>
</cp:coreProperties>
</file>