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75"/>
    <p:restoredTop sz="94693"/>
  </p:normalViewPr>
  <p:slideViewPr>
    <p:cSldViewPr snapToGrid="0">
      <p:cViewPr>
        <p:scale>
          <a:sx n="100" d="100"/>
          <a:sy n="100" d="100"/>
        </p:scale>
        <p:origin x="1008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62D5C-E428-DA43-AA54-C279CF805B17}" type="datetimeFigureOut">
              <a:rPr lang="en-US" smtClean="0"/>
              <a:t>3/14/23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8F85B-63EA-4646-99A1-442886E31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2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9BCC-BA13-0158-D2F7-20545A1E4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E48E0-83C6-D004-650E-1532D9E0A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DB09-D9C9-8D7A-41BF-E1B3DBCE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D599-26A2-DD04-BA01-99FD4731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D726-22B1-FC06-7BE6-E91E741C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5835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296C-F832-104C-9C5D-01439BDD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263E9-96B1-566C-37F9-52A6BCCCB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51EC6-45E9-73AD-E515-AC287F26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A92E-5332-A25D-2C76-BFD99C11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34EB1-13A9-3376-BBA8-641C411B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2B926-AC9D-2574-46AA-09DC011EE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9C62F-64B6-9930-15F8-B2696BC1A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F4A02-11C0-E210-528A-551444DB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6A60-707F-20DD-5631-B71E021F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64438-5162-7994-47F4-B73CADD6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7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941E-156E-DAA3-C363-CA6DC09B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43D0-C7FE-74CC-3D8B-0D44C0381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9C940-5DF4-2EFA-354D-AB46F017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9F047-5B61-4C51-DA58-8F79AB28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C999-BAD5-0C75-FE5F-506177EF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3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382E-CF5C-DD51-BCE5-F091BA8B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93EF9-C60C-8A80-465B-D6164E46F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11C0-4375-E8A9-B9EA-0A0D5FBB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F6FB-6E7F-BBAE-19DC-0EB641BF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B8EB8-AD58-5E71-69F8-79E230B9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6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7CD0-B8CF-0F3D-92A1-D2C2F6BE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1B19-5154-9524-1233-BD8524F8B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7CC44-5CF3-DA73-043B-9991048C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DABE-97A2-6C6F-3BCD-7E9F1AA8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3/14/23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3DB11-BF00-2E54-2F70-EEA6149A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D8A7A-BFF0-EA2A-15EE-21866AD2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D0B1-22DE-DB60-30BF-29EC3F43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585E9-5086-B93F-FC3B-AF7BBCCD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3806C-7236-29B1-C8BF-57B0CDA82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4A62D-AC3B-04BF-4B3C-209D9BD47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3CE7C-22CA-E939-35D1-86A5BDC13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10000-023E-D0FD-99FB-0A5FC865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3/14/23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FDAF0-0ABD-31C6-DFC1-095C7309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08140-E9D4-EBBD-FE75-FC98E8E1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3312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3885-619E-74A3-E3D3-54A950B8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E6316-4C6A-649C-B20F-0DD31AE2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5AE71-E6E4-E207-6E86-91A394ED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908EE-0DD3-EDB9-01CC-1D197059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5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CE5A0-C17B-7CDB-6E56-BF52EAFC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4578A-88B9-A8FF-70BA-B31928053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0DE96-AB3D-691C-956B-AB0C6E4C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05AA-3E2E-2BA7-F826-36D18F14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1A4D-80BB-CEF0-2D63-E733719AA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ACE58-2BBF-734D-1F18-47F856A94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C3EEB-E218-6079-884A-AFC20C9D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C5187-6B61-52A2-F2A8-A8E369CA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C97FA-EBC3-CDAA-C1A3-B04E814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8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CB84-3525-0086-6B20-68F1E93A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61600-8B2A-A32D-24CC-E3F7821C0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441E-B284-DE7C-6B10-8E9E119DA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8B2BE-0756-1B81-9A1A-8E5A944D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D51B7-79CA-9ED3-CB00-3FA61C98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7449F-4B76-5209-B441-F30DC6C8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2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16BC9-EB24-62BC-BC86-D56124E8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BB6F-28EC-D344-B1BC-3DBE8591A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FB6B7-D905-B752-F5D1-93FA98FF7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3/14/23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2BDCA-FAC8-4F63-248B-AF8924B1C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E4CF3-4E69-7DDC-3953-A0370C20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7546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726E-DEBA-04C2-69D8-CFBD2E475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69286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sz="3000" b="1" dirty="0"/>
              <a:t>Introduction to </a:t>
            </a:r>
            <a:br>
              <a:rPr lang="en-US" sz="3000" b="1" dirty="0"/>
            </a:br>
            <a:r>
              <a:rPr lang="en-US" sz="3000" b="1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2692B-40B0-9DB2-02C0-9526E5230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BUS 243 F: Spring 2023</a:t>
            </a:r>
          </a:p>
          <a:p>
            <a:pPr algn="l"/>
            <a:r>
              <a:rPr lang="en-US" dirty="0" err="1"/>
              <a:t>Yeabin</a:t>
            </a:r>
            <a:r>
              <a:rPr lang="en-US" dirty="0"/>
              <a:t> Moon</a:t>
            </a:r>
          </a:p>
          <a:p>
            <a:pPr algn="l"/>
            <a:r>
              <a:rPr lang="en-US" dirty="0"/>
              <a:t>Lecture 3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18E3BCE-AC9F-B895-35E7-26EFFA6BA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3" r="23534" b="-1"/>
          <a:stretch/>
        </p:blipFill>
        <p:spPr>
          <a:xfrm>
            <a:off x="6495393" y="10"/>
            <a:ext cx="569660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8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8ED0-5BF7-FAD9-4F6B-3AA912AA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Vector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A1869-F76B-98FE-2D8D-A74A2EE9F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Vectors are the primary building blocks of linear algebra, or vector algebra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Python Tuples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tuple is a collection which is ordered and unchangeable</a:t>
            </a:r>
          </a:p>
          <a:p>
            <a:pPr>
              <a:lnSpc>
                <a:spcPct val="150000"/>
              </a:lnSpc>
            </a:pPr>
            <a:r>
              <a:rPr lang="en-US" dirty="0"/>
              <a:t>Order means there is a particular direction of a vector and possible to measure the distance between vectors</a:t>
            </a:r>
          </a:p>
          <a:p>
            <a:pPr>
              <a:lnSpc>
                <a:spcPct val="150000"/>
              </a:lnSpc>
            </a:pPr>
            <a:r>
              <a:rPr lang="en-US" dirty="0"/>
              <a:t>What’s the meaning of dimensionality?</a:t>
            </a:r>
          </a:p>
        </p:txBody>
      </p:sp>
    </p:spTree>
    <p:extLst>
      <p:ext uri="{BB962C8B-B14F-4D97-AF65-F5344CB8AC3E}">
        <p14:creationId xmlns:p14="http://schemas.microsoft.com/office/powerpoint/2010/main" val="2125140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5F520-2485-8B2E-92C5-FA25812B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What can we tell about the following 3 </a:t>
            </a:r>
            <a:r>
              <a:rPr lang="en-US" sz="4000" b="1" dirty="0" err="1"/>
              <a:t>vecs</a:t>
            </a:r>
            <a:r>
              <a:rPr lang="en-US" sz="4000" b="1" dirty="0"/>
              <a:t>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B2EF3-BDE9-508D-4F42-EC9B4A0190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321" y="1825625"/>
            <a:ext cx="535735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131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A15F-263A-E574-790E-8F332C51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Dimensionality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CF7E2-B0A8-CB47-27BF-9B1D0D4ED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dimensionality means more information</a:t>
            </a:r>
          </a:p>
          <a:p>
            <a:r>
              <a:rPr lang="en-US" dirty="0"/>
              <a:t>The linear algebra all works out the same!</a:t>
            </a:r>
          </a:p>
          <a:p>
            <a:r>
              <a:rPr lang="en-US" dirty="0"/>
              <a:t>You might need more computing power as the dimensionality grows</a:t>
            </a:r>
          </a:p>
          <a:p>
            <a:pPr lvl="1"/>
            <a:r>
              <a:rPr lang="en-US" dirty="0"/>
              <a:t>Curse of dimensionality issues</a:t>
            </a:r>
          </a:p>
          <a:p>
            <a:r>
              <a:rPr lang="en-US" dirty="0"/>
              <a:t>For a natural language document vector space, the dimensionality of your vector space is the count of the number of distinct words that appear in the entire corpus</a:t>
            </a:r>
          </a:p>
          <a:p>
            <a:r>
              <a:rPr lang="en-US" dirty="0"/>
              <a:t>You can then describe each document within this </a:t>
            </a:r>
            <a:r>
              <a:rPr lang="en-US" i="1" dirty="0"/>
              <a:t>K</a:t>
            </a:r>
            <a:r>
              <a:rPr lang="en-US" dirty="0"/>
              <a:t>-dimensional vector space by a </a:t>
            </a:r>
            <a:r>
              <a:rPr lang="en-US" i="1" dirty="0"/>
              <a:t>K</a:t>
            </a:r>
            <a:r>
              <a:rPr lang="en-US" dirty="0"/>
              <a:t>-dimensional vector</a:t>
            </a:r>
          </a:p>
        </p:txBody>
      </p:sp>
    </p:spTree>
    <p:extLst>
      <p:ext uri="{BB962C8B-B14F-4D97-AF65-F5344CB8AC3E}">
        <p14:creationId xmlns:p14="http://schemas.microsoft.com/office/powerpoint/2010/main" val="4124720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1806-BD3F-2216-67F8-9148E299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Vector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AC9C1-71C3-85FC-F40E-5097547D9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you have a representation of each document and know they share a common space, you have a path to compare them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CF495C-B2EC-83A2-4266-769E3FE19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0" y="2597150"/>
            <a:ext cx="4633621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363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AA65-34D8-D582-3852-1DF657AA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199D3D-A456-07B5-6FB9-F1FE6C37DA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Two vectors are </a:t>
                </a:r>
                <a:r>
                  <a:rPr lang="en-US" i="1" dirty="0"/>
                  <a:t>similar</a:t>
                </a:r>
                <a:r>
                  <a:rPr lang="en-US" dirty="0"/>
                  <a:t> if they share similar direction</a:t>
                </a:r>
              </a:p>
              <a:p>
                <a:pPr lvl="1"/>
                <a:r>
                  <a:rPr lang="en-US" dirty="0"/>
                  <a:t>What’s the meaning of longer vector?</a:t>
                </a:r>
              </a:p>
              <a:p>
                <a:r>
                  <a:rPr lang="en-US" dirty="0"/>
                  <a:t>You’d like your estimate of document similarity to find use of the same words about the same number of times in similar proportions</a:t>
                </a:r>
              </a:p>
              <a:p>
                <a:r>
                  <a:rPr lang="en-US" dirty="0"/>
                  <a:t>This accurate estimate would give you confidence that the documents they represent are probably talking about similar things</a:t>
                </a:r>
              </a:p>
              <a:p>
                <a:pPr lvl="1"/>
                <a:r>
                  <a:rPr lang="en-US" dirty="0"/>
                  <a:t>You’re right. Keep your doubt aside for now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199D3D-A456-07B5-6FB9-F1FE6C37DA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084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C7AFE-C5C1-1C2B-89CC-DC22DCD9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Cosine Similarity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D572820-B66E-0929-BC17-ED48BE871C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139" y="1825625"/>
            <a:ext cx="541772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972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4BAA-BDCC-2659-A0ED-75D4709D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Cosine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1BD4AD-D66D-BCE5-FC7C-80C16F0231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The range of cosine values is between -1 and 1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It’s the cosine of the angle between these two vectors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It gives you a value for how much the vectors point in the same direction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represents the documents are using similar words in similar proportion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The documents whose document vectors are close to each other are likely talking about the same thing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represents two vectors that share no components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For NLP TF vectors, this situation occurs only if the two documents share no words in common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1BD4AD-D66D-BCE5-FC7C-80C16F0231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653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5547-6D95-5B35-72B1-E0795808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Assumptions?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8753D-949A-4C9D-0B1C-613F0D012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 do we need to assume to conclude the meaning of cosine values?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They just use either completely same (different) words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What about synonyms and antonyms?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Hard to infer semantics or meanings in general</a:t>
            </a:r>
          </a:p>
          <a:p>
            <a:pPr>
              <a:lnSpc>
                <a:spcPct val="150000"/>
              </a:lnSpc>
            </a:pPr>
            <a:r>
              <a:rPr lang="en-US" dirty="0"/>
              <a:t>A cosine similarity of -1 represents two vectors that are anti-similar, completely opposite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Impossible for TF since every component should be non-negative values</a:t>
            </a:r>
          </a:p>
        </p:txBody>
      </p:sp>
    </p:spTree>
    <p:extLst>
      <p:ext uri="{BB962C8B-B14F-4D97-AF65-F5344CB8AC3E}">
        <p14:creationId xmlns:p14="http://schemas.microsoft.com/office/powerpoint/2010/main" val="1017227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6569-A7F2-3DFF-172D-01BEAFD3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Zipf’s</a:t>
            </a:r>
            <a:r>
              <a:rPr lang="en-US" sz="4000" b="1" dirty="0"/>
              <a:t>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DA8AF-72E3-6F91-6EC4-0DF1F7BEE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2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3038-B613-94E1-5953-9852B0A3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Meaning of relative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8670A-E3E9-260A-D201-ED81AD13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Bag-of-words representation has a lot of interesting applications</a:t>
            </a:r>
          </a:p>
          <a:p>
            <a:pPr>
              <a:lnSpc>
                <a:spcPct val="150000"/>
              </a:lnSpc>
            </a:pPr>
            <a:r>
              <a:rPr lang="en-US" dirty="0"/>
              <a:t>Now we are going to consider the counts in relation to the rest of the documents</a:t>
            </a:r>
          </a:p>
          <a:p>
            <a:pPr>
              <a:lnSpc>
                <a:spcPct val="150000"/>
              </a:lnSpc>
            </a:pPr>
            <a:r>
              <a:rPr lang="en-US" dirty="0"/>
              <a:t>Careful on the readings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Note that the TF-IDF representation is not an improvement from the BOW representation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They are different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Also, it is not certain that whether TF-IDF represents the meaning of words</a:t>
            </a:r>
          </a:p>
        </p:txBody>
      </p:sp>
    </p:spTree>
    <p:extLst>
      <p:ext uri="{BB962C8B-B14F-4D97-AF65-F5344CB8AC3E}">
        <p14:creationId xmlns:p14="http://schemas.microsoft.com/office/powerpoint/2010/main" val="160874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4DE7-EBA3-8B0B-946B-0E54D840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Popular representation?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53CF-6845-14BA-8E32-2F231DF4E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TF-IDF stands for </a:t>
            </a:r>
            <a:r>
              <a:rPr lang="en-US" b="1" dirty="0"/>
              <a:t>t</a:t>
            </a:r>
            <a:r>
              <a:rPr lang="en-US" dirty="0"/>
              <a:t>erm </a:t>
            </a:r>
            <a:r>
              <a:rPr lang="en-US" b="1" dirty="0"/>
              <a:t>f</a:t>
            </a:r>
            <a:r>
              <a:rPr lang="en-US" dirty="0"/>
              <a:t>requency times </a:t>
            </a:r>
            <a:r>
              <a:rPr lang="en-US" b="1" dirty="0"/>
              <a:t>i</a:t>
            </a:r>
            <a:r>
              <a:rPr lang="en-US" dirty="0"/>
              <a:t>nverse </a:t>
            </a:r>
            <a:r>
              <a:rPr lang="en-US" b="1" dirty="0"/>
              <a:t>d</a:t>
            </a:r>
            <a:r>
              <a:rPr lang="en-US" dirty="0"/>
              <a:t>ocument </a:t>
            </a:r>
            <a:r>
              <a:rPr lang="en-US" b="1" dirty="0"/>
              <a:t>f</a:t>
            </a:r>
            <a:r>
              <a:rPr lang="en-US" dirty="0"/>
              <a:t>requency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Term frequencies are the counts of each word in a document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Inverse document frequency means that you’ll divide each of those word counts by the number of documents in which the word occurs</a:t>
            </a:r>
          </a:p>
          <a:p>
            <a:pPr>
              <a:lnSpc>
                <a:spcPct val="150000"/>
              </a:lnSpc>
            </a:pPr>
            <a:r>
              <a:rPr lang="en-US" dirty="0"/>
              <a:t>Popular representation of the text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Not much popular in the front end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Somewhat overrated, need to have a discussion</a:t>
            </a:r>
          </a:p>
        </p:txBody>
      </p:sp>
    </p:spTree>
    <p:extLst>
      <p:ext uri="{BB962C8B-B14F-4D97-AF65-F5344CB8AC3E}">
        <p14:creationId xmlns:p14="http://schemas.microsoft.com/office/powerpoint/2010/main" val="2219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2026-5359-5507-8C27-A8B58E4B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613C0-1027-B706-DF69-13655DE7F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Vector representation of the text based on the frequency of each word in the given text</a:t>
            </a:r>
          </a:p>
          <a:p>
            <a:pPr>
              <a:lnSpc>
                <a:spcPct val="200000"/>
              </a:lnSpc>
            </a:pPr>
            <a:r>
              <a:rPr lang="en-US" dirty="0"/>
              <a:t>Assume that the more times a word occurs, the more meaning it must contribute to that document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Each word has some innate sentiment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Idea of text classification based on BOW representation</a:t>
            </a:r>
          </a:p>
          <a:p>
            <a:pPr>
              <a:lnSpc>
                <a:spcPct val="200000"/>
              </a:lnSpc>
            </a:pPr>
            <a:r>
              <a:rPr lang="en-US" dirty="0"/>
              <a:t>The main question is whether we need to normalize the counts</a:t>
            </a:r>
          </a:p>
          <a:p>
            <a:pPr>
              <a:lnSpc>
                <a:spcPct val="200000"/>
              </a:lnSpc>
            </a:pPr>
            <a:r>
              <a:rPr lang="en-US" dirty="0"/>
              <a:t>Let’s see the first example code</a:t>
            </a:r>
          </a:p>
        </p:txBody>
      </p:sp>
    </p:spTree>
    <p:extLst>
      <p:ext uri="{BB962C8B-B14F-4D97-AF65-F5344CB8AC3E}">
        <p14:creationId xmlns:p14="http://schemas.microsoft.com/office/powerpoint/2010/main" val="196569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75DA-AC72-502B-0DF2-BD3424287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0.1818?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3E75D-34AF-CA13-AF56-7275B52CA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What does this number mean?</a:t>
            </a:r>
          </a:p>
          <a:p>
            <a:pPr>
              <a:lnSpc>
                <a:spcPct val="200000"/>
              </a:lnSpc>
            </a:pPr>
            <a:r>
              <a:rPr lang="en-US" dirty="0"/>
              <a:t>Sentence: </a:t>
            </a:r>
            <a:r>
              <a:rPr lang="en-US" i="1" dirty="0"/>
              <a:t>The faster Harry got to the store, the faster Harry, the faster, would get home.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`Harry’ used twice (after case folding)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The number of unique tokens is 11</a:t>
            </a:r>
          </a:p>
          <a:p>
            <a:pPr>
              <a:lnSpc>
                <a:spcPct val="200000"/>
              </a:lnSpc>
            </a:pPr>
            <a:r>
              <a:rPr lang="en-US" dirty="0"/>
              <a:t>Not clear why do we ever need the normalization</a:t>
            </a:r>
          </a:p>
          <a:p>
            <a:pPr>
              <a:lnSpc>
                <a:spcPct val="200000"/>
              </a:lnSpc>
            </a:pPr>
            <a:r>
              <a:rPr lang="en-US" dirty="0"/>
              <a:t>Worse yet, why do we need the number of unique tokens as the normalizer (denominator)?</a:t>
            </a:r>
          </a:p>
          <a:p>
            <a:pPr>
              <a:lnSpc>
                <a:spcPct val="200000"/>
              </a:lnSpc>
            </a:pPr>
            <a:r>
              <a:rPr lang="en-US" dirty="0"/>
              <a:t>Not exactly sure of the meaning of 0.1818</a:t>
            </a:r>
          </a:p>
        </p:txBody>
      </p:sp>
    </p:spTree>
    <p:extLst>
      <p:ext uri="{BB962C8B-B14F-4D97-AF65-F5344CB8AC3E}">
        <p14:creationId xmlns:p14="http://schemas.microsoft.com/office/powerpoint/2010/main" val="453286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F5A0-8CED-EABF-CE1A-F8EDAB54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Textbook example: why “temper” it 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C95B-FC29-FEB4-F454-D24B2191C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TF(“dog,” document A) = 3/30 = .1</a:t>
            </a:r>
          </a:p>
          <a:p>
            <a:pPr>
              <a:lnSpc>
                <a:spcPct val="150000"/>
              </a:lnSpc>
            </a:pPr>
            <a:r>
              <a:rPr lang="en-US" dirty="0"/>
              <a:t>TF(“dog,” document B) = 100/580000 = .00017</a:t>
            </a:r>
          </a:p>
          <a:p>
            <a:pPr>
              <a:lnSpc>
                <a:spcPct val="150000"/>
              </a:lnSpc>
            </a:pPr>
            <a:r>
              <a:rPr lang="en-US" dirty="0"/>
              <a:t>What’s the meaning of TF(“dog,” document A), 0.1?</a:t>
            </a:r>
          </a:p>
          <a:p>
            <a:pPr>
              <a:lnSpc>
                <a:spcPct val="150000"/>
              </a:lnSpc>
            </a:pPr>
            <a:r>
              <a:rPr lang="en-US" dirty="0"/>
              <a:t>I see the reasoning behind the normalization</a:t>
            </a:r>
          </a:p>
          <a:p>
            <a:pPr>
              <a:lnSpc>
                <a:spcPct val="150000"/>
              </a:lnSpc>
            </a:pPr>
            <a:r>
              <a:rPr lang="en-US" dirty="0"/>
              <a:t>But still not clear why do we need the unique tokens in the previous example</a:t>
            </a:r>
          </a:p>
          <a:p>
            <a:pPr>
              <a:lnSpc>
                <a:spcPct val="150000"/>
              </a:lnSpc>
            </a:pPr>
            <a:r>
              <a:rPr lang="en-US" dirty="0"/>
              <a:t>Am I too picky?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6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851C-4B0A-9726-CE28-2E1AE1C7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What are we missing?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DF093-0EA8-A90D-2FA1-6C230EA3C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/>
              <a:t>For a long text, the normalized count of a word would mean more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The Dog example would make sense</a:t>
            </a:r>
          </a:p>
          <a:p>
            <a:pPr>
              <a:lnSpc>
                <a:spcPct val="160000"/>
              </a:lnSpc>
            </a:pPr>
            <a:r>
              <a:rPr lang="en-US" dirty="0"/>
              <a:t>Not just conceptually, the calculation result (term frequency) would be robust 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Normalizer: the number of tokens used vs. the number of unique tokens used</a:t>
            </a:r>
          </a:p>
          <a:p>
            <a:pPr lvl="2">
              <a:lnSpc>
                <a:spcPct val="160000"/>
              </a:lnSpc>
            </a:pPr>
            <a:r>
              <a:rPr lang="en-US" dirty="0"/>
              <a:t>Strong assumption?</a:t>
            </a:r>
          </a:p>
          <a:p>
            <a:pPr>
              <a:lnSpc>
                <a:spcPct val="160000"/>
              </a:lnSpc>
            </a:pPr>
            <a:r>
              <a:rPr lang="en-US" dirty="0"/>
              <a:t>However, for a short text, each approach would result in very different outcomes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Think about tokenizers</a:t>
            </a:r>
          </a:p>
          <a:p>
            <a:pPr>
              <a:lnSpc>
                <a:spcPct val="160000"/>
              </a:lnSpc>
            </a:pPr>
            <a:r>
              <a:rPr lang="en-US" dirty="0"/>
              <a:t>For most NLP applications, there would be no definitive formula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More important thing is to understand the concepts</a:t>
            </a:r>
          </a:p>
          <a:p>
            <a:pPr>
              <a:lnSpc>
                <a:spcPct val="160000"/>
              </a:lnSpc>
            </a:pPr>
            <a:r>
              <a:rPr lang="en-US" dirty="0"/>
              <a:t>Let’s see Kite example in the code</a:t>
            </a:r>
          </a:p>
        </p:txBody>
      </p:sp>
    </p:spTree>
    <p:extLst>
      <p:ext uri="{BB962C8B-B14F-4D97-AF65-F5344CB8AC3E}">
        <p14:creationId xmlns:p14="http://schemas.microsoft.com/office/powerpoint/2010/main" val="183688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2DD6-9568-5F9E-8015-E8B5EF56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What are we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9CAFE-0389-B83D-22F7-2848FFB64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document_vectors</a:t>
            </a:r>
            <a:r>
              <a:rPr lang="en-US" dirty="0"/>
              <a:t> is the python list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Each item is the Ordered dictionary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Data type is in fact not very important here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Let’s interpret each item</a:t>
            </a:r>
          </a:p>
          <a:p>
            <a:pPr>
              <a:lnSpc>
                <a:spcPct val="150000"/>
              </a:lnSpc>
            </a:pPr>
            <a:r>
              <a:rPr lang="en-US" dirty="0"/>
              <a:t>What’s the denominator?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Does it make sense to you?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Why not using the number of unique tokens in the corresponding sentence?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Why not using the number of every tokens?</a:t>
            </a:r>
          </a:p>
        </p:txBody>
      </p:sp>
    </p:spTree>
    <p:extLst>
      <p:ext uri="{BB962C8B-B14F-4D97-AF65-F5344CB8AC3E}">
        <p14:creationId xmlns:p14="http://schemas.microsoft.com/office/powerpoint/2010/main" val="11593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0320-3873-0AF2-2912-B6D0A0B2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Understanding the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8DD26-7CDB-D63D-F271-9C75A78BE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Each of your three document vectors will need to have 18 values, even if the document for that vector doesn’t contain all 18 words in your lexicon</a:t>
            </a:r>
          </a:p>
          <a:p>
            <a:pPr>
              <a:lnSpc>
                <a:spcPct val="150000"/>
              </a:lnSpc>
            </a:pPr>
            <a:r>
              <a:rPr lang="en-US" dirty="0"/>
              <a:t>Each token is assigned a </a:t>
            </a:r>
            <a:r>
              <a:rPr lang="en-US" i="1" dirty="0"/>
              <a:t>slot</a:t>
            </a:r>
            <a:r>
              <a:rPr lang="en-US" dirty="0"/>
              <a:t> in your vectors corresponding to its position in your lexicon</a:t>
            </a:r>
          </a:p>
          <a:p>
            <a:pPr>
              <a:lnSpc>
                <a:spcPct val="150000"/>
              </a:lnSpc>
            </a:pPr>
            <a:r>
              <a:rPr lang="en-US" dirty="0"/>
              <a:t>You have three vectors, one for each document. So what? What can you do with them?</a:t>
            </a:r>
          </a:p>
        </p:txBody>
      </p:sp>
    </p:spTree>
    <p:extLst>
      <p:ext uri="{BB962C8B-B14F-4D97-AF65-F5344CB8AC3E}">
        <p14:creationId xmlns:p14="http://schemas.microsoft.com/office/powerpoint/2010/main" val="421017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1910</TotalTime>
  <Words>991</Words>
  <Application>Microsoft Macintosh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Introduction to  Natural Language Processing</vt:lpstr>
      <vt:lpstr>Meaning of relative counts</vt:lpstr>
      <vt:lpstr>Popular representation?</vt:lpstr>
      <vt:lpstr>Assumption</vt:lpstr>
      <vt:lpstr>0.1818?</vt:lpstr>
      <vt:lpstr>Textbook example: why “temper” it all?</vt:lpstr>
      <vt:lpstr>What are we missing?</vt:lpstr>
      <vt:lpstr>What are we doing?</vt:lpstr>
      <vt:lpstr>Understanding the construction</vt:lpstr>
      <vt:lpstr>Vector spaces</vt:lpstr>
      <vt:lpstr>What can we tell about the following 3 vecs?</vt:lpstr>
      <vt:lpstr>Dimensionality</vt:lpstr>
      <vt:lpstr>Vector algebra</vt:lpstr>
      <vt:lpstr>Similarity</vt:lpstr>
      <vt:lpstr>Cosine Similarity</vt:lpstr>
      <vt:lpstr>Cosine representation</vt:lpstr>
      <vt:lpstr>Assumptions?</vt:lpstr>
      <vt:lpstr>Zipf’s Law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Yeabin Moon</dc:creator>
  <cp:lastModifiedBy>Yeabin Moon</cp:lastModifiedBy>
  <cp:revision>97</cp:revision>
  <dcterms:created xsi:type="dcterms:W3CDTF">2023-01-11T19:36:13Z</dcterms:created>
  <dcterms:modified xsi:type="dcterms:W3CDTF">2023-03-14T21:53:40Z</dcterms:modified>
</cp:coreProperties>
</file>