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3" r:id="rId6"/>
    <p:sldId id="260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0"/>
    <p:restoredTop sz="94719"/>
  </p:normalViewPr>
  <p:slideViewPr>
    <p:cSldViewPr snapToGrid="0">
      <p:cViewPr varScale="1">
        <p:scale>
          <a:sx n="116" d="100"/>
          <a:sy n="116" d="100"/>
        </p:scale>
        <p:origin x="22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2D5C-E428-DA43-AA54-C279CF805B17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8F85B-63EA-4646-99A1-442886E31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2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9BCC-BA13-0158-D2F7-20545A1E4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E48E0-83C6-D004-650E-1532D9E0A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DB09-D9C9-8D7A-41BF-E1B3DBCE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D599-26A2-DD04-BA01-99FD4731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D726-22B1-FC06-7BE6-E91E741C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835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296C-F832-104C-9C5D-01439BDD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263E9-96B1-566C-37F9-52A6BCCCB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51EC6-45E9-73AD-E515-AC287F26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A92E-5332-A25D-2C76-BFD99C11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4EB1-13A9-3376-BBA8-641C411B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2B926-AC9D-2574-46AA-09DC011EE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9C62F-64B6-9930-15F8-B2696BC1A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4A02-11C0-E210-528A-551444DB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6A60-707F-20DD-5631-B71E021F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4438-5162-7994-47F4-B73CADD6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7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941E-156E-DAA3-C363-CA6DC09B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43D0-C7FE-74CC-3D8B-0D44C0381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9C940-5DF4-2EFA-354D-AB46F017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9F047-5B61-4C51-DA58-8F79AB28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C999-BAD5-0C75-FE5F-506177EF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3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382E-CF5C-DD51-BCE5-F091BA8B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93EF9-C60C-8A80-465B-D6164E46F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11C0-4375-E8A9-B9EA-0A0D5FBB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F6FB-6E7F-BBAE-19DC-0EB641BF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B8EB8-AD58-5E71-69F8-79E230B9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7CD0-B8CF-0F3D-92A1-D2C2F6BE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1B19-5154-9524-1233-BD8524F8B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7CC44-5CF3-DA73-043B-9991048C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DABE-97A2-6C6F-3BCD-7E9F1AA8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3DB11-BF00-2E54-2F70-EEA6149A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D8A7A-BFF0-EA2A-15EE-21866AD2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D0B1-22DE-DB60-30BF-29EC3F43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585E9-5086-B93F-FC3B-AF7BBCCD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3806C-7236-29B1-C8BF-57B0CDA82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4A62D-AC3B-04BF-4B3C-209D9BD47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3CE7C-22CA-E939-35D1-86A5BDC13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10000-023E-D0FD-99FB-0A5FC865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FDAF0-0ABD-31C6-DFC1-095C7309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08140-E9D4-EBBD-FE75-FC98E8E1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3312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3885-619E-74A3-E3D3-54A950B8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E6316-4C6A-649C-B20F-0DD31AE2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5AE71-E6E4-E207-6E86-91A394ED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908EE-0DD3-EDB9-01CC-1D197059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CE5A0-C17B-7CDB-6E56-BF52EAFC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4578A-88B9-A8FF-70BA-B3192805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0DE96-AB3D-691C-956B-AB0C6E4C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05AA-3E2E-2BA7-F826-36D18F14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1A4D-80BB-CEF0-2D63-E733719AA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ACE58-2BBF-734D-1F18-47F856A94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C3EEB-E218-6079-884A-AFC20C9D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C5187-6B61-52A2-F2A8-A8E369CA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C97FA-EBC3-CDAA-C1A3-B04E814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8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CB84-3525-0086-6B20-68F1E93A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61600-8B2A-A32D-24CC-E3F7821C0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441E-B284-DE7C-6B10-8E9E119DA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B2BE-0756-1B81-9A1A-8E5A944D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D51B7-79CA-9ED3-CB00-3FA61C98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7449F-4B76-5209-B441-F30DC6C8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2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16BC9-EB24-62BC-BC86-D56124E8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BB6F-28EC-D344-B1BC-3DBE8591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FB6B7-D905-B752-F5D1-93FA98FF7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3/6/23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BDCA-FAC8-4F63-248B-AF8924B1C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E4CF3-4E69-7DDC-3953-A0370C20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546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726E-DEBA-04C2-69D8-CFBD2E475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69286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sz="3000" b="1" dirty="0"/>
              <a:t>Introduction to </a:t>
            </a:r>
            <a:br>
              <a:rPr lang="en-US" sz="3000" b="1" dirty="0"/>
            </a:br>
            <a:r>
              <a:rPr lang="en-US" sz="3000" b="1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692B-40B0-9DB2-02C0-9526E5230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BUS 243 F: Spring 2023</a:t>
            </a:r>
          </a:p>
          <a:p>
            <a:pPr algn="l"/>
            <a:r>
              <a:rPr lang="en-US" dirty="0" err="1"/>
              <a:t>Yeabin</a:t>
            </a:r>
            <a:r>
              <a:rPr lang="en-US" dirty="0"/>
              <a:t> Moon</a:t>
            </a:r>
          </a:p>
          <a:p>
            <a:pPr algn="l"/>
            <a:r>
              <a:rPr lang="en-US" dirty="0"/>
              <a:t>Lecture 2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18E3BCE-AC9F-B895-35E7-26EFFA6BA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3" r="23534" b="-1"/>
          <a:stretch/>
        </p:blipFill>
        <p:spPr>
          <a:xfrm>
            <a:off x="6495393" y="10"/>
            <a:ext cx="569660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8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13E6-163B-0373-07C9-874A38FF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BFD2-1F3B-49D1-CFF9-F3AF413BD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5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D773-0BF0-2CC7-6607-CC69DEC1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926DF-F71B-75DD-30CA-6EF2B2BB1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62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B03F-971E-FF64-71EA-0F702882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Presence vs. </a:t>
            </a:r>
            <a:r>
              <a:rPr lang="en-US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1CB3-1470-228F-F3C4-530F2391E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3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CD9D-F2C8-A602-4C9D-6FE2535D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Text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DEEC80-4573-D0D1-3636-4824AF13B6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We begin with the problem of text classification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Given a text document, assign it a discrete label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the set of possible labels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Text classification has many applications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Spam filtering, open-ended survey analysis, health records analysis, etc.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It involves a number of design decisions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decision is sometimes clear from the mathematics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Other decisions are more subtle, arising only in the low-level “plumbing” code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dirty="0"/>
                  <a:t>How to process raw data</a:t>
                </a:r>
              </a:p>
              <a:p>
                <a:pPr lvl="1">
                  <a:lnSpc>
                    <a:spcPct val="150000"/>
                  </a:lnSpc>
                </a:pPr>
                <a:endParaRPr lang="en-US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DEEC80-4573-D0D1-3636-4824AF13B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60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24CA-BEB6-9E5A-11A6-8081C17F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Goal of the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B21D8-A8C4-EFA1-8AA0-E0100005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a numerical representation of text</a:t>
            </a:r>
          </a:p>
          <a:p>
            <a:pPr lvl="1"/>
            <a:r>
              <a:rPr lang="en-US" dirty="0"/>
              <a:t>One-hot vectors</a:t>
            </a:r>
          </a:p>
          <a:p>
            <a:pPr lvl="1"/>
            <a:r>
              <a:rPr lang="en-US" dirty="0"/>
              <a:t>Bag-of-words representation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0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8D8C-F447-D114-78FA-982884A7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Some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42753-CC91-FE8F-2FE8-2D4FB031E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Tokenization is a particular kind of document segmentation</a:t>
            </a:r>
          </a:p>
          <a:p>
            <a:pPr lvl="1"/>
            <a:r>
              <a:rPr lang="en-US" dirty="0"/>
              <a:t>Break up text into smaller chunks</a:t>
            </a:r>
          </a:p>
          <a:p>
            <a:pPr lvl="1"/>
            <a:r>
              <a:rPr lang="en-US" dirty="0"/>
              <a:t>Document → paragraphs → sentences → phrases → tokens</a:t>
            </a:r>
          </a:p>
          <a:p>
            <a:r>
              <a:rPr lang="en-US" dirty="0"/>
              <a:t>Tokenization is the first step in an NLP pipeline</a:t>
            </a:r>
          </a:p>
          <a:p>
            <a:pPr lvl="1"/>
            <a:r>
              <a:rPr lang="en-US" dirty="0"/>
              <a:t>turns an unstructured string (text document) into a numerical data structure suitable for machine learning</a:t>
            </a:r>
          </a:p>
          <a:p>
            <a:r>
              <a:rPr lang="en-US" dirty="0"/>
              <a:t>The distribution of tokens can be used directly </a:t>
            </a:r>
          </a:p>
          <a:p>
            <a:pPr lvl="1"/>
            <a:r>
              <a:rPr lang="en-US" dirty="0"/>
              <a:t>Counts imply the meanings</a:t>
            </a:r>
          </a:p>
          <a:p>
            <a:r>
              <a:rPr lang="en-US" dirty="0"/>
              <a:t>They also used in a ml pipeline as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5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AF4E-B6C4-C4B4-711A-D4448DD5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Terminology alert: one-hot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66EE-5918-0AFC-6464-10EB17806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sz="3600" dirty="0"/>
              <a:t>One-hot vectors representation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Definition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Characteristics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What tokenizer used in the example?</a:t>
            </a:r>
          </a:p>
          <a:p>
            <a:pPr>
              <a:lnSpc>
                <a:spcPct val="170000"/>
              </a:lnSpc>
            </a:pPr>
            <a:r>
              <a:rPr lang="en-US" sz="3600" dirty="0"/>
              <a:t>This representation of a sentence in one-hot word vectors retains all the detail, grammar, and order of the original sentence.</a:t>
            </a:r>
          </a:p>
        </p:txBody>
      </p:sp>
    </p:spTree>
    <p:extLst>
      <p:ext uri="{BB962C8B-B14F-4D97-AF65-F5344CB8AC3E}">
        <p14:creationId xmlns:p14="http://schemas.microsoft.com/office/powerpoint/2010/main" val="208416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8042-8EE1-8DA4-ED68-F6C4DC3D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Need another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6768D-88C2-4475-DAB4-87748943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What’s the downside?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Storing all those zeros, and trying to remember the order of the words in all your documents, doesn’t make much sense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You’d like to compress your document down to a single vector rather than a big table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Trade-off: need to give up something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We will revisit this representation later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Essential input for CNN (Convolution Neural net)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24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A301-156D-01D1-D49C-6507CF63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Bag of words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27EF5-F256-A6E0-7D27-51A502757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 common approach is to use a column vector of word counts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0,1,1,0,13,…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count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length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set of possible words in the vocabulary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a vector, but it is often called a </a:t>
                </a:r>
                <a:r>
                  <a:rPr lang="en-US" b="1" dirty="0"/>
                  <a:t>bag of words</a:t>
                </a:r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Includes only information about the count of each word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NOT the order in which the words appear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Ignore grammar, sentence boundaries, paragraphs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27EF5-F256-A6E0-7D27-51A502757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b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75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7A86-1EA9-0273-E66E-9BA1F4F2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BOW: Everything but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428E7-2CDE-2E9D-40D4-4CB984C3C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BOW model is surprisingly effective for text classification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If you see the word </a:t>
            </a:r>
            <a:r>
              <a:rPr lang="en-US" i="1" dirty="0"/>
              <a:t>whale</a:t>
            </a:r>
            <a:r>
              <a:rPr lang="en-US" dirty="0"/>
              <a:t> in a document, is it fiction or nonfiction?</a:t>
            </a:r>
          </a:p>
          <a:p>
            <a:pPr>
              <a:lnSpc>
                <a:spcPct val="150000"/>
              </a:lnSpc>
            </a:pPr>
            <a:r>
              <a:rPr lang="en-US" dirty="0"/>
              <a:t>For many labeling problems, individual words can be strong predictors</a:t>
            </a:r>
          </a:p>
          <a:p>
            <a:pPr>
              <a:lnSpc>
                <a:spcPct val="150000"/>
              </a:lnSpc>
            </a:pPr>
            <a:r>
              <a:rPr lang="en-US" dirty="0"/>
              <a:t>Let’s see the code example </a:t>
            </a:r>
          </a:p>
        </p:txBody>
      </p:sp>
    </p:spTree>
    <p:extLst>
      <p:ext uri="{BB962C8B-B14F-4D97-AF65-F5344CB8AC3E}">
        <p14:creationId xmlns:p14="http://schemas.microsoft.com/office/powerpoint/2010/main" val="86224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9954-0430-4CB4-0EA0-E6E52F61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word? (Jacob, token improvement)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F3168-40FB-E4F6-E97F-6CBD5E00F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7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</TotalTime>
  <Words>434</Words>
  <Application>Microsoft Macintosh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Introduction to  Natural Language Processing</vt:lpstr>
      <vt:lpstr>Text Classification</vt:lpstr>
      <vt:lpstr>Goal of the lecture</vt:lpstr>
      <vt:lpstr>Some keywords</vt:lpstr>
      <vt:lpstr>Terminology alert: one-hot vectors</vt:lpstr>
      <vt:lpstr>Need another approach</vt:lpstr>
      <vt:lpstr>Bag of words</vt:lpstr>
      <vt:lpstr>BOW: Everything but words</vt:lpstr>
      <vt:lpstr>What is a word? (Jacob, token improvement)</vt:lpstr>
      <vt:lpstr>PowerPoint Presentation</vt:lpstr>
      <vt:lpstr>PowerPoint Presentation</vt:lpstr>
      <vt:lpstr>Presence vs. count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Yeabin Moon</dc:creator>
  <cp:lastModifiedBy>Yeabin Moon</cp:lastModifiedBy>
  <cp:revision>46</cp:revision>
  <dcterms:created xsi:type="dcterms:W3CDTF">2023-01-11T19:36:13Z</dcterms:created>
  <dcterms:modified xsi:type="dcterms:W3CDTF">2023-03-07T00:14:46Z</dcterms:modified>
</cp:coreProperties>
</file>