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5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752"/>
    <p:restoredTop sz="94693"/>
  </p:normalViewPr>
  <p:slideViewPr>
    <p:cSldViewPr snapToGrid="0">
      <p:cViewPr>
        <p:scale>
          <a:sx n="100" d="100"/>
          <a:sy n="100" d="100"/>
        </p:scale>
        <p:origin x="144" y="1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062D5C-E428-DA43-AA54-C279CF805B17}" type="datetimeFigureOut">
              <a:rPr lang="en-US" smtClean="0"/>
              <a:t>3/14/23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18F85B-63EA-4646-99A1-442886E31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429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29BCC-BA13-0158-D2F7-20545A1E41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AE48E0-83C6-D004-650E-1532D9E0A8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31DB09-D9C9-8D7A-41BF-E1B3DBCEB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3/14/23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1AD599-26A2-DD04-BA01-99FD47312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A3D726-22B1-FC06-7BE6-E91E741C5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758350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6296C-F832-104C-9C5D-01439BDD9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1263E9-96B1-566C-37F9-52A6BCCCB8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951EC6-45E9-73AD-E515-AC287F266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3/14/23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48A92E-5332-A25D-2C76-BFD99C11A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B34EB1-13A9-3376-BBA8-641C411B2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97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F2B926-AC9D-2574-46AA-09DC011EE3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99C62F-64B6-9930-15F8-B2696BC1A5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0F4A02-11C0-E210-528A-551444DBB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3/14/23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DF6A60-707F-20DD-5631-B71E021FA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364438-5162-7994-47F4-B73CADD64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271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5941E-156E-DAA3-C363-CA6DC09BD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AF43D0-C7FE-74CC-3D8B-0D44C0381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89C940-5DF4-2EFA-354D-AB46F017A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3/14/23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C9F047-5B61-4C51-DA58-8F79AB28D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5BC999-BAD5-0C75-FE5F-506177EF8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836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7382E-CF5C-DD51-BCE5-F091BA8BA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093EF9-C60C-8A80-465B-D6164E46FA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311C0-4375-E8A9-B9EA-0A0D5FBB0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3/14/23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3F6FB-6E7F-BBAE-19DC-0EB641BF0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DB8EB8-AD58-5E71-69F8-79E230B97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767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47CD0-B8CF-0F3D-92A1-D2C2F6BEF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AB1B19-5154-9524-1233-BD8524F8BE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A7CC44-5CF3-DA73-043B-9991048C5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E0DABE-97A2-6C6F-3BCD-7E9F1AA8C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3/14/23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A3DB11-BF00-2E54-2F70-EEA6149A5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5D8A7A-BFF0-EA2A-15EE-21866AD2C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41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8D0B1-22DE-DB60-30BF-29EC3F43A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4585E9-5086-B93F-FC3B-AF7BBCCDB5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B3806C-7236-29B1-C8BF-57B0CDA821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A4A62D-AC3B-04BF-4B3C-209D9BD479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E3CE7C-22CA-E939-35D1-86A5BDC13B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A10000-023E-D0FD-99FB-0A5FC865C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3/14/23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CFDAF0-0ABD-31C6-DFC1-095C73098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508140-E9D4-EBBD-FE75-FC98E8E14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633124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23885-619E-74A3-E3D3-54A950B8B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2E6316-4C6A-649C-B20F-0DD31AE24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3/14/23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85AE71-E6E4-E207-6E86-91A394EDD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0908EE-0DD3-EDB9-01CC-1D1970592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659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8CE5A0-C17B-7CDB-6E56-BF52EAFC7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3/14/23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44578A-88B9-A8FF-70BA-B31928053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10DE96-AB3D-691C-956B-AB0C6E4CE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526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A05AA-3E2E-2BA7-F826-36D18F144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981A4D-80BB-CEF0-2D63-E733719AA3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1ACE58-2BBF-734D-1F18-47F856A943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2C3EEB-E218-6079-884A-AFC20C9D2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3/14/23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0C5187-6B61-52A2-F2A8-A8E369CA0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6C97FA-EBC3-CDAA-C1A3-B04E81480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483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9CB84-3525-0086-6B20-68F1E93AA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961600-8B2A-A32D-24CC-E3F7821C02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CD441E-B284-DE7C-6B10-8E9E119DA3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28B2BE-0756-1B81-9A1A-8E5A944D2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3/14/23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2D51B7-79CA-9ED3-CB00-3FA61C987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77449F-4B76-5209-B441-F30DC6C83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520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B16BC9-EB24-62BC-BC86-D56124E82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30BB6F-28EC-D344-B1BC-3DBE8591AA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7FB6B7-D905-B752-F5D1-93FA98FF76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3F9AFA87-1417-4992-ABD9-27C3BC8CC883}" type="datetimeFigureOut">
              <a:rPr lang="en-US" smtClean="0"/>
              <a:pPr algn="r"/>
              <a:t>3/14/23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B2BDCA-FAC8-4F63-248B-AF8924B1C4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5E4CF3-4E69-7DDC-3953-A0370C20C2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675466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77" r:id="rId2"/>
    <p:sldLayoutId id="2147483778" r:id="rId3"/>
    <p:sldLayoutId id="2147483779" r:id="rId4"/>
    <p:sldLayoutId id="2147483780" r:id="rId5"/>
    <p:sldLayoutId id="2147483781" r:id="rId6"/>
    <p:sldLayoutId id="2147483782" r:id="rId7"/>
    <p:sldLayoutId id="2147483783" r:id="rId8"/>
    <p:sldLayoutId id="2147483784" r:id="rId9"/>
    <p:sldLayoutId id="2147483785" r:id="rId10"/>
    <p:sldLayoutId id="214748378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3726E-DEBA-04C2-69D8-CFBD2E4752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743804"/>
            <a:ext cx="4692869" cy="3793482"/>
          </a:xfrm>
        </p:spPr>
        <p:txBody>
          <a:bodyPr anchor="ctr">
            <a:normAutofit/>
          </a:bodyPr>
          <a:lstStyle/>
          <a:p>
            <a:pPr algn="l"/>
            <a:r>
              <a:rPr lang="en-US" sz="3000" b="1" dirty="0"/>
              <a:t>Introduction to </a:t>
            </a:r>
            <a:br>
              <a:rPr lang="en-US" sz="3000" b="1" dirty="0"/>
            </a:br>
            <a:r>
              <a:rPr lang="en-US" sz="3000" b="1" dirty="0"/>
              <a:t>Natural Language Processing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82692B-40B0-9DB2-02C0-9526E52304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691564"/>
            <a:ext cx="4102609" cy="1422631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BUS 243 F: Spring 2023</a:t>
            </a:r>
          </a:p>
          <a:p>
            <a:pPr algn="l"/>
            <a:r>
              <a:rPr lang="en-US" dirty="0" err="1"/>
              <a:t>Yeabin</a:t>
            </a:r>
            <a:r>
              <a:rPr lang="en-US" dirty="0"/>
              <a:t> Moon</a:t>
            </a:r>
          </a:p>
          <a:p>
            <a:pPr algn="l"/>
            <a:r>
              <a:rPr lang="en-US" dirty="0"/>
              <a:t>Lecture 3</a:t>
            </a:r>
          </a:p>
        </p:txBody>
      </p:sp>
      <p:pic>
        <p:nvPicPr>
          <p:cNvPr id="4" name="Picture 3" descr="Triangular abstract background">
            <a:extLst>
              <a:ext uri="{FF2B5EF4-FFF2-40B4-BE49-F238E27FC236}">
                <a16:creationId xmlns:a16="http://schemas.microsoft.com/office/drawing/2014/main" id="{618E3BCE-AC9F-B895-35E7-26EFFA6BAE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863" r="23534" b="-1"/>
          <a:stretch/>
        </p:blipFill>
        <p:spPr>
          <a:xfrm>
            <a:off x="6495393" y="10"/>
            <a:ext cx="5696607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0828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18ED0-5BF7-FAD9-4F6B-3AA912AAB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Vector spaces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A1869-F76B-98FE-2D8D-A74A2EE9F5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Vectors are the primary building blocks of linear algebra, or vector algebra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Python Tuples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A tuple is a collection which is ordered and unchangeable</a:t>
            </a:r>
          </a:p>
          <a:p>
            <a:pPr>
              <a:lnSpc>
                <a:spcPct val="150000"/>
              </a:lnSpc>
            </a:pPr>
            <a:r>
              <a:rPr lang="en-US" dirty="0"/>
              <a:t>Order means there is a particular direction of a vector and possible to measure the distance between vectors</a:t>
            </a:r>
          </a:p>
          <a:p>
            <a:pPr>
              <a:lnSpc>
                <a:spcPct val="150000"/>
              </a:lnSpc>
            </a:pPr>
            <a:r>
              <a:rPr lang="en-US" dirty="0"/>
              <a:t>What’s the meaning of dimensionality?</a:t>
            </a:r>
          </a:p>
        </p:txBody>
      </p:sp>
    </p:spTree>
    <p:extLst>
      <p:ext uri="{BB962C8B-B14F-4D97-AF65-F5344CB8AC3E}">
        <p14:creationId xmlns:p14="http://schemas.microsoft.com/office/powerpoint/2010/main" val="21251400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5F520-2485-8B2E-92C5-FA25812B3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What can we tell about the following 3 </a:t>
            </a:r>
            <a:r>
              <a:rPr lang="en-US" sz="4000" b="1" dirty="0" err="1"/>
              <a:t>vecs</a:t>
            </a:r>
            <a:r>
              <a:rPr lang="en-US" sz="4000" b="1" dirty="0"/>
              <a:t>?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94B2EF3-BDE9-508D-4F42-EC9B4A01909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7321" y="1825625"/>
            <a:ext cx="5357357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71310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AA15F-263A-E574-790E-8F332C51C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Dimensionality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CF7E2-B0A8-CB47-27BF-9B1D0D4ED3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More dimensionality means more information</a:t>
            </a:r>
          </a:p>
          <a:p>
            <a:r>
              <a:rPr lang="en-US" dirty="0"/>
              <a:t>The linear algebra all works out the same!</a:t>
            </a:r>
          </a:p>
          <a:p>
            <a:r>
              <a:rPr lang="en-US" dirty="0"/>
              <a:t>You might need more computing power as the dimensionality grows</a:t>
            </a:r>
          </a:p>
          <a:p>
            <a:pPr lvl="1"/>
            <a:r>
              <a:rPr lang="en-US" dirty="0"/>
              <a:t>Curse of dimensionality issues</a:t>
            </a:r>
          </a:p>
          <a:p>
            <a:r>
              <a:rPr lang="en-US"/>
              <a:t>For a natural language document vector space, the dimensionality of your vector space is the count of the number of distinct words that appear in the entire corpus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720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D3038-B613-94E1-5953-9852B0A3E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Meaning of relative counts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F8670A-E3E9-260A-D201-ED81AD1323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Bag-of-words representation has a lot of interesting applications</a:t>
            </a:r>
          </a:p>
          <a:p>
            <a:pPr>
              <a:lnSpc>
                <a:spcPct val="150000"/>
              </a:lnSpc>
            </a:pPr>
            <a:r>
              <a:rPr lang="en-US" dirty="0"/>
              <a:t>Now we are going to consider the counts in relation to the rest of the documents</a:t>
            </a:r>
          </a:p>
          <a:p>
            <a:pPr>
              <a:lnSpc>
                <a:spcPct val="150000"/>
              </a:lnSpc>
            </a:pPr>
            <a:r>
              <a:rPr lang="en-US" dirty="0"/>
              <a:t>Careful on the readings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Note that the TF-IDF representation is not an improvement from the BOW representation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They are different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Also, it is not certain that whether TF-IDF represents the meaning of words</a:t>
            </a:r>
          </a:p>
        </p:txBody>
      </p:sp>
    </p:spTree>
    <p:extLst>
      <p:ext uri="{BB962C8B-B14F-4D97-AF65-F5344CB8AC3E}">
        <p14:creationId xmlns:p14="http://schemas.microsoft.com/office/powerpoint/2010/main" val="1608744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4DE7-EBA3-8B0B-946B-0E54D840E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Popular representation?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1953CF-6845-14BA-8E32-2F231DF4E3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TF-IDF stands for </a:t>
            </a:r>
            <a:r>
              <a:rPr lang="en-US" b="1" dirty="0"/>
              <a:t>t</a:t>
            </a:r>
            <a:r>
              <a:rPr lang="en-US" dirty="0"/>
              <a:t>erm </a:t>
            </a:r>
            <a:r>
              <a:rPr lang="en-US" b="1" dirty="0"/>
              <a:t>f</a:t>
            </a:r>
            <a:r>
              <a:rPr lang="en-US" dirty="0"/>
              <a:t>requency times </a:t>
            </a:r>
            <a:r>
              <a:rPr lang="en-US" b="1" dirty="0"/>
              <a:t>i</a:t>
            </a:r>
            <a:r>
              <a:rPr lang="en-US" dirty="0"/>
              <a:t>nverse </a:t>
            </a:r>
            <a:r>
              <a:rPr lang="en-US" b="1" dirty="0"/>
              <a:t>d</a:t>
            </a:r>
            <a:r>
              <a:rPr lang="en-US" dirty="0"/>
              <a:t>ocument </a:t>
            </a:r>
            <a:r>
              <a:rPr lang="en-US" b="1" dirty="0"/>
              <a:t>f</a:t>
            </a:r>
            <a:r>
              <a:rPr lang="en-US" dirty="0"/>
              <a:t>requency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Term frequencies are the counts of each word in a document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Inverse document frequency means that you’ll divide each of those word counts by the number of documents in which the word occurs</a:t>
            </a:r>
          </a:p>
          <a:p>
            <a:pPr>
              <a:lnSpc>
                <a:spcPct val="150000"/>
              </a:lnSpc>
            </a:pPr>
            <a:r>
              <a:rPr lang="en-US" dirty="0"/>
              <a:t>Popular representation of the text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Not much popular in the front end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Somewhat overrated, need to have a discussion</a:t>
            </a:r>
          </a:p>
        </p:txBody>
      </p:sp>
    </p:spTree>
    <p:extLst>
      <p:ext uri="{BB962C8B-B14F-4D97-AF65-F5344CB8AC3E}">
        <p14:creationId xmlns:p14="http://schemas.microsoft.com/office/powerpoint/2010/main" val="22194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F2026-5359-5507-8C27-A8B58E4B2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Assumption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1613C0-1027-B706-DF69-13655DE7F2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200000"/>
              </a:lnSpc>
            </a:pPr>
            <a:r>
              <a:rPr lang="en-US" dirty="0"/>
              <a:t>Vector representation of the text based on the frequency of each word in the given text</a:t>
            </a:r>
          </a:p>
          <a:p>
            <a:pPr>
              <a:lnSpc>
                <a:spcPct val="200000"/>
              </a:lnSpc>
            </a:pPr>
            <a:r>
              <a:rPr lang="en-US" dirty="0"/>
              <a:t>Assume that the more times a word occurs, the more meaning it must contribute to that document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Each word has some innate sentiment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Idea of text classification based on BOW representation</a:t>
            </a:r>
          </a:p>
          <a:p>
            <a:pPr>
              <a:lnSpc>
                <a:spcPct val="200000"/>
              </a:lnSpc>
            </a:pPr>
            <a:r>
              <a:rPr lang="en-US" dirty="0"/>
              <a:t>The main question is whether we need to normalize the counts</a:t>
            </a:r>
          </a:p>
          <a:p>
            <a:pPr>
              <a:lnSpc>
                <a:spcPct val="200000"/>
              </a:lnSpc>
            </a:pPr>
            <a:r>
              <a:rPr lang="en-US" dirty="0"/>
              <a:t>Let’s see the first example code</a:t>
            </a:r>
          </a:p>
        </p:txBody>
      </p:sp>
    </p:spTree>
    <p:extLst>
      <p:ext uri="{BB962C8B-B14F-4D97-AF65-F5344CB8AC3E}">
        <p14:creationId xmlns:p14="http://schemas.microsoft.com/office/powerpoint/2010/main" val="1965692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D75DA-AC72-502B-0DF2-BD3424287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0.1818?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D3E75D-34AF-CA13-AF56-7275B52CA9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200000"/>
              </a:lnSpc>
            </a:pPr>
            <a:r>
              <a:rPr lang="en-US" dirty="0"/>
              <a:t>What does this number mean?</a:t>
            </a:r>
          </a:p>
          <a:p>
            <a:pPr>
              <a:lnSpc>
                <a:spcPct val="200000"/>
              </a:lnSpc>
            </a:pPr>
            <a:r>
              <a:rPr lang="en-US" dirty="0"/>
              <a:t>Sentence: </a:t>
            </a:r>
            <a:r>
              <a:rPr lang="en-US" i="1" dirty="0"/>
              <a:t>The faster Harry got to the store, the faster Harry, the faster, would get home.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`Harry’ used twice (after case folding)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The number of unique tokens is 11</a:t>
            </a:r>
          </a:p>
          <a:p>
            <a:pPr>
              <a:lnSpc>
                <a:spcPct val="200000"/>
              </a:lnSpc>
            </a:pPr>
            <a:r>
              <a:rPr lang="en-US" dirty="0"/>
              <a:t>Not clear why do we ever need the normalization</a:t>
            </a:r>
          </a:p>
          <a:p>
            <a:pPr>
              <a:lnSpc>
                <a:spcPct val="200000"/>
              </a:lnSpc>
            </a:pPr>
            <a:r>
              <a:rPr lang="en-US" dirty="0"/>
              <a:t>Worse yet, why do we need the number of unique tokens as the normalizer (denominator)?</a:t>
            </a:r>
          </a:p>
          <a:p>
            <a:pPr>
              <a:lnSpc>
                <a:spcPct val="200000"/>
              </a:lnSpc>
            </a:pPr>
            <a:r>
              <a:rPr lang="en-US" dirty="0"/>
              <a:t>Not exactly sure of the meaning of 0.1818</a:t>
            </a:r>
          </a:p>
        </p:txBody>
      </p:sp>
    </p:spTree>
    <p:extLst>
      <p:ext uri="{BB962C8B-B14F-4D97-AF65-F5344CB8AC3E}">
        <p14:creationId xmlns:p14="http://schemas.microsoft.com/office/powerpoint/2010/main" val="4532869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5F5A0-8CED-EABF-CE1A-F8EDAB547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Textbook example: why “temper” it all?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21C95B-FC29-FEB4-F454-D24B2191C3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TF(“dog,” document A) = 3/30 = .1</a:t>
            </a:r>
          </a:p>
          <a:p>
            <a:pPr>
              <a:lnSpc>
                <a:spcPct val="150000"/>
              </a:lnSpc>
            </a:pPr>
            <a:r>
              <a:rPr lang="en-US" dirty="0"/>
              <a:t>TF(“dog,” document B) = 100/580000 = .00017</a:t>
            </a:r>
          </a:p>
          <a:p>
            <a:pPr>
              <a:lnSpc>
                <a:spcPct val="150000"/>
              </a:lnSpc>
            </a:pPr>
            <a:r>
              <a:rPr lang="en-US" dirty="0"/>
              <a:t>What’s the meaning of TF(“dog,” document A), 0.1?</a:t>
            </a:r>
          </a:p>
          <a:p>
            <a:pPr>
              <a:lnSpc>
                <a:spcPct val="150000"/>
              </a:lnSpc>
            </a:pPr>
            <a:r>
              <a:rPr lang="en-US" dirty="0"/>
              <a:t>I see the reasoning behind the normalization</a:t>
            </a:r>
          </a:p>
          <a:p>
            <a:pPr>
              <a:lnSpc>
                <a:spcPct val="150000"/>
              </a:lnSpc>
            </a:pPr>
            <a:r>
              <a:rPr lang="en-US" dirty="0"/>
              <a:t>But still not clear why do we need the unique tokens in the previous example</a:t>
            </a:r>
          </a:p>
          <a:p>
            <a:pPr>
              <a:lnSpc>
                <a:spcPct val="150000"/>
              </a:lnSpc>
            </a:pPr>
            <a:r>
              <a:rPr lang="en-US" dirty="0"/>
              <a:t>Am I too picky?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92627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9851C-4B0A-9726-CE28-2E1AE1C7F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What are we missing?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3DF093-0EA8-A90D-2FA1-6C230EA3CF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lnSpc>
                <a:spcPct val="160000"/>
              </a:lnSpc>
            </a:pPr>
            <a:r>
              <a:rPr lang="en-US" dirty="0"/>
              <a:t>For a long text, the normalized count of a word would mean more</a:t>
            </a:r>
          </a:p>
          <a:p>
            <a:pPr lvl="1">
              <a:lnSpc>
                <a:spcPct val="160000"/>
              </a:lnSpc>
            </a:pPr>
            <a:r>
              <a:rPr lang="en-US" dirty="0"/>
              <a:t>The Dog example would make sense</a:t>
            </a:r>
          </a:p>
          <a:p>
            <a:pPr>
              <a:lnSpc>
                <a:spcPct val="160000"/>
              </a:lnSpc>
            </a:pPr>
            <a:r>
              <a:rPr lang="en-US" dirty="0"/>
              <a:t>Not just conceptually, the calculation result (term frequency) would be robust </a:t>
            </a:r>
          </a:p>
          <a:p>
            <a:pPr lvl="1">
              <a:lnSpc>
                <a:spcPct val="160000"/>
              </a:lnSpc>
            </a:pPr>
            <a:r>
              <a:rPr lang="en-US" dirty="0"/>
              <a:t>Normalizer: the number of tokens used vs. the number of unique tokens used</a:t>
            </a:r>
          </a:p>
          <a:p>
            <a:pPr lvl="2">
              <a:lnSpc>
                <a:spcPct val="160000"/>
              </a:lnSpc>
            </a:pPr>
            <a:r>
              <a:rPr lang="en-US" dirty="0"/>
              <a:t>Strong assumption?</a:t>
            </a:r>
          </a:p>
          <a:p>
            <a:pPr>
              <a:lnSpc>
                <a:spcPct val="160000"/>
              </a:lnSpc>
            </a:pPr>
            <a:r>
              <a:rPr lang="en-US" dirty="0"/>
              <a:t>However, for a short text, each approach would result in very different outcomes</a:t>
            </a:r>
          </a:p>
          <a:p>
            <a:pPr lvl="1">
              <a:lnSpc>
                <a:spcPct val="160000"/>
              </a:lnSpc>
            </a:pPr>
            <a:r>
              <a:rPr lang="en-US" dirty="0"/>
              <a:t>Think about tokenizers</a:t>
            </a:r>
          </a:p>
          <a:p>
            <a:pPr>
              <a:lnSpc>
                <a:spcPct val="160000"/>
              </a:lnSpc>
            </a:pPr>
            <a:r>
              <a:rPr lang="en-US" dirty="0"/>
              <a:t>For most NLP applications, there would be no definitive formula</a:t>
            </a:r>
          </a:p>
          <a:p>
            <a:pPr lvl="1">
              <a:lnSpc>
                <a:spcPct val="160000"/>
              </a:lnSpc>
            </a:pPr>
            <a:r>
              <a:rPr lang="en-US" dirty="0"/>
              <a:t>More important thing is to understand the concepts</a:t>
            </a:r>
          </a:p>
          <a:p>
            <a:pPr>
              <a:lnSpc>
                <a:spcPct val="160000"/>
              </a:lnSpc>
            </a:pPr>
            <a:r>
              <a:rPr lang="en-US" dirty="0"/>
              <a:t>Let’s see Kite example in the code</a:t>
            </a:r>
          </a:p>
        </p:txBody>
      </p:sp>
    </p:spTree>
    <p:extLst>
      <p:ext uri="{BB962C8B-B14F-4D97-AF65-F5344CB8AC3E}">
        <p14:creationId xmlns:p14="http://schemas.microsoft.com/office/powerpoint/2010/main" val="18368867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32DD6-9568-5F9E-8015-E8B5EF569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What are we doing?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D9CAFE-0389-B83D-22F7-2848FFB64B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 err="1"/>
              <a:t>document_vectors</a:t>
            </a:r>
            <a:r>
              <a:rPr lang="en-US" dirty="0"/>
              <a:t> is the python list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Each item is the Ordered dictionary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Data type is in fact not very important here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Let’s interpret each item</a:t>
            </a:r>
          </a:p>
          <a:p>
            <a:pPr>
              <a:lnSpc>
                <a:spcPct val="150000"/>
              </a:lnSpc>
            </a:pPr>
            <a:r>
              <a:rPr lang="en-US" dirty="0"/>
              <a:t>What’s the denominator?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Does it make sense to you?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Why not using the number of unique tokens in the corresponding sentence?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Why not using the number of every tokens?</a:t>
            </a:r>
          </a:p>
        </p:txBody>
      </p:sp>
    </p:spTree>
    <p:extLst>
      <p:ext uri="{BB962C8B-B14F-4D97-AF65-F5344CB8AC3E}">
        <p14:creationId xmlns:p14="http://schemas.microsoft.com/office/powerpoint/2010/main" val="1159397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60320-3873-0AF2-2912-B6D0A0B21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Understanding the construction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38DD26-7CDB-D63D-F271-9C75A78BE0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Each of your three document vectors will need to have 18 values, even if the document for that vector doesn’t contain all 18 words in your lexicon</a:t>
            </a:r>
          </a:p>
          <a:p>
            <a:pPr>
              <a:lnSpc>
                <a:spcPct val="150000"/>
              </a:lnSpc>
            </a:pPr>
            <a:r>
              <a:rPr lang="en-US" dirty="0"/>
              <a:t>Each token is assigned a </a:t>
            </a:r>
            <a:r>
              <a:rPr lang="en-US" i="1" dirty="0"/>
              <a:t>slot</a:t>
            </a:r>
            <a:r>
              <a:rPr lang="en-US" dirty="0"/>
              <a:t> in your vectors corresponding to its position in your lexicon</a:t>
            </a:r>
          </a:p>
          <a:p>
            <a:pPr>
              <a:lnSpc>
                <a:spcPct val="150000"/>
              </a:lnSpc>
            </a:pPr>
            <a:r>
              <a:rPr lang="en-US" dirty="0"/>
              <a:t>You have three vectors, one for each document. So what? What can you do with them?</a:t>
            </a:r>
          </a:p>
        </p:txBody>
      </p:sp>
    </p:spTree>
    <p:extLst>
      <p:ext uri="{BB962C8B-B14F-4D97-AF65-F5344CB8AC3E}">
        <p14:creationId xmlns:p14="http://schemas.microsoft.com/office/powerpoint/2010/main" val="42101743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1790</TotalTime>
  <Words>715</Words>
  <Application>Microsoft Macintosh PowerPoint</Application>
  <PresentationFormat>Widescreen</PresentationFormat>
  <Paragraphs>77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Introduction to  Natural Language Processing</vt:lpstr>
      <vt:lpstr>Meaning of relative counts</vt:lpstr>
      <vt:lpstr>Popular representation?</vt:lpstr>
      <vt:lpstr>Assumption</vt:lpstr>
      <vt:lpstr>0.1818?</vt:lpstr>
      <vt:lpstr>Textbook example: why “temper” it all?</vt:lpstr>
      <vt:lpstr>What are we missing?</vt:lpstr>
      <vt:lpstr>What are we doing?</vt:lpstr>
      <vt:lpstr>Understanding the construction</vt:lpstr>
      <vt:lpstr>Vector spaces</vt:lpstr>
      <vt:lpstr>What can we tell about the following 3 vecs?</vt:lpstr>
      <vt:lpstr>Dimensionality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 </dc:title>
  <dc:creator>Yeabin Moon</dc:creator>
  <cp:lastModifiedBy>Yeabin Moon</cp:lastModifiedBy>
  <cp:revision>95</cp:revision>
  <dcterms:created xsi:type="dcterms:W3CDTF">2023-01-11T19:36:13Z</dcterms:created>
  <dcterms:modified xsi:type="dcterms:W3CDTF">2023-03-14T19:53:55Z</dcterms:modified>
</cp:coreProperties>
</file>