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10"/>
  </p:notesMasterIdLst>
  <p:sldIdLst>
    <p:sldId id="256" r:id="rId2"/>
    <p:sldId id="258" r:id="rId3"/>
    <p:sldId id="349" r:id="rId4"/>
    <p:sldId id="384" r:id="rId5"/>
    <p:sldId id="350" r:id="rId6"/>
    <p:sldId id="385" r:id="rId7"/>
    <p:sldId id="386" r:id="rId8"/>
    <p:sldId id="3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5"/>
    <p:restoredTop sz="94789"/>
  </p:normalViewPr>
  <p:slideViewPr>
    <p:cSldViewPr snapToGrid="0">
      <p:cViewPr>
        <p:scale>
          <a:sx n="110" d="100"/>
          <a:sy n="110" d="100"/>
        </p:scale>
        <p:origin x="50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2D5C-E428-DA43-AA54-C279CF805B17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8F85B-63EA-4646-99A1-442886E31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2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8F85B-63EA-4646-99A1-442886E312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2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9BCC-BA13-0158-D2F7-20545A1E4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E48E0-83C6-D004-650E-1532D9E0A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DB09-D9C9-8D7A-41BF-E1B3DBCE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D599-26A2-DD04-BA01-99FD473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D726-22B1-FC06-7BE6-E91E741C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83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296C-F832-104C-9C5D-01439BDD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263E9-96B1-566C-37F9-52A6BCCCB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51EC6-45E9-73AD-E515-AC287F26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A92E-5332-A25D-2C76-BFD99C11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4EB1-13A9-3376-BBA8-641C411B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B926-AC9D-2574-46AA-09DC011EE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9C62F-64B6-9930-15F8-B2696BC1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4A02-11C0-E210-528A-551444DB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6A60-707F-20DD-5631-B71E021F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4438-5162-7994-47F4-B73CADD6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7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941E-156E-DAA3-C363-CA6DC09B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43D0-C7FE-74CC-3D8B-0D44C038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C940-5DF4-2EFA-354D-AB46F017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9F047-5B61-4C51-DA58-8F79AB28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C999-BAD5-0C75-FE5F-506177EF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382E-CF5C-DD51-BCE5-F091BA8B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3EF9-C60C-8A80-465B-D6164E46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11C0-4375-E8A9-B9EA-0A0D5FBB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F6FB-6E7F-BBAE-19DC-0EB641BF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B8EB8-AD58-5E71-69F8-79E230B9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7CD0-B8CF-0F3D-92A1-D2C2F6BE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1B19-5154-9524-1233-BD8524F8B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7CC44-5CF3-DA73-043B-9991048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DABE-97A2-6C6F-3BCD-7E9F1AA8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3DB11-BF00-2E54-2F70-EEA6149A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8A7A-BFF0-EA2A-15EE-21866AD2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D0B1-22DE-DB60-30BF-29EC3F43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585E9-5086-B93F-FC3B-AF7BBCCD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806C-7236-29B1-C8BF-57B0CDA8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4A62D-AC3B-04BF-4B3C-209D9BD47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3CE7C-22CA-E939-35D1-86A5BDC13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10000-023E-D0FD-99FB-0A5FC865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FDAF0-0ABD-31C6-DFC1-095C7309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08140-E9D4-EBBD-FE75-FC98E8E1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312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3885-619E-74A3-E3D3-54A950B8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E6316-4C6A-649C-B20F-0DD31AE2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5AE71-E6E4-E207-6E86-91A394ED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908EE-0DD3-EDB9-01CC-1D197059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CE5A0-C17B-7CDB-6E56-BF52EAFC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4578A-88B9-A8FF-70BA-B3192805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0DE96-AB3D-691C-956B-AB0C6E4C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05AA-3E2E-2BA7-F826-36D18F14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1A4D-80BB-CEF0-2D63-E733719A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ACE58-2BBF-734D-1F18-47F856A94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3EEB-E218-6079-884A-AFC20C9D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C5187-6B61-52A2-F2A8-A8E369CA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97FA-EBC3-CDAA-C1A3-B04E814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CB84-3525-0086-6B20-68F1E93A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61600-8B2A-A32D-24CC-E3F7821C0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441E-B284-DE7C-6B10-8E9E119D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B2BE-0756-1B81-9A1A-8E5A944D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D51B7-79CA-9ED3-CB00-3FA61C98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7449F-4B76-5209-B441-F30DC6C8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16BC9-EB24-62BC-BC86-D56124E8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BB6F-28EC-D344-B1BC-3DBE8591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B6B7-D905-B752-F5D1-93FA98FF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BDCA-FAC8-4F63-248B-AF8924B1C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4CF3-4E69-7DDC-3953-A0370C20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546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726E-DEBA-04C2-69D8-CFBD2E475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69286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sz="3000" b="1" dirty="0"/>
              <a:t>A bird of different feather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692B-40B0-9DB2-02C0-9526E5230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Yeabin</a:t>
            </a:r>
            <a:r>
              <a:rPr lang="en-US" dirty="0"/>
              <a:t> Moon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18E3BCE-AC9F-B895-35E7-26EFFA6BA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3" r="23534" b="-1"/>
          <a:stretch/>
        </p:blipFill>
        <p:spPr>
          <a:xfrm>
            <a:off x="6495393" y="10"/>
            <a:ext cx="56966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4DE7-EBA3-8B0B-946B-0E54D840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53CF-6845-14BA-8E32-2F231DF4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My name is </a:t>
            </a:r>
            <a:r>
              <a:rPr lang="en-US" dirty="0" err="1"/>
              <a:t>Yeabin</a:t>
            </a:r>
            <a:r>
              <a:rPr lang="en-US" dirty="0"/>
              <a:t> Moon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Graduated in last year</a:t>
            </a:r>
          </a:p>
          <a:p>
            <a:pPr>
              <a:lnSpc>
                <a:spcPct val="200000"/>
              </a:lnSpc>
            </a:pPr>
            <a:r>
              <a:rPr lang="en-US" dirty="0"/>
              <a:t>Senior Lecturer in Data Analytics at Brandeis International Bus School</a:t>
            </a:r>
          </a:p>
          <a:p>
            <a:pPr>
              <a:lnSpc>
                <a:spcPct val="200000"/>
              </a:lnSpc>
            </a:pPr>
            <a:r>
              <a:rPr lang="en-US" dirty="0"/>
              <a:t>Just spent one year, here</a:t>
            </a:r>
          </a:p>
        </p:txBody>
      </p:sp>
    </p:spTree>
    <p:extLst>
      <p:ext uri="{BB962C8B-B14F-4D97-AF65-F5344CB8AC3E}">
        <p14:creationId xmlns:p14="http://schemas.microsoft.com/office/powerpoint/2010/main" val="2219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62A9-91D7-31EE-CF9D-A4E29542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Maybe unusual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F051D-6A91-B2AA-0C42-CC5BCAE1D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Work at Business School</a:t>
            </a:r>
          </a:p>
          <a:p>
            <a:pPr>
              <a:lnSpc>
                <a:spcPct val="200000"/>
              </a:lnSpc>
            </a:pPr>
            <a:r>
              <a:rPr lang="en-US" dirty="0"/>
              <a:t>Lecturer, but teach non economics (econometrics) classes </a:t>
            </a:r>
          </a:p>
          <a:p>
            <a:pPr>
              <a:lnSpc>
                <a:spcPct val="200000"/>
              </a:lnSpc>
            </a:pPr>
            <a:r>
              <a:rPr lang="en-US" dirty="0"/>
              <a:t>Non-tenure track but mid (or long) term contract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1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A0B6-1152-3BC9-3BB9-7B42C873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 to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A1CEA-6C44-D95B-0886-C537FFADE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What do I do?</a:t>
            </a:r>
          </a:p>
          <a:p>
            <a:pPr>
              <a:lnSpc>
                <a:spcPct val="200000"/>
              </a:lnSpc>
            </a:pPr>
            <a:r>
              <a:rPr lang="en-US" dirty="0"/>
              <a:t>What considerations?</a:t>
            </a:r>
          </a:p>
          <a:p>
            <a:pPr>
              <a:lnSpc>
                <a:spcPct val="200000"/>
              </a:lnSpc>
            </a:pPr>
            <a:r>
              <a:rPr lang="en-US" dirty="0"/>
              <a:t>Recruitment process</a:t>
            </a:r>
          </a:p>
          <a:p>
            <a:pPr>
              <a:lnSpc>
                <a:spcPct val="200000"/>
              </a:lnSpc>
            </a:pPr>
            <a:r>
              <a:rPr lang="en-US" dirty="0"/>
              <a:t>Some thoughts on job market</a:t>
            </a:r>
          </a:p>
        </p:txBody>
      </p:sp>
    </p:spTree>
    <p:extLst>
      <p:ext uri="{BB962C8B-B14F-4D97-AF65-F5344CB8AC3E}">
        <p14:creationId xmlns:p14="http://schemas.microsoft.com/office/powerpoint/2010/main" val="321193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1294-38EF-005A-98F4-9F2703D2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do I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9D07-3D32-7536-ADCD-36CBC355F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Classes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Data analytics courses: Machine learning and Natural language processing</a:t>
            </a:r>
          </a:p>
          <a:p>
            <a:pPr>
              <a:lnSpc>
                <a:spcPct val="200000"/>
              </a:lnSpc>
            </a:pPr>
            <a:r>
              <a:rPr lang="en-US" dirty="0"/>
              <a:t>Departmental service</a:t>
            </a:r>
          </a:p>
          <a:p>
            <a:pPr>
              <a:lnSpc>
                <a:spcPct val="200000"/>
              </a:lnSpc>
            </a:pPr>
            <a:r>
              <a:rPr lang="en-US" dirty="0"/>
              <a:t>Business project consultant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7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952B-01AB-6BC3-F78B-86425D82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Determinants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799F-79B2-6B57-1ED8-8E0EF4A1E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Employment status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Work environment</a:t>
            </a:r>
          </a:p>
          <a:p>
            <a:pPr marL="0" indent="0">
              <a:lnSpc>
                <a:spcPct val="200000"/>
              </a:lnSpc>
              <a:buNone/>
            </a:pPr>
            <a:endParaRPr lang="en-US" sz="3200" dirty="0"/>
          </a:p>
          <a:p>
            <a:pPr>
              <a:lnSpc>
                <a:spcPct val="2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947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2CE7-BDE5-38CA-6606-B8AD7794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Recruiting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FC5D-638B-B8FB-ADF4-AECE15815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I had deadline-near offers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Received the offer after the first-round interview 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Had open talks with the leadership and my advisors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Felt very comfortable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Never regret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Remember, I just spent one year here</a:t>
            </a:r>
          </a:p>
          <a:p>
            <a:pPr>
              <a:lnSpc>
                <a:spcPct val="2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252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244D-C1F4-2848-3E36-C1AB0F9C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Thoughts on Job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FA24-A168-B74C-C6AA-0963B161F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My advice is supplementary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Consider broadening your job search beyond 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Economics discipline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Tenured positions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Full-time positions</a:t>
            </a:r>
          </a:p>
          <a:p>
            <a:pPr marL="457200" lvl="1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094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3918</TotalTime>
  <Words>159</Words>
  <Application>Microsoft Macintosh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 bird of different feather</vt:lpstr>
      <vt:lpstr>Introduction</vt:lpstr>
      <vt:lpstr>Maybe unusual</vt:lpstr>
      <vt:lpstr>Plan to talk</vt:lpstr>
      <vt:lpstr>What do I do?</vt:lpstr>
      <vt:lpstr>Determinants </vt:lpstr>
      <vt:lpstr>Recruiting process</vt:lpstr>
      <vt:lpstr>Thoughts on Job Market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Yeabin Moon</dc:creator>
  <cp:lastModifiedBy>Yeabin Moon</cp:lastModifiedBy>
  <cp:revision>236</cp:revision>
  <dcterms:created xsi:type="dcterms:W3CDTF">2023-01-11T19:36:13Z</dcterms:created>
  <dcterms:modified xsi:type="dcterms:W3CDTF">2023-05-05T17:13:37Z</dcterms:modified>
</cp:coreProperties>
</file>