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5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8"/>
    <p:restoredTop sz="94690"/>
  </p:normalViewPr>
  <p:slideViewPr>
    <p:cSldViewPr snapToGrid="0">
      <p:cViewPr varScale="1">
        <p:scale>
          <a:sx n="150" d="100"/>
          <a:sy n="150" d="100"/>
        </p:scale>
        <p:origin x="1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29BCC-BA13-0158-D2F7-20545A1E41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AE48E0-83C6-D004-650E-1532D9E0A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1DB09-D9C9-8D7A-41BF-E1B3DBCEB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1/11/23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AD599-26A2-DD04-BA01-99FD47312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3D726-22B1-FC06-7BE6-E91E741C5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58350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6296C-F832-104C-9C5D-01439BDD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1263E9-96B1-566C-37F9-52A6BCCCB8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51EC6-45E9-73AD-E515-AC287F266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8A92E-5332-A25D-2C76-BFD99C11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34EB1-13A9-3376-BBA8-641C411B2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97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F2B926-AC9D-2574-46AA-09DC011EE3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99C62F-64B6-9930-15F8-B2696BC1A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F4A02-11C0-E210-528A-551444DBB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F6A60-707F-20DD-5631-B71E021FA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64438-5162-7994-47F4-B73CADD64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271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941E-156E-DAA3-C363-CA6DC09BD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F43D0-C7FE-74CC-3D8B-0D44C0381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9C940-5DF4-2EFA-354D-AB46F017A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9F047-5B61-4C51-DA58-8F79AB28D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BC999-BAD5-0C75-FE5F-506177EF8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36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7382E-CF5C-DD51-BCE5-F091BA8BA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93EF9-C60C-8A80-465B-D6164E46F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311C0-4375-E8A9-B9EA-0A0D5FBB0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3F6FB-6E7F-BBAE-19DC-0EB641BF0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B8EB8-AD58-5E71-69F8-79E230B97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67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47CD0-B8CF-0F3D-92A1-D2C2F6BEF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B1B19-5154-9524-1233-BD8524F8BE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A7CC44-5CF3-DA73-043B-9991048C5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0DABE-97A2-6C6F-3BCD-7E9F1AA8C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1/11/23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A3DB11-BF00-2E54-2F70-EEA6149A5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D8A7A-BFF0-EA2A-15EE-21866AD2C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41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D0B1-22DE-DB60-30BF-29EC3F43A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4585E9-5086-B93F-FC3B-AF7BBCCDB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3806C-7236-29B1-C8BF-57B0CDA82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A4A62D-AC3B-04BF-4B3C-209D9BD479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E3CE7C-22CA-E939-35D1-86A5BDC13B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A10000-023E-D0FD-99FB-0A5FC865C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1/11/23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CFDAF0-0ABD-31C6-DFC1-095C73098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508140-E9D4-EBBD-FE75-FC98E8E14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3312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23885-619E-74A3-E3D3-54A950B8B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2E6316-4C6A-649C-B20F-0DD31AE24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85AE71-E6E4-E207-6E86-91A394EDD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0908EE-0DD3-EDB9-01CC-1D1970592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59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8CE5A0-C17B-7CDB-6E56-BF52EAFC7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44578A-88B9-A8FF-70BA-B31928053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10DE96-AB3D-691C-956B-AB0C6E4CE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26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A05AA-3E2E-2BA7-F826-36D18F144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81A4D-80BB-CEF0-2D63-E733719AA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1ACE58-2BBF-734D-1F18-47F856A94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2C3EEB-E218-6079-884A-AFC20C9D2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C5187-6B61-52A2-F2A8-A8E369CA0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6C97FA-EBC3-CDAA-C1A3-B04E8148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483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9CB84-3525-0086-6B20-68F1E93AA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961600-8B2A-A32D-24CC-E3F7821C02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CD441E-B284-DE7C-6B10-8E9E119DA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28B2BE-0756-1B81-9A1A-8E5A944D2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D51B7-79CA-9ED3-CB00-3FA61C987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77449F-4B76-5209-B441-F30DC6C83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20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B16BC9-EB24-62BC-BC86-D56124E82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0BB6F-28EC-D344-B1BC-3DBE8591A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FB6B7-D905-B752-F5D1-93FA98FF76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1/11/23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2BDCA-FAC8-4F63-248B-AF8924B1C4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E4CF3-4E69-7DDC-3953-A0370C20C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75466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3726E-DEBA-04C2-69D8-CFBD2E475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743804"/>
            <a:ext cx="4102609" cy="3793482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Lecture 1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82692B-40B0-9DB2-02C0-9526E52304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691564"/>
            <a:ext cx="4102609" cy="1422631"/>
          </a:xfrm>
        </p:spPr>
        <p:txBody>
          <a:bodyPr>
            <a:normAutofit/>
          </a:bodyPr>
          <a:lstStyle/>
          <a:p>
            <a:pPr algn="l"/>
            <a:endParaRPr lang="en-US"/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618E3BCE-AC9F-B895-35E7-26EFFA6BAE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63" r="23534" b="-1"/>
          <a:stretch/>
        </p:blipFill>
        <p:spPr>
          <a:xfrm>
            <a:off x="5349241" y="10"/>
            <a:ext cx="684275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082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F1834F-8582-09E5-9DDE-8E39DB6DB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EAC98-9E72-A0EE-9C5E-CD95D9246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 dirty="0"/>
              <a:t>Show you what NLP is and all the things you can do with it</a:t>
            </a:r>
          </a:p>
          <a:p>
            <a:r>
              <a:rPr lang="en-US" sz="2000" dirty="0"/>
              <a:t>Dig into the details of exactly how to process a small bit of English text using a computer language “Python”, which will help you build up your NLP toolbox incrementally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74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F7AE2-5FAA-DE79-F898-C303993AA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Natural language Processing?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923E7-E7ED-B6FC-3E94-C19095F85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learn language?</a:t>
            </a:r>
          </a:p>
          <a:p>
            <a:pPr lvl="1"/>
            <a:r>
              <a:rPr lang="en-US" dirty="0"/>
              <a:t>Linguistic sense</a:t>
            </a:r>
          </a:p>
          <a:p>
            <a:pPr lvl="1"/>
            <a:r>
              <a:rPr lang="en-US" dirty="0"/>
              <a:t>Context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375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69EB8-EB6F-F238-C714-3F161CFB0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is hard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E85C1-E770-18F5-7258-F128B8E09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than 60 percent customers have a bad experience with a chatbot customer service</a:t>
            </a:r>
          </a:p>
          <a:p>
            <a:pPr lvl="1"/>
            <a:r>
              <a:rPr lang="en-US" dirty="0"/>
              <a:t>Even in the case when the chatbot solved the situation</a:t>
            </a:r>
          </a:p>
          <a:p>
            <a:pPr lvl="1"/>
            <a:r>
              <a:rPr lang="en-US" dirty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1149547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1185C-3ABC-2FB0-EE98-A9DC08F7C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C009E-1FF8-AA1F-C2A3-82B1D3380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we make the computer understand a corpus?</a:t>
            </a:r>
          </a:p>
          <a:p>
            <a:r>
              <a:rPr lang="en-US" dirty="0"/>
              <a:t>Need to learn how to represent corpus</a:t>
            </a:r>
          </a:p>
          <a:p>
            <a:pPr lvl="1"/>
            <a:r>
              <a:rPr lang="en-US" dirty="0"/>
              <a:t>Structured numerical data</a:t>
            </a:r>
          </a:p>
          <a:p>
            <a:pPr lvl="1"/>
            <a:r>
              <a:rPr lang="en-US" dirty="0"/>
              <a:t>Feature extraction: loss of information is inevitable</a:t>
            </a:r>
          </a:p>
          <a:p>
            <a:r>
              <a:rPr lang="en-US" dirty="0"/>
              <a:t>How to resolve the ambiguity of </a:t>
            </a:r>
            <a:r>
              <a:rPr lang="en-US"/>
              <a:t>natural language?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765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Words>133</Words>
  <Application>Microsoft Macintosh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Lecture 1 </vt:lpstr>
      <vt:lpstr>Goal</vt:lpstr>
      <vt:lpstr>What is Natural language Processing?</vt:lpstr>
      <vt:lpstr>It is hard</vt:lpstr>
      <vt:lpstr>Text representation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</dc:title>
  <dc:creator>Yeabin Moon</dc:creator>
  <cp:lastModifiedBy>Yeabin Moon</cp:lastModifiedBy>
  <cp:revision>1</cp:revision>
  <dcterms:created xsi:type="dcterms:W3CDTF">2023-01-11T19:36:13Z</dcterms:created>
  <dcterms:modified xsi:type="dcterms:W3CDTF">2023-01-11T20:26:38Z</dcterms:modified>
</cp:coreProperties>
</file>