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notesMasterIdLst>
    <p:notesMasterId r:id="rId12"/>
  </p:notesMasterIdLst>
  <p:sldIdLst>
    <p:sldId id="256" r:id="rId2"/>
    <p:sldId id="1927" r:id="rId3"/>
    <p:sldId id="1929" r:id="rId4"/>
    <p:sldId id="1931" r:id="rId5"/>
    <p:sldId id="1932" r:id="rId6"/>
    <p:sldId id="1933" r:id="rId7"/>
    <p:sldId id="1935" r:id="rId8"/>
    <p:sldId id="1934" r:id="rId9"/>
    <p:sldId id="1936" r:id="rId10"/>
    <p:sldId id="193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7"/>
    <p:restoredTop sz="96319"/>
  </p:normalViewPr>
  <p:slideViewPr>
    <p:cSldViewPr snapToGrid="0">
      <p:cViewPr varScale="1">
        <p:scale>
          <a:sx n="141" d="100"/>
          <a:sy n="141" d="100"/>
        </p:scale>
        <p:origin x="216" y="1360"/>
      </p:cViewPr>
      <p:guideLst/>
    </p:cSldViewPr>
  </p:slideViewPr>
  <p:outlineViewPr>
    <p:cViewPr>
      <p:scale>
        <a:sx n="33" d="100"/>
        <a:sy n="33" d="100"/>
      </p:scale>
      <p:origin x="0" y="-3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35C86-593D-1749-A2DA-368BAAB8EE94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C0536-8888-304A-B59F-028BD262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/>
              <a:t>Lecture 9: </a:t>
            </a:r>
            <a:r>
              <a:rPr lang="en-US" dirty="0"/>
              <a:t>CNN and review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2603-0116-3238-A08A-9A3169E1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CNN (or general)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97BD-4525-F3D8-DE67-37AEC586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will see that major part of text classification is on data preparation thanks to deep learning platform</a:t>
            </a:r>
          </a:p>
          <a:p>
            <a:r>
              <a:rPr lang="en-US" sz="2800" dirty="0"/>
              <a:t>You have to think 3 steps at least</a:t>
            </a:r>
          </a:p>
          <a:p>
            <a:pPr lvl="1"/>
            <a:r>
              <a:rPr lang="en-US" sz="2400" dirty="0"/>
              <a:t>Validation method</a:t>
            </a:r>
          </a:p>
          <a:p>
            <a:pPr lvl="2"/>
            <a:r>
              <a:rPr lang="en-US" sz="2000" dirty="0"/>
              <a:t>how to split data?</a:t>
            </a:r>
          </a:p>
          <a:p>
            <a:pPr lvl="1"/>
            <a:r>
              <a:rPr lang="en-US" sz="2400" dirty="0"/>
              <a:t>Normalization</a:t>
            </a:r>
          </a:p>
          <a:p>
            <a:pPr lvl="2"/>
            <a:r>
              <a:rPr lang="en-US" sz="2000" dirty="0"/>
              <a:t>Data!</a:t>
            </a:r>
          </a:p>
          <a:p>
            <a:pPr lvl="1"/>
            <a:r>
              <a:rPr lang="en-US" sz="2400" dirty="0"/>
              <a:t>Vocabulary </a:t>
            </a:r>
          </a:p>
          <a:p>
            <a:pPr marL="548640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277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9C46-C809-9DDE-E1D5-B088C454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5736-F7E3-C565-E2A8-17EF8665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 dirty="0"/>
              <a:t>The non-linearity of the network, as well as the ability to easily integrate pre-trained word embeddings, often lead to superior classification accuracy</a:t>
            </a:r>
            <a:r>
              <a:rPr lang="en-US" sz="2400" dirty="0"/>
              <a:t> – Yoav Goldberg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13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28A5-485C-678B-A225-E0C3058A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Convolution Neural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05E7-7F93-641F-3107-4BE2B61C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However, you will see that the model with pre-trained embedding in homework 5 perform worse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not because the embedding, but because the modeling choice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So far, the NNs considered have all been fully connected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What’s the meaning?</a:t>
            </a:r>
          </a:p>
        </p:txBody>
      </p:sp>
    </p:spTree>
    <p:extLst>
      <p:ext uri="{BB962C8B-B14F-4D97-AF65-F5344CB8AC3E}">
        <p14:creationId xmlns:p14="http://schemas.microsoft.com/office/powerpoint/2010/main" val="225111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ECFC-133E-2759-5A39-74E16B6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64444"/>
            <a:ext cx="10058400" cy="560775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Consider image classification task</a:t>
            </a:r>
          </a:p>
          <a:p>
            <a:pPr lvl="1">
              <a:lnSpc>
                <a:spcPct val="200000"/>
              </a:lnSpc>
            </a:pPr>
            <a:r>
              <a:rPr lang="en-US" sz="2400" dirty="0"/>
              <a:t>Fully connected model</a:t>
            </a:r>
          </a:p>
          <a:p>
            <a:pPr lvl="2">
              <a:lnSpc>
                <a:spcPct val="200000"/>
              </a:lnSpc>
            </a:pPr>
            <a:r>
              <a:rPr lang="en-US" sz="2000" dirty="0"/>
              <a:t>Absolute value of light intensities at global level</a:t>
            </a:r>
          </a:p>
          <a:p>
            <a:pPr lvl="1">
              <a:lnSpc>
                <a:spcPct val="200000"/>
              </a:lnSpc>
            </a:pPr>
            <a:r>
              <a:rPr lang="en-US" sz="2400" dirty="0"/>
              <a:t>Hardly make sense in general</a:t>
            </a:r>
          </a:p>
          <a:p>
            <a:pPr lvl="2">
              <a:lnSpc>
                <a:spcPct val="200000"/>
              </a:lnSpc>
            </a:pPr>
            <a:r>
              <a:rPr lang="en-US" sz="2200" dirty="0"/>
              <a:t>Differences in pixel values at local level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600" dirty="0"/>
              <a:t>CNN is taking account kind of window!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7087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ECFC-133E-2759-5A39-74E16B6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64444"/>
            <a:ext cx="10058400" cy="56077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/>
              <a:t>Despite little tuning of hyperparameters, a simple CNN with one layer of convolution performs remarkably well. Our results add to the well-established evidence that unsupervised pre-training of word vectors is an important ingredient in deep learning for NLP – Yoon Kim</a:t>
            </a:r>
          </a:p>
        </p:txBody>
      </p:sp>
    </p:spTree>
    <p:extLst>
      <p:ext uri="{BB962C8B-B14F-4D97-AF65-F5344CB8AC3E}">
        <p14:creationId xmlns:p14="http://schemas.microsoft.com/office/powerpoint/2010/main" val="263834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2C08-DDF0-20B0-AE5E-624943B2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96348"/>
            <a:ext cx="10058400" cy="55758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You can get good results for document classification with a single layer CNN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 a convolutional layer, you can specify the size of the window, often referred to as the </a:t>
            </a:r>
            <a:r>
              <a:rPr lang="en-US" sz="2800" i="1" dirty="0"/>
              <a:t>kernel size</a:t>
            </a:r>
            <a:r>
              <a:rPr lang="en-US" sz="2800" dirty="0"/>
              <a:t> or </a:t>
            </a:r>
            <a:r>
              <a:rPr lang="en-US" sz="2800" i="1" dirty="0"/>
              <a:t>filter size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600" dirty="0"/>
              <a:t>small matrix that slides over the input data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determines the receptive field or the area of input that the kernel considers at each step</a:t>
            </a:r>
          </a:p>
        </p:txBody>
      </p:sp>
    </p:spTree>
    <p:extLst>
      <p:ext uri="{BB962C8B-B14F-4D97-AF65-F5344CB8AC3E}">
        <p14:creationId xmlns:p14="http://schemas.microsoft.com/office/powerpoint/2010/main" val="80730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D134942-6697-F5D4-99C8-9B2CECA1B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107" y="835439"/>
            <a:ext cx="9361041" cy="4051300"/>
          </a:xfrm>
        </p:spPr>
      </p:pic>
    </p:spTree>
    <p:extLst>
      <p:ext uri="{BB962C8B-B14F-4D97-AF65-F5344CB8AC3E}">
        <p14:creationId xmlns:p14="http://schemas.microsoft.com/office/powerpoint/2010/main" val="425217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ECFC-133E-2759-5A39-74E16B6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64444"/>
            <a:ext cx="10058400" cy="56077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Some hyperparameters matter more than others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Unfortunately, a downside is that they require practitioners to specify the exact model architecture to be used and to set the accompanying hyperparameters. 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Same as demining the size of window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626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B8A2-11BA-14B9-503A-B9D6C7A9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95130"/>
            <a:ext cx="10058400" cy="5377070"/>
          </a:xfrm>
        </p:spPr>
        <p:txBody>
          <a:bodyPr>
            <a:normAutofit/>
          </a:bodyPr>
          <a:lstStyle/>
          <a:p>
            <a:r>
              <a:rPr lang="en-US" sz="2800" dirty="0"/>
              <a:t>Using IMDB movie review data, let’s see all the necessary steps for CNN classification</a:t>
            </a:r>
          </a:p>
          <a:p>
            <a:r>
              <a:rPr lang="en-US" sz="2800" dirty="0"/>
              <a:t>Good for review what we have learned and check where CNN could be used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1645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3395</TotalTime>
  <Words>330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BUS 243</vt:lpstr>
      <vt:lpstr>PowerPoint Presentation</vt:lpstr>
      <vt:lpstr>Convolution Neural nets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CNN (or general)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148</cp:revision>
  <dcterms:created xsi:type="dcterms:W3CDTF">2023-05-26T09:04:50Z</dcterms:created>
  <dcterms:modified xsi:type="dcterms:W3CDTF">2023-08-07T19:28:18Z</dcterms:modified>
</cp:coreProperties>
</file>