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66" r:id="rId8"/>
    <p:sldId id="258" r:id="rId9"/>
    <p:sldId id="267" r:id="rId10"/>
    <p:sldId id="259" r:id="rId11"/>
    <p:sldId id="268" r:id="rId12"/>
    <p:sldId id="260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4762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4F74-48E1-FB05-D3E9-1B906E87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905AB-8A81-38A1-2822-C9245C5CE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B8C9-F654-5BE6-489F-28EE79EA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93E4-13F7-05BB-8955-A45AA3F2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9E21-C262-AE18-29BA-F2128070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1EC3-3818-C695-592B-06C93B43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BF85-5896-A91C-13D2-79C66A1D3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F143-3A13-3971-8092-860B6694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2B6C-D88C-3246-0D79-E55A7C28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6D07-B262-DB15-52E6-C9407875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0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FAC6D-1E49-B5CA-1E17-F64498F6B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BB968-9D04-C12F-D09F-E6440243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A570-A19F-2982-0A4B-E5152B7C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13DE-EF00-07ED-FDCC-59D40634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2D8F-3675-ECE0-5967-737A385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93D4-60A5-7848-6862-545DFAD5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41C3-7251-598B-5028-8FBA6CF9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B20-8C7D-3864-9F28-C571C24E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748A-6A1D-DAF7-E7FE-A49E4E2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927B-8913-9B73-977B-44636BF9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8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AB34-D79C-F9A9-327E-37125997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042A-B2CB-9261-B3FB-D4AF20B7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7325-407B-0CF8-1743-4FDCC2D8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5E05-3346-0BEA-A793-DB17F0C6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E768-24E2-C873-639C-2878E108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BA54-91D5-C170-D54E-601650E1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0B8D-A5CD-4BAE-D045-812E1A3DC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4E5F1-74DD-B380-ADD6-8A67573E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895C-9D39-9713-669C-45FCF8A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A92F-E422-B755-E33E-1DAF47E2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C9BF3-A1BE-249B-8534-336B6673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CDE-57C0-35DE-A7EE-BE0A0B88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A3DD6-396D-54BD-5B3A-AB9A5AE6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B214-6C04-41CE-E47A-633B54F5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F5B74-E10F-E398-B7F3-5802D6E99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3CB2C-52D7-CC5F-979D-74976749A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EDCFE-124D-0BC3-415F-CECED737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7B38A-6E6D-CDE3-EC9D-A16E3A62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46371-EA21-75AF-B00F-3424C2F5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0707-AA6E-128A-EAEB-D35BB364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1B463-FF78-30F4-C051-095F7FCE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D7C8B-54D3-59F5-AAA5-9128E3FD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3975D-4635-4253-9782-2D5AF9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D6461-8363-87E3-A7AB-3B005186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06EF-5E7E-32D4-C774-35FC224B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18518-2F4E-C4D5-6C9A-98B8F56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7FE4-3F3E-CA15-9FA3-57DD8685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6315-FE6B-AC93-1FDD-1570B7D9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54BE-86E4-8612-0940-0C9EF6FAB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845A2-BB94-D8B0-D7D0-E896E91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47A1B-1651-5875-8AEB-486BBB24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A46E-8C52-8516-B5CA-50E2F7A5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531-D895-DC39-12C5-AACCACAE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AC537-FA50-A0E1-1278-4EA58D0E4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4097-7021-E880-8D62-A0C060B8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E1502-FE15-CF78-9F6E-221579AA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0475-E363-7EBB-122A-D4067E1E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C0B14-29CE-24D8-8B6B-09902C81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844C4-9FE2-DF13-B78E-5FD33CB2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13937-42F3-CB9C-3687-F39F0C09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6267-A81F-0025-D30F-0F46E80C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DE0F-352B-F34A-9200-3E1561CAF06D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A5D9-90CE-2565-1A81-20BE817A2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0E27-8308-FFF6-CE8E-03AFD1CA2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E205-1425-044E-B615-1DDF51A9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480-9719-E90F-15DB-C5DFE6CE3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C1592-9AA0-287E-0A28-F574E2E33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 212</a:t>
            </a:r>
          </a:p>
          <a:p>
            <a:r>
              <a:rPr lang="en-US" dirty="0"/>
              <a:t>I just make this slide a few hours ago</a:t>
            </a:r>
          </a:p>
        </p:txBody>
      </p:sp>
    </p:spTree>
    <p:extLst>
      <p:ext uri="{BB962C8B-B14F-4D97-AF65-F5344CB8AC3E}">
        <p14:creationId xmlns:p14="http://schemas.microsoft.com/office/powerpoint/2010/main" val="224559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3EA7-992B-12FC-AD9D-BBDF9270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337E-A15D-0130-8AE8-BB711932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Why do we need a classification model?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test the model?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Why not R-squared is the bad one here?</a:t>
            </a:r>
          </a:p>
          <a:p>
            <a:pPr>
              <a:lnSpc>
                <a:spcPct val="150000"/>
              </a:lnSpc>
            </a:pPr>
            <a:r>
              <a:rPr lang="en-US" dirty="0"/>
              <a:t>Think about the example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want to build a classifier filter which classifies adult contents in streaming videos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Do we need to focus on raising precision or recall?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Think about there is a </a:t>
            </a:r>
            <a:r>
              <a:rPr lang="en-US" b="1" i="1" dirty="0"/>
              <a:t>trade-off</a:t>
            </a:r>
          </a:p>
        </p:txBody>
      </p:sp>
    </p:spTree>
    <p:extLst>
      <p:ext uri="{BB962C8B-B14F-4D97-AF65-F5344CB8AC3E}">
        <p14:creationId xmlns:p14="http://schemas.microsoft.com/office/powerpoint/2010/main" val="59839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E860-F37C-2ED1-56FC-946D9D7F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interested in whether you know LOOCV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560AD-2495-9D4C-C5B4-B63F87F19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661" y="2687898"/>
            <a:ext cx="10301139" cy="1168923"/>
          </a:xfrm>
        </p:spPr>
      </p:pic>
    </p:spTree>
    <p:extLst>
      <p:ext uri="{BB962C8B-B14F-4D97-AF65-F5344CB8AC3E}">
        <p14:creationId xmlns:p14="http://schemas.microsoft.com/office/powerpoint/2010/main" val="301992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B22-F68E-2A70-EF43-F6FBC7D8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63DB-17FB-8C6B-3D1F-E287FD0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Again, let’s talk about how we implement k-fold cross-validation process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split in k folds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k-1 folds for training and 1 fold for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What’s the next?</a:t>
            </a:r>
          </a:p>
          <a:p>
            <a:pPr>
              <a:lnSpc>
                <a:spcPct val="150000"/>
              </a:lnSpc>
            </a:pPr>
            <a:r>
              <a:rPr lang="en-US" dirty="0"/>
              <a:t>What’ the intuition behind the validation set approach?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split?</a:t>
            </a:r>
          </a:p>
        </p:txBody>
      </p:sp>
    </p:spTree>
    <p:extLst>
      <p:ext uri="{BB962C8B-B14F-4D97-AF65-F5344CB8AC3E}">
        <p14:creationId xmlns:p14="http://schemas.microsoft.com/office/powerpoint/2010/main" val="13787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DF68-F0EC-AAC9-7FA7-213550EA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need to have a talk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BBCCAB3-F892-2180-4B8C-79FDB9D6C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29" y="1825625"/>
            <a:ext cx="9687141" cy="4351338"/>
          </a:xfrm>
        </p:spPr>
      </p:pic>
    </p:spTree>
    <p:extLst>
      <p:ext uri="{BB962C8B-B14F-4D97-AF65-F5344CB8AC3E}">
        <p14:creationId xmlns:p14="http://schemas.microsoft.com/office/powerpoint/2010/main" val="409542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6E2B-3754-D5E6-F640-6CF41177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Class end </a:t>
            </a:r>
            <a:r>
              <a:rPr lang="en-US" b="1" dirty="0"/>
              <a:t>here but office </a:t>
            </a:r>
            <a:r>
              <a:rPr lang="en-US" b="1"/>
              <a:t>hour start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1B47-A515-F2AE-A8A5-01B0C0DB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I’d like to discuss with you!</a:t>
            </a:r>
          </a:p>
          <a:p>
            <a:pPr>
              <a:lnSpc>
                <a:spcPct val="150000"/>
              </a:lnSpc>
            </a:pPr>
            <a:r>
              <a:rPr lang="en-US" dirty="0"/>
              <a:t>I will be at my office 209 B</a:t>
            </a:r>
          </a:p>
          <a:p>
            <a:pPr>
              <a:lnSpc>
                <a:spcPct val="150000"/>
              </a:lnSpc>
            </a:pPr>
            <a:r>
              <a:rPr lang="en-US" dirty="0"/>
              <a:t>Please come and discuss how we proceed</a:t>
            </a:r>
          </a:p>
          <a:p>
            <a:pPr>
              <a:lnSpc>
                <a:spcPct val="150000"/>
              </a:lnSpc>
            </a:pPr>
            <a:r>
              <a:rPr lang="en-US" dirty="0"/>
              <a:t>Strongly recommend the students who feel behind</a:t>
            </a:r>
          </a:p>
          <a:p>
            <a:pPr>
              <a:lnSpc>
                <a:spcPct val="150000"/>
              </a:lnSpc>
            </a:pPr>
            <a:r>
              <a:rPr lang="en-US" dirty="0"/>
              <a:t>Not going to dispute with you on your scores (email only)</a:t>
            </a:r>
          </a:p>
        </p:txBody>
      </p:sp>
    </p:spTree>
    <p:extLst>
      <p:ext uri="{BB962C8B-B14F-4D97-AF65-F5344CB8AC3E}">
        <p14:creationId xmlns:p14="http://schemas.microsoft.com/office/powerpoint/2010/main" val="75482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4A1F-0A09-F71B-F9F9-34937808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E422-880E-3A7E-08FB-51CC0248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Algorithm chains and Pipelines</a:t>
            </a:r>
          </a:p>
          <a:p>
            <a:r>
              <a:rPr lang="en-US" dirty="0"/>
              <a:t>Pipeline (python) class simplifies the pre processing data </a:t>
            </a:r>
          </a:p>
          <a:p>
            <a:r>
              <a:rPr lang="en-US" dirty="0"/>
              <a:t>As long as knowing the brief data structure, easy to apply this framework</a:t>
            </a:r>
          </a:p>
          <a:p>
            <a:pPr lvl="1"/>
            <a:r>
              <a:rPr lang="en-US" dirty="0"/>
              <a:t>Process data</a:t>
            </a:r>
          </a:p>
          <a:p>
            <a:pPr lvl="1"/>
            <a:r>
              <a:rPr lang="en-US" dirty="0"/>
              <a:t>Apply the model</a:t>
            </a:r>
          </a:p>
          <a:p>
            <a:r>
              <a:rPr lang="en-US" dirty="0"/>
              <a:t>It is a kind of one-shot algorithm</a:t>
            </a:r>
          </a:p>
          <a:p>
            <a:r>
              <a:rPr lang="en-US" dirty="0"/>
              <a:t>Its usage is a bit controversial </a:t>
            </a:r>
          </a:p>
        </p:txBody>
      </p:sp>
    </p:spTree>
    <p:extLst>
      <p:ext uri="{BB962C8B-B14F-4D97-AF65-F5344CB8AC3E}">
        <p14:creationId xmlns:p14="http://schemas.microsoft.com/office/powerpoint/2010/main" val="8261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7BDF-0F26-5952-24CD-CE016399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talk about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3B1-E847-56CA-ADDA-A8C4622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think we need to talk about the exam</a:t>
            </a:r>
          </a:p>
          <a:p>
            <a:pPr>
              <a:lnSpc>
                <a:spcPct val="150000"/>
              </a:lnSpc>
            </a:pPr>
            <a:r>
              <a:rPr lang="en-US" dirty="0"/>
              <a:t>5 Questions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 questions are the past interview questions from Lyft and Goldman Sachs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 question is the screening interview from the postdoc program</a:t>
            </a:r>
          </a:p>
          <a:p>
            <a:pPr>
              <a:lnSpc>
                <a:spcPct val="150000"/>
              </a:lnSpc>
            </a:pPr>
            <a:r>
              <a:rPr lang="en-US" dirty="0"/>
              <a:t>Please </a:t>
            </a:r>
            <a:r>
              <a:rPr lang="en-US" b="1" dirty="0"/>
              <a:t>email</a:t>
            </a:r>
            <a:r>
              <a:rPr lang="en-US" dirty="0"/>
              <a:t> me if you have questions on your score</a:t>
            </a:r>
          </a:p>
        </p:txBody>
      </p:sp>
    </p:spTree>
    <p:extLst>
      <p:ext uri="{BB962C8B-B14F-4D97-AF65-F5344CB8AC3E}">
        <p14:creationId xmlns:p14="http://schemas.microsoft.com/office/powerpoint/2010/main" val="230712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ADD8-15F9-554B-EE1D-73B0A5AF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Give me your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A1A1-0DEE-1607-3269-2CE78126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Average is 88.94 and median is 91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Homework average is around 94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better on conceptual questions</a:t>
            </a:r>
          </a:p>
          <a:p>
            <a:pPr>
              <a:lnSpc>
                <a:spcPct val="150000"/>
              </a:lnSpc>
            </a:pPr>
            <a:r>
              <a:rPr lang="en-US" dirty="0"/>
              <a:t>We will have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Tree based methods: most advanced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Unsupervised learning: probably new 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review the questions</a:t>
            </a:r>
          </a:p>
        </p:txBody>
      </p:sp>
    </p:spTree>
    <p:extLst>
      <p:ext uri="{BB962C8B-B14F-4D97-AF65-F5344CB8AC3E}">
        <p14:creationId xmlns:p14="http://schemas.microsoft.com/office/powerpoint/2010/main" val="21160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707D-D488-05BD-2152-05A6892C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need to approach this question?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D2A09334-1489-83C7-0F50-5741F723E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923"/>
            <a:ext cx="10515600" cy="4036741"/>
          </a:xfrm>
        </p:spPr>
      </p:pic>
    </p:spTree>
    <p:extLst>
      <p:ext uri="{BB962C8B-B14F-4D97-AF65-F5344CB8AC3E}">
        <p14:creationId xmlns:p14="http://schemas.microsoft.com/office/powerpoint/2010/main" val="3420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FD9A-04B1-8FEC-29D4-A855C5C0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A1AB-E5A2-F828-490D-B0C95950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question?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have to defend in terms of favoring inflexible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interested in how much you know about this subject </a:t>
            </a:r>
          </a:p>
          <a:p>
            <a:pPr>
              <a:lnSpc>
                <a:spcPct val="150000"/>
              </a:lnSpc>
            </a:pPr>
            <a:r>
              <a:rPr lang="en-US" dirty="0"/>
              <a:t>Have to know Definition / basic characteristics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Linear models, inflexible models, simple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Non linear models, flexible models, complex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It is easy to answer, but what’s your story of the application?</a:t>
            </a:r>
          </a:p>
          <a:p>
            <a:pPr>
              <a:lnSpc>
                <a:spcPct val="150000"/>
              </a:lnSpc>
            </a:pPr>
            <a:r>
              <a:rPr lang="en-US" dirty="0"/>
              <a:t>Think about if you are asked the same question in face-to-face interview</a:t>
            </a:r>
          </a:p>
        </p:txBody>
      </p:sp>
    </p:spTree>
    <p:extLst>
      <p:ext uri="{BB962C8B-B14F-4D97-AF65-F5344CB8AC3E}">
        <p14:creationId xmlns:p14="http://schemas.microsoft.com/office/powerpoint/2010/main" val="228872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897B-6936-919A-6D6C-A282A708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EE0D864-D714-6979-C5BD-945CFF8A9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957" y="2057400"/>
            <a:ext cx="10114085" cy="3670300"/>
          </a:xfrm>
        </p:spPr>
      </p:pic>
    </p:spTree>
    <p:extLst>
      <p:ext uri="{BB962C8B-B14F-4D97-AF65-F5344CB8AC3E}">
        <p14:creationId xmlns:p14="http://schemas.microsoft.com/office/powerpoint/2010/main" val="30352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E8C4-DB29-D7EE-FBEC-B09430A9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E8C2-2F0E-9171-6C20-F8C9F80E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answered the question 1 and 2</a:t>
            </a:r>
          </a:p>
          <a:p>
            <a:pPr>
              <a:lnSpc>
                <a:spcPct val="150000"/>
              </a:lnSpc>
            </a:pPr>
            <a:r>
              <a:rPr lang="en-US" dirty="0"/>
              <a:t>I saw so many creative figures and fancy equations</a:t>
            </a:r>
          </a:p>
          <a:p>
            <a:pPr>
              <a:lnSpc>
                <a:spcPct val="150000"/>
              </a:lnSpc>
            </a:pPr>
            <a:r>
              <a:rPr lang="en-US" dirty="0"/>
              <a:t>For the question 2.1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Fine, but how to explain your understanding in words?</a:t>
            </a:r>
          </a:p>
          <a:p>
            <a:pPr>
              <a:lnSpc>
                <a:spcPct val="150000"/>
              </a:lnSpc>
            </a:pPr>
            <a:r>
              <a:rPr lang="en-US" dirty="0"/>
              <a:t>For the question 2.2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KNN is simple and intuitive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Is it easy to compute?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Think about the algorithms</a:t>
            </a:r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8111-5800-3DC1-6687-6AE79BFC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example is boring…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403F78-BBDA-4A86-8836-03DBA2538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2156"/>
            <a:ext cx="9953627" cy="1493044"/>
          </a:xfrm>
        </p:spPr>
      </p:pic>
    </p:spTree>
    <p:extLst>
      <p:ext uri="{BB962C8B-B14F-4D97-AF65-F5344CB8AC3E}">
        <p14:creationId xmlns:p14="http://schemas.microsoft.com/office/powerpoint/2010/main" val="127625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461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Lecture ?</vt:lpstr>
      <vt:lpstr>Original Plan</vt:lpstr>
      <vt:lpstr>Let’s talk about the exam</vt:lpstr>
      <vt:lpstr>Give me your intuition</vt:lpstr>
      <vt:lpstr>How do we need to approach this question?</vt:lpstr>
      <vt:lpstr>Question 1</vt:lpstr>
      <vt:lpstr>Question 2</vt:lpstr>
      <vt:lpstr>Question 2</vt:lpstr>
      <vt:lpstr>Your example is boring…</vt:lpstr>
      <vt:lpstr>Question 3</vt:lpstr>
      <vt:lpstr>Not interested in whether you know LOOCV</vt:lpstr>
      <vt:lpstr>Question 4</vt:lpstr>
      <vt:lpstr>We need to have a talk</vt:lpstr>
      <vt:lpstr>Class end here but office hour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Yeabin Moon</dc:creator>
  <cp:lastModifiedBy>Yeabin Moon</cp:lastModifiedBy>
  <cp:revision>28</cp:revision>
  <dcterms:created xsi:type="dcterms:W3CDTF">2023-03-27T16:10:39Z</dcterms:created>
  <dcterms:modified xsi:type="dcterms:W3CDTF">2023-03-28T19:33:22Z</dcterms:modified>
</cp:coreProperties>
</file>