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789"/>
  </p:normalViewPr>
  <p:slideViewPr>
    <p:cSldViewPr snapToGrid="0">
      <p:cViewPr varScale="1">
        <p:scale>
          <a:sx n="116" d="100"/>
          <a:sy n="116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4F74-48E1-FB05-D3E9-1B906E870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905AB-8A81-38A1-2822-C9245C5CE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B8C9-F654-5BE6-489F-28EE79EA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DE0F-352B-F34A-9200-3E1561CAF06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193E4-13F7-05BB-8955-A45AA3F2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9E21-C262-AE18-29BA-F2128070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E205-1425-044E-B615-1DDF51A9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8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1EC3-3818-C695-592B-06C93B43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4BF85-5896-A91C-13D2-79C66A1D3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EF143-3A13-3971-8092-860B6694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DE0F-352B-F34A-9200-3E1561CAF06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D2B6C-D88C-3246-0D79-E55A7C28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6D07-B262-DB15-52E6-C9407875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E205-1425-044E-B615-1DDF51A9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0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FAC6D-1E49-B5CA-1E17-F64498F6B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BB968-9D04-C12F-D09F-E64402430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5A570-A19F-2982-0A4B-E5152B7C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DE0F-352B-F34A-9200-3E1561CAF06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813DE-EF00-07ED-FDCC-59D40634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32D8F-3675-ECE0-5967-737A3852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E205-1425-044E-B615-1DDF51A9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7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93D4-60A5-7848-6862-545DFAD5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41C3-7251-598B-5028-8FBA6CF9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EB20-8C7D-3864-9F28-C571C24E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DE0F-352B-F34A-9200-3E1561CAF06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748A-6A1D-DAF7-E7FE-A49E4E24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927B-8913-9B73-977B-44636BF9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E205-1425-044E-B615-1DDF51A9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8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AB34-D79C-F9A9-327E-37125997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4042A-B2CB-9261-B3FB-D4AF20B77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27325-407B-0CF8-1743-4FDCC2D8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DE0F-352B-F34A-9200-3E1561CAF06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A5E05-3346-0BEA-A793-DB17F0C6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1E768-24E2-C873-639C-2878E108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E205-1425-044E-B615-1DDF51A9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1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BA54-91D5-C170-D54E-601650E1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0B8D-A5CD-4BAE-D045-812E1A3DC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4E5F1-74DD-B380-ADD6-8A67573E9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895C-9D39-9713-669C-45FCF8AE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DE0F-352B-F34A-9200-3E1561CAF06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CA92F-E422-B755-E33E-1DAF47E2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C9BF3-A1BE-249B-8534-336B6673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E205-1425-044E-B615-1DDF51A9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6CDE-57C0-35DE-A7EE-BE0A0B88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A3DD6-396D-54BD-5B3A-AB9A5AE6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BB214-6C04-41CE-E47A-633B54F55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F5B74-E10F-E398-B7F3-5802D6E99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3CB2C-52D7-CC5F-979D-74976749A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EDCFE-124D-0BC3-415F-CECED737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DE0F-352B-F34A-9200-3E1561CAF06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7B38A-6E6D-CDE3-EC9D-A16E3A62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346371-EA21-75AF-B00F-3424C2F5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E205-1425-044E-B615-1DDF51A9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4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0707-AA6E-128A-EAEB-D35BB364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1B463-FF78-30F4-C051-095F7FCE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DE0F-352B-F34A-9200-3E1561CAF06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D7C8B-54D3-59F5-AAA5-9128E3FD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3975D-4635-4253-9782-2D5AF970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E205-1425-044E-B615-1DDF51A9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D6461-8363-87E3-A7AB-3B005186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DE0F-352B-F34A-9200-3E1561CAF06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106EF-5E7E-32D4-C774-35FC224B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18518-2F4E-C4D5-6C9A-98B8F566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E205-1425-044E-B615-1DDF51A9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9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7FE4-3F3E-CA15-9FA3-57DD8685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6315-FE6B-AC93-1FDD-1570B7D94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954BE-86E4-8612-0940-0C9EF6FAB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845A2-BB94-D8B0-D7D0-E896E91D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DE0F-352B-F34A-9200-3E1561CAF06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47A1B-1651-5875-8AEB-486BBB24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5A46E-8C52-8516-B5CA-50E2F7A5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E205-1425-044E-B615-1DDF51A9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8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6531-D895-DC39-12C5-AACCACAE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AC537-FA50-A0E1-1278-4EA58D0E4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74097-7021-E880-8D62-A0C060B8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E1502-FE15-CF78-9F6E-221579AA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DE0F-352B-F34A-9200-3E1561CAF06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0475-E363-7EBB-122A-D4067E1E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C0B14-29CE-24D8-8B6B-09902C81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E205-1425-044E-B615-1DDF51A9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5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844C4-9FE2-DF13-B78E-5FD33CB2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13937-42F3-CB9C-3687-F39F0C09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56267-A81F-0025-D30F-0F46E80C7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DE0F-352B-F34A-9200-3E1561CAF06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AA5D9-90CE-2565-1A81-20BE817A2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50E27-8308-FFF6-CE8E-03AFD1CA2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E205-1425-044E-B615-1DDF51A9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4480-9719-E90F-15DB-C5DFE6CE3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Fighting Temptation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C1592-9AA0-287E-0A28-F574E2E33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9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FD9A-04B1-8FEC-29D4-A855C5C0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AA1AB-E5A2-F828-490D-B0C95950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/ basic characteristics</a:t>
            </a:r>
          </a:p>
          <a:p>
            <a:r>
              <a:rPr lang="en-US" dirty="0"/>
              <a:t>You have to defend in terms of favoring inflexible models</a:t>
            </a:r>
          </a:p>
          <a:p>
            <a:endParaRPr lang="en-US" dirty="0"/>
          </a:p>
          <a:p>
            <a:r>
              <a:rPr lang="en-US" dirty="0"/>
              <a:t>It is not preferred to show off what you know</a:t>
            </a:r>
          </a:p>
          <a:p>
            <a:r>
              <a:rPr lang="en-US" dirty="0"/>
              <a:t>You have to connect your answer on the question</a:t>
            </a:r>
          </a:p>
          <a:p>
            <a:r>
              <a:rPr lang="en-US" dirty="0"/>
              <a:t>True: complex models would be preferred. But the read question</a:t>
            </a:r>
          </a:p>
        </p:txBody>
      </p:sp>
    </p:spTree>
    <p:extLst>
      <p:ext uri="{BB962C8B-B14F-4D97-AF65-F5344CB8AC3E}">
        <p14:creationId xmlns:p14="http://schemas.microsoft.com/office/powerpoint/2010/main" val="228872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E8C4-DB29-D7EE-FBEC-B09430A9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4E8C2-2F0E-9171-6C20-F8C9F80E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creative figures…fine</a:t>
            </a:r>
          </a:p>
          <a:p>
            <a:pPr lvl="1"/>
            <a:r>
              <a:rPr lang="en-US" dirty="0"/>
              <a:t>Practice: explain in words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KNN is simple but computationally intensive</a:t>
            </a:r>
          </a:p>
          <a:p>
            <a:pPr lvl="1"/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You have to calculate the distance between a new data point and all other data points with known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8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3EA7-992B-12FC-AD9D-BBDF9270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337E-A15D-0130-8AE8-BB711932D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a classification model?</a:t>
            </a:r>
          </a:p>
          <a:p>
            <a:pPr lvl="1"/>
            <a:r>
              <a:rPr lang="en-US" dirty="0"/>
              <a:t>The outcome is continuous</a:t>
            </a:r>
          </a:p>
          <a:p>
            <a:pPr lvl="1"/>
            <a:r>
              <a:rPr lang="en-US" dirty="0"/>
              <a:t>So?</a:t>
            </a:r>
          </a:p>
          <a:p>
            <a:r>
              <a:rPr lang="en-US" dirty="0"/>
              <a:t>Filter out the adult contents?</a:t>
            </a:r>
          </a:p>
          <a:p>
            <a:r>
              <a:rPr lang="en-US" dirty="0"/>
              <a:t>Find the suspect from the video footage?</a:t>
            </a:r>
          </a:p>
          <a:p>
            <a:pPr lvl="1"/>
            <a:r>
              <a:rPr lang="en-US" dirty="0"/>
              <a:t>BOTH!</a:t>
            </a:r>
          </a:p>
        </p:txBody>
      </p:sp>
    </p:spTree>
    <p:extLst>
      <p:ext uri="{BB962C8B-B14F-4D97-AF65-F5344CB8AC3E}">
        <p14:creationId xmlns:p14="http://schemas.microsoft.com/office/powerpoint/2010/main" val="59839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6B22-F68E-2A70-EF43-F6FBC7D8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63DB-17FB-8C6B-3D1F-E287FD01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K-fold validation</a:t>
            </a:r>
          </a:p>
          <a:p>
            <a:pPr lvl="1"/>
            <a:r>
              <a:rPr lang="en-US" dirty="0"/>
              <a:t>Where is the stage of fitting your model into the data?</a:t>
            </a:r>
          </a:p>
          <a:p>
            <a:r>
              <a:rPr lang="en-US"/>
              <a:t>I didn’t ask LOOCV…</a:t>
            </a:r>
          </a:p>
        </p:txBody>
      </p:sp>
    </p:spTree>
    <p:extLst>
      <p:ext uri="{BB962C8B-B14F-4D97-AF65-F5344CB8AC3E}">
        <p14:creationId xmlns:p14="http://schemas.microsoft.com/office/powerpoint/2010/main" val="13787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6E2B-3754-D5E6-F640-6CF41177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is…?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1B47-A515-F2AE-A8A5-01B0C0DB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 is not a problem </a:t>
            </a:r>
            <a:r>
              <a:rPr lang="en-US"/>
              <a:t>any more?</a:t>
            </a:r>
          </a:p>
        </p:txBody>
      </p:sp>
    </p:spTree>
    <p:extLst>
      <p:ext uri="{BB962C8B-B14F-4D97-AF65-F5344CB8AC3E}">
        <p14:creationId xmlns:p14="http://schemas.microsoft.com/office/powerpoint/2010/main" val="75482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150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Office Theme</vt:lpstr>
      <vt:lpstr>Fighting Temptation</vt:lpstr>
      <vt:lpstr>Question 1</vt:lpstr>
      <vt:lpstr>Question 2</vt:lpstr>
      <vt:lpstr>Question 3</vt:lpstr>
      <vt:lpstr>Question 4</vt:lpstr>
      <vt:lpstr>Lasso is…?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Yeabin Moon</dc:creator>
  <cp:lastModifiedBy>Yeabin Moon</cp:lastModifiedBy>
  <cp:revision>5</cp:revision>
  <dcterms:created xsi:type="dcterms:W3CDTF">2023-03-27T16:10:39Z</dcterms:created>
  <dcterms:modified xsi:type="dcterms:W3CDTF">2023-03-28T17:01:42Z</dcterms:modified>
</cp:coreProperties>
</file>