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/>
    <p:restoredTop sz="94694"/>
  </p:normalViewPr>
  <p:slideViewPr>
    <p:cSldViewPr snapToGrid="0">
      <p:cViewPr varScale="1">
        <p:scale>
          <a:sx n="121" d="100"/>
          <a:sy n="121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9BCC-BA13-0158-D2F7-20545A1E4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E48E0-83C6-D004-650E-1532D9E0A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DB09-D9C9-8D7A-41BF-E1B3DBCE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2/27/23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AD599-26A2-DD04-BA01-99FD4731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3D726-22B1-FC06-7BE6-E91E741C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5835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296C-F832-104C-9C5D-01439BDD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263E9-96B1-566C-37F9-52A6BCCCB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51EC6-45E9-73AD-E515-AC287F26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A92E-5332-A25D-2C76-BFD99C11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34EB1-13A9-3376-BBA8-641C411B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2B926-AC9D-2574-46AA-09DC011EE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9C62F-64B6-9930-15F8-B2696BC1A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F4A02-11C0-E210-528A-551444DB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F6A60-707F-20DD-5631-B71E021F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64438-5162-7994-47F4-B73CADD6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7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941E-156E-DAA3-C363-CA6DC09B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43D0-C7FE-74CC-3D8B-0D44C0381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9C940-5DF4-2EFA-354D-AB46F017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9F047-5B61-4C51-DA58-8F79AB28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BC999-BAD5-0C75-FE5F-506177EF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3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382E-CF5C-DD51-BCE5-F091BA8B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93EF9-C60C-8A80-465B-D6164E46F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311C0-4375-E8A9-B9EA-0A0D5FBB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3F6FB-6E7F-BBAE-19DC-0EB641BF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B8EB8-AD58-5E71-69F8-79E230B9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6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7CD0-B8CF-0F3D-92A1-D2C2F6BE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B1B19-5154-9524-1233-BD8524F8B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7CC44-5CF3-DA73-043B-9991048C5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DABE-97A2-6C6F-3BCD-7E9F1AA8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2/27/23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3DB11-BF00-2E54-2F70-EEA6149A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D8A7A-BFF0-EA2A-15EE-21866AD2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D0B1-22DE-DB60-30BF-29EC3F43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585E9-5086-B93F-FC3B-AF7BBCCDB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3806C-7236-29B1-C8BF-57B0CDA82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4A62D-AC3B-04BF-4B3C-209D9BD47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3CE7C-22CA-E939-35D1-86A5BDC13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10000-023E-D0FD-99FB-0A5FC865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2/27/23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FDAF0-0ABD-31C6-DFC1-095C7309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508140-E9D4-EBBD-FE75-FC98E8E1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3312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3885-619E-74A3-E3D3-54A950B8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E6316-4C6A-649C-B20F-0DD31AE2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5AE71-E6E4-E207-6E86-91A394ED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908EE-0DD3-EDB9-01CC-1D197059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5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CE5A0-C17B-7CDB-6E56-BF52EAFC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4578A-88B9-A8FF-70BA-B3192805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0DE96-AB3D-691C-956B-AB0C6E4C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2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05AA-3E2E-2BA7-F826-36D18F14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1A4D-80BB-CEF0-2D63-E733719AA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ACE58-2BBF-734D-1F18-47F856A94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C3EEB-E218-6079-884A-AFC20C9D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C5187-6B61-52A2-F2A8-A8E369CA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C97FA-EBC3-CDAA-C1A3-B04E814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8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CB84-3525-0086-6B20-68F1E93A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61600-8B2A-A32D-24CC-E3F7821C0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D441E-B284-DE7C-6B10-8E9E119DA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8B2BE-0756-1B81-9A1A-8E5A944D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D51B7-79CA-9ED3-CB00-3FA61C98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7449F-4B76-5209-B441-F30DC6C8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2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16BC9-EB24-62BC-BC86-D56124E8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BB6F-28EC-D344-B1BC-3DBE8591A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FB6B7-D905-B752-F5D1-93FA98FF7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2/27/23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2BDCA-FAC8-4F63-248B-AF8924B1C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E4CF3-4E69-7DDC-3953-A0370C20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7546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726E-DEBA-04C2-69D8-CFBD2E475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692869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sz="3000" b="1" dirty="0"/>
              <a:t>Introduction to </a:t>
            </a:r>
            <a:br>
              <a:rPr lang="en-US" sz="3000" b="1" dirty="0"/>
            </a:br>
            <a:r>
              <a:rPr lang="en-US" sz="3000" b="1" dirty="0"/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2692B-40B0-9DB2-02C0-9526E5230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BUS 243 F: Spring 2023</a:t>
            </a:r>
          </a:p>
          <a:p>
            <a:pPr algn="l"/>
            <a:r>
              <a:rPr lang="en-US" dirty="0" err="1"/>
              <a:t>Yeabin</a:t>
            </a:r>
            <a:r>
              <a:rPr lang="en-US" dirty="0"/>
              <a:t> Moon</a:t>
            </a:r>
          </a:p>
          <a:p>
            <a:pPr algn="l"/>
            <a:r>
              <a:rPr lang="en-US" dirty="0"/>
              <a:t>Lecture 1</a:t>
            </a: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618E3BCE-AC9F-B895-35E7-26EFFA6BA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63" r="23534" b="-1"/>
          <a:stretch/>
        </p:blipFill>
        <p:spPr>
          <a:xfrm>
            <a:off x="6495393" y="10"/>
            <a:ext cx="569660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8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9218-F8DC-898E-531C-9F3571AC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2D78F-C828-F306-9EA1-96EA31F48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lecture consists of two parts (10 mins break between)</a:t>
            </a:r>
          </a:p>
          <a:p>
            <a:r>
              <a:rPr lang="en-US" dirty="0"/>
              <a:t>Part 1</a:t>
            </a:r>
          </a:p>
          <a:p>
            <a:pPr lvl="1"/>
            <a:r>
              <a:rPr lang="en-US" dirty="0"/>
              <a:t>The course</a:t>
            </a:r>
          </a:p>
          <a:p>
            <a:pPr lvl="1"/>
            <a:r>
              <a:rPr lang="en-US" dirty="0"/>
              <a:t>NLP overview: what is it?</a:t>
            </a:r>
          </a:p>
          <a:p>
            <a:pPr lvl="1"/>
            <a:r>
              <a:rPr lang="en-US" dirty="0"/>
              <a:t>NLP application</a:t>
            </a:r>
          </a:p>
          <a:p>
            <a:pPr lvl="1"/>
            <a:r>
              <a:rPr lang="en-US" dirty="0"/>
              <a:t>Text representation</a:t>
            </a:r>
          </a:p>
          <a:p>
            <a:r>
              <a:rPr lang="en-US" dirty="0"/>
              <a:t>Part 2</a:t>
            </a:r>
          </a:p>
          <a:p>
            <a:pPr lvl="1"/>
            <a:r>
              <a:rPr lang="en-US" dirty="0"/>
              <a:t>OOP</a:t>
            </a:r>
          </a:p>
          <a:p>
            <a:pPr lvl="1"/>
            <a:r>
              <a:rPr lang="en-US" dirty="0"/>
              <a:t>Regular expression</a:t>
            </a:r>
          </a:p>
          <a:p>
            <a:pPr lvl="1"/>
            <a:r>
              <a:rPr lang="en-US" dirty="0"/>
              <a:t>Matrix Algebra</a:t>
            </a:r>
          </a:p>
        </p:txBody>
      </p:sp>
    </p:spTree>
    <p:extLst>
      <p:ext uri="{BB962C8B-B14F-4D97-AF65-F5344CB8AC3E}">
        <p14:creationId xmlns:p14="http://schemas.microsoft.com/office/powerpoint/2010/main" val="186792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79D9-AF4A-9A3D-0170-FE4F959C8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 in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50CDC-F4E6-ECBA-7AE9-80D04D3C2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Instructor: </a:t>
            </a:r>
            <a:r>
              <a:rPr lang="en-US" dirty="0" err="1"/>
              <a:t>Yeabin</a:t>
            </a:r>
            <a:r>
              <a:rPr lang="en-US" dirty="0"/>
              <a:t> Moon</a:t>
            </a:r>
          </a:p>
          <a:p>
            <a:pPr>
              <a:lnSpc>
                <a:spcPct val="170000"/>
              </a:lnSpc>
            </a:pPr>
            <a:r>
              <a:rPr lang="en-US" dirty="0"/>
              <a:t>TA: Jiawei Fan</a:t>
            </a:r>
          </a:p>
          <a:p>
            <a:pPr>
              <a:lnSpc>
                <a:spcPct val="170000"/>
              </a:lnSpc>
            </a:pPr>
            <a:r>
              <a:rPr lang="en-US" dirty="0"/>
              <a:t>Office hours: see the syllabus</a:t>
            </a:r>
          </a:p>
          <a:p>
            <a:pPr>
              <a:lnSpc>
                <a:spcPct val="170000"/>
              </a:lnSpc>
            </a:pPr>
            <a:r>
              <a:rPr lang="en-US" dirty="0"/>
              <a:t>We’ve put a lot of resources on the Latte page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Syllabus / Announcement / course materials / homework</a:t>
            </a:r>
          </a:p>
          <a:p>
            <a:pPr>
              <a:lnSpc>
                <a:spcPct val="170000"/>
              </a:lnSpc>
            </a:pPr>
            <a:r>
              <a:rPr lang="en-US" dirty="0"/>
              <a:t>Lecture materials uploaded before each lecture</a:t>
            </a:r>
          </a:p>
        </p:txBody>
      </p:sp>
    </p:spTree>
    <p:extLst>
      <p:ext uri="{BB962C8B-B14F-4D97-AF65-F5344CB8AC3E}">
        <p14:creationId xmlns:p14="http://schemas.microsoft.com/office/powerpoint/2010/main" val="381276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1834F-8582-09E5-9DDE-8E39DB6DB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AC98-9E72-A0EE-9C5E-CD95D924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Show you what NLP is and all the things you can do with it</a:t>
            </a:r>
          </a:p>
          <a:p>
            <a:r>
              <a:rPr lang="en-US" sz="2000" dirty="0"/>
              <a:t>Dig into the details of exactly how to process a small bit of English text using a computer language “Python”, which will help you build up your NLP toolbox incrementally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74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7AE2-5FAA-DE79-F898-C303993AA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Natural language Processing?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923E7-E7ED-B6FC-3E94-C19095F85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learn language?</a:t>
            </a:r>
          </a:p>
          <a:p>
            <a:pPr lvl="1"/>
            <a:r>
              <a:rPr lang="en-US" dirty="0"/>
              <a:t>Linguistic sense</a:t>
            </a:r>
          </a:p>
          <a:p>
            <a:pPr lvl="1"/>
            <a:r>
              <a:rPr lang="en-US" dirty="0"/>
              <a:t>Context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7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9EB8-EB6F-F238-C714-3F161CFB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is 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E85C1-E770-18F5-7258-F128B8E09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than 60 percent customers have a bad experience with a chatbot customer service</a:t>
            </a:r>
          </a:p>
          <a:p>
            <a:pPr lvl="1"/>
            <a:r>
              <a:rPr lang="en-US" dirty="0"/>
              <a:t>Even in the case when the chatbot solved the situation</a:t>
            </a:r>
          </a:p>
          <a:p>
            <a:pPr lvl="1"/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149547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1185C-3ABC-2FB0-EE98-A9DC08F7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C009E-1FF8-AA1F-C2A3-82B1D3380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make the computer understand a corpus?</a:t>
            </a:r>
          </a:p>
          <a:p>
            <a:r>
              <a:rPr lang="en-US" dirty="0"/>
              <a:t>Need to learn how to represent corpus</a:t>
            </a:r>
          </a:p>
          <a:p>
            <a:pPr lvl="1"/>
            <a:r>
              <a:rPr lang="en-US" dirty="0"/>
              <a:t>Structured numerical data</a:t>
            </a:r>
          </a:p>
          <a:p>
            <a:pPr lvl="1"/>
            <a:r>
              <a:rPr lang="en-US" dirty="0"/>
              <a:t>Feature extraction: loss of information is inevitable</a:t>
            </a:r>
          </a:p>
          <a:p>
            <a:r>
              <a:rPr lang="en-US" dirty="0"/>
              <a:t>How to resolve the ambiguity of </a:t>
            </a:r>
            <a:r>
              <a:rPr lang="en-US"/>
              <a:t>natural language?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765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505D5-E99B-0C75-8E55-29958325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pattern-matching approach is still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61634-0BE6-079C-8C87-C758DB845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about the examples</a:t>
            </a:r>
          </a:p>
          <a:p>
            <a:pPr lvl="1"/>
            <a:r>
              <a:rPr lang="en-US" dirty="0"/>
              <a:t>Chat platform</a:t>
            </a:r>
          </a:p>
        </p:txBody>
      </p:sp>
    </p:spTree>
    <p:extLst>
      <p:ext uri="{BB962C8B-B14F-4D97-AF65-F5344CB8AC3E}">
        <p14:creationId xmlns:p14="http://schemas.microsoft.com/office/powerpoint/2010/main" val="3309278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8608-89FC-0726-DFD0-6889762A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4AA5D-7CFC-98B4-1DBB-5BCB7DC19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Regular Expressions: Regexes in Python</a:t>
            </a:r>
          </a:p>
          <a:p>
            <a:pPr lvl="1"/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https://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realpython.com</a:t>
            </a:r>
            <a:r>
              <a:rPr lang="en-US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/regex-python/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084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252</Words>
  <Application>Microsoft Macintosh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source sans pro</vt:lpstr>
      <vt:lpstr>Office Theme</vt:lpstr>
      <vt:lpstr>Introduction to  Natural Language Processing</vt:lpstr>
      <vt:lpstr>Lecture Plan</vt:lpstr>
      <vt:lpstr>Logistics in Brief</vt:lpstr>
      <vt:lpstr>Goal</vt:lpstr>
      <vt:lpstr>What is Natural language Processing?</vt:lpstr>
      <vt:lpstr>It is hard</vt:lpstr>
      <vt:lpstr>Text representation</vt:lpstr>
      <vt:lpstr>The pattern-matching approach is still used</vt:lpstr>
      <vt:lpstr>Regular expression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Yeabin Moon</dc:creator>
  <cp:lastModifiedBy>Yeabin Moon</cp:lastModifiedBy>
  <cp:revision>4</cp:revision>
  <dcterms:created xsi:type="dcterms:W3CDTF">2023-01-11T19:36:13Z</dcterms:created>
  <dcterms:modified xsi:type="dcterms:W3CDTF">2023-02-27T21:43:47Z</dcterms:modified>
</cp:coreProperties>
</file>