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0"/>
  </p:notesMasterIdLst>
  <p:sldIdLst>
    <p:sldId id="256" r:id="rId2"/>
    <p:sldId id="258" r:id="rId3"/>
    <p:sldId id="349" r:id="rId4"/>
    <p:sldId id="384" r:id="rId5"/>
    <p:sldId id="350" r:id="rId6"/>
    <p:sldId id="385" r:id="rId7"/>
    <p:sldId id="386" r:id="rId8"/>
    <p:sldId id="3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94789"/>
  </p:normalViewPr>
  <p:slideViewPr>
    <p:cSldViewPr snapToGrid="0">
      <p:cViewPr varScale="1">
        <p:scale>
          <a:sx n="117" d="100"/>
          <a:sy n="117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8F85B-63EA-4646-99A1-442886E312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2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/>
              <a:t>Where am I?</a:t>
            </a:r>
            <a:endParaRPr lang="en-US" sz="3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DE7-EBA3-8B0B-946B-0E54D84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53CF-6845-14BA-8E32-2F231DF4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My name is </a:t>
            </a:r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>
              <a:lnSpc>
                <a:spcPct val="200000"/>
              </a:lnSpc>
            </a:pPr>
            <a:r>
              <a:rPr lang="en-US" dirty="0"/>
              <a:t>Senior Lecturer in Data Analytics at Brandeis International Bus School</a:t>
            </a:r>
          </a:p>
          <a:p>
            <a:pPr>
              <a:lnSpc>
                <a:spcPct val="200000"/>
              </a:lnSpc>
            </a:pPr>
            <a:r>
              <a:rPr lang="en-US" dirty="0"/>
              <a:t>Just spent one year, here</a:t>
            </a:r>
          </a:p>
        </p:txBody>
      </p:sp>
    </p:spTree>
    <p:extLst>
      <p:ext uri="{BB962C8B-B14F-4D97-AF65-F5344CB8AC3E}">
        <p14:creationId xmlns:p14="http://schemas.microsoft.com/office/powerpoint/2010/main" val="221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62A9-91D7-31EE-CF9D-A4E29542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Maybe unusual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051D-6A91-B2AA-0C42-CC5BCAE1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Work at Business School</a:t>
            </a:r>
          </a:p>
          <a:p>
            <a:pPr>
              <a:lnSpc>
                <a:spcPct val="200000"/>
              </a:lnSpc>
            </a:pPr>
            <a:r>
              <a:rPr lang="en-US" dirty="0"/>
              <a:t>Lecturer, but teach non economics (econometrics) classes </a:t>
            </a:r>
          </a:p>
          <a:p>
            <a:pPr>
              <a:lnSpc>
                <a:spcPct val="200000"/>
              </a:lnSpc>
            </a:pPr>
            <a:r>
              <a:rPr lang="en-US" dirty="0"/>
              <a:t>Non-tenure track but mid (or long) term contract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1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A0B6-1152-3BC9-3BB9-7B42C873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 to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1CEA-6C44-D95B-0886-C537FFAD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What do I do?</a:t>
            </a:r>
          </a:p>
          <a:p>
            <a:pPr>
              <a:lnSpc>
                <a:spcPct val="200000"/>
              </a:lnSpc>
            </a:pPr>
            <a:r>
              <a:rPr lang="en-US" dirty="0"/>
              <a:t>What considerations?</a:t>
            </a:r>
          </a:p>
          <a:p>
            <a:pPr>
              <a:lnSpc>
                <a:spcPct val="200000"/>
              </a:lnSpc>
            </a:pPr>
            <a:r>
              <a:rPr lang="en-US" dirty="0"/>
              <a:t>Recruitment process</a:t>
            </a:r>
          </a:p>
          <a:p>
            <a:pPr>
              <a:lnSpc>
                <a:spcPct val="200000"/>
              </a:lnSpc>
            </a:pPr>
            <a:r>
              <a:rPr lang="en-US" dirty="0"/>
              <a:t>Some thoughts on job market</a:t>
            </a:r>
          </a:p>
        </p:txBody>
      </p:sp>
    </p:spTree>
    <p:extLst>
      <p:ext uri="{BB962C8B-B14F-4D97-AF65-F5344CB8AC3E}">
        <p14:creationId xmlns:p14="http://schemas.microsoft.com/office/powerpoint/2010/main" val="321193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294-38EF-005A-98F4-9F2703D2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9D07-3D32-7536-ADCD-36CBC355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Classes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Data analytics courses: Machine learning and Natural language processing</a:t>
            </a:r>
          </a:p>
          <a:p>
            <a:pPr>
              <a:lnSpc>
                <a:spcPct val="200000"/>
              </a:lnSpc>
            </a:pPr>
            <a:r>
              <a:rPr lang="en-US" dirty="0"/>
              <a:t>Departmental service</a:t>
            </a:r>
          </a:p>
          <a:p>
            <a:pPr>
              <a:lnSpc>
                <a:spcPct val="200000"/>
              </a:lnSpc>
            </a:pPr>
            <a:r>
              <a:rPr lang="en-US" dirty="0"/>
              <a:t>Business project consultant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7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952B-01AB-6BC3-F78B-86425D82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Determinants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799F-79B2-6B57-1ED8-8E0EF4A1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Employment status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Work environment</a:t>
            </a:r>
          </a:p>
          <a:p>
            <a:pPr marL="0" indent="0">
              <a:lnSpc>
                <a:spcPct val="200000"/>
              </a:lnSpc>
              <a:buNone/>
            </a:pPr>
            <a:endParaRPr lang="en-US" sz="3200" dirty="0"/>
          </a:p>
          <a:p>
            <a:pPr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947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2CE7-BDE5-38CA-6606-B8AD7794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Recruiting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FC5D-638B-B8FB-ADF4-AECE1581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I had deadline-near offers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Received the offer after the first-round interview 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Had open talks with the leadership and my advisors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Felt very comfortable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Never regret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Remember, I just spent one year here</a:t>
            </a:r>
          </a:p>
          <a:p>
            <a:pPr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25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244D-C1F4-2848-3E36-C1AB0F9C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Thoughts on Job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A24-A168-B74C-C6AA-0963B161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My advice is supplementary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Consider broadening your job search beyond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Economics discipline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Tenured positions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Full-time positions</a:t>
            </a:r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094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</TotalTime>
  <Words>154</Words>
  <Application>Microsoft Macintosh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Where am I?</vt:lpstr>
      <vt:lpstr>Introduction</vt:lpstr>
      <vt:lpstr>Maybe unusual</vt:lpstr>
      <vt:lpstr>Plan to talk</vt:lpstr>
      <vt:lpstr>What do I do?</vt:lpstr>
      <vt:lpstr>Determinants </vt:lpstr>
      <vt:lpstr>Recruiting process</vt:lpstr>
      <vt:lpstr>Thoughts on Job 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239</cp:revision>
  <dcterms:created xsi:type="dcterms:W3CDTF">2023-01-11T19:36:13Z</dcterms:created>
  <dcterms:modified xsi:type="dcterms:W3CDTF">2023-05-06T15:27:20Z</dcterms:modified>
</cp:coreProperties>
</file>