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3" r:id="rId6"/>
    <p:sldId id="260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2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13E6-163B-0373-07C9-874A38F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BFD2-1F3B-49D1-CFF9-F3AF413B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first subtask for constructing a BOW vector is </a:t>
            </a:r>
            <a:r>
              <a:rPr lang="en-US" b="1" dirty="0"/>
              <a:t>tokenization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sequence of characters → a sequence of </a:t>
            </a:r>
            <a:r>
              <a:rPr lang="en-US" b="1" dirty="0"/>
              <a:t>word tokens</a:t>
            </a:r>
          </a:p>
          <a:p>
            <a:pPr>
              <a:lnSpc>
                <a:spcPct val="150000"/>
              </a:lnSpc>
            </a:pPr>
            <a:r>
              <a:rPr lang="en-US" dirty="0"/>
              <a:t>Note whitespace-based tokenization is not ideal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 is typically performed using regular expressions, with modules designed to handle each cases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back to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11616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762D-A379-1B94-6C9D-4B60218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16F-5CCB-AD5E-93A1-D6304C30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See the text for the regular expressions</a:t>
            </a:r>
          </a:p>
          <a:p>
            <a:pPr>
              <a:lnSpc>
                <a:spcPct val="150000"/>
              </a:lnSpc>
            </a:pPr>
            <a:r>
              <a:rPr lang="en-US" dirty="0"/>
              <a:t>See a number of tokenizers in the code examples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researchers have found that emoticons and other forms of orthographic variation pose new challenges for tokenization, leading to the development of special purpose tokenizers to handle them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O’Connor, B., M. Krieger, and D. </a:t>
            </a:r>
            <a:r>
              <a:rPr lang="en-US" dirty="0" err="1"/>
              <a:t>Ahn</a:t>
            </a:r>
            <a:r>
              <a:rPr lang="en-US" dirty="0"/>
              <a:t> (2010). </a:t>
            </a:r>
            <a:r>
              <a:rPr lang="en-US" dirty="0" err="1"/>
              <a:t>Tweetmotif</a:t>
            </a:r>
            <a:r>
              <a:rPr lang="en-US" dirty="0"/>
              <a:t>: Exploratory search and topic summarization for twitter. In Proceedings of the International Conference on Web and Social Media (ICWSM), pp. 384–385.</a:t>
            </a:r>
          </a:p>
        </p:txBody>
      </p:sp>
    </p:spTree>
    <p:extLst>
      <p:ext uri="{BB962C8B-B14F-4D97-AF65-F5344CB8AC3E}">
        <p14:creationId xmlns:p14="http://schemas.microsoft.com/office/powerpoint/2010/main" val="12262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299-5F48-F245-FAEB-07E2F6D7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Tokenization is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AD51-227C-D095-C249-05A9BB13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Tokenization is a language-specific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language poses unique 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Chinese does not include spaces between words, nor any other consistent orthographic markers of word boundaries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German does not include whitespace in compound nouns</a:t>
            </a:r>
          </a:p>
          <a:p>
            <a:pPr>
              <a:lnSpc>
                <a:spcPct val="150000"/>
              </a:lnSpc>
            </a:pPr>
            <a:r>
              <a:rPr lang="en-US" dirty="0"/>
              <a:t>Social media raises similar problems for English and other languages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#</a:t>
            </a:r>
            <a:r>
              <a:rPr lang="en-US" dirty="0" err="1"/>
              <a:t>TrueLoveInFourWords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Decomposition analysis (Brun and Roux, 2014)</a:t>
            </a:r>
          </a:p>
        </p:txBody>
      </p:sp>
    </p:spTree>
    <p:extLst>
      <p:ext uri="{BB962C8B-B14F-4D97-AF65-F5344CB8AC3E}">
        <p14:creationId xmlns:p14="http://schemas.microsoft.com/office/powerpoint/2010/main" val="7742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313B-2BC5-DEBD-6FD9-9AD2C55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Extending your vocabulary with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53A-ADCB-6AD9-6DFC-7ADC2E2F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3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3D4F-0786-F9A1-AB46-C5DCE8B5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normalization with Jacob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A9-F432-8389-37B5-93F45E84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B03F-971E-FF64-71EA-0F70288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Presence vs. </a:t>
            </a:r>
            <a:r>
              <a:rPr lang="en-US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1CB3-1470-228F-F3C4-530F2391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CD9D-F2C8-A602-4C9D-6FE2535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begin with the problem of text classification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Given a text document, assign it a discrete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set of possible labels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Text classification has many applications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Spam filtering, open-ended survey analysis, health records analysis, etc.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involves a number of design decisions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decision is sometimes clear from the mathematics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Other decisions are more subtle, arising only in the low-level “plumbing” code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How to process raw data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EEC80-4573-D0D1-3636-4824AF13B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24CA-BEB6-9E5A-11A6-8081C17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Goal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21D8-A8C4-EFA1-8AA0-E0100005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 numerical representation of text</a:t>
            </a:r>
          </a:p>
          <a:p>
            <a:pPr lvl="1"/>
            <a:r>
              <a:rPr lang="en-US" dirty="0"/>
              <a:t>One-hot vectors</a:t>
            </a:r>
          </a:p>
          <a:p>
            <a:pPr lvl="1"/>
            <a:r>
              <a:rPr lang="en-US" dirty="0"/>
              <a:t>Bag-of-words representation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8D8C-F447-D114-78FA-982884A7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2753-CC91-FE8F-2FE8-2D4FB031E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 is a particular kind of document segmentation</a:t>
            </a:r>
          </a:p>
          <a:p>
            <a:pPr lvl="1"/>
            <a:r>
              <a:rPr lang="en-US" dirty="0"/>
              <a:t>Break up text into smaller chunks</a:t>
            </a:r>
          </a:p>
          <a:p>
            <a:pPr lvl="1"/>
            <a:r>
              <a:rPr lang="en-US" dirty="0"/>
              <a:t>Document → paragraphs → sentences → phrases → tokens</a:t>
            </a:r>
          </a:p>
          <a:p>
            <a:r>
              <a:rPr lang="en-US" dirty="0"/>
              <a:t>Tokenization is the first step in an NLP pipeline</a:t>
            </a:r>
          </a:p>
          <a:p>
            <a:pPr lvl="1"/>
            <a:r>
              <a:rPr lang="en-US" dirty="0"/>
              <a:t>turns an unstructured string (text document) into a numerical data structure suitable for machine learning</a:t>
            </a:r>
          </a:p>
          <a:p>
            <a:r>
              <a:rPr lang="en-US" dirty="0"/>
              <a:t>The distribution of tokens can be used directly </a:t>
            </a:r>
          </a:p>
          <a:p>
            <a:pPr lvl="1"/>
            <a:r>
              <a:rPr lang="en-US" dirty="0"/>
              <a:t>Counts imply the meanings</a:t>
            </a:r>
          </a:p>
          <a:p>
            <a:r>
              <a:rPr lang="en-US" dirty="0"/>
              <a:t>They also used in a ml pipeline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AF4E-B6C4-C4B4-711A-D4448DD5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Terminology alert: one-hot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66EE-5918-0AFC-6464-10EB1780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3600" dirty="0"/>
              <a:t>One-hot vectors representation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Definition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Characteristics</a:t>
            </a:r>
          </a:p>
          <a:p>
            <a:pPr lvl="1">
              <a:lnSpc>
                <a:spcPct val="170000"/>
              </a:lnSpc>
            </a:pPr>
            <a:r>
              <a:rPr lang="en-US" sz="3200" dirty="0"/>
              <a:t>What tokenizer used in the example?</a:t>
            </a:r>
          </a:p>
          <a:p>
            <a:pPr>
              <a:lnSpc>
                <a:spcPct val="170000"/>
              </a:lnSpc>
            </a:pPr>
            <a:r>
              <a:rPr lang="en-US" sz="3600" dirty="0"/>
              <a:t>This representation of a sentence in one-hot word vectors retains all the detail, grammar, and order of the original sentence.</a:t>
            </a:r>
          </a:p>
        </p:txBody>
      </p:sp>
    </p:spTree>
    <p:extLst>
      <p:ext uri="{BB962C8B-B14F-4D97-AF65-F5344CB8AC3E}">
        <p14:creationId xmlns:p14="http://schemas.microsoft.com/office/powerpoint/2010/main" val="20841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042-8EE1-8DA4-ED68-F6C4DC3D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Need 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768D-88C2-4475-DAB4-87748943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What’s the downside?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Storing all those zeros, and trying to remember the order of the words in all your documents, doesn’t make much sense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You’d like to compress your document down to a single vector rather than a big table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Trade-off: need to give up something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We will revisit this representation later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Essential input for CNN (Convolution Neural net)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A301-156D-01D1-D49C-6507CF63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common approach is to use a column vector of word counts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0,1,1,0,13,…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count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possible words in the vocabulary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vector, but it is often called a </a:t>
                </a:r>
                <a:r>
                  <a:rPr lang="en-US" b="1" dirty="0"/>
                  <a:t>bag of words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Includes only information about the count of each word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the order in which the words appear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Ignore grammar, sentence boundaries, paragraphs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27EF5-F256-A6E0-7D27-51A502757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5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7A86-1EA9-0273-E66E-9BA1F4F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BOW: Everything but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28E7-2CDE-2E9D-40D4-4CB984C3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model is surprisingly effective for text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see the word </a:t>
            </a:r>
            <a:r>
              <a:rPr lang="en-US" i="1" dirty="0"/>
              <a:t>whale</a:t>
            </a:r>
            <a:r>
              <a:rPr lang="en-US" dirty="0"/>
              <a:t> in a document, is it fiction or nonfiction?</a:t>
            </a:r>
          </a:p>
          <a:p>
            <a:pPr>
              <a:lnSpc>
                <a:spcPct val="150000"/>
              </a:lnSpc>
            </a:pPr>
            <a:r>
              <a:rPr lang="en-US" dirty="0"/>
              <a:t>For many labeling problems, individual words can be strong predictors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see the code example </a:t>
            </a:r>
          </a:p>
        </p:txBody>
      </p:sp>
    </p:spTree>
    <p:extLst>
      <p:ext uri="{BB962C8B-B14F-4D97-AF65-F5344CB8AC3E}">
        <p14:creationId xmlns:p14="http://schemas.microsoft.com/office/powerpoint/2010/main" val="86224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9954-0430-4CB4-0EA0-E6E52F6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a word?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3168-40FB-E4F6-E97F-6CBD5E00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BOW representation presupposes that extracting a vector of word counts from text is unambiguous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text documents are generally represented as a sequences of characters, and the conversion to bag of words presupposes a definition of the “words” that are to be counted </a:t>
            </a:r>
          </a:p>
        </p:txBody>
      </p:sp>
    </p:spTree>
    <p:extLst>
      <p:ext uri="{BB962C8B-B14F-4D97-AF65-F5344CB8AC3E}">
        <p14:creationId xmlns:p14="http://schemas.microsoft.com/office/powerpoint/2010/main" val="4872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684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Text Classification</vt:lpstr>
      <vt:lpstr>Goal of the lecture</vt:lpstr>
      <vt:lpstr>Some keywords</vt:lpstr>
      <vt:lpstr>Terminology alert: one-hot vectors</vt:lpstr>
      <vt:lpstr>Need another approach</vt:lpstr>
      <vt:lpstr>Bag of words</vt:lpstr>
      <vt:lpstr>BOW: Everything but words</vt:lpstr>
      <vt:lpstr>What is a word? </vt:lpstr>
      <vt:lpstr>Tokenization</vt:lpstr>
      <vt:lpstr>Token Improvement</vt:lpstr>
      <vt:lpstr>Tokenization is hard?</vt:lpstr>
      <vt:lpstr>Extending your vocabulary with n-grams</vt:lpstr>
      <vt:lpstr>Text normalization with Jacob</vt:lpstr>
      <vt:lpstr>Presence vs.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61</cp:revision>
  <dcterms:created xsi:type="dcterms:W3CDTF">2023-01-11T19:36:13Z</dcterms:created>
  <dcterms:modified xsi:type="dcterms:W3CDTF">2023-03-07T20:34:01Z</dcterms:modified>
</cp:coreProperties>
</file>