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74" r:id="rId3"/>
    <p:sldId id="257" r:id="rId4"/>
    <p:sldId id="267" r:id="rId5"/>
    <p:sldId id="258" r:id="rId6"/>
    <p:sldId id="263" r:id="rId7"/>
    <p:sldId id="262" r:id="rId8"/>
    <p:sldId id="271" r:id="rId9"/>
    <p:sldId id="268" r:id="rId10"/>
    <p:sldId id="259" r:id="rId11"/>
    <p:sldId id="270" r:id="rId12"/>
    <p:sldId id="269" r:id="rId13"/>
    <p:sldId id="272" r:id="rId14"/>
    <p:sldId id="261" r:id="rId15"/>
    <p:sldId id="273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>
      <p:cViewPr varScale="1">
        <p:scale>
          <a:sx n="102" d="100"/>
          <a:sy n="102" d="100"/>
        </p:scale>
        <p:origin x="9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660DF-A5E6-6041-85EC-704899C5BD58}" type="datetimeFigureOut">
              <a:rPr kumimoji="1" lang="zh-CN" altLang="en-US" smtClean="0"/>
              <a:t>2022/12/6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0A85-8FFD-5E45-9A55-E26F9802C9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5448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660DF-A5E6-6041-85EC-704899C5BD58}" type="datetimeFigureOut">
              <a:rPr kumimoji="1" lang="zh-CN" altLang="en-US" smtClean="0"/>
              <a:t>2022/12/6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0A85-8FFD-5E45-9A55-E26F9802C9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3756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660DF-A5E6-6041-85EC-704899C5BD58}" type="datetimeFigureOut">
              <a:rPr kumimoji="1" lang="zh-CN" altLang="en-US" smtClean="0"/>
              <a:t>2022/12/6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0A85-8FFD-5E45-9A55-E26F9802C9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5923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660DF-A5E6-6041-85EC-704899C5BD58}" type="datetimeFigureOut">
              <a:rPr kumimoji="1" lang="zh-CN" altLang="en-US" smtClean="0"/>
              <a:t>2022/12/6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0A85-8FFD-5E45-9A55-E26F9802C9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3918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660DF-A5E6-6041-85EC-704899C5BD58}" type="datetimeFigureOut">
              <a:rPr kumimoji="1" lang="zh-CN" altLang="en-US" smtClean="0"/>
              <a:t>2022/12/6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0A85-8FFD-5E45-9A55-E26F9802C9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6773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660DF-A5E6-6041-85EC-704899C5BD58}" type="datetimeFigureOut">
              <a:rPr kumimoji="1" lang="zh-CN" altLang="en-US" smtClean="0"/>
              <a:t>2022/12/6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0A85-8FFD-5E45-9A55-E26F9802C9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588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660DF-A5E6-6041-85EC-704899C5BD58}" type="datetimeFigureOut">
              <a:rPr kumimoji="1" lang="zh-CN" altLang="en-US" smtClean="0"/>
              <a:t>2022/12/6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0A85-8FFD-5E45-9A55-E26F9802C9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7902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660DF-A5E6-6041-85EC-704899C5BD58}" type="datetimeFigureOut">
              <a:rPr kumimoji="1" lang="zh-CN" altLang="en-US" smtClean="0"/>
              <a:t>2022/12/6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0A85-8FFD-5E45-9A55-E26F9802C9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1207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660DF-A5E6-6041-85EC-704899C5BD58}" type="datetimeFigureOut">
              <a:rPr kumimoji="1" lang="zh-CN" altLang="en-US" smtClean="0"/>
              <a:t>2022/12/6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0A85-8FFD-5E45-9A55-E26F9802C9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051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660DF-A5E6-6041-85EC-704899C5BD58}" type="datetimeFigureOut">
              <a:rPr kumimoji="1" lang="zh-CN" altLang="en-US" smtClean="0"/>
              <a:t>2022/12/6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0A85-8FFD-5E45-9A55-E26F9802C9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524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660DF-A5E6-6041-85EC-704899C5BD58}" type="datetimeFigureOut">
              <a:rPr kumimoji="1" lang="zh-CN" altLang="en-US" smtClean="0"/>
              <a:t>2022/12/6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0A85-8FFD-5E45-9A55-E26F9802C9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3442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660DF-A5E6-6041-85EC-704899C5BD58}" type="datetimeFigureOut">
              <a:rPr kumimoji="1" lang="zh-CN" altLang="en-US" smtClean="0"/>
              <a:t>2022/12/6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B0A85-8FFD-5E45-9A55-E26F9802C9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9004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ACEF06-CD52-5CE2-FD4D-C1CA53C59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95570"/>
            <a:ext cx="10506455" cy="866859"/>
          </a:xfrm>
        </p:spPr>
        <p:txBody>
          <a:bodyPr>
            <a:normAutofit fontScale="90000"/>
          </a:bodyPr>
          <a:lstStyle/>
          <a:p>
            <a:pPr algn="l"/>
            <a:r>
              <a:rPr kumimoji="1" lang="en-US" altLang="zh-CN" sz="4400" dirty="0">
                <a:solidFill>
                  <a:schemeClr val="accent4">
                    <a:lumMod val="75000"/>
                  </a:schemeClr>
                </a:solidFill>
              </a:rPr>
              <a:t>-Analysis of Chinese Restaurant around Boston</a:t>
            </a:r>
            <a:endParaRPr kumimoji="1" lang="zh-CN" altLang="en-US" sz="4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EDFA78-BD60-5A1E-3845-8C2BA53D36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724387"/>
            <a:ext cx="3170130" cy="1127272"/>
          </a:xfrm>
        </p:spPr>
        <p:txBody>
          <a:bodyPr>
            <a:noAutofit/>
          </a:bodyPr>
          <a:lstStyle/>
          <a:p>
            <a:pPr algn="l"/>
            <a:r>
              <a:rPr kumimoji="1" lang="en-US" altLang="zh-CN" sz="3200" dirty="0"/>
              <a:t>BUS211  Group7</a:t>
            </a:r>
            <a:endParaRPr kumimoji="1" lang="zh-CN" altLang="en-US" sz="3200" dirty="0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277B4ACD-0A9B-13BA-C6F3-BF1D76DB6A2E}"/>
              </a:ext>
            </a:extLst>
          </p:cNvPr>
          <p:cNvSpPr txBox="1">
            <a:spLocks/>
          </p:cNvSpPr>
          <p:nvPr/>
        </p:nvSpPr>
        <p:spPr>
          <a:xfrm>
            <a:off x="4748877" y="4818641"/>
            <a:ext cx="7162802" cy="12973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Lian Liu | </a:t>
            </a:r>
            <a:r>
              <a:rPr lang="en-US" altLang="zh-CN" dirty="0" err="1"/>
              <a:t>Guangji</a:t>
            </a:r>
            <a:r>
              <a:rPr lang="en-US" altLang="zh-CN" dirty="0"/>
              <a:t> Tang | George </a:t>
            </a:r>
            <a:r>
              <a:rPr lang="en-US" altLang="zh-CN" dirty="0" err="1"/>
              <a:t>Nekwaya</a:t>
            </a:r>
            <a:r>
              <a:rPr lang="en-US" altLang="zh-CN" dirty="0"/>
              <a:t> | </a:t>
            </a:r>
            <a:r>
              <a:rPr lang="en-US" altLang="zh-CN" dirty="0" err="1"/>
              <a:t>Qinghao</a:t>
            </a:r>
            <a:r>
              <a:rPr lang="en-US" altLang="zh-CN" dirty="0"/>
              <a:t> Yang</a:t>
            </a:r>
          </a:p>
          <a:p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CADE397-0BF4-559F-2FA8-434425A10FD0}"/>
              </a:ext>
            </a:extLst>
          </p:cNvPr>
          <p:cNvSpPr txBox="1"/>
          <p:nvPr/>
        </p:nvSpPr>
        <p:spPr>
          <a:xfrm>
            <a:off x="799657" y="1006341"/>
            <a:ext cx="105835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Opening a Successful Chinese Restaurant: </a:t>
            </a:r>
          </a:p>
          <a:p>
            <a:r>
              <a:rPr kumimoji="1" lang="en-US" altLang="zh-CN" sz="4800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Location and Advertising Strategies</a:t>
            </a:r>
            <a:endParaRPr kumimoji="1" lang="zh-CN" altLang="en-US" sz="4800" b="1" dirty="0">
              <a:solidFill>
                <a:schemeClr val="accent4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2626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0F06A77-39A6-4666-A5CB-CDCB6B975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Dwell time </a:t>
            </a:r>
            <a:r>
              <a:rPr kumimoji="1" lang="en-US" altLang="zh-CN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continued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内容占位符 7">
            <a:extLst>
              <a:ext uri="{FF2B5EF4-FFF2-40B4-BE49-F238E27FC236}">
                <a16:creationId xmlns:a16="http://schemas.microsoft.com/office/drawing/2014/main" id="{92861E2E-3549-F00C-767E-9D420C71F0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223" y="931568"/>
            <a:ext cx="8636568" cy="533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208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0CEED20-A22C-4FC3-BC0E-F4FE53FDE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25455BA-1812-F8CB-5957-FB8E0178D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726725"/>
            <a:ext cx="2839625" cy="1329893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zh-CN" sz="4000" dirty="0"/>
              <a:t>Distance</a:t>
            </a:r>
            <a:endParaRPr kumimoji="1" lang="en-US" altLang="zh-CN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849524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679732"/>
            <a:ext cx="6009366" cy="5423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内容占位符 3">
            <a:extLst>
              <a:ext uri="{FF2B5EF4-FFF2-40B4-BE49-F238E27FC236}">
                <a16:creationId xmlns:a16="http://schemas.microsoft.com/office/drawing/2014/main" id="{465576C9-8052-378C-74DE-DDFE954CDD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9744" y="296312"/>
            <a:ext cx="9412255" cy="581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304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924BFD4-7D70-9E45-39F1-767A0AF17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Distance</a:t>
            </a:r>
            <a:r>
              <a:rPr kumimoji="1" lang="en-US" altLang="zh-CN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en-US" altLang="zh-CN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continued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F883BD5-650B-68C6-710B-8542492D3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35" y="918121"/>
            <a:ext cx="8663355" cy="534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427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25455BA-1812-F8CB-5957-FB8E0178D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4793" y="316660"/>
            <a:ext cx="6683504" cy="1201761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zh-CN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Advertising Strategies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13A02C7-7B49-410A-BADA-83F2546D362C}"/>
              </a:ext>
            </a:extLst>
          </p:cNvPr>
          <p:cNvSpPr txBox="1"/>
          <p:nvPr/>
        </p:nvSpPr>
        <p:spPr>
          <a:xfrm>
            <a:off x="599453" y="2179221"/>
            <a:ext cx="5401719" cy="4267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b="0" i="0" u="none" strike="noStrike" dirty="0">
                <a:effectLst/>
              </a:rPr>
              <a:t>Advertising strategies based on data analysis:</a:t>
            </a:r>
            <a:endParaRPr lang="en-US" altLang="zh-CN" sz="2800" b="0" dirty="0">
              <a:effectLst/>
            </a:endParaRPr>
          </a:p>
          <a:p>
            <a:pPr marL="494665" algn="just"/>
            <a:r>
              <a:rPr lang="en-US" altLang="zh-CN" sz="1800" kern="1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1.To do some promotion which targets travelers during Summer break.</a:t>
            </a:r>
            <a:endParaRPr lang="zh-CN" altLang="zh-CN" sz="1800" kern="1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94665" algn="just"/>
            <a:r>
              <a:rPr lang="en-US" altLang="zh-CN" sz="1800" kern="1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2.To advertise at the brands of Chinese </a:t>
            </a:r>
            <a:r>
              <a:rPr lang="en-US" altLang="zh-CN" sz="1800" kern="10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restaurants customers’ </a:t>
            </a:r>
            <a:r>
              <a:rPr lang="en-US" altLang="zh-CN" sz="1800" kern="1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favor.</a:t>
            </a:r>
            <a:endParaRPr lang="zh-CN" altLang="zh-CN" sz="1800" kern="1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94665" algn="just"/>
            <a:r>
              <a:rPr lang="en-US" altLang="zh-CN" sz="1800" kern="1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3.To advertise in front of Competitor Chinese Restaurants.</a:t>
            </a:r>
            <a:endParaRPr lang="zh-CN" altLang="zh-CN" sz="1800" kern="1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 descr="表格&#10;&#10;描述已自动生成">
            <a:extLst>
              <a:ext uri="{FF2B5EF4-FFF2-40B4-BE49-F238E27FC236}">
                <a16:creationId xmlns:a16="http://schemas.microsoft.com/office/drawing/2014/main" id="{187254D9-AC02-4A45-A614-CF35D1C20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484" y="124270"/>
            <a:ext cx="4871169" cy="63468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41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4D339B6-324C-E9C2-1C23-D34B3B275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kumimoji="1" lang="en-US" altLang="zh-CN" sz="4800" dirty="0"/>
              <a:t>Conclusion</a:t>
            </a:r>
            <a:endParaRPr kumimoji="1"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98F825-9665-89BB-FE9C-F5E13FC42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553" y="2704014"/>
            <a:ext cx="10502538" cy="3412678"/>
          </a:xfrm>
        </p:spPr>
        <p:txBody>
          <a:bodyPr anchor="ctr">
            <a:normAutofit fontScale="32500" lnSpcReduction="20000"/>
          </a:bodyPr>
          <a:lstStyle/>
          <a:p>
            <a:r>
              <a:rPr kumimoji="1" lang="en-US" altLang="zh-CN" sz="7400" dirty="0"/>
              <a:t>Conclusion1:</a:t>
            </a:r>
          </a:p>
          <a:p>
            <a:pPr lvl="1"/>
            <a:r>
              <a:rPr kumimoji="1" lang="en-US" altLang="zh-CN" sz="7400" dirty="0"/>
              <a:t>Choosing Chinatown: more visitors and more popular; more competitors.</a:t>
            </a:r>
          </a:p>
          <a:p>
            <a:pPr lvl="1"/>
            <a:r>
              <a:rPr kumimoji="1" lang="en-US" altLang="zh-CN" sz="7400" dirty="0"/>
              <a:t>Choosing outside-Chinatown: less competitors; less popular</a:t>
            </a:r>
          </a:p>
          <a:p>
            <a:r>
              <a:rPr kumimoji="1" lang="en-US" altLang="zh-CN" sz="7400" dirty="0"/>
              <a:t>Conclusion2: </a:t>
            </a:r>
          </a:p>
          <a:p>
            <a:pPr lvl="1"/>
            <a:r>
              <a:rPr kumimoji="1" lang="en-US" altLang="zh-CN" sz="7400" dirty="0"/>
              <a:t>Operating strategy: hiring more employees during April</a:t>
            </a:r>
          </a:p>
          <a:p>
            <a:pPr lvl="1"/>
            <a:r>
              <a:rPr kumimoji="1" lang="en-US" altLang="zh-CN" sz="7400" dirty="0"/>
              <a:t>Organize more events when there is less consumers, in order to attract them</a:t>
            </a:r>
          </a:p>
          <a:p>
            <a:r>
              <a:rPr kumimoji="1" lang="en-US" altLang="zh-CN" sz="7400" dirty="0"/>
              <a:t>Conclusion3:</a:t>
            </a:r>
          </a:p>
          <a:p>
            <a:pPr lvl="1"/>
            <a:r>
              <a:rPr kumimoji="1" lang="en-US" altLang="zh-CN" sz="7400" dirty="0"/>
              <a:t>Advertising strategies</a:t>
            </a:r>
          </a:p>
          <a:p>
            <a:pPr marL="457200" lvl="1" indent="0">
              <a:buNone/>
            </a:pPr>
            <a:endParaRPr kumimoji="1" lang="en-US" altLang="zh-CN" sz="1300" dirty="0"/>
          </a:p>
          <a:p>
            <a:pPr lvl="1"/>
            <a:endParaRPr kumimoji="1" lang="en-US" altLang="zh-CN" sz="13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213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B8F6333-386A-F90D-2603-4C17A600A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kumimoji="1" lang="en-US" altLang="zh-CN" sz="4800"/>
              <a:t>Pro and cons</a:t>
            </a:r>
            <a:endParaRPr kumimoji="1" lang="zh-CN" altLang="en-US" sz="480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160862-F3AC-2EF2-9B79-C17A79CD2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834652"/>
            <a:ext cx="9941319" cy="3324079"/>
          </a:xfrm>
        </p:spPr>
        <p:txBody>
          <a:bodyPr anchor="ctr">
            <a:normAutofit/>
          </a:bodyPr>
          <a:lstStyle/>
          <a:p>
            <a:r>
              <a:rPr kumimoji="1" lang="en-US" altLang="zh-CN" sz="2400" dirty="0"/>
              <a:t>Pros1: We use as much as the data set </a:t>
            </a:r>
          </a:p>
          <a:p>
            <a:r>
              <a:rPr kumimoji="1" lang="en-US" altLang="zh-CN" sz="2400" dirty="0"/>
              <a:t>Pros2: We use graphs to show the trends</a:t>
            </a:r>
          </a:p>
          <a:p>
            <a:r>
              <a:rPr kumimoji="1" lang="en-US" altLang="zh-CN" sz="2400" dirty="0"/>
              <a:t>Cons1: There are many mistakes in the data set.</a:t>
            </a:r>
          </a:p>
          <a:p>
            <a:r>
              <a:rPr kumimoji="1" lang="en-US" altLang="zh-CN" sz="2400" dirty="0"/>
              <a:t>Cons2: The number of observations is limited</a:t>
            </a:r>
          </a:p>
          <a:p>
            <a:r>
              <a:rPr kumimoji="1" lang="en-US" altLang="zh-CN" sz="2400" dirty="0"/>
              <a:t>Cons3: We only divided our interesting part into two parts.</a:t>
            </a:r>
          </a:p>
          <a:p>
            <a:endParaRPr kumimoji="1" lang="zh-CN" alt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704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1B6C2ED-5A32-B712-7DE2-80E1B77A1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zh-CN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 &amp; A Section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602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9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B89BE49-1614-862C-975A-AE5233959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kumimoji="1" lang="en-US" altLang="zh-CN" sz="4800" dirty="0"/>
              <a:t>Table of contents</a:t>
            </a:r>
            <a:endParaRPr kumimoji="1"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CF78B1-7B62-6E3F-1391-043A987D7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31" y="2680303"/>
            <a:ext cx="9941319" cy="4030384"/>
          </a:xfrm>
        </p:spPr>
        <p:txBody>
          <a:bodyPr anchor="ctr">
            <a:noAutofit/>
          </a:bodyPr>
          <a:lstStyle/>
          <a:p>
            <a:r>
              <a:rPr kumimoji="1" lang="en-US" altLang="zh-CN" sz="2400" dirty="0"/>
              <a:t>Introduction</a:t>
            </a:r>
          </a:p>
          <a:p>
            <a:r>
              <a:rPr kumimoji="1" lang="en-US" altLang="zh-CN" sz="2400" dirty="0"/>
              <a:t>Data analysis</a:t>
            </a:r>
          </a:p>
          <a:p>
            <a:pPr lvl="1"/>
            <a:r>
              <a:rPr kumimoji="1" lang="en-US" altLang="zh-CN" dirty="0"/>
              <a:t>Popularity</a:t>
            </a:r>
          </a:p>
          <a:p>
            <a:pPr lvl="1"/>
            <a:r>
              <a:rPr kumimoji="1" lang="en-US" altLang="zh-CN" dirty="0"/>
              <a:t>Dwell time</a:t>
            </a:r>
          </a:p>
          <a:p>
            <a:pPr lvl="1"/>
            <a:r>
              <a:rPr kumimoji="1" lang="en-US" altLang="zh-CN" dirty="0"/>
              <a:t>Distance</a:t>
            </a:r>
          </a:p>
          <a:p>
            <a:pPr lvl="1"/>
            <a:r>
              <a:rPr kumimoji="1" lang="en-US" altLang="zh-CN" dirty="0"/>
              <a:t>Advertising strategy</a:t>
            </a:r>
          </a:p>
          <a:p>
            <a:r>
              <a:rPr kumimoji="1" lang="en-US" altLang="zh-CN" sz="2400" dirty="0"/>
              <a:t>Conclusion</a:t>
            </a:r>
          </a:p>
          <a:p>
            <a:r>
              <a:rPr kumimoji="1" lang="en-US" altLang="zh-CN" sz="2400" dirty="0"/>
              <a:t>Pros and cons of this project</a:t>
            </a:r>
            <a:br>
              <a:rPr kumimoji="1" lang="en-US" altLang="zh-CN" sz="2400" dirty="0"/>
            </a:br>
            <a:endParaRPr kumimoji="1" lang="zh-CN" alt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351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C0CA5FE-2172-B30F-98BD-F0272D6BC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kumimoji="1" lang="en-US" altLang="zh-CN" sz="4800" dirty="0"/>
              <a:t>Introduction</a:t>
            </a:r>
            <a:endParaRPr kumimoji="1" lang="zh-CN" altLang="en-US" sz="48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47A867-31BB-22C6-3751-5AF8C143D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407" y="2751870"/>
            <a:ext cx="10143668" cy="3050262"/>
          </a:xfrm>
        </p:spPr>
        <p:txBody>
          <a:bodyPr anchor="ctr">
            <a:normAutofit/>
          </a:bodyPr>
          <a:lstStyle/>
          <a:p>
            <a:pPr rtl="0">
              <a:spcBef>
                <a:spcPts val="0"/>
              </a:spcBef>
              <a:spcAft>
                <a:spcPts val="600"/>
              </a:spcAft>
            </a:pPr>
            <a:r>
              <a:rPr lang="en-US" altLang="zh-CN" sz="2400" b="0" i="0" u="none" strike="noStrike" dirty="0">
                <a:effectLst/>
                <a:cs typeface="Times New Roman" panose="02020603050405020304" pitchFamily="18" charset="0"/>
              </a:rPr>
              <a:t>This project aims to provide information helping people making decisions about where to open a Chinese restaurant, inside the Chinatown or out of the Chinatown.</a:t>
            </a:r>
          </a:p>
          <a:p>
            <a:pPr rtl="0">
              <a:spcBef>
                <a:spcPts val="0"/>
              </a:spcBef>
              <a:spcAft>
                <a:spcPts val="600"/>
              </a:spcAft>
            </a:pPr>
            <a:r>
              <a:rPr lang="en-US" altLang="zh-CN" sz="2400" dirty="0">
                <a:cs typeface="Times New Roman" panose="02020603050405020304" pitchFamily="18" charset="0"/>
              </a:rPr>
              <a:t>In addition, based on where Chinese restaurant customers go before or after visiting the restaurant, recommendation of</a:t>
            </a:r>
            <a:r>
              <a:rPr lang="zh-CN" altLang="en-US" sz="2400" dirty="0"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</a:rPr>
              <a:t>where to post advertisements will be provided.</a:t>
            </a:r>
            <a:endParaRPr lang="en-US" altLang="zh-CN" sz="2400" b="0" dirty="0">
              <a:effectLst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679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C161D2C-C5F4-7E48-45BA-6F35F26FD3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17" b="33946"/>
          <a:stretch/>
        </p:blipFill>
        <p:spPr>
          <a:xfrm>
            <a:off x="838200" y="682841"/>
            <a:ext cx="10515600" cy="549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7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0CEED20-A22C-4FC3-BC0E-F4FE53FDE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25455BA-1812-F8CB-5957-FB8E0178D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685745"/>
            <a:ext cx="3360623" cy="1886843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zh-CN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Popularity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849524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679732"/>
            <a:ext cx="6009366" cy="5423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DB307F0F-DFD0-0074-8525-6665664EA8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0623" y="754388"/>
            <a:ext cx="8783613" cy="542388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99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9FE00C0-CB78-7E28-950F-CAC322C6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Popularity </a:t>
            </a:r>
            <a:r>
              <a:rPr kumimoji="1" lang="en-US" altLang="zh-CN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continued</a:t>
            </a:r>
            <a:endParaRPr kumimoji="1" lang="en-US" altLang="zh-CN" sz="29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503C1E5-69EB-A5E8-218A-3CC67B95C9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445" y="941294"/>
            <a:ext cx="8614793" cy="531963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75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AD2C40A-6B0F-9C7F-3727-83BED10B1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Popularity </a:t>
            </a:r>
            <a:r>
              <a:rPr kumimoji="1" lang="en-US" altLang="zh-CN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continued</a:t>
            </a:r>
            <a:endParaRPr kumimoji="1" lang="en-US" altLang="zh-CN" sz="29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内容占位符 5" descr="图表, 箱线图&#10;&#10;描述已自动生成">
            <a:extLst>
              <a:ext uri="{FF2B5EF4-FFF2-40B4-BE49-F238E27FC236}">
                <a16:creationId xmlns:a16="http://schemas.microsoft.com/office/drawing/2014/main" id="{E6B4D62E-0B64-C3EF-FE8E-9EB1DC81B9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290" y="889860"/>
            <a:ext cx="8589203" cy="5303832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97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0CEED20-A22C-4FC3-BC0E-F4FE53FDE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25455BA-1812-F8CB-5957-FB8E0178D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652767"/>
            <a:ext cx="3369831" cy="1477810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zh-CN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Dwell time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849524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679732"/>
            <a:ext cx="6009366" cy="5423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31CBF5-1242-49ED-19D9-5ADDDBD06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302" y="699348"/>
            <a:ext cx="8788697" cy="542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01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CC0186E-E00F-34F3-A99F-48C5391FE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0291" y="2041442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Dwell time </a:t>
            </a:r>
            <a:r>
              <a:rPr kumimoji="1" lang="en-US" altLang="zh-CN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continued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D57C887-5720-64CD-042C-71954DC21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556" y="868225"/>
            <a:ext cx="8760925" cy="540987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26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3027</TotalTime>
  <Words>277</Words>
  <Application>Microsoft Macintosh PowerPoint</Application>
  <PresentationFormat>宽屏</PresentationFormat>
  <Paragraphs>47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主题​​</vt:lpstr>
      <vt:lpstr>-Analysis of Chinese Restaurant around Boston</vt:lpstr>
      <vt:lpstr>Table of contents</vt:lpstr>
      <vt:lpstr>Introduction</vt:lpstr>
      <vt:lpstr>PowerPoint 演示文稿</vt:lpstr>
      <vt:lpstr>Popularity</vt:lpstr>
      <vt:lpstr>Popularity continued</vt:lpstr>
      <vt:lpstr>Popularity continued</vt:lpstr>
      <vt:lpstr>Dwell time</vt:lpstr>
      <vt:lpstr>Dwell time continued</vt:lpstr>
      <vt:lpstr>Dwell time continued</vt:lpstr>
      <vt:lpstr>Distance</vt:lpstr>
      <vt:lpstr>Distance continued</vt:lpstr>
      <vt:lpstr>Advertising Strategies</vt:lpstr>
      <vt:lpstr>Conclusion</vt:lpstr>
      <vt:lpstr>Pro and cons</vt:lpstr>
      <vt:lpstr>Q &amp; A Section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LiuLian</dc:creator>
  <cp:lastModifiedBy>LiuLian</cp:lastModifiedBy>
  <cp:revision>196</cp:revision>
  <dcterms:created xsi:type="dcterms:W3CDTF">2022-12-02T02:43:38Z</dcterms:created>
  <dcterms:modified xsi:type="dcterms:W3CDTF">2022-12-06T22:13:48Z</dcterms:modified>
</cp:coreProperties>
</file>