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pos="283">
          <p15:clr>
            <a:srgbClr val="9AA0A6"/>
          </p15:clr>
        </p15:guide>
        <p15:guide id="3" orient="horz" pos="262">
          <p15:clr>
            <a:srgbClr val="9AA0A6"/>
          </p15:clr>
        </p15:guide>
        <p15:guide id="4" orient="horz" pos="2978">
          <p15:clr>
            <a:srgbClr val="9AA0A6"/>
          </p15:clr>
        </p15:guide>
        <p15:guide id="5" pos="5477">
          <p15:clr>
            <a:srgbClr val="9AA0A6"/>
          </p15:clr>
        </p15:guide>
        <p15:guide id="6" orient="horz" pos="7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525BDB-AF0C-4D1D-BB7C-FC7BFFC34015}">
  <a:tblStyle styleId="{93525BDB-AF0C-4D1D-BB7C-FC7BFFC340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356"/>
  </p:normalViewPr>
  <p:slideViewPr>
    <p:cSldViewPr snapToGrid="0">
      <p:cViewPr varScale="1">
        <p:scale>
          <a:sx n="120" d="100"/>
          <a:sy n="120" d="100"/>
        </p:scale>
        <p:origin x="200" y="264"/>
      </p:cViewPr>
      <p:guideLst>
        <p:guide pos="2880"/>
        <p:guide pos="283"/>
        <p:guide orient="horz" pos="262"/>
        <p:guide orient="horz" pos="2978"/>
        <p:guide pos="5477"/>
        <p:guide orient="horz" pos="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059561c3_0_3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059561c3_0_3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a45c56384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a45c56384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a45c5638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a45c5638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a45c5638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a45c5638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42c663f82a59480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42c663f82a594803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42c663f82a594803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42c663f82a594803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a45c5638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a45c5638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059561c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a059561c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a059561c3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a059561c3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a059561c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a059561c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2c663f82a594803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2c663f82a594803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a059561c3_0_1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a059561c3_0_1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a059561c3_0_2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a059561c3_0_2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a059561c3_0_2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a059561c3_0_2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a45c5638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a45c5638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heardonconferencecalls.com/business/cities-most-and-least-coffee-shop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coffeeaffection.com/coffee-shop-industry-statistics/" TargetMode="External"/><Relationship Id="rId5" Type="http://schemas.openxmlformats.org/officeDocument/2006/relationships/hyperlink" Target="https://coffeeaffection.com/author/kate-macdonnell/" TargetMode="External"/><Relationship Id="rId4" Type="http://schemas.openxmlformats.org/officeDocument/2006/relationships/hyperlink" Target="https://www.masslive.com/news/2022/09/boston-is-one-of-the-best-coffee-cities-in-us-wallethub-say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5003975" y="768663"/>
            <a:ext cx="3605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1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COFFEE SHOPS IN BOSTON</a:t>
            </a:r>
            <a:endParaRPr sz="41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4667254" y="2406306"/>
            <a:ext cx="3967500" cy="24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Foundations of Data Analytics </a:t>
            </a:r>
            <a:endParaRPr sz="2300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Group 8: The Coffee Shop Industry in Boston</a:t>
            </a:r>
            <a:endParaRPr sz="2300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 Hatfield, Donika Sollova, Sofiia Tarasiuk, and Yuting Wang</a:t>
            </a:r>
            <a:endParaRPr sz="2300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1036462" y="864248"/>
            <a:ext cx="3967516" cy="3811216"/>
          </a:xfrm>
          <a:custGeom>
            <a:avLst/>
            <a:gdLst/>
            <a:ahLst/>
            <a:cxnLst/>
            <a:rect l="l" t="t" r="r" b="b"/>
            <a:pathLst>
              <a:path w="5915" h="5682" extrusionOk="0">
                <a:moveTo>
                  <a:pt x="2687" y="0"/>
                </a:moveTo>
                <a:cubicBezTo>
                  <a:pt x="1204" y="0"/>
                  <a:pt x="1" y="1204"/>
                  <a:pt x="1" y="2687"/>
                </a:cubicBezTo>
                <a:cubicBezTo>
                  <a:pt x="1" y="4173"/>
                  <a:pt x="1204" y="5375"/>
                  <a:pt x="2687" y="5375"/>
                </a:cubicBezTo>
                <a:cubicBezTo>
                  <a:pt x="3347" y="5375"/>
                  <a:pt x="3951" y="5137"/>
                  <a:pt x="4420" y="4742"/>
                </a:cubicBezTo>
                <a:lnTo>
                  <a:pt x="5264" y="5597"/>
                </a:lnTo>
                <a:cubicBezTo>
                  <a:pt x="5319" y="5654"/>
                  <a:pt x="5394" y="5682"/>
                  <a:pt x="5472" y="5682"/>
                </a:cubicBezTo>
                <a:cubicBezTo>
                  <a:pt x="5569" y="5682"/>
                  <a:pt x="5671" y="5640"/>
                  <a:pt x="5752" y="5559"/>
                </a:cubicBezTo>
                <a:cubicBezTo>
                  <a:pt x="5898" y="5412"/>
                  <a:pt x="5915" y="5191"/>
                  <a:pt x="5791" y="5064"/>
                </a:cubicBezTo>
                <a:lnTo>
                  <a:pt x="4919" y="4184"/>
                </a:lnTo>
                <a:cubicBezTo>
                  <a:pt x="5206" y="3756"/>
                  <a:pt x="5374" y="3242"/>
                  <a:pt x="5374" y="2687"/>
                </a:cubicBezTo>
                <a:cubicBezTo>
                  <a:pt x="5374" y="1203"/>
                  <a:pt x="4171" y="0"/>
                  <a:pt x="2687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5"/>
          <p:cNvSpPr/>
          <p:nvPr/>
        </p:nvSpPr>
        <p:spPr>
          <a:xfrm>
            <a:off x="3647703" y="3152852"/>
            <a:ext cx="1282484" cy="1244246"/>
          </a:xfrm>
          <a:custGeom>
            <a:avLst/>
            <a:gdLst/>
            <a:ahLst/>
            <a:cxnLst/>
            <a:rect l="l" t="t" r="r" b="b"/>
            <a:pathLst>
              <a:path w="1912" h="1855" extrusionOk="0">
                <a:moveTo>
                  <a:pt x="442" y="1"/>
                </a:moveTo>
                <a:cubicBezTo>
                  <a:pt x="346" y="1"/>
                  <a:pt x="243" y="42"/>
                  <a:pt x="164" y="123"/>
                </a:cubicBezTo>
                <a:cubicBezTo>
                  <a:pt x="17" y="271"/>
                  <a:pt x="1" y="492"/>
                  <a:pt x="125" y="619"/>
                </a:cubicBezTo>
                <a:lnTo>
                  <a:pt x="1260" y="1770"/>
                </a:lnTo>
                <a:cubicBezTo>
                  <a:pt x="1316" y="1827"/>
                  <a:pt x="1390" y="1854"/>
                  <a:pt x="1469" y="1854"/>
                </a:cubicBezTo>
                <a:cubicBezTo>
                  <a:pt x="1566" y="1854"/>
                  <a:pt x="1669" y="1812"/>
                  <a:pt x="1749" y="1731"/>
                </a:cubicBezTo>
                <a:cubicBezTo>
                  <a:pt x="1895" y="1585"/>
                  <a:pt x="1911" y="1363"/>
                  <a:pt x="1787" y="1237"/>
                </a:cubicBezTo>
                <a:lnTo>
                  <a:pt x="652" y="86"/>
                </a:lnTo>
                <a:cubicBezTo>
                  <a:pt x="596" y="29"/>
                  <a:pt x="521" y="1"/>
                  <a:pt x="442" y="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25"/>
          <p:cNvSpPr/>
          <p:nvPr/>
        </p:nvSpPr>
        <p:spPr>
          <a:xfrm>
            <a:off x="3704717" y="3211208"/>
            <a:ext cx="568800" cy="741852"/>
          </a:xfrm>
          <a:custGeom>
            <a:avLst/>
            <a:gdLst/>
            <a:ahLst/>
            <a:cxnLst/>
            <a:rect l="l" t="t" r="r" b="b"/>
            <a:pathLst>
              <a:path w="848" h="1106" extrusionOk="0">
                <a:moveTo>
                  <a:pt x="444" y="1"/>
                </a:moveTo>
                <a:cubicBezTo>
                  <a:pt x="347" y="1"/>
                  <a:pt x="245" y="42"/>
                  <a:pt x="163" y="122"/>
                </a:cubicBezTo>
                <a:cubicBezTo>
                  <a:pt x="18" y="270"/>
                  <a:pt x="1" y="491"/>
                  <a:pt x="126" y="618"/>
                </a:cubicBezTo>
                <a:lnTo>
                  <a:pt x="608" y="1106"/>
                </a:lnTo>
                <a:cubicBezTo>
                  <a:pt x="848" y="672"/>
                  <a:pt x="834" y="269"/>
                  <a:pt x="834" y="269"/>
                </a:cubicBezTo>
                <a:lnTo>
                  <a:pt x="470" y="2"/>
                </a:lnTo>
                <a:cubicBezTo>
                  <a:pt x="462" y="1"/>
                  <a:pt x="453" y="1"/>
                  <a:pt x="444" y="1"/>
                </a:cubicBezTo>
                <a:close/>
              </a:path>
            </a:pathLst>
          </a:custGeom>
          <a:solidFill>
            <a:srgbClr val="CC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25"/>
          <p:cNvSpPr/>
          <p:nvPr/>
        </p:nvSpPr>
        <p:spPr>
          <a:xfrm>
            <a:off x="963350" y="585216"/>
            <a:ext cx="3605308" cy="3605295"/>
          </a:xfrm>
          <a:custGeom>
            <a:avLst/>
            <a:gdLst/>
            <a:ahLst/>
            <a:cxnLst/>
            <a:rect l="l" t="t" r="r" b="b"/>
            <a:pathLst>
              <a:path w="5375" h="5375" extrusionOk="0">
                <a:moveTo>
                  <a:pt x="2688" y="1"/>
                </a:moveTo>
                <a:cubicBezTo>
                  <a:pt x="1203" y="1"/>
                  <a:pt x="0" y="1204"/>
                  <a:pt x="0" y="2688"/>
                </a:cubicBezTo>
                <a:cubicBezTo>
                  <a:pt x="0" y="4171"/>
                  <a:pt x="1203" y="5375"/>
                  <a:pt x="2688" y="5375"/>
                </a:cubicBezTo>
                <a:cubicBezTo>
                  <a:pt x="4172" y="5375"/>
                  <a:pt x="5375" y="4171"/>
                  <a:pt x="5375" y="2688"/>
                </a:cubicBezTo>
                <a:cubicBezTo>
                  <a:pt x="5375" y="1204"/>
                  <a:pt x="4172" y="1"/>
                  <a:pt x="2688" y="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25"/>
          <p:cNvSpPr/>
          <p:nvPr/>
        </p:nvSpPr>
        <p:spPr>
          <a:xfrm>
            <a:off x="1185369" y="807235"/>
            <a:ext cx="3161268" cy="3161257"/>
          </a:xfrm>
          <a:custGeom>
            <a:avLst/>
            <a:gdLst/>
            <a:ahLst/>
            <a:cxnLst/>
            <a:rect l="l" t="t" r="r" b="b"/>
            <a:pathLst>
              <a:path w="4713" h="4713" extrusionOk="0">
                <a:moveTo>
                  <a:pt x="2357" y="0"/>
                </a:moveTo>
                <a:cubicBezTo>
                  <a:pt x="1056" y="0"/>
                  <a:pt x="1" y="1055"/>
                  <a:pt x="1" y="2357"/>
                </a:cubicBezTo>
                <a:cubicBezTo>
                  <a:pt x="1" y="3658"/>
                  <a:pt x="1056" y="4712"/>
                  <a:pt x="2357" y="4712"/>
                </a:cubicBezTo>
                <a:cubicBezTo>
                  <a:pt x="3658" y="4712"/>
                  <a:pt x="4712" y="3658"/>
                  <a:pt x="4712" y="2357"/>
                </a:cubicBezTo>
                <a:cubicBezTo>
                  <a:pt x="4712" y="1055"/>
                  <a:pt x="3658" y="0"/>
                  <a:pt x="23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25"/>
          <p:cNvSpPr/>
          <p:nvPr/>
        </p:nvSpPr>
        <p:spPr>
          <a:xfrm>
            <a:off x="1795083" y="1073523"/>
            <a:ext cx="2551552" cy="2895639"/>
          </a:xfrm>
          <a:custGeom>
            <a:avLst/>
            <a:gdLst/>
            <a:ahLst/>
            <a:cxnLst/>
            <a:rect l="l" t="t" r="r" b="b"/>
            <a:pathLst>
              <a:path w="3804" h="4317" extrusionOk="0">
                <a:moveTo>
                  <a:pt x="2757" y="0"/>
                </a:moveTo>
                <a:lnTo>
                  <a:pt x="2757" y="0"/>
                </a:lnTo>
                <a:cubicBezTo>
                  <a:pt x="3309" y="431"/>
                  <a:pt x="3664" y="1102"/>
                  <a:pt x="3664" y="1859"/>
                </a:cubicBezTo>
                <a:cubicBezTo>
                  <a:pt x="3664" y="3160"/>
                  <a:pt x="2609" y="4215"/>
                  <a:pt x="1308" y="4215"/>
                </a:cubicBezTo>
                <a:cubicBezTo>
                  <a:pt x="824" y="4215"/>
                  <a:pt x="374" y="4069"/>
                  <a:pt x="0" y="3818"/>
                </a:cubicBezTo>
                <a:lnTo>
                  <a:pt x="0" y="3818"/>
                </a:lnTo>
                <a:cubicBezTo>
                  <a:pt x="399" y="4130"/>
                  <a:pt x="902" y="4316"/>
                  <a:pt x="1448" y="4316"/>
                </a:cubicBezTo>
                <a:cubicBezTo>
                  <a:pt x="2749" y="4316"/>
                  <a:pt x="3803" y="3260"/>
                  <a:pt x="3803" y="1960"/>
                </a:cubicBezTo>
                <a:cubicBezTo>
                  <a:pt x="3803" y="1142"/>
                  <a:pt x="3388" y="424"/>
                  <a:pt x="2757" y="0"/>
                </a:cubicBezTo>
                <a:close/>
              </a:path>
            </a:pathLst>
          </a:custGeom>
          <a:solidFill>
            <a:srgbClr val="8F54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5"/>
          <p:cNvSpPr/>
          <p:nvPr/>
        </p:nvSpPr>
        <p:spPr>
          <a:xfrm>
            <a:off x="1185369" y="808576"/>
            <a:ext cx="2856075" cy="2663558"/>
          </a:xfrm>
          <a:custGeom>
            <a:avLst/>
            <a:gdLst/>
            <a:ahLst/>
            <a:cxnLst/>
            <a:rect l="l" t="t" r="r" b="b"/>
            <a:pathLst>
              <a:path w="4258" h="3971" extrusionOk="0">
                <a:moveTo>
                  <a:pt x="2357" y="0"/>
                </a:moveTo>
                <a:cubicBezTo>
                  <a:pt x="1057" y="0"/>
                  <a:pt x="1" y="1055"/>
                  <a:pt x="1" y="2356"/>
                </a:cubicBezTo>
                <a:cubicBezTo>
                  <a:pt x="1" y="2980"/>
                  <a:pt x="244" y="3548"/>
                  <a:pt x="640" y="3970"/>
                </a:cubicBezTo>
                <a:cubicBezTo>
                  <a:pt x="354" y="3579"/>
                  <a:pt x="185" y="3097"/>
                  <a:pt x="185" y="2576"/>
                </a:cubicBezTo>
                <a:cubicBezTo>
                  <a:pt x="185" y="1275"/>
                  <a:pt x="1240" y="220"/>
                  <a:pt x="2541" y="220"/>
                </a:cubicBezTo>
                <a:cubicBezTo>
                  <a:pt x="3218" y="220"/>
                  <a:pt x="3827" y="506"/>
                  <a:pt x="4257" y="963"/>
                </a:cubicBezTo>
                <a:cubicBezTo>
                  <a:pt x="3829" y="379"/>
                  <a:pt x="3137" y="0"/>
                  <a:pt x="23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5"/>
          <p:cNvSpPr/>
          <p:nvPr/>
        </p:nvSpPr>
        <p:spPr>
          <a:xfrm>
            <a:off x="1473793" y="1151330"/>
            <a:ext cx="1250287" cy="1102717"/>
          </a:xfrm>
          <a:custGeom>
            <a:avLst/>
            <a:gdLst/>
            <a:ahLst/>
            <a:cxnLst/>
            <a:rect l="l" t="t" r="r" b="b"/>
            <a:pathLst>
              <a:path w="1864" h="1644" extrusionOk="0">
                <a:moveTo>
                  <a:pt x="1515" y="0"/>
                </a:moveTo>
                <a:cubicBezTo>
                  <a:pt x="1315" y="0"/>
                  <a:pt x="1035" y="104"/>
                  <a:pt x="746" y="312"/>
                </a:cubicBezTo>
                <a:cubicBezTo>
                  <a:pt x="24" y="832"/>
                  <a:pt x="0" y="1643"/>
                  <a:pt x="300" y="1643"/>
                </a:cubicBezTo>
                <a:cubicBezTo>
                  <a:pt x="306" y="1643"/>
                  <a:pt x="312" y="1643"/>
                  <a:pt x="318" y="1642"/>
                </a:cubicBezTo>
                <a:cubicBezTo>
                  <a:pt x="652" y="1609"/>
                  <a:pt x="485" y="1061"/>
                  <a:pt x="1068" y="784"/>
                </a:cubicBezTo>
                <a:cubicBezTo>
                  <a:pt x="1650" y="507"/>
                  <a:pt x="1864" y="476"/>
                  <a:pt x="1805" y="189"/>
                </a:cubicBezTo>
                <a:cubicBezTo>
                  <a:pt x="1780" y="64"/>
                  <a:pt x="1672" y="0"/>
                  <a:pt x="15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5"/>
          <p:cNvSpPr/>
          <p:nvPr/>
        </p:nvSpPr>
        <p:spPr>
          <a:xfrm>
            <a:off x="2748894" y="1251272"/>
            <a:ext cx="81161" cy="81161"/>
          </a:xfrm>
          <a:custGeom>
            <a:avLst/>
            <a:gdLst/>
            <a:ahLst/>
            <a:cxnLst/>
            <a:rect l="l" t="t" r="r" b="b"/>
            <a:pathLst>
              <a:path w="121" h="121" extrusionOk="0">
                <a:moveTo>
                  <a:pt x="60" y="0"/>
                </a:moveTo>
                <a:cubicBezTo>
                  <a:pt x="27" y="0"/>
                  <a:pt x="0" y="27"/>
                  <a:pt x="0" y="61"/>
                </a:cubicBezTo>
                <a:cubicBezTo>
                  <a:pt x="0" y="94"/>
                  <a:pt x="27" y="120"/>
                  <a:pt x="60" y="120"/>
                </a:cubicBezTo>
                <a:cubicBezTo>
                  <a:pt x="94" y="120"/>
                  <a:pt x="120" y="94"/>
                  <a:pt x="120" y="61"/>
                </a:cubicBezTo>
                <a:cubicBezTo>
                  <a:pt x="120" y="27"/>
                  <a:pt x="94" y="0"/>
                  <a:pt x="60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5"/>
          <p:cNvSpPr/>
          <p:nvPr/>
        </p:nvSpPr>
        <p:spPr>
          <a:xfrm>
            <a:off x="1404705" y="2150079"/>
            <a:ext cx="93235" cy="93235"/>
          </a:xfrm>
          <a:custGeom>
            <a:avLst/>
            <a:gdLst/>
            <a:ahLst/>
            <a:cxnLst/>
            <a:rect l="l" t="t" r="r" b="b"/>
            <a:pathLst>
              <a:path w="139" h="139" extrusionOk="0">
                <a:moveTo>
                  <a:pt x="69" y="1"/>
                </a:moveTo>
                <a:cubicBezTo>
                  <a:pt x="31" y="1"/>
                  <a:pt x="0" y="32"/>
                  <a:pt x="0" y="69"/>
                </a:cubicBezTo>
                <a:cubicBezTo>
                  <a:pt x="0" y="108"/>
                  <a:pt x="31" y="139"/>
                  <a:pt x="69" y="139"/>
                </a:cubicBezTo>
                <a:cubicBezTo>
                  <a:pt x="107" y="139"/>
                  <a:pt x="138" y="108"/>
                  <a:pt x="138" y="69"/>
                </a:cubicBezTo>
                <a:cubicBezTo>
                  <a:pt x="138" y="32"/>
                  <a:pt x="107" y="1"/>
                  <a:pt x="69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5"/>
          <p:cNvSpPr/>
          <p:nvPr/>
        </p:nvSpPr>
        <p:spPr>
          <a:xfrm>
            <a:off x="1404035" y="2374781"/>
            <a:ext cx="70429" cy="71100"/>
          </a:xfrm>
          <a:custGeom>
            <a:avLst/>
            <a:gdLst/>
            <a:ahLst/>
            <a:cxnLst/>
            <a:rect l="l" t="t" r="r" b="b"/>
            <a:pathLst>
              <a:path w="105" h="106" extrusionOk="0">
                <a:moveTo>
                  <a:pt x="52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2"/>
                  <a:pt x="24" y="106"/>
                  <a:pt x="52" y="106"/>
                </a:cubicBezTo>
                <a:cubicBezTo>
                  <a:pt x="81" y="106"/>
                  <a:pt x="104" y="82"/>
                  <a:pt x="104" y="54"/>
                </a:cubicBezTo>
                <a:cubicBezTo>
                  <a:pt x="104" y="24"/>
                  <a:pt x="81" y="0"/>
                  <a:pt x="52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5"/>
          <p:cNvSpPr/>
          <p:nvPr/>
        </p:nvSpPr>
        <p:spPr>
          <a:xfrm>
            <a:off x="1528124" y="2300998"/>
            <a:ext cx="107992" cy="108662"/>
          </a:xfrm>
          <a:custGeom>
            <a:avLst/>
            <a:gdLst/>
            <a:ahLst/>
            <a:cxnLst/>
            <a:rect l="l" t="t" r="r" b="b"/>
            <a:pathLst>
              <a:path w="161" h="162" extrusionOk="0">
                <a:moveTo>
                  <a:pt x="81" y="1"/>
                </a:moveTo>
                <a:cubicBezTo>
                  <a:pt x="36" y="1"/>
                  <a:pt x="0" y="37"/>
                  <a:pt x="0" y="82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5" y="162"/>
                  <a:pt x="161" y="126"/>
                  <a:pt x="161" y="82"/>
                </a:cubicBezTo>
                <a:cubicBezTo>
                  <a:pt x="161" y="37"/>
                  <a:pt x="125" y="1"/>
                  <a:pt x="81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5"/>
          <p:cNvSpPr/>
          <p:nvPr/>
        </p:nvSpPr>
        <p:spPr>
          <a:xfrm>
            <a:off x="1450317" y="2518322"/>
            <a:ext cx="78478" cy="77807"/>
          </a:xfrm>
          <a:custGeom>
            <a:avLst/>
            <a:gdLst/>
            <a:ahLst/>
            <a:cxnLst/>
            <a:rect l="l" t="t" r="r" b="b"/>
            <a:pathLst>
              <a:path w="117" h="116" extrusionOk="0">
                <a:moveTo>
                  <a:pt x="59" y="0"/>
                </a:moveTo>
                <a:cubicBezTo>
                  <a:pt x="27" y="0"/>
                  <a:pt x="1" y="26"/>
                  <a:pt x="1" y="58"/>
                </a:cubicBezTo>
                <a:cubicBezTo>
                  <a:pt x="1" y="89"/>
                  <a:pt x="27" y="116"/>
                  <a:pt x="59" y="116"/>
                </a:cubicBezTo>
                <a:cubicBezTo>
                  <a:pt x="91" y="116"/>
                  <a:pt x="116" y="89"/>
                  <a:pt x="116" y="58"/>
                </a:cubicBezTo>
                <a:cubicBezTo>
                  <a:pt x="116" y="26"/>
                  <a:pt x="91" y="0"/>
                  <a:pt x="59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5"/>
          <p:cNvSpPr/>
          <p:nvPr/>
        </p:nvSpPr>
        <p:spPr>
          <a:xfrm>
            <a:off x="2347784" y="1244565"/>
            <a:ext cx="71100" cy="70429"/>
          </a:xfrm>
          <a:custGeom>
            <a:avLst/>
            <a:gdLst/>
            <a:ahLst/>
            <a:cxnLst/>
            <a:rect l="l" t="t" r="r" b="b"/>
            <a:pathLst>
              <a:path w="106" h="105" extrusionOk="0">
                <a:moveTo>
                  <a:pt x="53" y="0"/>
                </a:moveTo>
                <a:cubicBezTo>
                  <a:pt x="24" y="0"/>
                  <a:pt x="1" y="24"/>
                  <a:pt x="1" y="52"/>
                </a:cubicBezTo>
                <a:cubicBezTo>
                  <a:pt x="1" y="81"/>
                  <a:pt x="24" y="105"/>
                  <a:pt x="53" y="105"/>
                </a:cubicBezTo>
                <a:cubicBezTo>
                  <a:pt x="83" y="105"/>
                  <a:pt x="105" y="81"/>
                  <a:pt x="105" y="52"/>
                </a:cubicBezTo>
                <a:cubicBezTo>
                  <a:pt x="105" y="24"/>
                  <a:pt x="83" y="0"/>
                  <a:pt x="53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5"/>
          <p:cNvSpPr/>
          <p:nvPr/>
        </p:nvSpPr>
        <p:spPr>
          <a:xfrm>
            <a:off x="1616663" y="2060869"/>
            <a:ext cx="70429" cy="71100"/>
          </a:xfrm>
          <a:custGeom>
            <a:avLst/>
            <a:gdLst/>
            <a:ahLst/>
            <a:cxnLst/>
            <a:rect l="l" t="t" r="r" b="b"/>
            <a:pathLst>
              <a:path w="105" h="106" extrusionOk="0">
                <a:moveTo>
                  <a:pt x="52" y="1"/>
                </a:moveTo>
                <a:cubicBezTo>
                  <a:pt x="24" y="1"/>
                  <a:pt x="0" y="24"/>
                  <a:pt x="0" y="53"/>
                </a:cubicBezTo>
                <a:cubicBezTo>
                  <a:pt x="0" y="82"/>
                  <a:pt x="24" y="105"/>
                  <a:pt x="52" y="105"/>
                </a:cubicBezTo>
                <a:cubicBezTo>
                  <a:pt x="81" y="105"/>
                  <a:pt x="105" y="82"/>
                  <a:pt x="105" y="53"/>
                </a:cubicBezTo>
                <a:cubicBezTo>
                  <a:pt x="105" y="24"/>
                  <a:pt x="81" y="1"/>
                  <a:pt x="52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25"/>
          <p:cNvSpPr/>
          <p:nvPr/>
        </p:nvSpPr>
        <p:spPr>
          <a:xfrm>
            <a:off x="1721971" y="2014587"/>
            <a:ext cx="31525" cy="31525"/>
          </a:xfrm>
          <a:custGeom>
            <a:avLst/>
            <a:gdLst/>
            <a:ahLst/>
            <a:cxnLst/>
            <a:rect l="l" t="t" r="r" b="b"/>
            <a:pathLst>
              <a:path w="47" h="47" extrusionOk="0">
                <a:moveTo>
                  <a:pt x="23" y="0"/>
                </a:moveTo>
                <a:cubicBezTo>
                  <a:pt x="11" y="0"/>
                  <a:pt x="1" y="10"/>
                  <a:pt x="1" y="24"/>
                </a:cubicBezTo>
                <a:cubicBezTo>
                  <a:pt x="1" y="36"/>
                  <a:pt x="11" y="46"/>
                  <a:pt x="23" y="46"/>
                </a:cubicBezTo>
                <a:cubicBezTo>
                  <a:pt x="36" y="46"/>
                  <a:pt x="47" y="36"/>
                  <a:pt x="47" y="24"/>
                </a:cubicBezTo>
                <a:cubicBezTo>
                  <a:pt x="47" y="10"/>
                  <a:pt x="36" y="0"/>
                  <a:pt x="23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5"/>
          <p:cNvSpPr/>
          <p:nvPr/>
        </p:nvSpPr>
        <p:spPr>
          <a:xfrm>
            <a:off x="1655567" y="1860314"/>
            <a:ext cx="62380" cy="62380"/>
          </a:xfrm>
          <a:custGeom>
            <a:avLst/>
            <a:gdLst/>
            <a:ahLst/>
            <a:cxnLst/>
            <a:rect l="l" t="t" r="r" b="b"/>
            <a:pathLst>
              <a:path w="93" h="93" extrusionOk="0">
                <a:moveTo>
                  <a:pt x="47" y="0"/>
                </a:moveTo>
                <a:cubicBezTo>
                  <a:pt x="21" y="0"/>
                  <a:pt x="1" y="20"/>
                  <a:pt x="1" y="46"/>
                </a:cubicBezTo>
                <a:cubicBezTo>
                  <a:pt x="1" y="72"/>
                  <a:pt x="21" y="92"/>
                  <a:pt x="47" y="92"/>
                </a:cubicBezTo>
                <a:cubicBezTo>
                  <a:pt x="72" y="92"/>
                  <a:pt x="93" y="72"/>
                  <a:pt x="93" y="46"/>
                </a:cubicBezTo>
                <a:cubicBezTo>
                  <a:pt x="93" y="20"/>
                  <a:pt x="72" y="0"/>
                  <a:pt x="47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5"/>
          <p:cNvSpPr/>
          <p:nvPr/>
        </p:nvSpPr>
        <p:spPr>
          <a:xfrm>
            <a:off x="1805816" y="1577257"/>
            <a:ext cx="117382" cy="117382"/>
          </a:xfrm>
          <a:custGeom>
            <a:avLst/>
            <a:gdLst/>
            <a:ahLst/>
            <a:cxnLst/>
            <a:rect l="l" t="t" r="r" b="b"/>
            <a:pathLst>
              <a:path w="175" h="175" extrusionOk="0">
                <a:moveTo>
                  <a:pt x="88" y="0"/>
                </a:moveTo>
                <a:cubicBezTo>
                  <a:pt x="39" y="0"/>
                  <a:pt x="1" y="39"/>
                  <a:pt x="1" y="87"/>
                </a:cubicBezTo>
                <a:cubicBezTo>
                  <a:pt x="1" y="136"/>
                  <a:pt x="39" y="174"/>
                  <a:pt x="88" y="174"/>
                </a:cubicBezTo>
                <a:cubicBezTo>
                  <a:pt x="136" y="174"/>
                  <a:pt x="175" y="136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5"/>
          <p:cNvSpPr/>
          <p:nvPr/>
        </p:nvSpPr>
        <p:spPr>
          <a:xfrm>
            <a:off x="2486630" y="1302920"/>
            <a:ext cx="86527" cy="86527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65" y="0"/>
                </a:moveTo>
                <a:cubicBezTo>
                  <a:pt x="29" y="0"/>
                  <a:pt x="1" y="29"/>
                  <a:pt x="1" y="64"/>
                </a:cubicBezTo>
                <a:cubicBezTo>
                  <a:pt x="1" y="99"/>
                  <a:pt x="29" y="128"/>
                  <a:pt x="65" y="128"/>
                </a:cubicBezTo>
                <a:cubicBezTo>
                  <a:pt x="101" y="128"/>
                  <a:pt x="128" y="99"/>
                  <a:pt x="128" y="64"/>
                </a:cubicBezTo>
                <a:cubicBezTo>
                  <a:pt x="128" y="29"/>
                  <a:pt x="101" y="0"/>
                  <a:pt x="65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5"/>
          <p:cNvSpPr/>
          <p:nvPr/>
        </p:nvSpPr>
        <p:spPr>
          <a:xfrm>
            <a:off x="1999663" y="1635613"/>
            <a:ext cx="40245" cy="39574"/>
          </a:xfrm>
          <a:custGeom>
            <a:avLst/>
            <a:gdLst/>
            <a:ahLst/>
            <a:cxnLst/>
            <a:rect l="l" t="t" r="r" b="b"/>
            <a:pathLst>
              <a:path w="60" h="59" extrusionOk="0">
                <a:moveTo>
                  <a:pt x="30" y="0"/>
                </a:moveTo>
                <a:cubicBezTo>
                  <a:pt x="13" y="0"/>
                  <a:pt x="0" y="14"/>
                  <a:pt x="0" y="30"/>
                </a:cubicBezTo>
                <a:cubicBezTo>
                  <a:pt x="0" y="45"/>
                  <a:pt x="13" y="59"/>
                  <a:pt x="30" y="59"/>
                </a:cubicBezTo>
                <a:cubicBezTo>
                  <a:pt x="46" y="59"/>
                  <a:pt x="59" y="45"/>
                  <a:pt x="59" y="30"/>
                </a:cubicBezTo>
                <a:cubicBezTo>
                  <a:pt x="59" y="14"/>
                  <a:pt x="46" y="0"/>
                  <a:pt x="30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5"/>
          <p:cNvSpPr/>
          <p:nvPr/>
        </p:nvSpPr>
        <p:spPr>
          <a:xfrm>
            <a:off x="1980211" y="1484694"/>
            <a:ext cx="86527" cy="86527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5"/>
          <p:cNvSpPr/>
          <p:nvPr/>
        </p:nvSpPr>
        <p:spPr>
          <a:xfrm>
            <a:off x="2115703" y="1553781"/>
            <a:ext cx="55002" cy="55672"/>
          </a:xfrm>
          <a:custGeom>
            <a:avLst/>
            <a:gdLst/>
            <a:ahLst/>
            <a:cxnLst/>
            <a:rect l="l" t="t" r="r" b="b"/>
            <a:pathLst>
              <a:path w="82" h="83" extrusionOk="0">
                <a:moveTo>
                  <a:pt x="41" y="1"/>
                </a:moveTo>
                <a:cubicBezTo>
                  <a:pt x="18" y="1"/>
                  <a:pt x="0" y="19"/>
                  <a:pt x="0" y="42"/>
                </a:cubicBezTo>
                <a:cubicBezTo>
                  <a:pt x="0" y="64"/>
                  <a:pt x="18" y="83"/>
                  <a:pt x="41" y="83"/>
                </a:cubicBezTo>
                <a:cubicBezTo>
                  <a:pt x="63" y="83"/>
                  <a:pt x="82" y="64"/>
                  <a:pt x="82" y="42"/>
                </a:cubicBezTo>
                <a:cubicBezTo>
                  <a:pt x="82" y="19"/>
                  <a:pt x="63" y="1"/>
                  <a:pt x="41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5"/>
          <p:cNvSpPr/>
          <p:nvPr/>
        </p:nvSpPr>
        <p:spPr>
          <a:xfrm>
            <a:off x="2119728" y="1433716"/>
            <a:ext cx="40245" cy="39574"/>
          </a:xfrm>
          <a:custGeom>
            <a:avLst/>
            <a:gdLst/>
            <a:ahLst/>
            <a:cxnLst/>
            <a:rect l="l" t="t" r="r" b="b"/>
            <a:pathLst>
              <a:path w="60" h="59" extrusionOk="0">
                <a:moveTo>
                  <a:pt x="30" y="1"/>
                </a:moveTo>
                <a:cubicBezTo>
                  <a:pt x="13" y="1"/>
                  <a:pt x="0" y="14"/>
                  <a:pt x="0" y="30"/>
                </a:cubicBezTo>
                <a:cubicBezTo>
                  <a:pt x="0" y="47"/>
                  <a:pt x="13" y="59"/>
                  <a:pt x="30" y="59"/>
                </a:cubicBezTo>
                <a:cubicBezTo>
                  <a:pt x="46" y="59"/>
                  <a:pt x="60" y="47"/>
                  <a:pt x="60" y="30"/>
                </a:cubicBezTo>
                <a:cubicBezTo>
                  <a:pt x="60" y="14"/>
                  <a:pt x="46" y="1"/>
                  <a:pt x="30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5"/>
          <p:cNvSpPr/>
          <p:nvPr/>
        </p:nvSpPr>
        <p:spPr>
          <a:xfrm>
            <a:off x="3221775" y="3654575"/>
            <a:ext cx="72442" cy="73112"/>
          </a:xfrm>
          <a:custGeom>
            <a:avLst/>
            <a:gdLst/>
            <a:ahLst/>
            <a:cxnLst/>
            <a:rect l="l" t="t" r="r" b="b"/>
            <a:pathLst>
              <a:path w="108" h="109" extrusionOk="0">
                <a:moveTo>
                  <a:pt x="54" y="1"/>
                </a:moveTo>
                <a:cubicBezTo>
                  <a:pt x="24" y="1"/>
                  <a:pt x="0" y="25"/>
                  <a:pt x="0" y="55"/>
                </a:cubicBezTo>
                <a:cubicBezTo>
                  <a:pt x="0" y="85"/>
                  <a:pt x="24" y="108"/>
                  <a:pt x="54" y="108"/>
                </a:cubicBezTo>
                <a:cubicBezTo>
                  <a:pt x="83" y="108"/>
                  <a:pt x="108" y="85"/>
                  <a:pt x="108" y="55"/>
                </a:cubicBezTo>
                <a:cubicBezTo>
                  <a:pt x="108" y="25"/>
                  <a:pt x="83" y="1"/>
                  <a:pt x="54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5"/>
          <p:cNvSpPr/>
          <p:nvPr/>
        </p:nvSpPr>
        <p:spPr>
          <a:xfrm>
            <a:off x="3294216" y="3494265"/>
            <a:ext cx="155615" cy="154944"/>
          </a:xfrm>
          <a:custGeom>
            <a:avLst/>
            <a:gdLst/>
            <a:ahLst/>
            <a:cxnLst/>
            <a:rect l="l" t="t" r="r" b="b"/>
            <a:pathLst>
              <a:path w="232" h="231" extrusionOk="0">
                <a:moveTo>
                  <a:pt x="115" y="0"/>
                </a:moveTo>
                <a:cubicBezTo>
                  <a:pt x="52" y="0"/>
                  <a:pt x="1" y="52"/>
                  <a:pt x="1" y="116"/>
                </a:cubicBezTo>
                <a:cubicBezTo>
                  <a:pt x="1" y="179"/>
                  <a:pt x="52" y="230"/>
                  <a:pt x="115" y="230"/>
                </a:cubicBezTo>
                <a:cubicBezTo>
                  <a:pt x="179" y="230"/>
                  <a:pt x="231" y="179"/>
                  <a:pt x="231" y="116"/>
                </a:cubicBezTo>
                <a:cubicBezTo>
                  <a:pt x="231" y="52"/>
                  <a:pt x="179" y="0"/>
                  <a:pt x="115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5"/>
          <p:cNvSpPr/>
          <p:nvPr/>
        </p:nvSpPr>
        <p:spPr>
          <a:xfrm>
            <a:off x="3494771" y="3478838"/>
            <a:ext cx="93235" cy="93235"/>
          </a:xfrm>
          <a:custGeom>
            <a:avLst/>
            <a:gdLst/>
            <a:ahLst/>
            <a:cxnLst/>
            <a:rect l="l" t="t" r="r" b="b"/>
            <a:pathLst>
              <a:path w="139" h="139" extrusionOk="0">
                <a:moveTo>
                  <a:pt x="70" y="1"/>
                </a:moveTo>
                <a:cubicBezTo>
                  <a:pt x="31" y="1"/>
                  <a:pt x="1" y="31"/>
                  <a:pt x="1" y="70"/>
                </a:cubicBezTo>
                <a:cubicBezTo>
                  <a:pt x="1" y="108"/>
                  <a:pt x="31" y="139"/>
                  <a:pt x="70" y="139"/>
                </a:cubicBezTo>
                <a:cubicBezTo>
                  <a:pt x="108" y="139"/>
                  <a:pt x="139" y="108"/>
                  <a:pt x="139" y="70"/>
                </a:cubicBezTo>
                <a:cubicBezTo>
                  <a:pt x="139" y="31"/>
                  <a:pt x="108" y="1"/>
                  <a:pt x="70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5"/>
          <p:cNvSpPr/>
          <p:nvPr/>
        </p:nvSpPr>
        <p:spPr>
          <a:xfrm>
            <a:off x="3645020" y="3242062"/>
            <a:ext cx="175738" cy="175737"/>
          </a:xfrm>
          <a:custGeom>
            <a:avLst/>
            <a:gdLst/>
            <a:ahLst/>
            <a:cxnLst/>
            <a:rect l="l" t="t" r="r" b="b"/>
            <a:pathLst>
              <a:path w="262" h="262" extrusionOk="0">
                <a:moveTo>
                  <a:pt x="131" y="1"/>
                </a:moveTo>
                <a:cubicBezTo>
                  <a:pt x="59" y="1"/>
                  <a:pt x="1" y="60"/>
                  <a:pt x="1" y="132"/>
                </a:cubicBezTo>
                <a:cubicBezTo>
                  <a:pt x="1" y="203"/>
                  <a:pt x="59" y="262"/>
                  <a:pt x="131" y="262"/>
                </a:cubicBezTo>
                <a:cubicBezTo>
                  <a:pt x="203" y="262"/>
                  <a:pt x="262" y="203"/>
                  <a:pt x="262" y="132"/>
                </a:cubicBezTo>
                <a:cubicBezTo>
                  <a:pt x="262" y="58"/>
                  <a:pt x="203" y="1"/>
                  <a:pt x="131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5"/>
          <p:cNvSpPr/>
          <p:nvPr/>
        </p:nvSpPr>
        <p:spPr>
          <a:xfrm>
            <a:off x="3881796" y="3158889"/>
            <a:ext cx="52319" cy="52319"/>
          </a:xfrm>
          <a:custGeom>
            <a:avLst/>
            <a:gdLst/>
            <a:ahLst/>
            <a:cxnLst/>
            <a:rect l="l" t="t" r="r" b="b"/>
            <a:pathLst>
              <a:path w="78" h="78" extrusionOk="0">
                <a:moveTo>
                  <a:pt x="40" y="1"/>
                </a:moveTo>
                <a:cubicBezTo>
                  <a:pt x="17" y="1"/>
                  <a:pt x="1" y="17"/>
                  <a:pt x="1" y="39"/>
                </a:cubicBezTo>
                <a:cubicBezTo>
                  <a:pt x="1" y="61"/>
                  <a:pt x="17" y="78"/>
                  <a:pt x="40" y="78"/>
                </a:cubicBezTo>
                <a:cubicBezTo>
                  <a:pt x="61" y="78"/>
                  <a:pt x="77" y="61"/>
                  <a:pt x="77" y="39"/>
                </a:cubicBezTo>
                <a:cubicBezTo>
                  <a:pt x="77" y="18"/>
                  <a:pt x="61" y="1"/>
                  <a:pt x="40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5"/>
          <p:cNvSpPr/>
          <p:nvPr/>
        </p:nvSpPr>
        <p:spPr>
          <a:xfrm>
            <a:off x="4032044" y="2792659"/>
            <a:ext cx="73112" cy="72441"/>
          </a:xfrm>
          <a:custGeom>
            <a:avLst/>
            <a:gdLst/>
            <a:ahLst/>
            <a:cxnLst/>
            <a:rect l="l" t="t" r="r" b="b"/>
            <a:pathLst>
              <a:path w="109" h="108" extrusionOk="0">
                <a:moveTo>
                  <a:pt x="54" y="1"/>
                </a:moveTo>
                <a:cubicBezTo>
                  <a:pt x="24" y="1"/>
                  <a:pt x="1" y="25"/>
                  <a:pt x="1" y="55"/>
                </a:cubicBezTo>
                <a:cubicBezTo>
                  <a:pt x="1" y="83"/>
                  <a:pt x="24" y="108"/>
                  <a:pt x="54" y="108"/>
                </a:cubicBezTo>
                <a:cubicBezTo>
                  <a:pt x="84" y="108"/>
                  <a:pt x="108" y="83"/>
                  <a:pt x="108" y="55"/>
                </a:cubicBezTo>
                <a:cubicBezTo>
                  <a:pt x="108" y="25"/>
                  <a:pt x="84" y="1"/>
                  <a:pt x="54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5"/>
          <p:cNvSpPr/>
          <p:nvPr/>
        </p:nvSpPr>
        <p:spPr>
          <a:xfrm>
            <a:off x="4057533" y="2535090"/>
            <a:ext cx="103967" cy="103967"/>
          </a:xfrm>
          <a:custGeom>
            <a:avLst/>
            <a:gdLst/>
            <a:ahLst/>
            <a:cxnLst/>
            <a:rect l="l" t="t" r="r" b="b"/>
            <a:pathLst>
              <a:path w="155" h="155" extrusionOk="0">
                <a:moveTo>
                  <a:pt x="79" y="1"/>
                </a:moveTo>
                <a:cubicBezTo>
                  <a:pt x="79" y="1"/>
                  <a:pt x="78" y="1"/>
                  <a:pt x="77" y="1"/>
                </a:cubicBezTo>
                <a:cubicBezTo>
                  <a:pt x="35" y="1"/>
                  <a:pt x="1" y="36"/>
                  <a:pt x="1" y="78"/>
                </a:cubicBezTo>
                <a:cubicBezTo>
                  <a:pt x="1" y="120"/>
                  <a:pt x="35" y="154"/>
                  <a:pt x="77" y="154"/>
                </a:cubicBezTo>
                <a:cubicBezTo>
                  <a:pt x="120" y="154"/>
                  <a:pt x="154" y="120"/>
                  <a:pt x="154" y="78"/>
                </a:cubicBezTo>
                <a:cubicBezTo>
                  <a:pt x="154" y="35"/>
                  <a:pt x="121" y="1"/>
                  <a:pt x="79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5"/>
          <p:cNvSpPr/>
          <p:nvPr/>
        </p:nvSpPr>
        <p:spPr>
          <a:xfrm>
            <a:off x="4068265" y="2251362"/>
            <a:ext cx="154944" cy="154944"/>
          </a:xfrm>
          <a:custGeom>
            <a:avLst/>
            <a:gdLst/>
            <a:ahLst/>
            <a:cxnLst/>
            <a:rect l="l" t="t" r="r" b="b"/>
            <a:pathLst>
              <a:path w="231" h="231" extrusionOk="0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79"/>
                  <a:pt x="52" y="230"/>
                  <a:pt x="116" y="230"/>
                </a:cubicBezTo>
                <a:cubicBezTo>
                  <a:pt x="179" y="230"/>
                  <a:pt x="230" y="179"/>
                  <a:pt x="230" y="116"/>
                </a:cubicBezTo>
                <a:cubicBezTo>
                  <a:pt x="230" y="52"/>
                  <a:pt x="179" y="0"/>
                  <a:pt x="116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5"/>
          <p:cNvSpPr/>
          <p:nvPr/>
        </p:nvSpPr>
        <p:spPr>
          <a:xfrm>
            <a:off x="4124608" y="2075626"/>
            <a:ext cx="42258" cy="41587"/>
          </a:xfrm>
          <a:custGeom>
            <a:avLst/>
            <a:gdLst/>
            <a:ahLst/>
            <a:cxnLst/>
            <a:rect l="l" t="t" r="r" b="b"/>
            <a:pathLst>
              <a:path w="63" h="62" extrusionOk="0">
                <a:moveTo>
                  <a:pt x="32" y="0"/>
                </a:moveTo>
                <a:cubicBezTo>
                  <a:pt x="15" y="0"/>
                  <a:pt x="1" y="15"/>
                  <a:pt x="1" y="31"/>
                </a:cubicBezTo>
                <a:cubicBezTo>
                  <a:pt x="1" y="47"/>
                  <a:pt x="15" y="62"/>
                  <a:pt x="32" y="62"/>
                </a:cubicBezTo>
                <a:cubicBezTo>
                  <a:pt x="48" y="62"/>
                  <a:pt x="62" y="47"/>
                  <a:pt x="62" y="31"/>
                </a:cubicBezTo>
                <a:cubicBezTo>
                  <a:pt x="62" y="15"/>
                  <a:pt x="48" y="0"/>
                  <a:pt x="32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5"/>
          <p:cNvSpPr/>
          <p:nvPr/>
        </p:nvSpPr>
        <p:spPr>
          <a:xfrm>
            <a:off x="3990458" y="1729518"/>
            <a:ext cx="123419" cy="124089"/>
          </a:xfrm>
          <a:custGeom>
            <a:avLst/>
            <a:gdLst/>
            <a:ahLst/>
            <a:cxnLst/>
            <a:rect l="l" t="t" r="r" b="b"/>
            <a:pathLst>
              <a:path w="184" h="185" extrusionOk="0">
                <a:moveTo>
                  <a:pt x="92" y="1"/>
                </a:moveTo>
                <a:cubicBezTo>
                  <a:pt x="41" y="1"/>
                  <a:pt x="0" y="43"/>
                  <a:pt x="0" y="93"/>
                </a:cubicBezTo>
                <a:cubicBezTo>
                  <a:pt x="0" y="144"/>
                  <a:pt x="41" y="185"/>
                  <a:pt x="92" y="185"/>
                </a:cubicBezTo>
                <a:cubicBezTo>
                  <a:pt x="143" y="185"/>
                  <a:pt x="184" y="144"/>
                  <a:pt x="184" y="93"/>
                </a:cubicBezTo>
                <a:cubicBezTo>
                  <a:pt x="184" y="43"/>
                  <a:pt x="143" y="1"/>
                  <a:pt x="92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ATTRIBUTES FINDINGS</a:t>
            </a:r>
            <a:endParaRPr b="1" dirty="0"/>
          </a:p>
        </p:txBody>
      </p:sp>
      <p:sp>
        <p:nvSpPr>
          <p:cNvPr id="1038" name="Google Shape;103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impacts consumption?</a:t>
            </a:r>
            <a:endParaRPr sz="22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aphicFrame>
        <p:nvGraphicFramePr>
          <p:cNvPr id="1039" name="Google Shape;1039;p34"/>
          <p:cNvGraphicFramePr/>
          <p:nvPr/>
        </p:nvGraphicFramePr>
        <p:xfrm>
          <a:off x="311700" y="1754625"/>
          <a:ext cx="3965150" cy="2590620"/>
        </p:xfrm>
        <a:graphic>
          <a:graphicData uri="http://schemas.openxmlformats.org/drawingml/2006/table">
            <a:tbl>
              <a:tblPr>
                <a:noFill/>
                <a:tableStyleId>{93525BDB-AF0C-4D1D-BB7C-FC7BFFC34015}</a:tableStyleId>
              </a:tblPr>
              <a:tblGrid>
                <a:gridCol w="19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Top Shops Based on Visit Count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Visit Counts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Dunkin’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121,548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Starbucks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72,233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Tatte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19,597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Caffe Nero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14,233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Cuppacoffee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4,257</a:t>
                      </a:r>
                      <a:endParaRPr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0" name="Google Shape;1040;p34"/>
          <p:cNvGraphicFramePr/>
          <p:nvPr/>
        </p:nvGraphicFramePr>
        <p:xfrm>
          <a:off x="4867150" y="1754625"/>
          <a:ext cx="3965150" cy="3230670"/>
        </p:xfrm>
        <a:graphic>
          <a:graphicData uri="http://schemas.openxmlformats.org/drawingml/2006/table">
            <a:tbl>
              <a:tblPr>
                <a:noFill/>
                <a:tableStyleId>{93525BDB-AF0C-4D1D-BB7C-FC7BFFC34015}</a:tableStyleId>
              </a:tblPr>
              <a:tblGrid>
                <a:gridCol w="19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Top Shops Based on Location Number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Number of Locations in Boston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Dunkin’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62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Starbucks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38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Caffe Nero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14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Tatte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Flour Bakery &amp; Cafe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Cuppacoffee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COVID-19 FINDINGS</a:t>
            </a:r>
            <a:endParaRPr b="1" dirty="0"/>
          </a:p>
        </p:txBody>
      </p:sp>
      <p:sp>
        <p:nvSpPr>
          <p:cNvPr id="1046" name="Google Shape;104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is the impact of COVID-19 related policies?</a:t>
            </a:r>
            <a:endParaRPr sz="22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47" name="Google Shape;1047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38" y="1740075"/>
            <a:ext cx="5106525" cy="31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ECONOMIC FINDINGS</a:t>
            </a:r>
            <a:endParaRPr b="1" dirty="0"/>
          </a:p>
        </p:txBody>
      </p:sp>
      <p:pic>
        <p:nvPicPr>
          <p:cNvPr id="1053" name="Google Shape;1053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3050"/>
            <a:ext cx="4337478" cy="268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36"/>
          <p:cNvSpPr txBox="1"/>
          <p:nvPr/>
        </p:nvSpPr>
        <p:spPr>
          <a:xfrm>
            <a:off x="1555350" y="1103725"/>
            <a:ext cx="6033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is the impact of inflation on visiting behavior?</a:t>
            </a:r>
            <a:endParaRPr sz="22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55" name="Google Shape;1055;p3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75" y="1763050"/>
            <a:ext cx="4337424" cy="268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36"/>
          <p:cNvSpPr txBox="1"/>
          <p:nvPr/>
        </p:nvSpPr>
        <p:spPr>
          <a:xfrm>
            <a:off x="381500" y="4581150"/>
            <a:ext cx="80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“Monthly Inflation Rate U.S. 2022.” </a:t>
            </a:r>
            <a:r>
              <a:rPr lang="en" sz="700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Statista</a:t>
            </a:r>
            <a:r>
              <a:rPr lang="en" sz="7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https://www.statista.com/statistics/273418/unadjusted-monthly-inflation-rate-in-the-us/. </a:t>
            </a:r>
            <a:endParaRPr sz="700" u="sng" dirty="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7" name="Google Shape;1057;p36"/>
          <p:cNvCxnSpPr/>
          <p:nvPr/>
        </p:nvCxnSpPr>
        <p:spPr>
          <a:xfrm>
            <a:off x="492875" y="4615150"/>
            <a:ext cx="65652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LIMITATIONS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3" name="Google Shape;1063;p37"/>
          <p:cNvSpPr txBox="1"/>
          <p:nvPr/>
        </p:nvSpPr>
        <p:spPr>
          <a:xfrm>
            <a:off x="311700" y="3118525"/>
            <a:ext cx="20763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"/>
                <a:ea typeface="Fira Sans"/>
                <a:cs typeface="Fira Sans"/>
                <a:sym typeface="Fira Sans"/>
              </a:rPr>
              <a:t>The data set only captures information from January 2022 to August 2022. A more time encompassing data set would allow for more robust and indicative results. </a:t>
            </a:r>
            <a:endParaRPr sz="13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4" name="Google Shape;1064;p37"/>
          <p:cNvSpPr txBox="1"/>
          <p:nvPr/>
        </p:nvSpPr>
        <p:spPr>
          <a:xfrm>
            <a:off x="6747275" y="1412811"/>
            <a:ext cx="19266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"/>
                <a:ea typeface="Fira Sans"/>
                <a:cs typeface="Fira Sans"/>
                <a:sym typeface="Fira Sans"/>
              </a:rPr>
              <a:t>Some people might have zero or multiple smartphones. Due to this, the behavior of these consumers is not correctly captured by the data set.  </a:t>
            </a:r>
            <a:endParaRPr sz="13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5" name="Google Shape;1065;p37"/>
          <p:cNvSpPr txBox="1"/>
          <p:nvPr/>
        </p:nvSpPr>
        <p:spPr>
          <a:xfrm>
            <a:off x="295950" y="1413375"/>
            <a:ext cx="21078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"/>
                <a:ea typeface="Fira Sans"/>
                <a:cs typeface="Fira Sans"/>
                <a:sym typeface="Fira Sans"/>
              </a:rPr>
              <a:t>When we try to compare month-by-month, the number of observations were different. </a:t>
            </a:r>
            <a:endParaRPr sz="13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6" name="Google Shape;1066;p37"/>
          <p:cNvSpPr txBox="1"/>
          <p:nvPr/>
        </p:nvSpPr>
        <p:spPr>
          <a:xfrm>
            <a:off x="6852250" y="3309559"/>
            <a:ext cx="1926600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"/>
                <a:ea typeface="Fira Sans"/>
                <a:cs typeface="Fira Sans"/>
                <a:sym typeface="Fira Sans"/>
              </a:rPr>
              <a:t>There are some variables that also affect coffee shops, such as social norms, personal preferences, and so on that could not be captured here. </a:t>
            </a:r>
            <a:endParaRPr sz="13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7" name="Google Shape;1067;p37"/>
          <p:cNvSpPr txBox="1"/>
          <p:nvPr/>
        </p:nvSpPr>
        <p:spPr>
          <a:xfrm>
            <a:off x="6852246" y="2996725"/>
            <a:ext cx="1926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Outside Variables</a:t>
            </a:r>
            <a:endParaRPr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8" name="Google Shape;1068;p37"/>
          <p:cNvSpPr txBox="1"/>
          <p:nvPr/>
        </p:nvSpPr>
        <p:spPr>
          <a:xfrm>
            <a:off x="5802275" y="1082250"/>
            <a:ext cx="2871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Method of Data Collection</a:t>
            </a:r>
            <a:endParaRPr sz="18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9" name="Google Shape;1069;p37"/>
          <p:cNvSpPr txBox="1"/>
          <p:nvPr/>
        </p:nvSpPr>
        <p:spPr>
          <a:xfrm>
            <a:off x="311692" y="1106088"/>
            <a:ext cx="2502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Monthly Differences</a:t>
            </a:r>
            <a:endParaRPr sz="18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0" name="Google Shape;1070;p37"/>
          <p:cNvSpPr txBox="1"/>
          <p:nvPr/>
        </p:nvSpPr>
        <p:spPr>
          <a:xfrm>
            <a:off x="311700" y="2802850"/>
            <a:ext cx="22887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 Period of Data Set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1" name="Google Shape;1071;p37"/>
          <p:cNvGrpSpPr/>
          <p:nvPr/>
        </p:nvGrpSpPr>
        <p:grpSpPr>
          <a:xfrm>
            <a:off x="2233500" y="1191725"/>
            <a:ext cx="4689362" cy="3496295"/>
            <a:chOff x="2233500" y="1191725"/>
            <a:chExt cx="4689362" cy="3496295"/>
          </a:xfrm>
        </p:grpSpPr>
        <p:sp>
          <p:nvSpPr>
            <p:cNvPr id="1072" name="Google Shape;1072;p37"/>
            <p:cNvSpPr/>
            <p:nvPr/>
          </p:nvSpPr>
          <p:spPr>
            <a:xfrm>
              <a:off x="2233500" y="1191725"/>
              <a:ext cx="4689362" cy="3496295"/>
            </a:xfrm>
            <a:custGeom>
              <a:avLst/>
              <a:gdLst/>
              <a:ahLst/>
              <a:cxnLst/>
              <a:rect l="l" t="t" r="r" b="b"/>
              <a:pathLst>
                <a:path w="20286" h="15125" extrusionOk="0">
                  <a:moveTo>
                    <a:pt x="10040" y="1"/>
                  </a:moveTo>
                  <a:cubicBezTo>
                    <a:pt x="9708" y="1"/>
                    <a:pt x="9377" y="156"/>
                    <a:pt x="9170" y="465"/>
                  </a:cubicBezTo>
                  <a:lnTo>
                    <a:pt x="467" y="13498"/>
                  </a:lnTo>
                  <a:cubicBezTo>
                    <a:pt x="0" y="14193"/>
                    <a:pt x="499" y="15124"/>
                    <a:pt x="1336" y="15124"/>
                  </a:cubicBezTo>
                  <a:lnTo>
                    <a:pt x="18948" y="15124"/>
                  </a:lnTo>
                  <a:cubicBezTo>
                    <a:pt x="19791" y="15124"/>
                    <a:pt x="20286" y="14181"/>
                    <a:pt x="19813" y="13488"/>
                  </a:cubicBezTo>
                  <a:lnTo>
                    <a:pt x="10901" y="455"/>
                  </a:lnTo>
                  <a:cubicBezTo>
                    <a:pt x="10695" y="152"/>
                    <a:pt x="10367" y="1"/>
                    <a:pt x="10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2697902" y="1607813"/>
              <a:ext cx="3758702" cy="2794956"/>
            </a:xfrm>
            <a:custGeom>
              <a:avLst/>
              <a:gdLst/>
              <a:ahLst/>
              <a:cxnLst/>
              <a:rect l="l" t="t" r="r" b="b"/>
              <a:pathLst>
                <a:path w="16260" h="12091" extrusionOk="0">
                  <a:moveTo>
                    <a:pt x="8041" y="1"/>
                  </a:moveTo>
                  <a:cubicBezTo>
                    <a:pt x="7872" y="1"/>
                    <a:pt x="7703" y="80"/>
                    <a:pt x="7597" y="239"/>
                  </a:cubicBezTo>
                  <a:lnTo>
                    <a:pt x="236" y="11264"/>
                  </a:lnTo>
                  <a:cubicBezTo>
                    <a:pt x="0" y="11616"/>
                    <a:pt x="252" y="12091"/>
                    <a:pt x="678" y="12091"/>
                  </a:cubicBezTo>
                  <a:lnTo>
                    <a:pt x="15580" y="12091"/>
                  </a:lnTo>
                  <a:cubicBezTo>
                    <a:pt x="16010" y="12091"/>
                    <a:pt x="16259" y="11612"/>
                    <a:pt x="16020" y="11258"/>
                  </a:cubicBezTo>
                  <a:lnTo>
                    <a:pt x="8481" y="234"/>
                  </a:lnTo>
                  <a:cubicBezTo>
                    <a:pt x="8375" y="79"/>
                    <a:pt x="8208" y="1"/>
                    <a:pt x="8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239975" y="2129310"/>
              <a:ext cx="2665997" cy="1988207"/>
            </a:xfrm>
            <a:custGeom>
              <a:avLst/>
              <a:gdLst/>
              <a:ahLst/>
              <a:cxnLst/>
              <a:rect l="l" t="t" r="r" b="b"/>
              <a:pathLst>
                <a:path w="11533" h="8601" extrusionOk="0">
                  <a:moveTo>
                    <a:pt x="5704" y="0"/>
                  </a:moveTo>
                  <a:cubicBezTo>
                    <a:pt x="5516" y="0"/>
                    <a:pt x="5328" y="88"/>
                    <a:pt x="5211" y="264"/>
                  </a:cubicBezTo>
                  <a:lnTo>
                    <a:pt x="260" y="7678"/>
                  </a:lnTo>
                  <a:cubicBezTo>
                    <a:pt x="0" y="8071"/>
                    <a:pt x="280" y="8601"/>
                    <a:pt x="751" y="8601"/>
                  </a:cubicBezTo>
                  <a:lnTo>
                    <a:pt x="10774" y="8601"/>
                  </a:lnTo>
                  <a:cubicBezTo>
                    <a:pt x="11253" y="8601"/>
                    <a:pt x="11533" y="8067"/>
                    <a:pt x="11265" y="7672"/>
                  </a:cubicBezTo>
                  <a:lnTo>
                    <a:pt x="6193" y="260"/>
                  </a:lnTo>
                  <a:cubicBezTo>
                    <a:pt x="6076" y="87"/>
                    <a:pt x="5890" y="0"/>
                    <a:pt x="5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724257" y="2650807"/>
              <a:ext cx="1608198" cy="1203419"/>
            </a:xfrm>
            <a:custGeom>
              <a:avLst/>
              <a:gdLst/>
              <a:ahLst/>
              <a:cxnLst/>
              <a:rect l="l" t="t" r="r" b="b"/>
              <a:pathLst>
                <a:path w="6957" h="5206" extrusionOk="0">
                  <a:moveTo>
                    <a:pt x="3442" y="1"/>
                  </a:moveTo>
                  <a:cubicBezTo>
                    <a:pt x="3271" y="1"/>
                    <a:pt x="3100" y="81"/>
                    <a:pt x="2993" y="240"/>
                  </a:cubicBezTo>
                  <a:lnTo>
                    <a:pt x="239" y="4366"/>
                  </a:lnTo>
                  <a:cubicBezTo>
                    <a:pt x="1" y="4726"/>
                    <a:pt x="257" y="5205"/>
                    <a:pt x="687" y="5205"/>
                  </a:cubicBezTo>
                  <a:cubicBezTo>
                    <a:pt x="688" y="5205"/>
                    <a:pt x="689" y="5205"/>
                    <a:pt x="690" y="5205"/>
                  </a:cubicBezTo>
                  <a:lnTo>
                    <a:pt x="6265" y="5205"/>
                  </a:lnTo>
                  <a:cubicBezTo>
                    <a:pt x="6696" y="5205"/>
                    <a:pt x="6956" y="4718"/>
                    <a:pt x="6711" y="4360"/>
                  </a:cubicBezTo>
                  <a:lnTo>
                    <a:pt x="3889" y="236"/>
                  </a:lnTo>
                  <a:cubicBezTo>
                    <a:pt x="3781" y="79"/>
                    <a:pt x="3612" y="1"/>
                    <a:pt x="3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76" name="Google Shape;1076;p37"/>
            <p:cNvGrpSpPr/>
            <p:nvPr/>
          </p:nvGrpSpPr>
          <p:grpSpPr>
            <a:xfrm>
              <a:off x="4253109" y="3235486"/>
              <a:ext cx="593296" cy="350182"/>
              <a:chOff x="9643325" y="2010385"/>
              <a:chExt cx="534886" cy="315706"/>
            </a:xfrm>
          </p:grpSpPr>
          <p:sp>
            <p:nvSpPr>
              <p:cNvPr id="1077" name="Google Shape;1077;p37"/>
              <p:cNvSpPr/>
              <p:nvPr/>
            </p:nvSpPr>
            <p:spPr>
              <a:xfrm>
                <a:off x="9643325" y="2010385"/>
                <a:ext cx="443020" cy="315706"/>
              </a:xfrm>
              <a:custGeom>
                <a:avLst/>
                <a:gdLst/>
                <a:ahLst/>
                <a:cxnLst/>
                <a:rect l="l" t="t" r="r" b="b"/>
                <a:pathLst>
                  <a:path w="6187" h="4409" extrusionOk="0">
                    <a:moveTo>
                      <a:pt x="185" y="1"/>
                    </a:moveTo>
                    <a:cubicBezTo>
                      <a:pt x="185" y="1"/>
                      <a:pt x="1" y="3775"/>
                      <a:pt x="2021" y="4409"/>
                    </a:cubicBezTo>
                    <a:lnTo>
                      <a:pt x="4167" y="4409"/>
                    </a:lnTo>
                    <a:cubicBezTo>
                      <a:pt x="6187" y="3775"/>
                      <a:pt x="6004" y="1"/>
                      <a:pt x="60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10038510" y="2063874"/>
                <a:ext cx="139701" cy="16483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302" extrusionOk="0">
                    <a:moveTo>
                      <a:pt x="476" y="1"/>
                    </a:moveTo>
                    <a:lnTo>
                      <a:pt x="446" y="374"/>
                    </a:lnTo>
                    <a:cubicBezTo>
                      <a:pt x="630" y="378"/>
                      <a:pt x="1177" y="449"/>
                      <a:pt x="1424" y="720"/>
                    </a:cubicBezTo>
                    <a:cubicBezTo>
                      <a:pt x="1526" y="833"/>
                      <a:pt x="1571" y="970"/>
                      <a:pt x="1559" y="1137"/>
                    </a:cubicBezTo>
                    <a:cubicBezTo>
                      <a:pt x="1512" y="1812"/>
                      <a:pt x="420" y="1909"/>
                      <a:pt x="137" y="1923"/>
                    </a:cubicBezTo>
                    <a:lnTo>
                      <a:pt x="1" y="2287"/>
                    </a:lnTo>
                    <a:cubicBezTo>
                      <a:pt x="22" y="2296"/>
                      <a:pt x="47" y="2301"/>
                      <a:pt x="72" y="2301"/>
                    </a:cubicBezTo>
                    <a:lnTo>
                      <a:pt x="73" y="2301"/>
                    </a:lnTo>
                    <a:cubicBezTo>
                      <a:pt x="91" y="2301"/>
                      <a:pt x="507" y="2298"/>
                      <a:pt x="937" y="2170"/>
                    </a:cubicBezTo>
                    <a:cubicBezTo>
                      <a:pt x="1716" y="1940"/>
                      <a:pt x="1909" y="1497"/>
                      <a:pt x="1931" y="1164"/>
                    </a:cubicBezTo>
                    <a:cubicBezTo>
                      <a:pt x="1951" y="892"/>
                      <a:pt x="1873" y="659"/>
                      <a:pt x="1700" y="469"/>
                    </a:cubicBezTo>
                    <a:cubicBezTo>
                      <a:pt x="1295" y="24"/>
                      <a:pt x="509" y="3"/>
                      <a:pt x="4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9697673" y="2168202"/>
                <a:ext cx="334682" cy="132899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1856" extrusionOk="0">
                    <a:moveTo>
                      <a:pt x="1" y="1"/>
                    </a:moveTo>
                    <a:cubicBezTo>
                      <a:pt x="217" y="833"/>
                      <a:pt x="615" y="1606"/>
                      <a:pt x="1320" y="1856"/>
                    </a:cubicBezTo>
                    <a:lnTo>
                      <a:pt x="3354" y="1856"/>
                    </a:lnTo>
                    <a:cubicBezTo>
                      <a:pt x="4099" y="1592"/>
                      <a:pt x="4479" y="757"/>
                      <a:pt x="46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9694379" y="2154597"/>
                <a:ext cx="341126" cy="13677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91" extrusionOk="0">
                    <a:moveTo>
                      <a:pt x="1" y="1"/>
                    </a:moveTo>
                    <a:cubicBezTo>
                      <a:pt x="15" y="64"/>
                      <a:pt x="30" y="128"/>
                      <a:pt x="47" y="191"/>
                    </a:cubicBezTo>
                    <a:lnTo>
                      <a:pt x="4720" y="191"/>
                    </a:lnTo>
                    <a:cubicBezTo>
                      <a:pt x="4736" y="128"/>
                      <a:pt x="4751" y="63"/>
                      <a:pt x="4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081" name="Google Shape;1081;p37"/>
            <p:cNvCxnSpPr>
              <a:endCxn id="1065" idx="3"/>
            </p:cNvCxnSpPr>
            <p:nvPr/>
          </p:nvCxnSpPr>
          <p:spPr>
            <a:xfrm rot="10800000">
              <a:off x="2403750" y="1868775"/>
              <a:ext cx="1705500" cy="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082" name="Google Shape;1082;p37"/>
            <p:cNvCxnSpPr/>
            <p:nvPr/>
          </p:nvCxnSpPr>
          <p:spPr>
            <a:xfrm flipH="1">
              <a:off x="4744500" y="2149548"/>
              <a:ext cx="2123100" cy="141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083" name="Google Shape;1083;p37"/>
            <p:cNvCxnSpPr>
              <a:endCxn id="1063" idx="3"/>
            </p:cNvCxnSpPr>
            <p:nvPr/>
          </p:nvCxnSpPr>
          <p:spPr>
            <a:xfrm flipH="1">
              <a:off x="2388000" y="3869425"/>
              <a:ext cx="1252200" cy="15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084" name="Google Shape;1084;p37"/>
            <p:cNvCxnSpPr/>
            <p:nvPr/>
          </p:nvCxnSpPr>
          <p:spPr>
            <a:xfrm rot="10800000">
              <a:off x="4807500" y="3641884"/>
              <a:ext cx="19971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SUMMARY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90" name="Google Shape;1090;p38"/>
          <p:cNvGrpSpPr/>
          <p:nvPr/>
        </p:nvGrpSpPr>
        <p:grpSpPr>
          <a:xfrm>
            <a:off x="450000" y="1922227"/>
            <a:ext cx="3910713" cy="567033"/>
            <a:chOff x="450000" y="1922227"/>
            <a:chExt cx="3910713" cy="567033"/>
          </a:xfrm>
        </p:grpSpPr>
        <p:grpSp>
          <p:nvGrpSpPr>
            <p:cNvPr id="1091" name="Google Shape;1091;p38"/>
            <p:cNvGrpSpPr/>
            <p:nvPr/>
          </p:nvGrpSpPr>
          <p:grpSpPr>
            <a:xfrm>
              <a:off x="450000" y="1922227"/>
              <a:ext cx="759884" cy="567033"/>
              <a:chOff x="450000" y="1922227"/>
              <a:chExt cx="759884" cy="567033"/>
            </a:xfrm>
          </p:grpSpPr>
          <p:sp>
            <p:nvSpPr>
              <p:cNvPr id="1092" name="Google Shape;1092;p38"/>
              <p:cNvSpPr/>
              <p:nvPr/>
            </p:nvSpPr>
            <p:spPr>
              <a:xfrm>
                <a:off x="450000" y="1922227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7" y="3541"/>
                    </a:moveTo>
                    <a:cubicBezTo>
                      <a:pt x="1369" y="3440"/>
                      <a:pt x="1374" y="3359"/>
                      <a:pt x="1354" y="3286"/>
                    </a:cubicBezTo>
                    <a:cubicBezTo>
                      <a:pt x="1241" y="2853"/>
                      <a:pt x="1200" y="2413"/>
                      <a:pt x="1200" y="1966"/>
                    </a:cubicBezTo>
                    <a:cubicBezTo>
                      <a:pt x="1200" y="1713"/>
                      <a:pt x="1194" y="1459"/>
                      <a:pt x="1201" y="1206"/>
                    </a:cubicBezTo>
                    <a:cubicBezTo>
                      <a:pt x="1205" y="1048"/>
                      <a:pt x="1229" y="891"/>
                      <a:pt x="1241" y="732"/>
                    </a:cubicBezTo>
                    <a:cubicBezTo>
                      <a:pt x="1265" y="477"/>
                      <a:pt x="1424" y="338"/>
                      <a:pt x="1651" y="263"/>
                    </a:cubicBezTo>
                    <a:cubicBezTo>
                      <a:pt x="1741" y="234"/>
                      <a:pt x="1835" y="216"/>
                      <a:pt x="1931" y="200"/>
                    </a:cubicBezTo>
                    <a:cubicBezTo>
                      <a:pt x="2812" y="58"/>
                      <a:pt x="3696" y="1"/>
                      <a:pt x="4585" y="115"/>
                    </a:cubicBezTo>
                    <a:cubicBezTo>
                      <a:pt x="4852" y="150"/>
                      <a:pt x="5119" y="183"/>
                      <a:pt x="5385" y="225"/>
                    </a:cubicBezTo>
                    <a:cubicBezTo>
                      <a:pt x="5792" y="288"/>
                      <a:pt x="6035" y="529"/>
                      <a:pt x="6123" y="929"/>
                    </a:cubicBezTo>
                    <a:cubicBezTo>
                      <a:pt x="6140" y="1004"/>
                      <a:pt x="6162" y="1080"/>
                      <a:pt x="6176" y="1136"/>
                    </a:cubicBezTo>
                    <a:cubicBezTo>
                      <a:pt x="6305" y="1232"/>
                      <a:pt x="6409" y="1156"/>
                      <a:pt x="6513" y="1143"/>
                    </a:cubicBezTo>
                    <a:cubicBezTo>
                      <a:pt x="6844" y="1104"/>
                      <a:pt x="7105" y="1219"/>
                      <a:pt x="7298" y="1485"/>
                    </a:cubicBezTo>
                    <a:cubicBezTo>
                      <a:pt x="7364" y="1575"/>
                      <a:pt x="7426" y="1669"/>
                      <a:pt x="7473" y="1769"/>
                    </a:cubicBezTo>
                    <a:cubicBezTo>
                      <a:pt x="7575" y="1978"/>
                      <a:pt x="7585" y="2193"/>
                      <a:pt x="7497" y="2412"/>
                    </a:cubicBezTo>
                    <a:cubicBezTo>
                      <a:pt x="7376" y="2715"/>
                      <a:pt x="7189" y="2966"/>
                      <a:pt x="6940" y="3173"/>
                    </a:cubicBezTo>
                    <a:cubicBezTo>
                      <a:pt x="6795" y="3292"/>
                      <a:pt x="6644" y="3408"/>
                      <a:pt x="6501" y="3520"/>
                    </a:cubicBezTo>
                    <a:cubicBezTo>
                      <a:pt x="6517" y="3638"/>
                      <a:pt x="6609" y="3634"/>
                      <a:pt x="6674" y="3664"/>
                    </a:cubicBezTo>
                    <a:cubicBezTo>
                      <a:pt x="6790" y="3714"/>
                      <a:pt x="6918" y="3746"/>
                      <a:pt x="7023" y="3811"/>
                    </a:cubicBezTo>
                    <a:cubicBezTo>
                      <a:pt x="7256" y="3954"/>
                      <a:pt x="7328" y="4225"/>
                      <a:pt x="7214" y="4477"/>
                    </a:cubicBezTo>
                    <a:cubicBezTo>
                      <a:pt x="7134" y="4655"/>
                      <a:pt x="7001" y="4792"/>
                      <a:pt x="6851" y="4912"/>
                    </a:cubicBezTo>
                    <a:cubicBezTo>
                      <a:pt x="6458" y="5227"/>
                      <a:pt x="6009" y="5424"/>
                      <a:pt x="5517" y="5501"/>
                    </a:cubicBezTo>
                    <a:cubicBezTo>
                      <a:pt x="5127" y="5565"/>
                      <a:pt x="4729" y="5596"/>
                      <a:pt x="4334" y="5619"/>
                    </a:cubicBezTo>
                    <a:cubicBezTo>
                      <a:pt x="3938" y="5644"/>
                      <a:pt x="3541" y="5660"/>
                      <a:pt x="3144" y="5649"/>
                    </a:cubicBezTo>
                    <a:cubicBezTo>
                      <a:pt x="2462" y="5628"/>
                      <a:pt x="1783" y="5560"/>
                      <a:pt x="1142" y="5299"/>
                    </a:cubicBezTo>
                    <a:cubicBezTo>
                      <a:pt x="876" y="5189"/>
                      <a:pt x="625" y="5049"/>
                      <a:pt x="418" y="4849"/>
                    </a:cubicBezTo>
                    <a:cubicBezTo>
                      <a:pt x="308" y="4739"/>
                      <a:pt x="202" y="4613"/>
                      <a:pt x="130" y="4476"/>
                    </a:cubicBezTo>
                    <a:cubicBezTo>
                      <a:pt x="1" y="4233"/>
                      <a:pt x="84" y="3959"/>
                      <a:pt x="315" y="3810"/>
                    </a:cubicBezTo>
                    <a:cubicBezTo>
                      <a:pt x="520" y="3677"/>
                      <a:pt x="754" y="3633"/>
                      <a:pt x="990" y="3597"/>
                    </a:cubicBezTo>
                    <a:cubicBezTo>
                      <a:pt x="1114" y="3578"/>
                      <a:pt x="1237" y="3561"/>
                      <a:pt x="1377" y="3541"/>
                    </a:cubicBezTo>
                    <a:close/>
                    <a:moveTo>
                      <a:pt x="6146" y="2645"/>
                    </a:moveTo>
                    <a:cubicBezTo>
                      <a:pt x="6336" y="2641"/>
                      <a:pt x="6397" y="2478"/>
                      <a:pt x="6481" y="2355"/>
                    </a:cubicBezTo>
                    <a:cubicBezTo>
                      <a:pt x="6544" y="2264"/>
                      <a:pt x="6573" y="2155"/>
                      <a:pt x="6508" y="2048"/>
                    </a:cubicBezTo>
                    <a:cubicBezTo>
                      <a:pt x="6494" y="2026"/>
                      <a:pt x="6454" y="2000"/>
                      <a:pt x="6433" y="2003"/>
                    </a:cubicBezTo>
                    <a:cubicBezTo>
                      <a:pt x="6346" y="2022"/>
                      <a:pt x="6261" y="2051"/>
                      <a:pt x="6180" y="2076"/>
                    </a:cubicBezTo>
                    <a:cubicBezTo>
                      <a:pt x="6138" y="2281"/>
                      <a:pt x="6127" y="2467"/>
                      <a:pt x="6154" y="2654"/>
                    </a:cubicBezTo>
                    <a:lnTo>
                      <a:pt x="6139" y="2665"/>
                    </a:lnTo>
                    <a:close/>
                    <a:moveTo>
                      <a:pt x="1506" y="1093"/>
                    </a:moveTo>
                    <a:cubicBezTo>
                      <a:pt x="1433" y="1679"/>
                      <a:pt x="1474" y="2676"/>
                      <a:pt x="1597" y="3130"/>
                    </a:cubicBezTo>
                    <a:cubicBezTo>
                      <a:pt x="1641" y="3296"/>
                      <a:pt x="1710" y="3460"/>
                      <a:pt x="1787" y="3614"/>
                    </a:cubicBezTo>
                    <a:cubicBezTo>
                      <a:pt x="1914" y="3863"/>
                      <a:pt x="2114" y="4043"/>
                      <a:pt x="2377" y="4143"/>
                    </a:cubicBezTo>
                    <a:cubicBezTo>
                      <a:pt x="2810" y="4303"/>
                      <a:pt x="3251" y="4427"/>
                      <a:pt x="3715" y="4463"/>
                    </a:cubicBezTo>
                    <a:cubicBezTo>
                      <a:pt x="4119" y="4496"/>
                      <a:pt x="4501" y="4437"/>
                      <a:pt x="4883" y="4302"/>
                    </a:cubicBezTo>
                    <a:cubicBezTo>
                      <a:pt x="5156" y="4205"/>
                      <a:pt x="5354" y="4040"/>
                      <a:pt x="5478" y="3790"/>
                    </a:cubicBezTo>
                    <a:cubicBezTo>
                      <a:pt x="5575" y="3591"/>
                      <a:pt x="5654" y="3381"/>
                      <a:pt x="5718" y="3171"/>
                    </a:cubicBezTo>
                    <a:cubicBezTo>
                      <a:pt x="5879" y="2650"/>
                      <a:pt x="5889" y="2107"/>
                      <a:pt x="5917" y="1568"/>
                    </a:cubicBezTo>
                    <a:cubicBezTo>
                      <a:pt x="5925" y="1417"/>
                      <a:pt x="5936" y="1252"/>
                      <a:pt x="5821" y="1102"/>
                    </a:cubicBezTo>
                    <a:cubicBezTo>
                      <a:pt x="5762" y="1136"/>
                      <a:pt x="5705" y="1162"/>
                      <a:pt x="5656" y="1199"/>
                    </a:cubicBezTo>
                    <a:cubicBezTo>
                      <a:pt x="5378" y="1402"/>
                      <a:pt x="5057" y="1494"/>
                      <a:pt x="4721" y="1519"/>
                    </a:cubicBezTo>
                    <a:cubicBezTo>
                      <a:pt x="4198" y="1557"/>
                      <a:pt x="3674" y="1568"/>
                      <a:pt x="3155" y="1457"/>
                    </a:cubicBezTo>
                    <a:cubicBezTo>
                      <a:pt x="2753" y="1370"/>
                      <a:pt x="2351" y="1278"/>
                      <a:pt x="1948" y="1188"/>
                    </a:cubicBezTo>
                    <a:cubicBezTo>
                      <a:pt x="1812" y="1157"/>
                      <a:pt x="1672" y="1129"/>
                      <a:pt x="1506" y="1093"/>
                    </a:cubicBezTo>
                    <a:close/>
                    <a:moveTo>
                      <a:pt x="1495" y="3798"/>
                    </a:moveTo>
                    <a:cubicBezTo>
                      <a:pt x="1205" y="3803"/>
                      <a:pt x="894" y="3854"/>
                      <a:pt x="596" y="3970"/>
                    </a:cubicBezTo>
                    <a:cubicBezTo>
                      <a:pt x="331" y="4072"/>
                      <a:pt x="278" y="4278"/>
                      <a:pt x="450" y="4494"/>
                    </a:cubicBezTo>
                    <a:cubicBezTo>
                      <a:pt x="642" y="4736"/>
                      <a:pt x="895" y="4901"/>
                      <a:pt x="1177" y="5015"/>
                    </a:cubicBezTo>
                    <a:cubicBezTo>
                      <a:pt x="1501" y="5149"/>
                      <a:pt x="1836" y="5248"/>
                      <a:pt x="2182" y="5296"/>
                    </a:cubicBezTo>
                    <a:cubicBezTo>
                      <a:pt x="3163" y="5433"/>
                      <a:pt x="4142" y="5445"/>
                      <a:pt x="5121" y="5302"/>
                    </a:cubicBezTo>
                    <a:cubicBezTo>
                      <a:pt x="5483" y="5250"/>
                      <a:pt x="5836" y="5152"/>
                      <a:pt x="6174" y="5013"/>
                    </a:cubicBezTo>
                    <a:cubicBezTo>
                      <a:pt x="6454" y="4897"/>
                      <a:pt x="6707" y="4732"/>
                      <a:pt x="6898" y="4487"/>
                    </a:cubicBezTo>
                    <a:cubicBezTo>
                      <a:pt x="7057" y="4284"/>
                      <a:pt x="7014" y="4082"/>
                      <a:pt x="6782" y="3987"/>
                    </a:cubicBezTo>
                    <a:cubicBezTo>
                      <a:pt x="6472" y="3862"/>
                      <a:pt x="6152" y="3777"/>
                      <a:pt x="5803" y="3840"/>
                    </a:cubicBezTo>
                    <a:cubicBezTo>
                      <a:pt x="5714" y="3954"/>
                      <a:pt x="5626" y="4065"/>
                      <a:pt x="5539" y="4176"/>
                    </a:cubicBezTo>
                    <a:cubicBezTo>
                      <a:pt x="5430" y="4316"/>
                      <a:pt x="5294" y="4422"/>
                      <a:pt x="5129" y="4489"/>
                    </a:cubicBezTo>
                    <a:cubicBezTo>
                      <a:pt x="4607" y="4706"/>
                      <a:pt x="4070" y="4821"/>
                      <a:pt x="3504" y="4715"/>
                    </a:cubicBezTo>
                    <a:cubicBezTo>
                      <a:pt x="3272" y="4672"/>
                      <a:pt x="3039" y="4621"/>
                      <a:pt x="2807" y="4568"/>
                    </a:cubicBezTo>
                    <a:cubicBezTo>
                      <a:pt x="2316" y="4457"/>
                      <a:pt x="1875" y="4259"/>
                      <a:pt x="1568" y="3835"/>
                    </a:cubicBezTo>
                    <a:cubicBezTo>
                      <a:pt x="1558" y="3825"/>
                      <a:pt x="1539" y="3821"/>
                      <a:pt x="1495" y="3798"/>
                    </a:cubicBezTo>
                    <a:close/>
                    <a:moveTo>
                      <a:pt x="5477" y="997"/>
                    </a:moveTo>
                    <a:cubicBezTo>
                      <a:pt x="5562" y="921"/>
                      <a:pt x="5615" y="884"/>
                      <a:pt x="5651" y="835"/>
                    </a:cubicBezTo>
                    <a:cubicBezTo>
                      <a:pt x="5734" y="721"/>
                      <a:pt x="5713" y="610"/>
                      <a:pt x="5597" y="558"/>
                    </a:cubicBezTo>
                    <a:cubicBezTo>
                      <a:pt x="5496" y="515"/>
                      <a:pt x="5391" y="470"/>
                      <a:pt x="5284" y="455"/>
                    </a:cubicBezTo>
                    <a:cubicBezTo>
                      <a:pt x="4939" y="405"/>
                      <a:pt x="4592" y="366"/>
                      <a:pt x="4245" y="325"/>
                    </a:cubicBezTo>
                    <a:cubicBezTo>
                      <a:pt x="3483" y="237"/>
                      <a:pt x="2725" y="282"/>
                      <a:pt x="1972" y="416"/>
                    </a:cubicBezTo>
                    <a:cubicBezTo>
                      <a:pt x="1865" y="436"/>
                      <a:pt x="1759" y="478"/>
                      <a:pt x="1662" y="527"/>
                    </a:cubicBezTo>
                    <a:cubicBezTo>
                      <a:pt x="1550" y="583"/>
                      <a:pt x="1547" y="727"/>
                      <a:pt x="1642" y="805"/>
                    </a:cubicBezTo>
                    <a:cubicBezTo>
                      <a:pt x="1752" y="892"/>
                      <a:pt x="1862" y="902"/>
                      <a:pt x="1998" y="861"/>
                    </a:cubicBezTo>
                    <a:cubicBezTo>
                      <a:pt x="2505" y="709"/>
                      <a:pt x="3023" y="652"/>
                      <a:pt x="3550" y="680"/>
                    </a:cubicBezTo>
                    <a:cubicBezTo>
                      <a:pt x="3883" y="696"/>
                      <a:pt x="4215" y="726"/>
                      <a:pt x="4548" y="733"/>
                    </a:cubicBezTo>
                    <a:cubicBezTo>
                      <a:pt x="4871" y="742"/>
                      <a:pt x="5180" y="778"/>
                      <a:pt x="5477" y="997"/>
                    </a:cubicBezTo>
                    <a:close/>
                    <a:moveTo>
                      <a:pt x="6209" y="1762"/>
                    </a:moveTo>
                    <a:cubicBezTo>
                      <a:pt x="6311" y="1771"/>
                      <a:pt x="6418" y="1775"/>
                      <a:pt x="6525" y="1792"/>
                    </a:cubicBezTo>
                    <a:cubicBezTo>
                      <a:pt x="6657" y="1815"/>
                      <a:pt x="6744" y="1917"/>
                      <a:pt x="6767" y="2051"/>
                    </a:cubicBezTo>
                    <a:cubicBezTo>
                      <a:pt x="6792" y="2181"/>
                      <a:pt x="6762" y="2304"/>
                      <a:pt x="6706" y="2420"/>
                    </a:cubicBezTo>
                    <a:cubicBezTo>
                      <a:pt x="6609" y="2622"/>
                      <a:pt x="6460" y="2788"/>
                      <a:pt x="6281" y="2923"/>
                    </a:cubicBezTo>
                    <a:cubicBezTo>
                      <a:pt x="6207" y="2980"/>
                      <a:pt x="6116" y="3023"/>
                      <a:pt x="6053" y="3091"/>
                    </a:cubicBezTo>
                    <a:cubicBezTo>
                      <a:pt x="5974" y="3174"/>
                      <a:pt x="5935" y="3279"/>
                      <a:pt x="6023" y="3395"/>
                    </a:cubicBezTo>
                    <a:cubicBezTo>
                      <a:pt x="6065" y="3389"/>
                      <a:pt x="6118" y="3393"/>
                      <a:pt x="6155" y="3373"/>
                    </a:cubicBezTo>
                    <a:cubicBezTo>
                      <a:pt x="6438" y="3226"/>
                      <a:pt x="6700" y="3049"/>
                      <a:pt x="6920" y="2819"/>
                    </a:cubicBezTo>
                    <a:cubicBezTo>
                      <a:pt x="7027" y="2706"/>
                      <a:pt x="7124" y="2576"/>
                      <a:pt x="7201" y="2440"/>
                    </a:cubicBezTo>
                    <a:cubicBezTo>
                      <a:pt x="7369" y="2139"/>
                      <a:pt x="7318" y="1860"/>
                      <a:pt x="7063" y="1570"/>
                    </a:cubicBezTo>
                    <a:cubicBezTo>
                      <a:pt x="6887" y="1369"/>
                      <a:pt x="6634" y="1322"/>
                      <a:pt x="6322" y="1432"/>
                    </a:cubicBezTo>
                    <a:cubicBezTo>
                      <a:pt x="6209" y="1472"/>
                      <a:pt x="6187" y="1528"/>
                      <a:pt x="6209" y="1762"/>
                    </a:cubicBezTo>
                    <a:close/>
                    <a:moveTo>
                      <a:pt x="5197" y="1079"/>
                    </a:moveTo>
                    <a:cubicBezTo>
                      <a:pt x="4505" y="903"/>
                      <a:pt x="3905" y="950"/>
                      <a:pt x="3313" y="929"/>
                    </a:cubicBezTo>
                    <a:cubicBezTo>
                      <a:pt x="3035" y="920"/>
                      <a:pt x="2748" y="890"/>
                      <a:pt x="2480" y="1013"/>
                    </a:cubicBezTo>
                    <a:cubicBezTo>
                      <a:pt x="2472" y="1016"/>
                      <a:pt x="2472" y="1041"/>
                      <a:pt x="2467" y="1056"/>
                    </a:cubicBezTo>
                    <a:cubicBezTo>
                      <a:pt x="2945" y="1193"/>
                      <a:pt x="4032" y="1299"/>
                      <a:pt x="4561" y="1249"/>
                    </a:cubicBezTo>
                    <a:cubicBezTo>
                      <a:pt x="4741" y="1233"/>
                      <a:pt x="4935" y="1245"/>
                      <a:pt x="5197" y="1079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093" name="Google Shape;1093;p38"/>
              <p:cNvGrpSpPr/>
              <p:nvPr/>
            </p:nvGrpSpPr>
            <p:grpSpPr>
              <a:xfrm>
                <a:off x="477550" y="1945970"/>
                <a:ext cx="710789" cy="522048"/>
                <a:chOff x="477550" y="1945970"/>
                <a:chExt cx="710789" cy="522048"/>
              </a:xfrm>
            </p:grpSpPr>
            <p:sp>
              <p:nvSpPr>
                <p:cNvPr id="1094" name="Google Shape;1094;p38"/>
                <p:cNvSpPr/>
                <p:nvPr/>
              </p:nvSpPr>
              <p:spPr>
                <a:xfrm>
                  <a:off x="593560" y="2031726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0"/>
                      </a:moveTo>
                      <a:cubicBezTo>
                        <a:pt x="239" y="36"/>
                        <a:pt x="377" y="64"/>
                        <a:pt x="515" y="95"/>
                      </a:cubicBezTo>
                      <a:cubicBezTo>
                        <a:pt x="918" y="185"/>
                        <a:pt x="1320" y="275"/>
                        <a:pt x="1722" y="364"/>
                      </a:cubicBezTo>
                      <a:cubicBezTo>
                        <a:pt x="2241" y="475"/>
                        <a:pt x="2765" y="464"/>
                        <a:pt x="3288" y="426"/>
                      </a:cubicBezTo>
                      <a:cubicBezTo>
                        <a:pt x="3624" y="401"/>
                        <a:pt x="3943" y="309"/>
                        <a:pt x="4223" y="106"/>
                      </a:cubicBezTo>
                      <a:cubicBezTo>
                        <a:pt x="4273" y="70"/>
                        <a:pt x="4329" y="43"/>
                        <a:pt x="4388" y="9"/>
                      </a:cubicBezTo>
                      <a:cubicBezTo>
                        <a:pt x="4502" y="160"/>
                        <a:pt x="4492" y="324"/>
                        <a:pt x="4484" y="475"/>
                      </a:cubicBezTo>
                      <a:cubicBezTo>
                        <a:pt x="4457" y="1014"/>
                        <a:pt x="4446" y="1557"/>
                        <a:pt x="4285" y="2078"/>
                      </a:cubicBezTo>
                      <a:cubicBezTo>
                        <a:pt x="4221" y="2288"/>
                        <a:pt x="4142" y="2499"/>
                        <a:pt x="4045" y="2697"/>
                      </a:cubicBezTo>
                      <a:cubicBezTo>
                        <a:pt x="3922" y="2945"/>
                        <a:pt x="3723" y="3112"/>
                        <a:pt x="3450" y="3209"/>
                      </a:cubicBezTo>
                      <a:cubicBezTo>
                        <a:pt x="3068" y="3344"/>
                        <a:pt x="2684" y="3403"/>
                        <a:pt x="2282" y="3370"/>
                      </a:cubicBezTo>
                      <a:cubicBezTo>
                        <a:pt x="1818" y="3333"/>
                        <a:pt x="1377" y="3209"/>
                        <a:pt x="944" y="3050"/>
                      </a:cubicBezTo>
                      <a:cubicBezTo>
                        <a:pt x="681" y="2952"/>
                        <a:pt x="481" y="2770"/>
                        <a:pt x="354" y="2521"/>
                      </a:cubicBezTo>
                      <a:cubicBezTo>
                        <a:pt x="275" y="2366"/>
                        <a:pt x="208" y="2202"/>
                        <a:pt x="164" y="2037"/>
                      </a:cubicBezTo>
                      <a:cubicBezTo>
                        <a:pt x="42" y="1583"/>
                        <a:pt x="0" y="586"/>
                        <a:pt x="73" y="0"/>
                      </a:cubicBezTo>
                      <a:close/>
                      <a:moveTo>
                        <a:pt x="717" y="1511"/>
                      </a:moveTo>
                      <a:cubicBezTo>
                        <a:pt x="681" y="1499"/>
                        <a:pt x="632" y="1465"/>
                        <a:pt x="605" y="1477"/>
                      </a:cubicBezTo>
                      <a:cubicBezTo>
                        <a:pt x="497" y="1526"/>
                        <a:pt x="442" y="1630"/>
                        <a:pt x="463" y="1736"/>
                      </a:cubicBezTo>
                      <a:cubicBezTo>
                        <a:pt x="467" y="1757"/>
                        <a:pt x="504" y="1788"/>
                        <a:pt x="525" y="1789"/>
                      </a:cubicBezTo>
                      <a:cubicBezTo>
                        <a:pt x="643" y="1794"/>
                        <a:pt x="668" y="1695"/>
                        <a:pt x="706" y="1614"/>
                      </a:cubicBezTo>
                      <a:cubicBezTo>
                        <a:pt x="718" y="1590"/>
                        <a:pt x="712" y="1556"/>
                        <a:pt x="717" y="1511"/>
                      </a:cubicBezTo>
                      <a:close/>
                      <a:moveTo>
                        <a:pt x="724" y="2009"/>
                      </a:moveTo>
                      <a:cubicBezTo>
                        <a:pt x="638" y="2038"/>
                        <a:pt x="600" y="2079"/>
                        <a:pt x="594" y="2168"/>
                      </a:cubicBezTo>
                      <a:cubicBezTo>
                        <a:pt x="592" y="2193"/>
                        <a:pt x="614" y="2229"/>
                        <a:pt x="636" y="2242"/>
                      </a:cubicBezTo>
                      <a:cubicBezTo>
                        <a:pt x="655" y="2254"/>
                        <a:pt x="702" y="2252"/>
                        <a:pt x="715" y="2236"/>
                      </a:cubicBezTo>
                      <a:cubicBezTo>
                        <a:pt x="752" y="2191"/>
                        <a:pt x="785" y="2140"/>
                        <a:pt x="807" y="2087"/>
                      </a:cubicBezTo>
                      <a:cubicBezTo>
                        <a:pt x="814" y="2069"/>
                        <a:pt x="786" y="2035"/>
                        <a:pt x="770" y="2012"/>
                      </a:cubicBezTo>
                      <a:cubicBezTo>
                        <a:pt x="765" y="2003"/>
                        <a:pt x="743" y="2009"/>
                        <a:pt x="724" y="2009"/>
                      </a:cubicBezTo>
                      <a:close/>
                      <a:moveTo>
                        <a:pt x="986" y="2550"/>
                      </a:moveTo>
                      <a:cubicBezTo>
                        <a:pt x="975" y="2539"/>
                        <a:pt x="967" y="2522"/>
                        <a:pt x="955" y="2519"/>
                      </a:cubicBezTo>
                      <a:cubicBezTo>
                        <a:pt x="876" y="2496"/>
                        <a:pt x="775" y="2592"/>
                        <a:pt x="790" y="2679"/>
                      </a:cubicBezTo>
                      <a:cubicBezTo>
                        <a:pt x="794" y="2702"/>
                        <a:pt x="827" y="2732"/>
                        <a:pt x="847" y="2733"/>
                      </a:cubicBezTo>
                      <a:cubicBezTo>
                        <a:pt x="932" y="2735"/>
                        <a:pt x="1008" y="2632"/>
                        <a:pt x="986" y="2550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4" y="2776"/>
                        <a:pt x="1209" y="2785"/>
                      </a:cubicBezTo>
                      <a:cubicBezTo>
                        <a:pt x="1188" y="2796"/>
                        <a:pt x="1182" y="2831"/>
                        <a:pt x="1170" y="2856"/>
                      </a:cubicBezTo>
                      <a:cubicBezTo>
                        <a:pt x="1195" y="2866"/>
                        <a:pt x="1226" y="2888"/>
                        <a:pt x="1247" y="2882"/>
                      </a:cubicBezTo>
                      <a:cubicBezTo>
                        <a:pt x="1265" y="2876"/>
                        <a:pt x="1270" y="2835"/>
                        <a:pt x="1280" y="28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95" name="Google Shape;1095;p38"/>
                <p:cNvSpPr/>
                <p:nvPr/>
              </p:nvSpPr>
              <p:spPr>
                <a:xfrm>
                  <a:off x="477550" y="2300613"/>
                  <a:ext cx="679137" cy="16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" h="1671" extrusionOk="0">
                      <a:moveTo>
                        <a:pt x="1220" y="21"/>
                      </a:moveTo>
                      <a:cubicBezTo>
                        <a:pt x="1264" y="44"/>
                        <a:pt x="1283" y="48"/>
                        <a:pt x="1291" y="60"/>
                      </a:cubicBezTo>
                      <a:cubicBezTo>
                        <a:pt x="1598" y="483"/>
                        <a:pt x="2039" y="681"/>
                        <a:pt x="2530" y="792"/>
                      </a:cubicBezTo>
                      <a:cubicBezTo>
                        <a:pt x="2762" y="844"/>
                        <a:pt x="2994" y="895"/>
                        <a:pt x="3227" y="940"/>
                      </a:cubicBezTo>
                      <a:cubicBezTo>
                        <a:pt x="3793" y="1047"/>
                        <a:pt x="4330" y="930"/>
                        <a:pt x="4852" y="714"/>
                      </a:cubicBezTo>
                      <a:cubicBezTo>
                        <a:pt x="5018" y="645"/>
                        <a:pt x="5152" y="541"/>
                        <a:pt x="5262" y="400"/>
                      </a:cubicBezTo>
                      <a:cubicBezTo>
                        <a:pt x="5349" y="290"/>
                        <a:pt x="5437" y="177"/>
                        <a:pt x="5525" y="65"/>
                      </a:cubicBezTo>
                      <a:cubicBezTo>
                        <a:pt x="5874" y="0"/>
                        <a:pt x="6194" y="86"/>
                        <a:pt x="6503" y="212"/>
                      </a:cubicBezTo>
                      <a:cubicBezTo>
                        <a:pt x="6737" y="306"/>
                        <a:pt x="6779" y="509"/>
                        <a:pt x="6620" y="711"/>
                      </a:cubicBezTo>
                      <a:cubicBezTo>
                        <a:pt x="6430" y="956"/>
                        <a:pt x="6176" y="1121"/>
                        <a:pt x="5897" y="1237"/>
                      </a:cubicBezTo>
                      <a:cubicBezTo>
                        <a:pt x="5559" y="1379"/>
                        <a:pt x="5207" y="1474"/>
                        <a:pt x="4844" y="1527"/>
                      </a:cubicBezTo>
                      <a:cubicBezTo>
                        <a:pt x="3864" y="1670"/>
                        <a:pt x="2883" y="1657"/>
                        <a:pt x="1904" y="1520"/>
                      </a:cubicBezTo>
                      <a:cubicBezTo>
                        <a:pt x="1558" y="1472"/>
                        <a:pt x="1222" y="1374"/>
                        <a:pt x="899" y="1240"/>
                      </a:cubicBezTo>
                      <a:cubicBezTo>
                        <a:pt x="618" y="1124"/>
                        <a:pt x="364" y="960"/>
                        <a:pt x="173" y="719"/>
                      </a:cubicBezTo>
                      <a:cubicBezTo>
                        <a:pt x="0" y="502"/>
                        <a:pt x="55" y="296"/>
                        <a:pt x="318" y="194"/>
                      </a:cubicBezTo>
                      <a:cubicBezTo>
                        <a:pt x="619" y="77"/>
                        <a:pt x="930" y="25"/>
                        <a:pt x="1220" y="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96" name="Google Shape;1096;p38"/>
                <p:cNvSpPr/>
                <p:nvPr/>
              </p:nvSpPr>
              <p:spPr>
                <a:xfrm>
                  <a:off x="604981" y="1945970"/>
                  <a:ext cx="4196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0" y="760"/>
                      </a:moveTo>
                      <a:cubicBezTo>
                        <a:pt x="3634" y="540"/>
                        <a:pt x="3324" y="505"/>
                        <a:pt x="3003" y="496"/>
                      </a:cubicBezTo>
                      <a:cubicBezTo>
                        <a:pt x="2670" y="489"/>
                        <a:pt x="2338" y="459"/>
                        <a:pt x="2005" y="443"/>
                      </a:cubicBezTo>
                      <a:cubicBezTo>
                        <a:pt x="1478" y="415"/>
                        <a:pt x="959" y="472"/>
                        <a:pt x="452" y="624"/>
                      </a:cubicBezTo>
                      <a:cubicBezTo>
                        <a:pt x="317" y="665"/>
                        <a:pt x="205" y="655"/>
                        <a:pt x="97" y="568"/>
                      </a:cubicBezTo>
                      <a:cubicBezTo>
                        <a:pt x="1" y="490"/>
                        <a:pt x="5" y="346"/>
                        <a:pt x="117" y="290"/>
                      </a:cubicBezTo>
                      <a:cubicBezTo>
                        <a:pt x="214" y="241"/>
                        <a:pt x="318" y="199"/>
                        <a:pt x="426" y="179"/>
                      </a:cubicBezTo>
                      <a:cubicBezTo>
                        <a:pt x="1179" y="45"/>
                        <a:pt x="1938" y="0"/>
                        <a:pt x="2700" y="89"/>
                      </a:cubicBezTo>
                      <a:cubicBezTo>
                        <a:pt x="3046" y="128"/>
                        <a:pt x="3393" y="167"/>
                        <a:pt x="3739" y="218"/>
                      </a:cubicBezTo>
                      <a:cubicBezTo>
                        <a:pt x="3846" y="233"/>
                        <a:pt x="3951" y="278"/>
                        <a:pt x="4052" y="321"/>
                      </a:cubicBezTo>
                      <a:cubicBezTo>
                        <a:pt x="4168" y="373"/>
                        <a:pt x="4189" y="484"/>
                        <a:pt x="4105" y="598"/>
                      </a:cubicBezTo>
                      <a:cubicBezTo>
                        <a:pt x="4067" y="647"/>
                        <a:pt x="4013" y="684"/>
                        <a:pt x="3930" y="76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97" name="Google Shape;1097;p38"/>
                <p:cNvSpPr/>
                <p:nvPr/>
              </p:nvSpPr>
              <p:spPr>
                <a:xfrm>
                  <a:off x="1044677" y="2054467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3" y="442"/>
                      </a:moveTo>
                      <a:cubicBezTo>
                        <a:pt x="251" y="208"/>
                        <a:pt x="273" y="151"/>
                        <a:pt x="388" y="111"/>
                      </a:cubicBezTo>
                      <a:cubicBezTo>
                        <a:pt x="700" y="1"/>
                        <a:pt x="952" y="48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89" y="1255"/>
                        <a:pt x="1092" y="1384"/>
                        <a:pt x="985" y="1498"/>
                      </a:cubicBezTo>
                      <a:cubicBezTo>
                        <a:pt x="765" y="1728"/>
                        <a:pt x="502" y="1905"/>
                        <a:pt x="220" y="2052"/>
                      </a:cubicBezTo>
                      <a:cubicBezTo>
                        <a:pt x="182" y="2073"/>
                        <a:pt x="130" y="2067"/>
                        <a:pt x="88" y="2074"/>
                      </a:cubicBezTo>
                      <a:cubicBezTo>
                        <a:pt x="0" y="1958"/>
                        <a:pt x="38" y="1853"/>
                        <a:pt x="118" y="1770"/>
                      </a:cubicBezTo>
                      <a:cubicBezTo>
                        <a:pt x="182" y="1702"/>
                        <a:pt x="272" y="1659"/>
                        <a:pt x="347" y="1602"/>
                      </a:cubicBezTo>
                      <a:cubicBezTo>
                        <a:pt x="526" y="1467"/>
                        <a:pt x="675" y="1303"/>
                        <a:pt x="772" y="1099"/>
                      </a:cubicBezTo>
                      <a:cubicBezTo>
                        <a:pt x="826" y="983"/>
                        <a:pt x="857" y="860"/>
                        <a:pt x="833" y="730"/>
                      </a:cubicBezTo>
                      <a:cubicBezTo>
                        <a:pt x="809" y="595"/>
                        <a:pt x="721" y="493"/>
                        <a:pt x="590" y="471"/>
                      </a:cubicBezTo>
                      <a:cubicBezTo>
                        <a:pt x="482" y="456"/>
                        <a:pt x="375" y="452"/>
                        <a:pt x="273" y="44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98" name="Google Shape;1098;p38"/>
                <p:cNvSpPr/>
                <p:nvPr/>
              </p:nvSpPr>
              <p:spPr>
                <a:xfrm>
                  <a:off x="1065114" y="2187107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6" y="1"/>
                      </a:moveTo>
                      <a:lnTo>
                        <a:pt x="0" y="20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99" name="Google Shape;1099;p38"/>
                <p:cNvSpPr/>
                <p:nvPr/>
              </p:nvSpPr>
              <p:spPr>
                <a:xfrm>
                  <a:off x="637840" y="2178392"/>
                  <a:ext cx="27650" cy="3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3" extrusionOk="0">
                      <a:moveTo>
                        <a:pt x="275" y="47"/>
                      </a:moveTo>
                      <a:cubicBezTo>
                        <a:pt x="270" y="92"/>
                        <a:pt x="276" y="126"/>
                        <a:pt x="264" y="151"/>
                      </a:cubicBezTo>
                      <a:cubicBezTo>
                        <a:pt x="225" y="231"/>
                        <a:pt x="201" y="332"/>
                        <a:pt x="83" y="327"/>
                      </a:cubicBezTo>
                      <a:cubicBezTo>
                        <a:pt x="61" y="325"/>
                        <a:pt x="25" y="294"/>
                        <a:pt x="21" y="273"/>
                      </a:cubicBezTo>
                      <a:cubicBezTo>
                        <a:pt x="0" y="166"/>
                        <a:pt x="55" y="63"/>
                        <a:pt x="163" y="15"/>
                      </a:cubicBezTo>
                      <a:cubicBezTo>
                        <a:pt x="190" y="1"/>
                        <a:pt x="239" y="34"/>
                        <a:pt x="275" y="4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0" name="Google Shape;1100;p38"/>
                <p:cNvSpPr/>
                <p:nvPr/>
              </p:nvSpPr>
              <p:spPr>
                <a:xfrm>
                  <a:off x="652767" y="2232289"/>
                  <a:ext cx="224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1" extrusionOk="0">
                      <a:moveTo>
                        <a:pt x="133" y="7"/>
                      </a:moveTo>
                      <a:cubicBezTo>
                        <a:pt x="152" y="7"/>
                        <a:pt x="174" y="1"/>
                        <a:pt x="179" y="9"/>
                      </a:cubicBezTo>
                      <a:cubicBezTo>
                        <a:pt x="195" y="32"/>
                        <a:pt x="224" y="67"/>
                        <a:pt x="216" y="84"/>
                      </a:cubicBezTo>
                      <a:cubicBezTo>
                        <a:pt x="194" y="138"/>
                        <a:pt x="161" y="189"/>
                        <a:pt x="124" y="232"/>
                      </a:cubicBezTo>
                      <a:cubicBezTo>
                        <a:pt x="111" y="247"/>
                        <a:pt x="64" y="251"/>
                        <a:pt x="45" y="239"/>
                      </a:cubicBezTo>
                      <a:cubicBezTo>
                        <a:pt x="22" y="226"/>
                        <a:pt x="1" y="189"/>
                        <a:pt x="3" y="165"/>
                      </a:cubicBezTo>
                      <a:cubicBezTo>
                        <a:pt x="9" y="77"/>
                        <a:pt x="47" y="36"/>
                        <a:pt x="133" y="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1" name="Google Shape;1101;p38"/>
                <p:cNvSpPr/>
                <p:nvPr/>
              </p:nvSpPr>
              <p:spPr>
                <a:xfrm>
                  <a:off x="671101" y="2281779"/>
                  <a:ext cx="235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7"/>
                      </a:cubicBezTo>
                      <a:cubicBezTo>
                        <a:pt x="52" y="235"/>
                        <a:pt x="19" y="205"/>
                        <a:pt x="16" y="183"/>
                      </a:cubicBezTo>
                      <a:cubicBezTo>
                        <a:pt x="1" y="96"/>
                        <a:pt x="102" y="0"/>
                        <a:pt x="181" y="23"/>
                      </a:cubicBezTo>
                      <a:cubicBezTo>
                        <a:pt x="194" y="26"/>
                        <a:pt x="201" y="43"/>
                        <a:pt x="212" y="5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2" name="Google Shape;1102;p38"/>
                <p:cNvSpPr/>
                <p:nvPr/>
              </p:nvSpPr>
              <p:spPr>
                <a:xfrm>
                  <a:off x="710873" y="2309830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09" y="34"/>
                      </a:moveTo>
                      <a:cubicBezTo>
                        <a:pt x="99" y="60"/>
                        <a:pt x="94" y="101"/>
                        <a:pt x="78" y="106"/>
                      </a:cubicBezTo>
                      <a:cubicBezTo>
                        <a:pt x="57" y="112"/>
                        <a:pt x="26" y="90"/>
                        <a:pt x="1" y="80"/>
                      </a:cubicBezTo>
                      <a:cubicBezTo>
                        <a:pt x="12" y="55"/>
                        <a:pt x="18" y="20"/>
                        <a:pt x="39" y="9"/>
                      </a:cubicBezTo>
                      <a:cubicBezTo>
                        <a:pt x="52" y="0"/>
                        <a:pt x="85" y="24"/>
                        <a:pt x="109" y="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103" name="Google Shape;1103;p38"/>
            <p:cNvGrpSpPr/>
            <p:nvPr/>
          </p:nvGrpSpPr>
          <p:grpSpPr>
            <a:xfrm>
              <a:off x="1238529" y="1922227"/>
              <a:ext cx="759984" cy="567033"/>
              <a:chOff x="1238529" y="1922227"/>
              <a:chExt cx="759984" cy="567033"/>
            </a:xfrm>
          </p:grpSpPr>
          <p:sp>
            <p:nvSpPr>
              <p:cNvPr id="1104" name="Google Shape;1104;p38"/>
              <p:cNvSpPr/>
              <p:nvPr/>
            </p:nvSpPr>
            <p:spPr>
              <a:xfrm>
                <a:off x="1238529" y="1922227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1"/>
                    </a:moveTo>
                    <a:cubicBezTo>
                      <a:pt x="1369" y="3440"/>
                      <a:pt x="1374" y="3359"/>
                      <a:pt x="1354" y="3286"/>
                    </a:cubicBezTo>
                    <a:cubicBezTo>
                      <a:pt x="1241" y="2853"/>
                      <a:pt x="1200" y="2413"/>
                      <a:pt x="1200" y="1966"/>
                    </a:cubicBezTo>
                    <a:cubicBezTo>
                      <a:pt x="1200" y="1713"/>
                      <a:pt x="1193" y="1459"/>
                      <a:pt x="1201" y="1206"/>
                    </a:cubicBezTo>
                    <a:cubicBezTo>
                      <a:pt x="1205" y="1048"/>
                      <a:pt x="1228" y="891"/>
                      <a:pt x="1240" y="732"/>
                    </a:cubicBezTo>
                    <a:cubicBezTo>
                      <a:pt x="1264" y="477"/>
                      <a:pt x="1424" y="338"/>
                      <a:pt x="1652" y="263"/>
                    </a:cubicBezTo>
                    <a:cubicBezTo>
                      <a:pt x="1741" y="234"/>
                      <a:pt x="1836" y="216"/>
                      <a:pt x="1930" y="200"/>
                    </a:cubicBezTo>
                    <a:cubicBezTo>
                      <a:pt x="2811" y="58"/>
                      <a:pt x="3695" y="1"/>
                      <a:pt x="4584" y="115"/>
                    </a:cubicBezTo>
                    <a:cubicBezTo>
                      <a:pt x="4851" y="150"/>
                      <a:pt x="5118" y="183"/>
                      <a:pt x="5384" y="225"/>
                    </a:cubicBezTo>
                    <a:cubicBezTo>
                      <a:pt x="5791" y="288"/>
                      <a:pt x="6034" y="529"/>
                      <a:pt x="6123" y="929"/>
                    </a:cubicBezTo>
                    <a:cubicBezTo>
                      <a:pt x="6139" y="1004"/>
                      <a:pt x="6161" y="1080"/>
                      <a:pt x="6175" y="1136"/>
                    </a:cubicBezTo>
                    <a:cubicBezTo>
                      <a:pt x="6304" y="1232"/>
                      <a:pt x="6409" y="1156"/>
                      <a:pt x="6513" y="1143"/>
                    </a:cubicBezTo>
                    <a:cubicBezTo>
                      <a:pt x="6844" y="1104"/>
                      <a:pt x="7105" y="1219"/>
                      <a:pt x="7298" y="1485"/>
                    </a:cubicBezTo>
                    <a:cubicBezTo>
                      <a:pt x="7363" y="1575"/>
                      <a:pt x="7426" y="1669"/>
                      <a:pt x="7474" y="1769"/>
                    </a:cubicBezTo>
                    <a:cubicBezTo>
                      <a:pt x="7575" y="1978"/>
                      <a:pt x="7585" y="2193"/>
                      <a:pt x="7496" y="2412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2"/>
                      <a:pt x="6645" y="3408"/>
                      <a:pt x="6502" y="3520"/>
                    </a:cubicBezTo>
                    <a:cubicBezTo>
                      <a:pt x="6517" y="3638"/>
                      <a:pt x="6609" y="3634"/>
                      <a:pt x="6673" y="3664"/>
                    </a:cubicBezTo>
                    <a:cubicBezTo>
                      <a:pt x="6789" y="3714"/>
                      <a:pt x="6917" y="3746"/>
                      <a:pt x="7023" y="3811"/>
                    </a:cubicBezTo>
                    <a:cubicBezTo>
                      <a:pt x="7256" y="3954"/>
                      <a:pt x="7327" y="4225"/>
                      <a:pt x="7214" y="4477"/>
                    </a:cubicBezTo>
                    <a:cubicBezTo>
                      <a:pt x="7133" y="4655"/>
                      <a:pt x="7000" y="4792"/>
                      <a:pt x="6850" y="4912"/>
                    </a:cubicBezTo>
                    <a:cubicBezTo>
                      <a:pt x="6458" y="5227"/>
                      <a:pt x="6008" y="5424"/>
                      <a:pt x="5516" y="5501"/>
                    </a:cubicBezTo>
                    <a:cubicBezTo>
                      <a:pt x="5126" y="5565"/>
                      <a:pt x="4728" y="5596"/>
                      <a:pt x="4333" y="5619"/>
                    </a:cubicBezTo>
                    <a:cubicBezTo>
                      <a:pt x="3939" y="5644"/>
                      <a:pt x="3540" y="5660"/>
                      <a:pt x="3143" y="5649"/>
                    </a:cubicBezTo>
                    <a:cubicBezTo>
                      <a:pt x="2461" y="5628"/>
                      <a:pt x="1783" y="5560"/>
                      <a:pt x="1141" y="5299"/>
                    </a:cubicBezTo>
                    <a:cubicBezTo>
                      <a:pt x="875" y="5189"/>
                      <a:pt x="624" y="5049"/>
                      <a:pt x="419" y="4849"/>
                    </a:cubicBezTo>
                    <a:cubicBezTo>
                      <a:pt x="307" y="4739"/>
                      <a:pt x="202" y="4613"/>
                      <a:pt x="129" y="4476"/>
                    </a:cubicBezTo>
                    <a:cubicBezTo>
                      <a:pt x="0" y="4233"/>
                      <a:pt x="83" y="3959"/>
                      <a:pt x="315" y="3810"/>
                    </a:cubicBezTo>
                    <a:cubicBezTo>
                      <a:pt x="520" y="3677"/>
                      <a:pt x="753" y="3633"/>
                      <a:pt x="991" y="3597"/>
                    </a:cubicBezTo>
                    <a:cubicBezTo>
                      <a:pt x="1115" y="3578"/>
                      <a:pt x="1237" y="3561"/>
                      <a:pt x="1376" y="3541"/>
                    </a:cubicBezTo>
                    <a:close/>
                    <a:moveTo>
                      <a:pt x="6146" y="2645"/>
                    </a:moveTo>
                    <a:cubicBezTo>
                      <a:pt x="6337" y="2641"/>
                      <a:pt x="6395" y="2478"/>
                      <a:pt x="6481" y="2355"/>
                    </a:cubicBezTo>
                    <a:cubicBezTo>
                      <a:pt x="6544" y="2264"/>
                      <a:pt x="6573" y="2155"/>
                      <a:pt x="6508" y="2048"/>
                    </a:cubicBezTo>
                    <a:cubicBezTo>
                      <a:pt x="6493" y="2026"/>
                      <a:pt x="6455" y="2000"/>
                      <a:pt x="6432" y="2003"/>
                    </a:cubicBezTo>
                    <a:cubicBezTo>
                      <a:pt x="6345" y="2022"/>
                      <a:pt x="6261" y="2051"/>
                      <a:pt x="6180" y="2076"/>
                    </a:cubicBezTo>
                    <a:cubicBezTo>
                      <a:pt x="6138" y="2281"/>
                      <a:pt x="6127" y="2467"/>
                      <a:pt x="6156" y="2654"/>
                    </a:cubicBezTo>
                    <a:lnTo>
                      <a:pt x="6140" y="2665"/>
                    </a:lnTo>
                    <a:close/>
                    <a:moveTo>
                      <a:pt x="1507" y="1093"/>
                    </a:moveTo>
                    <a:cubicBezTo>
                      <a:pt x="1434" y="1679"/>
                      <a:pt x="1475" y="2676"/>
                      <a:pt x="1597" y="3130"/>
                    </a:cubicBezTo>
                    <a:cubicBezTo>
                      <a:pt x="1642" y="3296"/>
                      <a:pt x="1710" y="3460"/>
                      <a:pt x="1789" y="3614"/>
                    </a:cubicBezTo>
                    <a:cubicBezTo>
                      <a:pt x="1915" y="3863"/>
                      <a:pt x="2114" y="4043"/>
                      <a:pt x="2378" y="4143"/>
                    </a:cubicBezTo>
                    <a:cubicBezTo>
                      <a:pt x="2810" y="4303"/>
                      <a:pt x="3252" y="4427"/>
                      <a:pt x="3715" y="4463"/>
                    </a:cubicBezTo>
                    <a:cubicBezTo>
                      <a:pt x="4120" y="4496"/>
                      <a:pt x="4502" y="4437"/>
                      <a:pt x="4883" y="4302"/>
                    </a:cubicBezTo>
                    <a:cubicBezTo>
                      <a:pt x="5157" y="4205"/>
                      <a:pt x="5356" y="4040"/>
                      <a:pt x="5479" y="3790"/>
                    </a:cubicBezTo>
                    <a:cubicBezTo>
                      <a:pt x="5577" y="3591"/>
                      <a:pt x="5654" y="3381"/>
                      <a:pt x="5720" y="3171"/>
                    </a:cubicBezTo>
                    <a:cubicBezTo>
                      <a:pt x="5879" y="2650"/>
                      <a:pt x="5890" y="2107"/>
                      <a:pt x="5918" y="1568"/>
                    </a:cubicBezTo>
                    <a:cubicBezTo>
                      <a:pt x="5926" y="1417"/>
                      <a:pt x="5937" y="1252"/>
                      <a:pt x="5822" y="1102"/>
                    </a:cubicBezTo>
                    <a:cubicBezTo>
                      <a:pt x="5763" y="1136"/>
                      <a:pt x="5706" y="1162"/>
                      <a:pt x="5657" y="1199"/>
                    </a:cubicBezTo>
                    <a:cubicBezTo>
                      <a:pt x="5378" y="1402"/>
                      <a:pt x="5059" y="1494"/>
                      <a:pt x="4722" y="1519"/>
                    </a:cubicBezTo>
                    <a:cubicBezTo>
                      <a:pt x="4199" y="1557"/>
                      <a:pt x="3675" y="1568"/>
                      <a:pt x="3157" y="1457"/>
                    </a:cubicBezTo>
                    <a:cubicBezTo>
                      <a:pt x="2754" y="1370"/>
                      <a:pt x="2353" y="1278"/>
                      <a:pt x="1949" y="1188"/>
                    </a:cubicBezTo>
                    <a:cubicBezTo>
                      <a:pt x="1811" y="1157"/>
                      <a:pt x="1672" y="1129"/>
                      <a:pt x="1507" y="1093"/>
                    </a:cubicBezTo>
                    <a:close/>
                    <a:moveTo>
                      <a:pt x="1494" y="3798"/>
                    </a:moveTo>
                    <a:cubicBezTo>
                      <a:pt x="1206" y="3803"/>
                      <a:pt x="895" y="3854"/>
                      <a:pt x="597" y="3970"/>
                    </a:cubicBezTo>
                    <a:cubicBezTo>
                      <a:pt x="332" y="4072"/>
                      <a:pt x="278" y="4278"/>
                      <a:pt x="449" y="4494"/>
                    </a:cubicBezTo>
                    <a:cubicBezTo>
                      <a:pt x="641" y="4736"/>
                      <a:pt x="895" y="4901"/>
                      <a:pt x="1176" y="5015"/>
                    </a:cubicBezTo>
                    <a:cubicBezTo>
                      <a:pt x="1499" y="5149"/>
                      <a:pt x="1836" y="5248"/>
                      <a:pt x="2181" y="5296"/>
                    </a:cubicBezTo>
                    <a:cubicBezTo>
                      <a:pt x="3160" y="5433"/>
                      <a:pt x="4140" y="5445"/>
                      <a:pt x="5120" y="5302"/>
                    </a:cubicBezTo>
                    <a:cubicBezTo>
                      <a:pt x="5481" y="5250"/>
                      <a:pt x="5835" y="5152"/>
                      <a:pt x="6172" y="5013"/>
                    </a:cubicBezTo>
                    <a:cubicBezTo>
                      <a:pt x="6452" y="4897"/>
                      <a:pt x="6706" y="4732"/>
                      <a:pt x="6897" y="4487"/>
                    </a:cubicBezTo>
                    <a:cubicBezTo>
                      <a:pt x="7055" y="4284"/>
                      <a:pt x="7013" y="4082"/>
                      <a:pt x="6780" y="3987"/>
                    </a:cubicBezTo>
                    <a:cubicBezTo>
                      <a:pt x="6471" y="3862"/>
                      <a:pt x="6151" y="3777"/>
                      <a:pt x="5802" y="3840"/>
                    </a:cubicBezTo>
                    <a:cubicBezTo>
                      <a:pt x="5714" y="3954"/>
                      <a:pt x="5625" y="4065"/>
                      <a:pt x="5539" y="4176"/>
                    </a:cubicBezTo>
                    <a:cubicBezTo>
                      <a:pt x="5428" y="4316"/>
                      <a:pt x="5292" y="4422"/>
                      <a:pt x="5127" y="4489"/>
                    </a:cubicBezTo>
                    <a:cubicBezTo>
                      <a:pt x="4606" y="4706"/>
                      <a:pt x="4068" y="4821"/>
                      <a:pt x="3504" y="4715"/>
                    </a:cubicBezTo>
                    <a:cubicBezTo>
                      <a:pt x="3270" y="4672"/>
                      <a:pt x="3038" y="4621"/>
                      <a:pt x="2805" y="4568"/>
                    </a:cubicBezTo>
                    <a:cubicBezTo>
                      <a:pt x="2314" y="4457"/>
                      <a:pt x="1873" y="4259"/>
                      <a:pt x="1566" y="3835"/>
                    </a:cubicBezTo>
                    <a:cubicBezTo>
                      <a:pt x="1559" y="3825"/>
                      <a:pt x="1539" y="3821"/>
                      <a:pt x="1494" y="3798"/>
                    </a:cubicBezTo>
                    <a:close/>
                    <a:moveTo>
                      <a:pt x="5477" y="997"/>
                    </a:moveTo>
                    <a:cubicBezTo>
                      <a:pt x="5561" y="921"/>
                      <a:pt x="5616" y="884"/>
                      <a:pt x="5650" y="835"/>
                    </a:cubicBezTo>
                    <a:cubicBezTo>
                      <a:pt x="5734" y="721"/>
                      <a:pt x="5714" y="610"/>
                      <a:pt x="5597" y="558"/>
                    </a:cubicBezTo>
                    <a:cubicBezTo>
                      <a:pt x="5496" y="515"/>
                      <a:pt x="5391" y="470"/>
                      <a:pt x="5284" y="455"/>
                    </a:cubicBezTo>
                    <a:cubicBezTo>
                      <a:pt x="4938" y="405"/>
                      <a:pt x="4592" y="366"/>
                      <a:pt x="4245" y="325"/>
                    </a:cubicBezTo>
                    <a:cubicBezTo>
                      <a:pt x="3483" y="237"/>
                      <a:pt x="2724" y="282"/>
                      <a:pt x="1971" y="416"/>
                    </a:cubicBezTo>
                    <a:cubicBezTo>
                      <a:pt x="1864" y="436"/>
                      <a:pt x="1759" y="478"/>
                      <a:pt x="1662" y="527"/>
                    </a:cubicBezTo>
                    <a:cubicBezTo>
                      <a:pt x="1550" y="583"/>
                      <a:pt x="1546" y="727"/>
                      <a:pt x="1642" y="805"/>
                    </a:cubicBezTo>
                    <a:cubicBezTo>
                      <a:pt x="1751" y="892"/>
                      <a:pt x="1862" y="902"/>
                      <a:pt x="1998" y="861"/>
                    </a:cubicBezTo>
                    <a:cubicBezTo>
                      <a:pt x="2504" y="709"/>
                      <a:pt x="3024" y="652"/>
                      <a:pt x="3551" y="680"/>
                    </a:cubicBezTo>
                    <a:cubicBezTo>
                      <a:pt x="3883" y="696"/>
                      <a:pt x="4216" y="726"/>
                      <a:pt x="4548" y="733"/>
                    </a:cubicBezTo>
                    <a:cubicBezTo>
                      <a:pt x="4871" y="742"/>
                      <a:pt x="5181" y="778"/>
                      <a:pt x="5477" y="997"/>
                    </a:cubicBezTo>
                    <a:close/>
                    <a:moveTo>
                      <a:pt x="6209" y="1762"/>
                    </a:moveTo>
                    <a:cubicBezTo>
                      <a:pt x="6311" y="1771"/>
                      <a:pt x="6419" y="1775"/>
                      <a:pt x="6524" y="1792"/>
                    </a:cubicBezTo>
                    <a:cubicBezTo>
                      <a:pt x="6656" y="1815"/>
                      <a:pt x="6743" y="1917"/>
                      <a:pt x="6768" y="2051"/>
                    </a:cubicBezTo>
                    <a:cubicBezTo>
                      <a:pt x="6792" y="2181"/>
                      <a:pt x="6762" y="2304"/>
                      <a:pt x="6706" y="2420"/>
                    </a:cubicBezTo>
                    <a:cubicBezTo>
                      <a:pt x="6609" y="2622"/>
                      <a:pt x="6461" y="2788"/>
                      <a:pt x="6282" y="2923"/>
                    </a:cubicBezTo>
                    <a:cubicBezTo>
                      <a:pt x="6206" y="2980"/>
                      <a:pt x="6117" y="3023"/>
                      <a:pt x="6052" y="3091"/>
                    </a:cubicBezTo>
                    <a:cubicBezTo>
                      <a:pt x="5975" y="3174"/>
                      <a:pt x="5935" y="3279"/>
                      <a:pt x="6023" y="3395"/>
                    </a:cubicBezTo>
                    <a:cubicBezTo>
                      <a:pt x="6066" y="3389"/>
                      <a:pt x="6118" y="3393"/>
                      <a:pt x="6155" y="3373"/>
                    </a:cubicBezTo>
                    <a:cubicBezTo>
                      <a:pt x="6437" y="3226"/>
                      <a:pt x="6699" y="3049"/>
                      <a:pt x="6920" y="2819"/>
                    </a:cubicBezTo>
                    <a:cubicBezTo>
                      <a:pt x="7028" y="2706"/>
                      <a:pt x="7125" y="2576"/>
                      <a:pt x="7201" y="2440"/>
                    </a:cubicBezTo>
                    <a:cubicBezTo>
                      <a:pt x="7368" y="2139"/>
                      <a:pt x="7317" y="1860"/>
                      <a:pt x="7063" y="1570"/>
                    </a:cubicBezTo>
                    <a:cubicBezTo>
                      <a:pt x="6886" y="1369"/>
                      <a:pt x="6635" y="1322"/>
                      <a:pt x="6322" y="1432"/>
                    </a:cubicBezTo>
                    <a:cubicBezTo>
                      <a:pt x="6209" y="1472"/>
                      <a:pt x="6186" y="1528"/>
                      <a:pt x="6209" y="1762"/>
                    </a:cubicBezTo>
                    <a:close/>
                    <a:moveTo>
                      <a:pt x="5197" y="1079"/>
                    </a:moveTo>
                    <a:cubicBezTo>
                      <a:pt x="4505" y="903"/>
                      <a:pt x="3905" y="950"/>
                      <a:pt x="3313" y="929"/>
                    </a:cubicBezTo>
                    <a:cubicBezTo>
                      <a:pt x="3034" y="920"/>
                      <a:pt x="2748" y="890"/>
                      <a:pt x="2480" y="1013"/>
                    </a:cubicBezTo>
                    <a:cubicBezTo>
                      <a:pt x="2471" y="1016"/>
                      <a:pt x="2471" y="1041"/>
                      <a:pt x="2466" y="1056"/>
                    </a:cubicBezTo>
                    <a:cubicBezTo>
                      <a:pt x="2945" y="1193"/>
                      <a:pt x="4032" y="1299"/>
                      <a:pt x="4562" y="1249"/>
                    </a:cubicBezTo>
                    <a:cubicBezTo>
                      <a:pt x="4742" y="1233"/>
                      <a:pt x="4935" y="1245"/>
                      <a:pt x="5197" y="1079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05" name="Google Shape;1105;p38"/>
              <p:cNvGrpSpPr/>
              <p:nvPr/>
            </p:nvGrpSpPr>
            <p:grpSpPr>
              <a:xfrm>
                <a:off x="1266179" y="1945970"/>
                <a:ext cx="710889" cy="522048"/>
                <a:chOff x="1266179" y="1945970"/>
                <a:chExt cx="710889" cy="522048"/>
              </a:xfrm>
            </p:grpSpPr>
            <p:sp>
              <p:nvSpPr>
                <p:cNvPr id="1106" name="Google Shape;1106;p38"/>
                <p:cNvSpPr/>
                <p:nvPr/>
              </p:nvSpPr>
              <p:spPr>
                <a:xfrm>
                  <a:off x="1382089" y="2031726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5"/>
                      </a:cubicBezTo>
                      <a:cubicBezTo>
                        <a:pt x="920" y="185"/>
                        <a:pt x="1321" y="275"/>
                        <a:pt x="1724" y="364"/>
                      </a:cubicBezTo>
                      <a:cubicBezTo>
                        <a:pt x="2242" y="475"/>
                        <a:pt x="2766" y="464"/>
                        <a:pt x="3289" y="426"/>
                      </a:cubicBezTo>
                      <a:cubicBezTo>
                        <a:pt x="3626" y="401"/>
                        <a:pt x="3944" y="309"/>
                        <a:pt x="4224" y="106"/>
                      </a:cubicBezTo>
                      <a:cubicBezTo>
                        <a:pt x="4275" y="70"/>
                        <a:pt x="4331" y="43"/>
                        <a:pt x="4389" y="9"/>
                      </a:cubicBezTo>
                      <a:cubicBezTo>
                        <a:pt x="4503" y="160"/>
                        <a:pt x="4493" y="324"/>
                        <a:pt x="4485" y="475"/>
                      </a:cubicBezTo>
                      <a:cubicBezTo>
                        <a:pt x="4459" y="1014"/>
                        <a:pt x="4446" y="1557"/>
                        <a:pt x="4287" y="2078"/>
                      </a:cubicBezTo>
                      <a:cubicBezTo>
                        <a:pt x="4221" y="2288"/>
                        <a:pt x="4144" y="2499"/>
                        <a:pt x="4046" y="2697"/>
                      </a:cubicBezTo>
                      <a:cubicBezTo>
                        <a:pt x="3924" y="2945"/>
                        <a:pt x="3724" y="3112"/>
                        <a:pt x="3451" y="3209"/>
                      </a:cubicBezTo>
                      <a:cubicBezTo>
                        <a:pt x="3069" y="3344"/>
                        <a:pt x="2686" y="3403"/>
                        <a:pt x="2282" y="3370"/>
                      </a:cubicBezTo>
                      <a:cubicBezTo>
                        <a:pt x="1819" y="3333"/>
                        <a:pt x="1377" y="3209"/>
                        <a:pt x="945" y="3050"/>
                      </a:cubicBezTo>
                      <a:cubicBezTo>
                        <a:pt x="681" y="2952"/>
                        <a:pt x="482" y="2770"/>
                        <a:pt x="356" y="2521"/>
                      </a:cubicBezTo>
                      <a:cubicBezTo>
                        <a:pt x="276" y="2366"/>
                        <a:pt x="209" y="2202"/>
                        <a:pt x="164" y="2037"/>
                      </a:cubicBezTo>
                      <a:cubicBezTo>
                        <a:pt x="42" y="1583"/>
                        <a:pt x="1" y="586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499"/>
                        <a:pt x="632" y="1465"/>
                        <a:pt x="604" y="1477"/>
                      </a:cubicBezTo>
                      <a:cubicBezTo>
                        <a:pt x="496" y="1526"/>
                        <a:pt x="443" y="1630"/>
                        <a:pt x="463" y="1736"/>
                      </a:cubicBezTo>
                      <a:cubicBezTo>
                        <a:pt x="466" y="1757"/>
                        <a:pt x="502" y="1788"/>
                        <a:pt x="526" y="1789"/>
                      </a:cubicBezTo>
                      <a:cubicBezTo>
                        <a:pt x="643" y="1794"/>
                        <a:pt x="669" y="1695"/>
                        <a:pt x="706" y="1614"/>
                      </a:cubicBezTo>
                      <a:cubicBezTo>
                        <a:pt x="717" y="1590"/>
                        <a:pt x="712" y="1556"/>
                        <a:pt x="716" y="1511"/>
                      </a:cubicBezTo>
                      <a:close/>
                      <a:moveTo>
                        <a:pt x="724" y="2009"/>
                      </a:moveTo>
                      <a:cubicBezTo>
                        <a:pt x="638" y="2038"/>
                        <a:pt x="599" y="2079"/>
                        <a:pt x="593" y="2168"/>
                      </a:cubicBezTo>
                      <a:cubicBezTo>
                        <a:pt x="592" y="2193"/>
                        <a:pt x="614" y="2229"/>
                        <a:pt x="635" y="2242"/>
                      </a:cubicBezTo>
                      <a:cubicBezTo>
                        <a:pt x="655" y="2254"/>
                        <a:pt x="702" y="2252"/>
                        <a:pt x="715" y="2236"/>
                      </a:cubicBezTo>
                      <a:cubicBezTo>
                        <a:pt x="752" y="2191"/>
                        <a:pt x="786" y="2140"/>
                        <a:pt x="807" y="2087"/>
                      </a:cubicBezTo>
                      <a:cubicBezTo>
                        <a:pt x="813" y="2069"/>
                        <a:pt x="787" y="2035"/>
                        <a:pt x="770" y="2012"/>
                      </a:cubicBezTo>
                      <a:cubicBezTo>
                        <a:pt x="765" y="2003"/>
                        <a:pt x="743" y="2009"/>
                        <a:pt x="724" y="2009"/>
                      </a:cubicBezTo>
                      <a:close/>
                      <a:moveTo>
                        <a:pt x="986" y="2550"/>
                      </a:moveTo>
                      <a:cubicBezTo>
                        <a:pt x="976" y="2539"/>
                        <a:pt x="967" y="2522"/>
                        <a:pt x="955" y="2519"/>
                      </a:cubicBezTo>
                      <a:cubicBezTo>
                        <a:pt x="876" y="2496"/>
                        <a:pt x="775" y="2592"/>
                        <a:pt x="790" y="2679"/>
                      </a:cubicBezTo>
                      <a:cubicBezTo>
                        <a:pt x="794" y="2702"/>
                        <a:pt x="827" y="2732"/>
                        <a:pt x="847" y="2733"/>
                      </a:cubicBezTo>
                      <a:cubicBezTo>
                        <a:pt x="934" y="2735"/>
                        <a:pt x="1008" y="2632"/>
                        <a:pt x="986" y="2550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3" y="2776"/>
                        <a:pt x="1208" y="2785"/>
                      </a:cubicBezTo>
                      <a:cubicBezTo>
                        <a:pt x="1188" y="2796"/>
                        <a:pt x="1181" y="2831"/>
                        <a:pt x="1170" y="2856"/>
                      </a:cubicBezTo>
                      <a:cubicBezTo>
                        <a:pt x="1197" y="2866"/>
                        <a:pt x="1227" y="2888"/>
                        <a:pt x="1248" y="2882"/>
                      </a:cubicBezTo>
                      <a:cubicBezTo>
                        <a:pt x="1264" y="2876"/>
                        <a:pt x="1269" y="2835"/>
                        <a:pt x="1280" y="28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7" name="Google Shape;1107;p38"/>
                <p:cNvSpPr/>
                <p:nvPr/>
              </p:nvSpPr>
              <p:spPr>
                <a:xfrm>
                  <a:off x="1266179" y="2300613"/>
                  <a:ext cx="679237" cy="16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71" extrusionOk="0">
                      <a:moveTo>
                        <a:pt x="1218" y="21"/>
                      </a:moveTo>
                      <a:cubicBezTo>
                        <a:pt x="1263" y="44"/>
                        <a:pt x="1283" y="48"/>
                        <a:pt x="1290" y="60"/>
                      </a:cubicBezTo>
                      <a:cubicBezTo>
                        <a:pt x="1597" y="483"/>
                        <a:pt x="2038" y="681"/>
                        <a:pt x="2529" y="792"/>
                      </a:cubicBezTo>
                      <a:cubicBezTo>
                        <a:pt x="2761" y="844"/>
                        <a:pt x="2993" y="895"/>
                        <a:pt x="3228" y="940"/>
                      </a:cubicBezTo>
                      <a:cubicBezTo>
                        <a:pt x="3792" y="1047"/>
                        <a:pt x="4330" y="930"/>
                        <a:pt x="4851" y="714"/>
                      </a:cubicBezTo>
                      <a:cubicBezTo>
                        <a:pt x="5018" y="645"/>
                        <a:pt x="5152" y="541"/>
                        <a:pt x="5263" y="400"/>
                      </a:cubicBezTo>
                      <a:cubicBezTo>
                        <a:pt x="5349" y="290"/>
                        <a:pt x="5438" y="177"/>
                        <a:pt x="5526" y="65"/>
                      </a:cubicBezTo>
                      <a:cubicBezTo>
                        <a:pt x="5875" y="0"/>
                        <a:pt x="6195" y="86"/>
                        <a:pt x="6504" y="212"/>
                      </a:cubicBezTo>
                      <a:cubicBezTo>
                        <a:pt x="6737" y="306"/>
                        <a:pt x="6779" y="509"/>
                        <a:pt x="6621" y="711"/>
                      </a:cubicBezTo>
                      <a:cubicBezTo>
                        <a:pt x="6430" y="956"/>
                        <a:pt x="6176" y="1121"/>
                        <a:pt x="5896" y="1237"/>
                      </a:cubicBezTo>
                      <a:cubicBezTo>
                        <a:pt x="5558" y="1379"/>
                        <a:pt x="5208" y="1474"/>
                        <a:pt x="4844" y="1527"/>
                      </a:cubicBezTo>
                      <a:cubicBezTo>
                        <a:pt x="3864" y="1670"/>
                        <a:pt x="2884" y="1657"/>
                        <a:pt x="1905" y="1520"/>
                      </a:cubicBezTo>
                      <a:cubicBezTo>
                        <a:pt x="1559" y="1472"/>
                        <a:pt x="1222" y="1374"/>
                        <a:pt x="900" y="1240"/>
                      </a:cubicBezTo>
                      <a:cubicBezTo>
                        <a:pt x="619" y="1124"/>
                        <a:pt x="365" y="960"/>
                        <a:pt x="173" y="719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77"/>
                        <a:pt x="931" y="25"/>
                        <a:pt x="1218" y="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8" name="Google Shape;1108;p38"/>
                <p:cNvSpPr/>
                <p:nvPr/>
              </p:nvSpPr>
              <p:spPr>
                <a:xfrm>
                  <a:off x="1393610" y="1945970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0"/>
                      </a:moveTo>
                      <a:cubicBezTo>
                        <a:pt x="3634" y="540"/>
                        <a:pt x="3323" y="505"/>
                        <a:pt x="3001" y="496"/>
                      </a:cubicBezTo>
                      <a:cubicBezTo>
                        <a:pt x="2669" y="489"/>
                        <a:pt x="2336" y="459"/>
                        <a:pt x="2004" y="443"/>
                      </a:cubicBezTo>
                      <a:cubicBezTo>
                        <a:pt x="1477" y="415"/>
                        <a:pt x="958" y="472"/>
                        <a:pt x="452" y="624"/>
                      </a:cubicBezTo>
                      <a:cubicBezTo>
                        <a:pt x="315" y="665"/>
                        <a:pt x="203" y="655"/>
                        <a:pt x="95" y="568"/>
                      </a:cubicBezTo>
                      <a:cubicBezTo>
                        <a:pt x="0" y="490"/>
                        <a:pt x="3" y="346"/>
                        <a:pt x="115" y="290"/>
                      </a:cubicBezTo>
                      <a:cubicBezTo>
                        <a:pt x="212" y="241"/>
                        <a:pt x="316" y="199"/>
                        <a:pt x="425" y="179"/>
                      </a:cubicBezTo>
                      <a:cubicBezTo>
                        <a:pt x="1178" y="45"/>
                        <a:pt x="1936" y="0"/>
                        <a:pt x="2698" y="89"/>
                      </a:cubicBezTo>
                      <a:cubicBezTo>
                        <a:pt x="3045" y="128"/>
                        <a:pt x="3392" y="167"/>
                        <a:pt x="3737" y="218"/>
                      </a:cubicBezTo>
                      <a:cubicBezTo>
                        <a:pt x="3844" y="233"/>
                        <a:pt x="3951" y="278"/>
                        <a:pt x="4050" y="321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7"/>
                        <a:pt x="4012" y="684"/>
                        <a:pt x="3929" y="76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9" name="Google Shape;1109;p38"/>
                <p:cNvSpPr/>
                <p:nvPr/>
              </p:nvSpPr>
              <p:spPr>
                <a:xfrm>
                  <a:off x="1833306" y="2054467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2"/>
                      </a:moveTo>
                      <a:cubicBezTo>
                        <a:pt x="249" y="208"/>
                        <a:pt x="272" y="151"/>
                        <a:pt x="387" y="111"/>
                      </a:cubicBezTo>
                      <a:cubicBezTo>
                        <a:pt x="699" y="1"/>
                        <a:pt x="950" y="48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8"/>
                      </a:cubicBezTo>
                      <a:cubicBezTo>
                        <a:pt x="765" y="1728"/>
                        <a:pt x="502" y="1905"/>
                        <a:pt x="221" y="2052"/>
                      </a:cubicBezTo>
                      <a:cubicBezTo>
                        <a:pt x="182" y="2073"/>
                        <a:pt x="131" y="2067"/>
                        <a:pt x="89" y="2074"/>
                      </a:cubicBezTo>
                      <a:cubicBezTo>
                        <a:pt x="1" y="1958"/>
                        <a:pt x="39" y="1853"/>
                        <a:pt x="118" y="1770"/>
                      </a:cubicBezTo>
                      <a:cubicBezTo>
                        <a:pt x="182" y="1702"/>
                        <a:pt x="272" y="1659"/>
                        <a:pt x="347" y="1602"/>
                      </a:cubicBezTo>
                      <a:cubicBezTo>
                        <a:pt x="526" y="1467"/>
                        <a:pt x="674" y="1303"/>
                        <a:pt x="771" y="1099"/>
                      </a:cubicBezTo>
                      <a:cubicBezTo>
                        <a:pt x="827" y="983"/>
                        <a:pt x="857" y="860"/>
                        <a:pt x="833" y="730"/>
                      </a:cubicBezTo>
                      <a:cubicBezTo>
                        <a:pt x="809" y="595"/>
                        <a:pt x="720" y="493"/>
                        <a:pt x="590" y="471"/>
                      </a:cubicBezTo>
                      <a:cubicBezTo>
                        <a:pt x="482" y="456"/>
                        <a:pt x="374" y="452"/>
                        <a:pt x="272" y="44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10" name="Google Shape;1110;p38"/>
                <p:cNvSpPr/>
                <p:nvPr/>
              </p:nvSpPr>
              <p:spPr>
                <a:xfrm>
                  <a:off x="1853543" y="2187107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7" y="1"/>
                      </a:moveTo>
                      <a:lnTo>
                        <a:pt x="0" y="20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11" name="Google Shape;1111;p38"/>
                <p:cNvSpPr/>
                <p:nvPr/>
              </p:nvSpPr>
              <p:spPr>
                <a:xfrm>
                  <a:off x="1426369" y="2178392"/>
                  <a:ext cx="27550" cy="3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33" extrusionOk="0">
                      <a:moveTo>
                        <a:pt x="274" y="47"/>
                      </a:moveTo>
                      <a:cubicBezTo>
                        <a:pt x="270" y="92"/>
                        <a:pt x="275" y="126"/>
                        <a:pt x="264" y="151"/>
                      </a:cubicBezTo>
                      <a:cubicBezTo>
                        <a:pt x="226" y="231"/>
                        <a:pt x="201" y="332"/>
                        <a:pt x="84" y="327"/>
                      </a:cubicBezTo>
                      <a:cubicBezTo>
                        <a:pt x="60" y="325"/>
                        <a:pt x="24" y="294"/>
                        <a:pt x="21" y="273"/>
                      </a:cubicBezTo>
                      <a:cubicBezTo>
                        <a:pt x="1" y="166"/>
                        <a:pt x="54" y="63"/>
                        <a:pt x="162" y="15"/>
                      </a:cubicBezTo>
                      <a:cubicBezTo>
                        <a:pt x="190" y="1"/>
                        <a:pt x="238" y="34"/>
                        <a:pt x="274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12" name="Google Shape;1112;p38"/>
                <p:cNvSpPr/>
                <p:nvPr/>
              </p:nvSpPr>
              <p:spPr>
                <a:xfrm>
                  <a:off x="1441396" y="2232289"/>
                  <a:ext cx="223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1" extrusionOk="0">
                      <a:moveTo>
                        <a:pt x="132" y="7"/>
                      </a:moveTo>
                      <a:cubicBezTo>
                        <a:pt x="151" y="7"/>
                        <a:pt x="173" y="1"/>
                        <a:pt x="178" y="9"/>
                      </a:cubicBezTo>
                      <a:cubicBezTo>
                        <a:pt x="195" y="32"/>
                        <a:pt x="222" y="67"/>
                        <a:pt x="215" y="84"/>
                      </a:cubicBezTo>
                      <a:cubicBezTo>
                        <a:pt x="194" y="138"/>
                        <a:pt x="160" y="189"/>
                        <a:pt x="123" y="232"/>
                      </a:cubicBezTo>
                      <a:cubicBezTo>
                        <a:pt x="110" y="247"/>
                        <a:pt x="63" y="251"/>
                        <a:pt x="43" y="239"/>
                      </a:cubicBezTo>
                      <a:cubicBezTo>
                        <a:pt x="22" y="226"/>
                        <a:pt x="0" y="189"/>
                        <a:pt x="1" y="165"/>
                      </a:cubicBezTo>
                      <a:cubicBezTo>
                        <a:pt x="7" y="77"/>
                        <a:pt x="46" y="36"/>
                        <a:pt x="132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13" name="Google Shape;1113;p38"/>
                <p:cNvSpPr/>
                <p:nvPr/>
              </p:nvSpPr>
              <p:spPr>
                <a:xfrm>
                  <a:off x="1459629" y="2281779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7"/>
                      </a:cubicBezTo>
                      <a:cubicBezTo>
                        <a:pt x="52" y="235"/>
                        <a:pt x="19" y="205"/>
                        <a:pt x="16" y="183"/>
                      </a:cubicBezTo>
                      <a:cubicBezTo>
                        <a:pt x="0" y="96"/>
                        <a:pt x="102" y="0"/>
                        <a:pt x="181" y="23"/>
                      </a:cubicBezTo>
                      <a:cubicBezTo>
                        <a:pt x="194" y="26"/>
                        <a:pt x="202" y="43"/>
                        <a:pt x="212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14" name="Google Shape;1114;p38"/>
                <p:cNvSpPr/>
                <p:nvPr/>
              </p:nvSpPr>
              <p:spPr>
                <a:xfrm>
                  <a:off x="1499301" y="2309830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10" y="34"/>
                      </a:moveTo>
                      <a:cubicBezTo>
                        <a:pt x="99" y="60"/>
                        <a:pt x="94" y="101"/>
                        <a:pt x="78" y="106"/>
                      </a:cubicBezTo>
                      <a:cubicBezTo>
                        <a:pt x="58" y="112"/>
                        <a:pt x="27" y="90"/>
                        <a:pt x="0" y="80"/>
                      </a:cubicBezTo>
                      <a:cubicBezTo>
                        <a:pt x="11" y="55"/>
                        <a:pt x="20" y="20"/>
                        <a:pt x="38" y="9"/>
                      </a:cubicBezTo>
                      <a:cubicBezTo>
                        <a:pt x="53" y="0"/>
                        <a:pt x="86" y="24"/>
                        <a:pt x="110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115" name="Google Shape;1115;p38"/>
            <p:cNvGrpSpPr/>
            <p:nvPr/>
          </p:nvGrpSpPr>
          <p:grpSpPr>
            <a:xfrm>
              <a:off x="2027158" y="1922227"/>
              <a:ext cx="759884" cy="567033"/>
              <a:chOff x="2027158" y="1922227"/>
              <a:chExt cx="759884" cy="567033"/>
            </a:xfrm>
          </p:grpSpPr>
          <p:sp>
            <p:nvSpPr>
              <p:cNvPr id="1116" name="Google Shape;1116;p38"/>
              <p:cNvSpPr/>
              <p:nvPr/>
            </p:nvSpPr>
            <p:spPr>
              <a:xfrm>
                <a:off x="2027158" y="1922227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6" y="3541"/>
                    </a:moveTo>
                    <a:cubicBezTo>
                      <a:pt x="1367" y="3440"/>
                      <a:pt x="1373" y="3359"/>
                      <a:pt x="1352" y="3286"/>
                    </a:cubicBezTo>
                    <a:cubicBezTo>
                      <a:pt x="1240" y="2853"/>
                      <a:pt x="1199" y="2413"/>
                      <a:pt x="1199" y="1966"/>
                    </a:cubicBezTo>
                    <a:cubicBezTo>
                      <a:pt x="1199" y="1713"/>
                      <a:pt x="1193" y="1459"/>
                      <a:pt x="1200" y="1206"/>
                    </a:cubicBezTo>
                    <a:cubicBezTo>
                      <a:pt x="1204" y="1048"/>
                      <a:pt x="1227" y="891"/>
                      <a:pt x="1241" y="732"/>
                    </a:cubicBezTo>
                    <a:cubicBezTo>
                      <a:pt x="1264" y="477"/>
                      <a:pt x="1424" y="338"/>
                      <a:pt x="1652" y="263"/>
                    </a:cubicBezTo>
                    <a:cubicBezTo>
                      <a:pt x="1741" y="234"/>
                      <a:pt x="1836" y="216"/>
                      <a:pt x="1930" y="200"/>
                    </a:cubicBezTo>
                    <a:cubicBezTo>
                      <a:pt x="2811" y="58"/>
                      <a:pt x="3695" y="1"/>
                      <a:pt x="4585" y="115"/>
                    </a:cubicBezTo>
                    <a:cubicBezTo>
                      <a:pt x="4852" y="150"/>
                      <a:pt x="5119" y="183"/>
                      <a:pt x="5385" y="225"/>
                    </a:cubicBezTo>
                    <a:cubicBezTo>
                      <a:pt x="5792" y="288"/>
                      <a:pt x="6034" y="529"/>
                      <a:pt x="6123" y="929"/>
                    </a:cubicBezTo>
                    <a:cubicBezTo>
                      <a:pt x="6140" y="1004"/>
                      <a:pt x="6161" y="1080"/>
                      <a:pt x="6176" y="1136"/>
                    </a:cubicBezTo>
                    <a:cubicBezTo>
                      <a:pt x="6305" y="1232"/>
                      <a:pt x="6410" y="1156"/>
                      <a:pt x="6513" y="1143"/>
                    </a:cubicBezTo>
                    <a:cubicBezTo>
                      <a:pt x="6845" y="1104"/>
                      <a:pt x="7106" y="1219"/>
                      <a:pt x="7298" y="1485"/>
                    </a:cubicBezTo>
                    <a:cubicBezTo>
                      <a:pt x="7364" y="1575"/>
                      <a:pt x="7426" y="1669"/>
                      <a:pt x="7473" y="1769"/>
                    </a:cubicBezTo>
                    <a:cubicBezTo>
                      <a:pt x="7574" y="1978"/>
                      <a:pt x="7585" y="2193"/>
                      <a:pt x="7497" y="2412"/>
                    </a:cubicBezTo>
                    <a:cubicBezTo>
                      <a:pt x="7377" y="2715"/>
                      <a:pt x="7189" y="2966"/>
                      <a:pt x="6940" y="3173"/>
                    </a:cubicBezTo>
                    <a:cubicBezTo>
                      <a:pt x="6795" y="3292"/>
                      <a:pt x="6645" y="3408"/>
                      <a:pt x="6501" y="3520"/>
                    </a:cubicBezTo>
                    <a:cubicBezTo>
                      <a:pt x="6516" y="3638"/>
                      <a:pt x="6609" y="3634"/>
                      <a:pt x="6674" y="3664"/>
                    </a:cubicBezTo>
                    <a:cubicBezTo>
                      <a:pt x="6790" y="3714"/>
                      <a:pt x="6916" y="3746"/>
                      <a:pt x="7024" y="3811"/>
                    </a:cubicBezTo>
                    <a:cubicBezTo>
                      <a:pt x="7256" y="3954"/>
                      <a:pt x="7328" y="4225"/>
                      <a:pt x="7214" y="4477"/>
                    </a:cubicBezTo>
                    <a:cubicBezTo>
                      <a:pt x="7133" y="4655"/>
                      <a:pt x="7000" y="4792"/>
                      <a:pt x="6851" y="4912"/>
                    </a:cubicBezTo>
                    <a:cubicBezTo>
                      <a:pt x="6458" y="5227"/>
                      <a:pt x="6009" y="5424"/>
                      <a:pt x="5517" y="5501"/>
                    </a:cubicBezTo>
                    <a:cubicBezTo>
                      <a:pt x="5127" y="5565"/>
                      <a:pt x="4729" y="5596"/>
                      <a:pt x="4334" y="5619"/>
                    </a:cubicBezTo>
                    <a:cubicBezTo>
                      <a:pt x="3938" y="5644"/>
                      <a:pt x="3541" y="5660"/>
                      <a:pt x="3144" y="5649"/>
                    </a:cubicBezTo>
                    <a:cubicBezTo>
                      <a:pt x="2461" y="5628"/>
                      <a:pt x="1783" y="5560"/>
                      <a:pt x="1142" y="5299"/>
                    </a:cubicBezTo>
                    <a:cubicBezTo>
                      <a:pt x="875" y="5189"/>
                      <a:pt x="625" y="5049"/>
                      <a:pt x="419" y="4849"/>
                    </a:cubicBezTo>
                    <a:cubicBezTo>
                      <a:pt x="308" y="4739"/>
                      <a:pt x="202" y="4613"/>
                      <a:pt x="130" y="4476"/>
                    </a:cubicBezTo>
                    <a:cubicBezTo>
                      <a:pt x="1" y="4233"/>
                      <a:pt x="84" y="3959"/>
                      <a:pt x="315" y="3810"/>
                    </a:cubicBezTo>
                    <a:cubicBezTo>
                      <a:pt x="519" y="3677"/>
                      <a:pt x="754" y="3633"/>
                      <a:pt x="990" y="3597"/>
                    </a:cubicBezTo>
                    <a:cubicBezTo>
                      <a:pt x="1113" y="3578"/>
                      <a:pt x="1236" y="3561"/>
                      <a:pt x="1376" y="3541"/>
                    </a:cubicBezTo>
                    <a:close/>
                    <a:moveTo>
                      <a:pt x="6145" y="2645"/>
                    </a:moveTo>
                    <a:cubicBezTo>
                      <a:pt x="6335" y="2641"/>
                      <a:pt x="6395" y="2478"/>
                      <a:pt x="6479" y="2355"/>
                    </a:cubicBezTo>
                    <a:cubicBezTo>
                      <a:pt x="6543" y="2264"/>
                      <a:pt x="6572" y="2155"/>
                      <a:pt x="6507" y="2048"/>
                    </a:cubicBezTo>
                    <a:cubicBezTo>
                      <a:pt x="6493" y="2026"/>
                      <a:pt x="6453" y="2000"/>
                      <a:pt x="6431" y="2003"/>
                    </a:cubicBezTo>
                    <a:cubicBezTo>
                      <a:pt x="6344" y="2022"/>
                      <a:pt x="6259" y="2051"/>
                      <a:pt x="6180" y="2076"/>
                    </a:cubicBezTo>
                    <a:cubicBezTo>
                      <a:pt x="6137" y="2281"/>
                      <a:pt x="6125" y="2467"/>
                      <a:pt x="6155" y="2654"/>
                    </a:cubicBezTo>
                    <a:lnTo>
                      <a:pt x="6140" y="2665"/>
                    </a:lnTo>
                    <a:close/>
                    <a:moveTo>
                      <a:pt x="1506" y="1093"/>
                    </a:moveTo>
                    <a:cubicBezTo>
                      <a:pt x="1433" y="1679"/>
                      <a:pt x="1474" y="2676"/>
                      <a:pt x="1597" y="3130"/>
                    </a:cubicBezTo>
                    <a:cubicBezTo>
                      <a:pt x="1641" y="3296"/>
                      <a:pt x="1709" y="3460"/>
                      <a:pt x="1787" y="3614"/>
                    </a:cubicBezTo>
                    <a:cubicBezTo>
                      <a:pt x="1914" y="3863"/>
                      <a:pt x="2114" y="4043"/>
                      <a:pt x="2376" y="4143"/>
                    </a:cubicBezTo>
                    <a:cubicBezTo>
                      <a:pt x="2809" y="4303"/>
                      <a:pt x="3250" y="4427"/>
                      <a:pt x="3715" y="4463"/>
                    </a:cubicBezTo>
                    <a:cubicBezTo>
                      <a:pt x="4119" y="4496"/>
                      <a:pt x="4501" y="4437"/>
                      <a:pt x="4882" y="4302"/>
                    </a:cubicBezTo>
                    <a:cubicBezTo>
                      <a:pt x="5156" y="4205"/>
                      <a:pt x="5354" y="4040"/>
                      <a:pt x="5478" y="3790"/>
                    </a:cubicBezTo>
                    <a:cubicBezTo>
                      <a:pt x="5575" y="3591"/>
                      <a:pt x="5654" y="3381"/>
                      <a:pt x="5719" y="3171"/>
                    </a:cubicBezTo>
                    <a:cubicBezTo>
                      <a:pt x="5879" y="2650"/>
                      <a:pt x="5889" y="2107"/>
                      <a:pt x="5917" y="1568"/>
                    </a:cubicBezTo>
                    <a:cubicBezTo>
                      <a:pt x="5925" y="1417"/>
                      <a:pt x="5936" y="1252"/>
                      <a:pt x="5822" y="1102"/>
                    </a:cubicBezTo>
                    <a:cubicBezTo>
                      <a:pt x="5762" y="1136"/>
                      <a:pt x="5705" y="1162"/>
                      <a:pt x="5656" y="1199"/>
                    </a:cubicBezTo>
                    <a:cubicBezTo>
                      <a:pt x="5378" y="1402"/>
                      <a:pt x="5057" y="1494"/>
                      <a:pt x="4722" y="1519"/>
                    </a:cubicBezTo>
                    <a:cubicBezTo>
                      <a:pt x="4198" y="1557"/>
                      <a:pt x="3674" y="1568"/>
                      <a:pt x="3156" y="1457"/>
                    </a:cubicBezTo>
                    <a:cubicBezTo>
                      <a:pt x="2753" y="1370"/>
                      <a:pt x="2351" y="1278"/>
                      <a:pt x="1948" y="1188"/>
                    </a:cubicBezTo>
                    <a:cubicBezTo>
                      <a:pt x="1811" y="1157"/>
                      <a:pt x="1670" y="1129"/>
                      <a:pt x="1506" y="1093"/>
                    </a:cubicBezTo>
                    <a:close/>
                    <a:moveTo>
                      <a:pt x="1493" y="3798"/>
                    </a:moveTo>
                    <a:cubicBezTo>
                      <a:pt x="1204" y="3803"/>
                      <a:pt x="893" y="3854"/>
                      <a:pt x="595" y="3970"/>
                    </a:cubicBezTo>
                    <a:cubicBezTo>
                      <a:pt x="330" y="4072"/>
                      <a:pt x="277" y="4278"/>
                      <a:pt x="449" y="4494"/>
                    </a:cubicBezTo>
                    <a:cubicBezTo>
                      <a:pt x="641" y="4736"/>
                      <a:pt x="894" y="4901"/>
                      <a:pt x="1175" y="5015"/>
                    </a:cubicBezTo>
                    <a:cubicBezTo>
                      <a:pt x="1498" y="5149"/>
                      <a:pt x="1834" y="5248"/>
                      <a:pt x="2181" y="5296"/>
                    </a:cubicBezTo>
                    <a:cubicBezTo>
                      <a:pt x="3159" y="5433"/>
                      <a:pt x="4140" y="5445"/>
                      <a:pt x="5120" y="5302"/>
                    </a:cubicBezTo>
                    <a:cubicBezTo>
                      <a:pt x="5482" y="5250"/>
                      <a:pt x="5835" y="5152"/>
                      <a:pt x="6173" y="5013"/>
                    </a:cubicBezTo>
                    <a:cubicBezTo>
                      <a:pt x="6453" y="4897"/>
                      <a:pt x="6706" y="4732"/>
                      <a:pt x="6897" y="4487"/>
                    </a:cubicBezTo>
                    <a:cubicBezTo>
                      <a:pt x="7056" y="4284"/>
                      <a:pt x="7013" y="4082"/>
                      <a:pt x="6780" y="3987"/>
                    </a:cubicBezTo>
                    <a:cubicBezTo>
                      <a:pt x="6471" y="3862"/>
                      <a:pt x="6151" y="3777"/>
                      <a:pt x="5802" y="3840"/>
                    </a:cubicBezTo>
                    <a:cubicBezTo>
                      <a:pt x="5714" y="3954"/>
                      <a:pt x="5625" y="4065"/>
                      <a:pt x="5538" y="4176"/>
                    </a:cubicBezTo>
                    <a:cubicBezTo>
                      <a:pt x="5429" y="4316"/>
                      <a:pt x="5293" y="4422"/>
                      <a:pt x="5128" y="4489"/>
                    </a:cubicBezTo>
                    <a:cubicBezTo>
                      <a:pt x="4606" y="4706"/>
                      <a:pt x="4069" y="4821"/>
                      <a:pt x="3504" y="4715"/>
                    </a:cubicBezTo>
                    <a:cubicBezTo>
                      <a:pt x="3271" y="4672"/>
                      <a:pt x="3039" y="4621"/>
                      <a:pt x="2805" y="4568"/>
                    </a:cubicBezTo>
                    <a:cubicBezTo>
                      <a:pt x="2314" y="4457"/>
                      <a:pt x="1873" y="4259"/>
                      <a:pt x="1566" y="3835"/>
                    </a:cubicBezTo>
                    <a:cubicBezTo>
                      <a:pt x="1557" y="3825"/>
                      <a:pt x="1540" y="3821"/>
                      <a:pt x="1493" y="3798"/>
                    </a:cubicBezTo>
                    <a:close/>
                    <a:moveTo>
                      <a:pt x="5476" y="997"/>
                    </a:moveTo>
                    <a:cubicBezTo>
                      <a:pt x="5561" y="921"/>
                      <a:pt x="5614" y="884"/>
                      <a:pt x="5650" y="835"/>
                    </a:cubicBezTo>
                    <a:cubicBezTo>
                      <a:pt x="5733" y="721"/>
                      <a:pt x="5712" y="610"/>
                      <a:pt x="5596" y="558"/>
                    </a:cubicBezTo>
                    <a:cubicBezTo>
                      <a:pt x="5495" y="515"/>
                      <a:pt x="5390" y="470"/>
                      <a:pt x="5282" y="455"/>
                    </a:cubicBezTo>
                    <a:cubicBezTo>
                      <a:pt x="4938" y="405"/>
                      <a:pt x="4591" y="366"/>
                      <a:pt x="4244" y="325"/>
                    </a:cubicBezTo>
                    <a:cubicBezTo>
                      <a:pt x="3482" y="237"/>
                      <a:pt x="2723" y="282"/>
                      <a:pt x="1970" y="416"/>
                    </a:cubicBezTo>
                    <a:cubicBezTo>
                      <a:pt x="1864" y="436"/>
                      <a:pt x="1757" y="478"/>
                      <a:pt x="1660" y="527"/>
                    </a:cubicBezTo>
                    <a:cubicBezTo>
                      <a:pt x="1550" y="583"/>
                      <a:pt x="1546" y="727"/>
                      <a:pt x="1642" y="805"/>
                    </a:cubicBezTo>
                    <a:cubicBezTo>
                      <a:pt x="1749" y="892"/>
                      <a:pt x="1862" y="902"/>
                      <a:pt x="1997" y="861"/>
                    </a:cubicBezTo>
                    <a:cubicBezTo>
                      <a:pt x="2503" y="709"/>
                      <a:pt x="3021" y="652"/>
                      <a:pt x="3550" y="680"/>
                    </a:cubicBezTo>
                    <a:cubicBezTo>
                      <a:pt x="3883" y="696"/>
                      <a:pt x="4215" y="726"/>
                      <a:pt x="4548" y="733"/>
                    </a:cubicBezTo>
                    <a:cubicBezTo>
                      <a:pt x="4870" y="742"/>
                      <a:pt x="5179" y="778"/>
                      <a:pt x="5476" y="997"/>
                    </a:cubicBezTo>
                    <a:close/>
                    <a:moveTo>
                      <a:pt x="6207" y="1762"/>
                    </a:moveTo>
                    <a:cubicBezTo>
                      <a:pt x="6310" y="1771"/>
                      <a:pt x="6417" y="1775"/>
                      <a:pt x="6523" y="1792"/>
                    </a:cubicBezTo>
                    <a:cubicBezTo>
                      <a:pt x="6654" y="1815"/>
                      <a:pt x="6741" y="1917"/>
                      <a:pt x="6766" y="2051"/>
                    </a:cubicBezTo>
                    <a:cubicBezTo>
                      <a:pt x="6791" y="2181"/>
                      <a:pt x="6761" y="2304"/>
                      <a:pt x="6705" y="2420"/>
                    </a:cubicBezTo>
                    <a:cubicBezTo>
                      <a:pt x="6607" y="2622"/>
                      <a:pt x="6459" y="2788"/>
                      <a:pt x="6280" y="2923"/>
                    </a:cubicBezTo>
                    <a:cubicBezTo>
                      <a:pt x="6204" y="2980"/>
                      <a:pt x="6115" y="3023"/>
                      <a:pt x="6051" y="3091"/>
                    </a:cubicBezTo>
                    <a:cubicBezTo>
                      <a:pt x="5973" y="3174"/>
                      <a:pt x="5933" y="3279"/>
                      <a:pt x="6022" y="3395"/>
                    </a:cubicBezTo>
                    <a:cubicBezTo>
                      <a:pt x="6064" y="3389"/>
                      <a:pt x="6116" y="3393"/>
                      <a:pt x="6153" y="3373"/>
                    </a:cubicBezTo>
                    <a:cubicBezTo>
                      <a:pt x="6437" y="3226"/>
                      <a:pt x="6698" y="3049"/>
                      <a:pt x="6918" y="2819"/>
                    </a:cubicBezTo>
                    <a:cubicBezTo>
                      <a:pt x="7026" y="2706"/>
                      <a:pt x="7123" y="2576"/>
                      <a:pt x="7200" y="2440"/>
                    </a:cubicBezTo>
                    <a:cubicBezTo>
                      <a:pt x="7368" y="2139"/>
                      <a:pt x="7316" y="1860"/>
                      <a:pt x="7062" y="1570"/>
                    </a:cubicBezTo>
                    <a:cubicBezTo>
                      <a:pt x="6885" y="1369"/>
                      <a:pt x="6633" y="1322"/>
                      <a:pt x="6320" y="1432"/>
                    </a:cubicBezTo>
                    <a:cubicBezTo>
                      <a:pt x="6207" y="1472"/>
                      <a:pt x="6186" y="1528"/>
                      <a:pt x="6207" y="1762"/>
                    </a:cubicBezTo>
                    <a:close/>
                    <a:moveTo>
                      <a:pt x="5196" y="1079"/>
                    </a:moveTo>
                    <a:cubicBezTo>
                      <a:pt x="4505" y="903"/>
                      <a:pt x="3905" y="950"/>
                      <a:pt x="3313" y="929"/>
                    </a:cubicBezTo>
                    <a:cubicBezTo>
                      <a:pt x="3035" y="920"/>
                      <a:pt x="2748" y="890"/>
                      <a:pt x="2480" y="1013"/>
                    </a:cubicBezTo>
                    <a:cubicBezTo>
                      <a:pt x="2472" y="1016"/>
                      <a:pt x="2472" y="1041"/>
                      <a:pt x="2467" y="1056"/>
                    </a:cubicBezTo>
                    <a:cubicBezTo>
                      <a:pt x="2944" y="1193"/>
                      <a:pt x="4032" y="1299"/>
                      <a:pt x="4561" y="1249"/>
                    </a:cubicBezTo>
                    <a:cubicBezTo>
                      <a:pt x="4740" y="1233"/>
                      <a:pt x="4933" y="1245"/>
                      <a:pt x="5196" y="1079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17" name="Google Shape;1117;p38"/>
              <p:cNvGrpSpPr/>
              <p:nvPr/>
            </p:nvGrpSpPr>
            <p:grpSpPr>
              <a:xfrm>
                <a:off x="2054607" y="1945970"/>
                <a:ext cx="710889" cy="522048"/>
                <a:chOff x="2054607" y="1945970"/>
                <a:chExt cx="710889" cy="522048"/>
              </a:xfrm>
            </p:grpSpPr>
            <p:sp>
              <p:nvSpPr>
                <p:cNvPr id="1118" name="Google Shape;1118;p38"/>
                <p:cNvSpPr/>
                <p:nvPr/>
              </p:nvSpPr>
              <p:spPr>
                <a:xfrm>
                  <a:off x="2170718" y="2031726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0"/>
                      </a:moveTo>
                      <a:cubicBezTo>
                        <a:pt x="240" y="36"/>
                        <a:pt x="378" y="64"/>
                        <a:pt x="515" y="95"/>
                      </a:cubicBezTo>
                      <a:cubicBezTo>
                        <a:pt x="918" y="185"/>
                        <a:pt x="1320" y="275"/>
                        <a:pt x="1723" y="364"/>
                      </a:cubicBezTo>
                      <a:cubicBezTo>
                        <a:pt x="2241" y="475"/>
                        <a:pt x="2765" y="464"/>
                        <a:pt x="3289" y="426"/>
                      </a:cubicBezTo>
                      <a:cubicBezTo>
                        <a:pt x="3624" y="401"/>
                        <a:pt x="3942" y="309"/>
                        <a:pt x="4223" y="106"/>
                      </a:cubicBezTo>
                      <a:cubicBezTo>
                        <a:pt x="4273" y="70"/>
                        <a:pt x="4329" y="43"/>
                        <a:pt x="4389" y="9"/>
                      </a:cubicBezTo>
                      <a:cubicBezTo>
                        <a:pt x="4502" y="160"/>
                        <a:pt x="4492" y="324"/>
                        <a:pt x="4484" y="475"/>
                      </a:cubicBezTo>
                      <a:cubicBezTo>
                        <a:pt x="4457" y="1014"/>
                        <a:pt x="4446" y="1557"/>
                        <a:pt x="4286" y="2078"/>
                      </a:cubicBezTo>
                      <a:cubicBezTo>
                        <a:pt x="4221" y="2288"/>
                        <a:pt x="4143" y="2499"/>
                        <a:pt x="4045" y="2697"/>
                      </a:cubicBezTo>
                      <a:cubicBezTo>
                        <a:pt x="3923" y="2945"/>
                        <a:pt x="3723" y="3112"/>
                        <a:pt x="3449" y="3209"/>
                      </a:cubicBezTo>
                      <a:cubicBezTo>
                        <a:pt x="3068" y="3344"/>
                        <a:pt x="2684" y="3403"/>
                        <a:pt x="2282" y="3370"/>
                      </a:cubicBezTo>
                      <a:cubicBezTo>
                        <a:pt x="1817" y="3333"/>
                        <a:pt x="1376" y="3209"/>
                        <a:pt x="943" y="3050"/>
                      </a:cubicBezTo>
                      <a:cubicBezTo>
                        <a:pt x="681" y="2952"/>
                        <a:pt x="481" y="2770"/>
                        <a:pt x="354" y="2521"/>
                      </a:cubicBezTo>
                      <a:cubicBezTo>
                        <a:pt x="275" y="2366"/>
                        <a:pt x="208" y="2202"/>
                        <a:pt x="164" y="2037"/>
                      </a:cubicBezTo>
                      <a:cubicBezTo>
                        <a:pt x="41" y="1583"/>
                        <a:pt x="0" y="586"/>
                        <a:pt x="73" y="0"/>
                      </a:cubicBezTo>
                      <a:close/>
                      <a:moveTo>
                        <a:pt x="715" y="1511"/>
                      </a:moveTo>
                      <a:cubicBezTo>
                        <a:pt x="680" y="1499"/>
                        <a:pt x="630" y="1465"/>
                        <a:pt x="604" y="1477"/>
                      </a:cubicBezTo>
                      <a:cubicBezTo>
                        <a:pt x="495" y="1526"/>
                        <a:pt x="441" y="1630"/>
                        <a:pt x="462" y="1736"/>
                      </a:cubicBezTo>
                      <a:cubicBezTo>
                        <a:pt x="466" y="1757"/>
                        <a:pt x="501" y="1788"/>
                        <a:pt x="524" y="1789"/>
                      </a:cubicBezTo>
                      <a:cubicBezTo>
                        <a:pt x="642" y="1794"/>
                        <a:pt x="666" y="1695"/>
                        <a:pt x="705" y="1614"/>
                      </a:cubicBezTo>
                      <a:cubicBezTo>
                        <a:pt x="716" y="1590"/>
                        <a:pt x="711" y="1556"/>
                        <a:pt x="715" y="1511"/>
                      </a:cubicBezTo>
                      <a:close/>
                      <a:moveTo>
                        <a:pt x="722" y="2009"/>
                      </a:moveTo>
                      <a:cubicBezTo>
                        <a:pt x="637" y="2038"/>
                        <a:pt x="599" y="2079"/>
                        <a:pt x="593" y="2168"/>
                      </a:cubicBezTo>
                      <a:cubicBezTo>
                        <a:pt x="590" y="2193"/>
                        <a:pt x="613" y="2229"/>
                        <a:pt x="634" y="2242"/>
                      </a:cubicBezTo>
                      <a:cubicBezTo>
                        <a:pt x="654" y="2254"/>
                        <a:pt x="701" y="2252"/>
                        <a:pt x="713" y="2236"/>
                      </a:cubicBezTo>
                      <a:cubicBezTo>
                        <a:pt x="751" y="2191"/>
                        <a:pt x="784" y="2140"/>
                        <a:pt x="805" y="2087"/>
                      </a:cubicBezTo>
                      <a:cubicBezTo>
                        <a:pt x="813" y="2069"/>
                        <a:pt x="785" y="2035"/>
                        <a:pt x="769" y="2012"/>
                      </a:cubicBezTo>
                      <a:cubicBezTo>
                        <a:pt x="763" y="2003"/>
                        <a:pt x="742" y="2009"/>
                        <a:pt x="722" y="2009"/>
                      </a:cubicBezTo>
                      <a:close/>
                      <a:moveTo>
                        <a:pt x="984" y="2550"/>
                      </a:moveTo>
                      <a:cubicBezTo>
                        <a:pt x="974" y="2539"/>
                        <a:pt x="966" y="2522"/>
                        <a:pt x="954" y="2519"/>
                      </a:cubicBezTo>
                      <a:cubicBezTo>
                        <a:pt x="875" y="2496"/>
                        <a:pt x="774" y="2592"/>
                        <a:pt x="789" y="2679"/>
                      </a:cubicBezTo>
                      <a:cubicBezTo>
                        <a:pt x="793" y="2702"/>
                        <a:pt x="825" y="2732"/>
                        <a:pt x="845" y="2733"/>
                      </a:cubicBezTo>
                      <a:cubicBezTo>
                        <a:pt x="932" y="2735"/>
                        <a:pt x="1007" y="2632"/>
                        <a:pt x="984" y="2550"/>
                      </a:cubicBezTo>
                      <a:close/>
                      <a:moveTo>
                        <a:pt x="1279" y="2810"/>
                      </a:moveTo>
                      <a:cubicBezTo>
                        <a:pt x="1255" y="2801"/>
                        <a:pt x="1222" y="2776"/>
                        <a:pt x="1207" y="2785"/>
                      </a:cubicBezTo>
                      <a:cubicBezTo>
                        <a:pt x="1187" y="2796"/>
                        <a:pt x="1181" y="2831"/>
                        <a:pt x="1169" y="2856"/>
                      </a:cubicBezTo>
                      <a:cubicBezTo>
                        <a:pt x="1196" y="2866"/>
                        <a:pt x="1227" y="2888"/>
                        <a:pt x="1247" y="2882"/>
                      </a:cubicBezTo>
                      <a:cubicBezTo>
                        <a:pt x="1264" y="2876"/>
                        <a:pt x="1269" y="2835"/>
                        <a:pt x="1279" y="28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19" name="Google Shape;1119;p38"/>
                <p:cNvSpPr/>
                <p:nvPr/>
              </p:nvSpPr>
              <p:spPr>
                <a:xfrm>
                  <a:off x="2054607" y="2300613"/>
                  <a:ext cx="679237" cy="16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71" extrusionOk="0">
                      <a:moveTo>
                        <a:pt x="1219" y="21"/>
                      </a:moveTo>
                      <a:cubicBezTo>
                        <a:pt x="1263" y="44"/>
                        <a:pt x="1283" y="48"/>
                        <a:pt x="1290" y="60"/>
                      </a:cubicBezTo>
                      <a:cubicBezTo>
                        <a:pt x="1597" y="483"/>
                        <a:pt x="2039" y="681"/>
                        <a:pt x="2530" y="792"/>
                      </a:cubicBezTo>
                      <a:cubicBezTo>
                        <a:pt x="2761" y="844"/>
                        <a:pt x="2995" y="895"/>
                        <a:pt x="3228" y="940"/>
                      </a:cubicBezTo>
                      <a:cubicBezTo>
                        <a:pt x="3794" y="1047"/>
                        <a:pt x="4331" y="930"/>
                        <a:pt x="4853" y="714"/>
                      </a:cubicBezTo>
                      <a:cubicBezTo>
                        <a:pt x="5019" y="645"/>
                        <a:pt x="5153" y="541"/>
                        <a:pt x="5263" y="400"/>
                      </a:cubicBezTo>
                      <a:cubicBezTo>
                        <a:pt x="5350" y="290"/>
                        <a:pt x="5438" y="177"/>
                        <a:pt x="5526" y="65"/>
                      </a:cubicBezTo>
                      <a:cubicBezTo>
                        <a:pt x="5876" y="0"/>
                        <a:pt x="6195" y="86"/>
                        <a:pt x="6505" y="212"/>
                      </a:cubicBezTo>
                      <a:cubicBezTo>
                        <a:pt x="6738" y="306"/>
                        <a:pt x="6779" y="509"/>
                        <a:pt x="6621" y="711"/>
                      </a:cubicBezTo>
                      <a:cubicBezTo>
                        <a:pt x="6431" y="956"/>
                        <a:pt x="6178" y="1121"/>
                        <a:pt x="5898" y="1237"/>
                      </a:cubicBezTo>
                      <a:cubicBezTo>
                        <a:pt x="5560" y="1379"/>
                        <a:pt x="5208" y="1474"/>
                        <a:pt x="4845" y="1527"/>
                      </a:cubicBezTo>
                      <a:cubicBezTo>
                        <a:pt x="3865" y="1670"/>
                        <a:pt x="2884" y="1657"/>
                        <a:pt x="1906" y="1520"/>
                      </a:cubicBezTo>
                      <a:cubicBezTo>
                        <a:pt x="1559" y="1472"/>
                        <a:pt x="1223" y="1374"/>
                        <a:pt x="900" y="1240"/>
                      </a:cubicBezTo>
                      <a:cubicBezTo>
                        <a:pt x="619" y="1124"/>
                        <a:pt x="366" y="960"/>
                        <a:pt x="174" y="719"/>
                      </a:cubicBezTo>
                      <a:cubicBezTo>
                        <a:pt x="1" y="502"/>
                        <a:pt x="56" y="296"/>
                        <a:pt x="320" y="194"/>
                      </a:cubicBezTo>
                      <a:cubicBezTo>
                        <a:pt x="619" y="77"/>
                        <a:pt x="931" y="25"/>
                        <a:pt x="1219" y="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20" name="Google Shape;1120;p38"/>
                <p:cNvSpPr/>
                <p:nvPr/>
              </p:nvSpPr>
              <p:spPr>
                <a:xfrm>
                  <a:off x="2181938" y="1945970"/>
                  <a:ext cx="4196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1" y="760"/>
                      </a:moveTo>
                      <a:cubicBezTo>
                        <a:pt x="3635" y="540"/>
                        <a:pt x="3325" y="505"/>
                        <a:pt x="3004" y="496"/>
                      </a:cubicBezTo>
                      <a:cubicBezTo>
                        <a:pt x="2671" y="489"/>
                        <a:pt x="2339" y="459"/>
                        <a:pt x="2006" y="443"/>
                      </a:cubicBezTo>
                      <a:cubicBezTo>
                        <a:pt x="1477" y="415"/>
                        <a:pt x="959" y="472"/>
                        <a:pt x="453" y="624"/>
                      </a:cubicBezTo>
                      <a:cubicBezTo>
                        <a:pt x="318" y="665"/>
                        <a:pt x="205" y="655"/>
                        <a:pt x="98" y="568"/>
                      </a:cubicBezTo>
                      <a:cubicBezTo>
                        <a:pt x="1" y="490"/>
                        <a:pt x="6" y="346"/>
                        <a:pt x="117" y="290"/>
                      </a:cubicBezTo>
                      <a:cubicBezTo>
                        <a:pt x="215" y="241"/>
                        <a:pt x="319" y="199"/>
                        <a:pt x="426" y="179"/>
                      </a:cubicBezTo>
                      <a:cubicBezTo>
                        <a:pt x="1179" y="45"/>
                        <a:pt x="1938" y="0"/>
                        <a:pt x="2701" y="89"/>
                      </a:cubicBezTo>
                      <a:cubicBezTo>
                        <a:pt x="3047" y="128"/>
                        <a:pt x="3394" y="167"/>
                        <a:pt x="3739" y="218"/>
                      </a:cubicBezTo>
                      <a:cubicBezTo>
                        <a:pt x="3847" y="233"/>
                        <a:pt x="3952" y="278"/>
                        <a:pt x="4052" y="321"/>
                      </a:cubicBezTo>
                      <a:cubicBezTo>
                        <a:pt x="4169" y="373"/>
                        <a:pt x="4189" y="484"/>
                        <a:pt x="4106" y="598"/>
                      </a:cubicBezTo>
                      <a:cubicBezTo>
                        <a:pt x="4068" y="647"/>
                        <a:pt x="4014" y="684"/>
                        <a:pt x="3931" y="76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21" name="Google Shape;1121;p38"/>
                <p:cNvSpPr/>
                <p:nvPr/>
              </p:nvSpPr>
              <p:spPr>
                <a:xfrm>
                  <a:off x="2621835" y="2054467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1" y="442"/>
                      </a:moveTo>
                      <a:cubicBezTo>
                        <a:pt x="250" y="208"/>
                        <a:pt x="271" y="151"/>
                        <a:pt x="386" y="111"/>
                      </a:cubicBezTo>
                      <a:cubicBezTo>
                        <a:pt x="699" y="1"/>
                        <a:pt x="951" y="48"/>
                        <a:pt x="1128" y="248"/>
                      </a:cubicBezTo>
                      <a:cubicBezTo>
                        <a:pt x="1382" y="539"/>
                        <a:pt x="1434" y="816"/>
                        <a:pt x="1267" y="1118"/>
                      </a:cubicBezTo>
                      <a:cubicBezTo>
                        <a:pt x="1190" y="1255"/>
                        <a:pt x="1093" y="1384"/>
                        <a:pt x="985" y="1498"/>
                      </a:cubicBezTo>
                      <a:cubicBezTo>
                        <a:pt x="766" y="1728"/>
                        <a:pt x="502" y="1905"/>
                        <a:pt x="220" y="2052"/>
                      </a:cubicBezTo>
                      <a:cubicBezTo>
                        <a:pt x="181" y="2073"/>
                        <a:pt x="130" y="2067"/>
                        <a:pt x="88" y="2074"/>
                      </a:cubicBezTo>
                      <a:cubicBezTo>
                        <a:pt x="0" y="1958"/>
                        <a:pt x="38" y="1853"/>
                        <a:pt x="118" y="1770"/>
                      </a:cubicBezTo>
                      <a:cubicBezTo>
                        <a:pt x="181" y="1702"/>
                        <a:pt x="271" y="1659"/>
                        <a:pt x="347" y="1602"/>
                      </a:cubicBezTo>
                      <a:cubicBezTo>
                        <a:pt x="526" y="1467"/>
                        <a:pt x="674" y="1303"/>
                        <a:pt x="772" y="1099"/>
                      </a:cubicBezTo>
                      <a:cubicBezTo>
                        <a:pt x="827" y="983"/>
                        <a:pt x="857" y="860"/>
                        <a:pt x="833" y="730"/>
                      </a:cubicBezTo>
                      <a:cubicBezTo>
                        <a:pt x="808" y="595"/>
                        <a:pt x="720" y="493"/>
                        <a:pt x="590" y="471"/>
                      </a:cubicBezTo>
                      <a:cubicBezTo>
                        <a:pt x="481" y="456"/>
                        <a:pt x="374" y="452"/>
                        <a:pt x="271" y="44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22" name="Google Shape;1122;p38"/>
                <p:cNvSpPr/>
                <p:nvPr/>
              </p:nvSpPr>
              <p:spPr>
                <a:xfrm>
                  <a:off x="2642072" y="2187107"/>
                  <a:ext cx="17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1" extrusionOk="0">
                      <a:moveTo>
                        <a:pt x="7" y="1"/>
                      </a:moveTo>
                      <a:lnTo>
                        <a:pt x="1" y="20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A4E6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23" name="Google Shape;1123;p38"/>
                <p:cNvSpPr/>
                <p:nvPr/>
              </p:nvSpPr>
              <p:spPr>
                <a:xfrm>
                  <a:off x="2214898" y="2178392"/>
                  <a:ext cx="27650" cy="3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3" extrusionOk="0">
                      <a:moveTo>
                        <a:pt x="274" y="47"/>
                      </a:moveTo>
                      <a:cubicBezTo>
                        <a:pt x="270" y="92"/>
                        <a:pt x="275" y="126"/>
                        <a:pt x="264" y="151"/>
                      </a:cubicBezTo>
                      <a:cubicBezTo>
                        <a:pt x="225" y="231"/>
                        <a:pt x="201" y="332"/>
                        <a:pt x="83" y="327"/>
                      </a:cubicBezTo>
                      <a:cubicBezTo>
                        <a:pt x="60" y="325"/>
                        <a:pt x="25" y="294"/>
                        <a:pt x="21" y="273"/>
                      </a:cubicBezTo>
                      <a:cubicBezTo>
                        <a:pt x="0" y="166"/>
                        <a:pt x="54" y="63"/>
                        <a:pt x="163" y="15"/>
                      </a:cubicBezTo>
                      <a:cubicBezTo>
                        <a:pt x="189" y="1"/>
                        <a:pt x="239" y="34"/>
                        <a:pt x="274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24" name="Google Shape;1124;p38"/>
                <p:cNvSpPr/>
                <p:nvPr/>
              </p:nvSpPr>
              <p:spPr>
                <a:xfrm>
                  <a:off x="2229825" y="2232289"/>
                  <a:ext cx="224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1" extrusionOk="0">
                      <a:moveTo>
                        <a:pt x="132" y="7"/>
                      </a:moveTo>
                      <a:cubicBezTo>
                        <a:pt x="152" y="7"/>
                        <a:pt x="173" y="1"/>
                        <a:pt x="179" y="9"/>
                      </a:cubicBezTo>
                      <a:cubicBezTo>
                        <a:pt x="195" y="32"/>
                        <a:pt x="224" y="67"/>
                        <a:pt x="215" y="84"/>
                      </a:cubicBezTo>
                      <a:cubicBezTo>
                        <a:pt x="194" y="138"/>
                        <a:pt x="161" y="189"/>
                        <a:pt x="123" y="232"/>
                      </a:cubicBezTo>
                      <a:cubicBezTo>
                        <a:pt x="111" y="247"/>
                        <a:pt x="64" y="251"/>
                        <a:pt x="44" y="239"/>
                      </a:cubicBezTo>
                      <a:cubicBezTo>
                        <a:pt x="23" y="226"/>
                        <a:pt x="0" y="189"/>
                        <a:pt x="3" y="165"/>
                      </a:cubicBezTo>
                      <a:cubicBezTo>
                        <a:pt x="9" y="77"/>
                        <a:pt x="47" y="36"/>
                        <a:pt x="132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25" name="Google Shape;1125;p38"/>
                <p:cNvSpPr/>
                <p:nvPr/>
              </p:nvSpPr>
              <p:spPr>
                <a:xfrm>
                  <a:off x="2248158" y="2281779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1" y="54"/>
                      </a:moveTo>
                      <a:cubicBezTo>
                        <a:pt x="234" y="136"/>
                        <a:pt x="158" y="239"/>
                        <a:pt x="72" y="237"/>
                      </a:cubicBezTo>
                      <a:cubicBezTo>
                        <a:pt x="52" y="235"/>
                        <a:pt x="19" y="205"/>
                        <a:pt x="16" y="183"/>
                      </a:cubicBezTo>
                      <a:cubicBezTo>
                        <a:pt x="1" y="96"/>
                        <a:pt x="102" y="0"/>
                        <a:pt x="181" y="23"/>
                      </a:cubicBezTo>
                      <a:cubicBezTo>
                        <a:pt x="194" y="26"/>
                        <a:pt x="201" y="43"/>
                        <a:pt x="211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26" name="Google Shape;1126;p38"/>
                <p:cNvSpPr/>
                <p:nvPr/>
              </p:nvSpPr>
              <p:spPr>
                <a:xfrm>
                  <a:off x="2287730" y="2309830"/>
                  <a:ext cx="112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111" y="34"/>
                      </a:moveTo>
                      <a:cubicBezTo>
                        <a:pt x="101" y="60"/>
                        <a:pt x="96" y="101"/>
                        <a:pt x="79" y="106"/>
                      </a:cubicBezTo>
                      <a:cubicBezTo>
                        <a:pt x="59" y="112"/>
                        <a:pt x="28" y="90"/>
                        <a:pt x="1" y="80"/>
                      </a:cubicBezTo>
                      <a:cubicBezTo>
                        <a:pt x="13" y="55"/>
                        <a:pt x="20" y="20"/>
                        <a:pt x="39" y="9"/>
                      </a:cubicBezTo>
                      <a:cubicBezTo>
                        <a:pt x="55" y="0"/>
                        <a:pt x="87" y="24"/>
                        <a:pt x="111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127" name="Google Shape;1127;p38"/>
            <p:cNvGrpSpPr/>
            <p:nvPr/>
          </p:nvGrpSpPr>
          <p:grpSpPr>
            <a:xfrm>
              <a:off x="2815686" y="1922227"/>
              <a:ext cx="759884" cy="567033"/>
              <a:chOff x="2815686" y="1922227"/>
              <a:chExt cx="759884" cy="567033"/>
            </a:xfrm>
          </p:grpSpPr>
          <p:sp>
            <p:nvSpPr>
              <p:cNvPr id="1128" name="Google Shape;1128;p38"/>
              <p:cNvSpPr/>
              <p:nvPr/>
            </p:nvSpPr>
            <p:spPr>
              <a:xfrm>
                <a:off x="2815686" y="1922227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6" y="3541"/>
                    </a:moveTo>
                    <a:cubicBezTo>
                      <a:pt x="1369" y="3440"/>
                      <a:pt x="1374" y="3359"/>
                      <a:pt x="1354" y="3286"/>
                    </a:cubicBezTo>
                    <a:cubicBezTo>
                      <a:pt x="1241" y="2853"/>
                      <a:pt x="1200" y="2413"/>
                      <a:pt x="1200" y="1966"/>
                    </a:cubicBezTo>
                    <a:cubicBezTo>
                      <a:pt x="1200" y="1713"/>
                      <a:pt x="1194" y="1459"/>
                      <a:pt x="1201" y="1206"/>
                    </a:cubicBezTo>
                    <a:cubicBezTo>
                      <a:pt x="1205" y="1048"/>
                      <a:pt x="1228" y="891"/>
                      <a:pt x="1241" y="732"/>
                    </a:cubicBezTo>
                    <a:cubicBezTo>
                      <a:pt x="1264" y="477"/>
                      <a:pt x="1424" y="338"/>
                      <a:pt x="1651" y="263"/>
                    </a:cubicBezTo>
                    <a:cubicBezTo>
                      <a:pt x="1740" y="234"/>
                      <a:pt x="1836" y="216"/>
                      <a:pt x="1930" y="200"/>
                    </a:cubicBezTo>
                    <a:cubicBezTo>
                      <a:pt x="2812" y="58"/>
                      <a:pt x="3696" y="1"/>
                      <a:pt x="4584" y="115"/>
                    </a:cubicBezTo>
                    <a:cubicBezTo>
                      <a:pt x="4852" y="150"/>
                      <a:pt x="5119" y="183"/>
                      <a:pt x="5385" y="225"/>
                    </a:cubicBezTo>
                    <a:cubicBezTo>
                      <a:pt x="5791" y="288"/>
                      <a:pt x="6035" y="529"/>
                      <a:pt x="6123" y="929"/>
                    </a:cubicBezTo>
                    <a:cubicBezTo>
                      <a:pt x="6139" y="1004"/>
                      <a:pt x="6161" y="1080"/>
                      <a:pt x="6175" y="1136"/>
                    </a:cubicBezTo>
                    <a:cubicBezTo>
                      <a:pt x="6304" y="1232"/>
                      <a:pt x="6409" y="1156"/>
                      <a:pt x="6513" y="1143"/>
                    </a:cubicBezTo>
                    <a:cubicBezTo>
                      <a:pt x="6844" y="1104"/>
                      <a:pt x="7105" y="1219"/>
                      <a:pt x="7298" y="1485"/>
                    </a:cubicBezTo>
                    <a:cubicBezTo>
                      <a:pt x="7363" y="1575"/>
                      <a:pt x="7426" y="1669"/>
                      <a:pt x="7473" y="1769"/>
                    </a:cubicBezTo>
                    <a:cubicBezTo>
                      <a:pt x="7575" y="1978"/>
                      <a:pt x="7585" y="2193"/>
                      <a:pt x="7496" y="2412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2"/>
                      <a:pt x="6645" y="3408"/>
                      <a:pt x="6501" y="3520"/>
                    </a:cubicBezTo>
                    <a:cubicBezTo>
                      <a:pt x="6517" y="3638"/>
                      <a:pt x="6609" y="3634"/>
                      <a:pt x="6674" y="3664"/>
                    </a:cubicBezTo>
                    <a:cubicBezTo>
                      <a:pt x="6789" y="3714"/>
                      <a:pt x="6917" y="3746"/>
                      <a:pt x="7023" y="3811"/>
                    </a:cubicBezTo>
                    <a:cubicBezTo>
                      <a:pt x="7255" y="3954"/>
                      <a:pt x="7328" y="4225"/>
                      <a:pt x="7213" y="4477"/>
                    </a:cubicBezTo>
                    <a:cubicBezTo>
                      <a:pt x="7133" y="4655"/>
                      <a:pt x="7001" y="4792"/>
                      <a:pt x="6850" y="4912"/>
                    </a:cubicBezTo>
                    <a:cubicBezTo>
                      <a:pt x="6458" y="5227"/>
                      <a:pt x="6009" y="5424"/>
                      <a:pt x="5516" y="5501"/>
                    </a:cubicBezTo>
                    <a:cubicBezTo>
                      <a:pt x="5126" y="5565"/>
                      <a:pt x="4730" y="5596"/>
                      <a:pt x="4333" y="5619"/>
                    </a:cubicBezTo>
                    <a:cubicBezTo>
                      <a:pt x="3938" y="5644"/>
                      <a:pt x="3540" y="5660"/>
                      <a:pt x="3144" y="5649"/>
                    </a:cubicBezTo>
                    <a:cubicBezTo>
                      <a:pt x="2461" y="5628"/>
                      <a:pt x="1783" y="5560"/>
                      <a:pt x="1141" y="5299"/>
                    </a:cubicBezTo>
                    <a:cubicBezTo>
                      <a:pt x="875" y="5189"/>
                      <a:pt x="624" y="5049"/>
                      <a:pt x="418" y="4849"/>
                    </a:cubicBezTo>
                    <a:cubicBezTo>
                      <a:pt x="307" y="4739"/>
                      <a:pt x="203" y="4613"/>
                      <a:pt x="129" y="4476"/>
                    </a:cubicBezTo>
                    <a:cubicBezTo>
                      <a:pt x="0" y="4233"/>
                      <a:pt x="85" y="3959"/>
                      <a:pt x="315" y="3810"/>
                    </a:cubicBezTo>
                    <a:cubicBezTo>
                      <a:pt x="520" y="3677"/>
                      <a:pt x="753" y="3633"/>
                      <a:pt x="990" y="3597"/>
                    </a:cubicBezTo>
                    <a:cubicBezTo>
                      <a:pt x="1113" y="3578"/>
                      <a:pt x="1236" y="3561"/>
                      <a:pt x="1376" y="3541"/>
                    </a:cubicBezTo>
                    <a:close/>
                    <a:moveTo>
                      <a:pt x="6144" y="2645"/>
                    </a:moveTo>
                    <a:cubicBezTo>
                      <a:pt x="6336" y="2641"/>
                      <a:pt x="6394" y="2478"/>
                      <a:pt x="6480" y="2355"/>
                    </a:cubicBezTo>
                    <a:cubicBezTo>
                      <a:pt x="6542" y="2264"/>
                      <a:pt x="6572" y="2155"/>
                      <a:pt x="6506" y="2048"/>
                    </a:cubicBezTo>
                    <a:cubicBezTo>
                      <a:pt x="6492" y="2026"/>
                      <a:pt x="6453" y="2000"/>
                      <a:pt x="6431" y="2003"/>
                    </a:cubicBezTo>
                    <a:cubicBezTo>
                      <a:pt x="6344" y="2022"/>
                      <a:pt x="6261" y="2051"/>
                      <a:pt x="6179" y="2076"/>
                    </a:cubicBezTo>
                    <a:cubicBezTo>
                      <a:pt x="6137" y="2281"/>
                      <a:pt x="6126" y="2467"/>
                      <a:pt x="6154" y="2654"/>
                    </a:cubicBezTo>
                    <a:lnTo>
                      <a:pt x="6139" y="2665"/>
                    </a:lnTo>
                    <a:close/>
                    <a:moveTo>
                      <a:pt x="1506" y="1093"/>
                    </a:moveTo>
                    <a:cubicBezTo>
                      <a:pt x="1432" y="1679"/>
                      <a:pt x="1473" y="2676"/>
                      <a:pt x="1596" y="3130"/>
                    </a:cubicBezTo>
                    <a:cubicBezTo>
                      <a:pt x="1641" y="3296"/>
                      <a:pt x="1709" y="3460"/>
                      <a:pt x="1788" y="3614"/>
                    </a:cubicBezTo>
                    <a:cubicBezTo>
                      <a:pt x="1913" y="3863"/>
                      <a:pt x="2113" y="4043"/>
                      <a:pt x="2377" y="4143"/>
                    </a:cubicBezTo>
                    <a:cubicBezTo>
                      <a:pt x="2809" y="4303"/>
                      <a:pt x="3251" y="4427"/>
                      <a:pt x="3714" y="4463"/>
                    </a:cubicBezTo>
                    <a:cubicBezTo>
                      <a:pt x="4118" y="4496"/>
                      <a:pt x="4501" y="4437"/>
                      <a:pt x="4883" y="4302"/>
                    </a:cubicBezTo>
                    <a:cubicBezTo>
                      <a:pt x="5156" y="4205"/>
                      <a:pt x="5354" y="4040"/>
                      <a:pt x="5478" y="3790"/>
                    </a:cubicBezTo>
                    <a:cubicBezTo>
                      <a:pt x="5575" y="3591"/>
                      <a:pt x="5653" y="3381"/>
                      <a:pt x="5719" y="3171"/>
                    </a:cubicBezTo>
                    <a:cubicBezTo>
                      <a:pt x="5878" y="2650"/>
                      <a:pt x="5888" y="2107"/>
                      <a:pt x="5917" y="1568"/>
                    </a:cubicBezTo>
                    <a:cubicBezTo>
                      <a:pt x="5924" y="1417"/>
                      <a:pt x="5937" y="1252"/>
                      <a:pt x="5821" y="1102"/>
                    </a:cubicBezTo>
                    <a:cubicBezTo>
                      <a:pt x="5763" y="1136"/>
                      <a:pt x="5704" y="1162"/>
                      <a:pt x="5656" y="1199"/>
                    </a:cubicBezTo>
                    <a:cubicBezTo>
                      <a:pt x="5377" y="1402"/>
                      <a:pt x="5059" y="1494"/>
                      <a:pt x="4721" y="1519"/>
                    </a:cubicBezTo>
                    <a:cubicBezTo>
                      <a:pt x="4198" y="1557"/>
                      <a:pt x="3673" y="1568"/>
                      <a:pt x="3156" y="1457"/>
                    </a:cubicBezTo>
                    <a:cubicBezTo>
                      <a:pt x="2752" y="1370"/>
                      <a:pt x="2351" y="1278"/>
                      <a:pt x="1948" y="1188"/>
                    </a:cubicBezTo>
                    <a:cubicBezTo>
                      <a:pt x="1810" y="1157"/>
                      <a:pt x="1671" y="1129"/>
                      <a:pt x="1506" y="1093"/>
                    </a:cubicBezTo>
                    <a:close/>
                    <a:moveTo>
                      <a:pt x="1493" y="3798"/>
                    </a:moveTo>
                    <a:cubicBezTo>
                      <a:pt x="1204" y="3803"/>
                      <a:pt x="893" y="3854"/>
                      <a:pt x="596" y="3970"/>
                    </a:cubicBezTo>
                    <a:cubicBezTo>
                      <a:pt x="331" y="4072"/>
                      <a:pt x="276" y="4278"/>
                      <a:pt x="449" y="4494"/>
                    </a:cubicBezTo>
                    <a:cubicBezTo>
                      <a:pt x="642" y="4736"/>
                      <a:pt x="894" y="4901"/>
                      <a:pt x="1176" y="5015"/>
                    </a:cubicBezTo>
                    <a:cubicBezTo>
                      <a:pt x="1498" y="5149"/>
                      <a:pt x="1835" y="5248"/>
                      <a:pt x="2181" y="5296"/>
                    </a:cubicBezTo>
                    <a:cubicBezTo>
                      <a:pt x="3160" y="5433"/>
                      <a:pt x="4141" y="5445"/>
                      <a:pt x="5120" y="5302"/>
                    </a:cubicBezTo>
                    <a:cubicBezTo>
                      <a:pt x="5482" y="5250"/>
                      <a:pt x="5835" y="5152"/>
                      <a:pt x="6173" y="5013"/>
                    </a:cubicBezTo>
                    <a:cubicBezTo>
                      <a:pt x="6453" y="4897"/>
                      <a:pt x="6706" y="4732"/>
                      <a:pt x="6896" y="4487"/>
                    </a:cubicBezTo>
                    <a:cubicBezTo>
                      <a:pt x="7055" y="4284"/>
                      <a:pt x="7013" y="4082"/>
                      <a:pt x="6781" y="3987"/>
                    </a:cubicBezTo>
                    <a:cubicBezTo>
                      <a:pt x="6471" y="3862"/>
                      <a:pt x="6151" y="3777"/>
                      <a:pt x="5801" y="3840"/>
                    </a:cubicBezTo>
                    <a:cubicBezTo>
                      <a:pt x="5713" y="3954"/>
                      <a:pt x="5626" y="4065"/>
                      <a:pt x="5539" y="4176"/>
                    </a:cubicBezTo>
                    <a:cubicBezTo>
                      <a:pt x="5428" y="4316"/>
                      <a:pt x="5293" y="4422"/>
                      <a:pt x="5128" y="4489"/>
                    </a:cubicBezTo>
                    <a:cubicBezTo>
                      <a:pt x="4606" y="4706"/>
                      <a:pt x="4069" y="4821"/>
                      <a:pt x="3503" y="4715"/>
                    </a:cubicBezTo>
                    <a:cubicBezTo>
                      <a:pt x="3271" y="4672"/>
                      <a:pt x="3038" y="4621"/>
                      <a:pt x="2806" y="4568"/>
                    </a:cubicBezTo>
                    <a:cubicBezTo>
                      <a:pt x="2314" y="4457"/>
                      <a:pt x="1872" y="4259"/>
                      <a:pt x="1565" y="3835"/>
                    </a:cubicBezTo>
                    <a:cubicBezTo>
                      <a:pt x="1557" y="3825"/>
                      <a:pt x="1539" y="3821"/>
                      <a:pt x="1493" y="3798"/>
                    </a:cubicBezTo>
                    <a:close/>
                    <a:moveTo>
                      <a:pt x="5476" y="997"/>
                    </a:moveTo>
                    <a:cubicBezTo>
                      <a:pt x="5560" y="921"/>
                      <a:pt x="5614" y="884"/>
                      <a:pt x="5650" y="835"/>
                    </a:cubicBezTo>
                    <a:cubicBezTo>
                      <a:pt x="5733" y="721"/>
                      <a:pt x="5712" y="610"/>
                      <a:pt x="5596" y="558"/>
                    </a:cubicBezTo>
                    <a:cubicBezTo>
                      <a:pt x="5495" y="515"/>
                      <a:pt x="5390" y="470"/>
                      <a:pt x="5283" y="455"/>
                    </a:cubicBezTo>
                    <a:cubicBezTo>
                      <a:pt x="4937" y="405"/>
                      <a:pt x="4591" y="366"/>
                      <a:pt x="4244" y="325"/>
                    </a:cubicBezTo>
                    <a:cubicBezTo>
                      <a:pt x="3482" y="237"/>
                      <a:pt x="2724" y="282"/>
                      <a:pt x="1970" y="416"/>
                    </a:cubicBezTo>
                    <a:cubicBezTo>
                      <a:pt x="1864" y="436"/>
                      <a:pt x="1758" y="478"/>
                      <a:pt x="1661" y="527"/>
                    </a:cubicBezTo>
                    <a:cubicBezTo>
                      <a:pt x="1549" y="583"/>
                      <a:pt x="1545" y="727"/>
                      <a:pt x="1641" y="805"/>
                    </a:cubicBezTo>
                    <a:cubicBezTo>
                      <a:pt x="1750" y="892"/>
                      <a:pt x="1861" y="902"/>
                      <a:pt x="1997" y="861"/>
                    </a:cubicBezTo>
                    <a:cubicBezTo>
                      <a:pt x="2504" y="709"/>
                      <a:pt x="3023" y="652"/>
                      <a:pt x="3549" y="680"/>
                    </a:cubicBezTo>
                    <a:cubicBezTo>
                      <a:pt x="3882" y="696"/>
                      <a:pt x="4215" y="726"/>
                      <a:pt x="4547" y="733"/>
                    </a:cubicBezTo>
                    <a:cubicBezTo>
                      <a:pt x="4869" y="742"/>
                      <a:pt x="5179" y="778"/>
                      <a:pt x="5476" y="997"/>
                    </a:cubicBezTo>
                    <a:close/>
                    <a:moveTo>
                      <a:pt x="6208" y="1762"/>
                    </a:moveTo>
                    <a:cubicBezTo>
                      <a:pt x="6310" y="1771"/>
                      <a:pt x="6417" y="1775"/>
                      <a:pt x="6523" y="1792"/>
                    </a:cubicBezTo>
                    <a:cubicBezTo>
                      <a:pt x="6655" y="1815"/>
                      <a:pt x="6742" y="1917"/>
                      <a:pt x="6766" y="2051"/>
                    </a:cubicBezTo>
                    <a:cubicBezTo>
                      <a:pt x="6791" y="2181"/>
                      <a:pt x="6761" y="2304"/>
                      <a:pt x="6705" y="2420"/>
                    </a:cubicBezTo>
                    <a:cubicBezTo>
                      <a:pt x="6608" y="2622"/>
                      <a:pt x="6459" y="2788"/>
                      <a:pt x="6280" y="2923"/>
                    </a:cubicBezTo>
                    <a:cubicBezTo>
                      <a:pt x="6205" y="2980"/>
                      <a:pt x="6115" y="3023"/>
                      <a:pt x="6051" y="3091"/>
                    </a:cubicBezTo>
                    <a:cubicBezTo>
                      <a:pt x="5973" y="3174"/>
                      <a:pt x="5933" y="3279"/>
                      <a:pt x="6021" y="3395"/>
                    </a:cubicBezTo>
                    <a:cubicBezTo>
                      <a:pt x="6063" y="3389"/>
                      <a:pt x="6115" y="3393"/>
                      <a:pt x="6153" y="3373"/>
                    </a:cubicBezTo>
                    <a:cubicBezTo>
                      <a:pt x="6436" y="3226"/>
                      <a:pt x="6698" y="3049"/>
                      <a:pt x="6919" y="2819"/>
                    </a:cubicBezTo>
                    <a:cubicBezTo>
                      <a:pt x="7026" y="2706"/>
                      <a:pt x="7123" y="2576"/>
                      <a:pt x="7200" y="2440"/>
                    </a:cubicBezTo>
                    <a:cubicBezTo>
                      <a:pt x="7367" y="2139"/>
                      <a:pt x="7316" y="1860"/>
                      <a:pt x="7061" y="1570"/>
                    </a:cubicBezTo>
                    <a:cubicBezTo>
                      <a:pt x="6885" y="1369"/>
                      <a:pt x="6633" y="1322"/>
                      <a:pt x="6321" y="1432"/>
                    </a:cubicBezTo>
                    <a:cubicBezTo>
                      <a:pt x="6209" y="1472"/>
                      <a:pt x="6185" y="1528"/>
                      <a:pt x="6208" y="1762"/>
                    </a:cubicBezTo>
                    <a:close/>
                    <a:moveTo>
                      <a:pt x="5197" y="1079"/>
                    </a:moveTo>
                    <a:cubicBezTo>
                      <a:pt x="4505" y="903"/>
                      <a:pt x="3906" y="950"/>
                      <a:pt x="3313" y="929"/>
                    </a:cubicBezTo>
                    <a:cubicBezTo>
                      <a:pt x="3036" y="920"/>
                      <a:pt x="2747" y="890"/>
                      <a:pt x="2480" y="1013"/>
                    </a:cubicBezTo>
                    <a:cubicBezTo>
                      <a:pt x="2471" y="1016"/>
                      <a:pt x="2471" y="1041"/>
                      <a:pt x="2466" y="1056"/>
                    </a:cubicBezTo>
                    <a:cubicBezTo>
                      <a:pt x="2945" y="1193"/>
                      <a:pt x="4031" y="1299"/>
                      <a:pt x="4561" y="1249"/>
                    </a:cubicBezTo>
                    <a:cubicBezTo>
                      <a:pt x="4741" y="1233"/>
                      <a:pt x="4934" y="1245"/>
                      <a:pt x="5197" y="107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29" name="Google Shape;1129;p38"/>
              <p:cNvGrpSpPr/>
              <p:nvPr/>
            </p:nvGrpSpPr>
            <p:grpSpPr>
              <a:xfrm>
                <a:off x="2843236" y="1945970"/>
                <a:ext cx="710789" cy="522048"/>
                <a:chOff x="2843236" y="1945970"/>
                <a:chExt cx="710789" cy="522048"/>
              </a:xfrm>
            </p:grpSpPr>
            <p:sp>
              <p:nvSpPr>
                <p:cNvPr id="1130" name="Google Shape;1130;p38"/>
                <p:cNvSpPr/>
                <p:nvPr/>
              </p:nvSpPr>
              <p:spPr>
                <a:xfrm>
                  <a:off x="2959146" y="2031726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5"/>
                      </a:cubicBezTo>
                      <a:cubicBezTo>
                        <a:pt x="919" y="185"/>
                        <a:pt x="1320" y="275"/>
                        <a:pt x="1724" y="364"/>
                      </a:cubicBezTo>
                      <a:cubicBezTo>
                        <a:pt x="2241" y="475"/>
                        <a:pt x="2766" y="464"/>
                        <a:pt x="3289" y="426"/>
                      </a:cubicBezTo>
                      <a:cubicBezTo>
                        <a:pt x="3626" y="401"/>
                        <a:pt x="3944" y="309"/>
                        <a:pt x="4224" y="106"/>
                      </a:cubicBezTo>
                      <a:cubicBezTo>
                        <a:pt x="4274" y="70"/>
                        <a:pt x="4331" y="43"/>
                        <a:pt x="4389" y="9"/>
                      </a:cubicBezTo>
                      <a:cubicBezTo>
                        <a:pt x="4503" y="160"/>
                        <a:pt x="4492" y="324"/>
                        <a:pt x="4485" y="475"/>
                      </a:cubicBezTo>
                      <a:cubicBezTo>
                        <a:pt x="4459" y="1014"/>
                        <a:pt x="4446" y="1557"/>
                        <a:pt x="4287" y="2078"/>
                      </a:cubicBezTo>
                      <a:cubicBezTo>
                        <a:pt x="4221" y="2288"/>
                        <a:pt x="4143" y="2499"/>
                        <a:pt x="4046" y="2697"/>
                      </a:cubicBezTo>
                      <a:cubicBezTo>
                        <a:pt x="3923" y="2945"/>
                        <a:pt x="3724" y="3112"/>
                        <a:pt x="3451" y="3209"/>
                      </a:cubicBezTo>
                      <a:cubicBezTo>
                        <a:pt x="3068" y="3344"/>
                        <a:pt x="2685" y="3403"/>
                        <a:pt x="2282" y="3370"/>
                      </a:cubicBezTo>
                      <a:cubicBezTo>
                        <a:pt x="1818" y="3333"/>
                        <a:pt x="1377" y="3209"/>
                        <a:pt x="945" y="3050"/>
                      </a:cubicBezTo>
                      <a:cubicBezTo>
                        <a:pt x="681" y="2952"/>
                        <a:pt x="481" y="2770"/>
                        <a:pt x="356" y="2521"/>
                      </a:cubicBezTo>
                      <a:cubicBezTo>
                        <a:pt x="276" y="2366"/>
                        <a:pt x="209" y="2202"/>
                        <a:pt x="164" y="2037"/>
                      </a:cubicBezTo>
                      <a:cubicBezTo>
                        <a:pt x="41" y="1583"/>
                        <a:pt x="0" y="586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499"/>
                        <a:pt x="632" y="1465"/>
                        <a:pt x="604" y="1477"/>
                      </a:cubicBezTo>
                      <a:cubicBezTo>
                        <a:pt x="496" y="1526"/>
                        <a:pt x="442" y="1630"/>
                        <a:pt x="463" y="1736"/>
                      </a:cubicBezTo>
                      <a:cubicBezTo>
                        <a:pt x="466" y="1757"/>
                        <a:pt x="504" y="1788"/>
                        <a:pt x="525" y="1789"/>
                      </a:cubicBezTo>
                      <a:cubicBezTo>
                        <a:pt x="643" y="1794"/>
                        <a:pt x="668" y="1695"/>
                        <a:pt x="705" y="1614"/>
                      </a:cubicBezTo>
                      <a:cubicBezTo>
                        <a:pt x="719" y="1590"/>
                        <a:pt x="712" y="1556"/>
                        <a:pt x="716" y="1511"/>
                      </a:cubicBezTo>
                      <a:close/>
                      <a:moveTo>
                        <a:pt x="724" y="2009"/>
                      </a:moveTo>
                      <a:cubicBezTo>
                        <a:pt x="638" y="2038"/>
                        <a:pt x="599" y="2079"/>
                        <a:pt x="593" y="2168"/>
                      </a:cubicBezTo>
                      <a:cubicBezTo>
                        <a:pt x="592" y="2193"/>
                        <a:pt x="613" y="2229"/>
                        <a:pt x="635" y="2242"/>
                      </a:cubicBezTo>
                      <a:cubicBezTo>
                        <a:pt x="654" y="2254"/>
                        <a:pt x="701" y="2252"/>
                        <a:pt x="715" y="2236"/>
                      </a:cubicBezTo>
                      <a:cubicBezTo>
                        <a:pt x="751" y="2191"/>
                        <a:pt x="785" y="2140"/>
                        <a:pt x="807" y="2087"/>
                      </a:cubicBezTo>
                      <a:cubicBezTo>
                        <a:pt x="814" y="2069"/>
                        <a:pt x="786" y="2035"/>
                        <a:pt x="770" y="2012"/>
                      </a:cubicBezTo>
                      <a:cubicBezTo>
                        <a:pt x="765" y="2003"/>
                        <a:pt x="742" y="2009"/>
                        <a:pt x="724" y="2009"/>
                      </a:cubicBezTo>
                      <a:close/>
                      <a:moveTo>
                        <a:pt x="987" y="2550"/>
                      </a:moveTo>
                      <a:cubicBezTo>
                        <a:pt x="977" y="2539"/>
                        <a:pt x="967" y="2522"/>
                        <a:pt x="956" y="2519"/>
                      </a:cubicBezTo>
                      <a:cubicBezTo>
                        <a:pt x="877" y="2496"/>
                        <a:pt x="776" y="2592"/>
                        <a:pt x="791" y="2679"/>
                      </a:cubicBezTo>
                      <a:cubicBezTo>
                        <a:pt x="795" y="2702"/>
                        <a:pt x="827" y="2732"/>
                        <a:pt x="848" y="2733"/>
                      </a:cubicBezTo>
                      <a:cubicBezTo>
                        <a:pt x="934" y="2735"/>
                        <a:pt x="1008" y="2632"/>
                        <a:pt x="987" y="2550"/>
                      </a:cubicBezTo>
                      <a:close/>
                      <a:moveTo>
                        <a:pt x="1279" y="2810"/>
                      </a:moveTo>
                      <a:cubicBezTo>
                        <a:pt x="1256" y="2801"/>
                        <a:pt x="1223" y="2776"/>
                        <a:pt x="1208" y="2785"/>
                      </a:cubicBezTo>
                      <a:cubicBezTo>
                        <a:pt x="1187" y="2796"/>
                        <a:pt x="1181" y="2831"/>
                        <a:pt x="1170" y="2856"/>
                      </a:cubicBezTo>
                      <a:cubicBezTo>
                        <a:pt x="1196" y="2866"/>
                        <a:pt x="1226" y="2888"/>
                        <a:pt x="1247" y="2882"/>
                      </a:cubicBezTo>
                      <a:cubicBezTo>
                        <a:pt x="1264" y="2876"/>
                        <a:pt x="1269" y="2835"/>
                        <a:pt x="1279" y="28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1" name="Google Shape;1131;p38"/>
                <p:cNvSpPr/>
                <p:nvPr/>
              </p:nvSpPr>
              <p:spPr>
                <a:xfrm>
                  <a:off x="2843236" y="2300613"/>
                  <a:ext cx="679137" cy="16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" h="1671" extrusionOk="0">
                      <a:moveTo>
                        <a:pt x="1218" y="21"/>
                      </a:moveTo>
                      <a:cubicBezTo>
                        <a:pt x="1263" y="44"/>
                        <a:pt x="1282" y="48"/>
                        <a:pt x="1289" y="60"/>
                      </a:cubicBezTo>
                      <a:cubicBezTo>
                        <a:pt x="1596" y="483"/>
                        <a:pt x="2037" y="681"/>
                        <a:pt x="2529" y="792"/>
                      </a:cubicBezTo>
                      <a:cubicBezTo>
                        <a:pt x="2761" y="844"/>
                        <a:pt x="2993" y="895"/>
                        <a:pt x="3227" y="940"/>
                      </a:cubicBezTo>
                      <a:cubicBezTo>
                        <a:pt x="3794" y="1047"/>
                        <a:pt x="4329" y="930"/>
                        <a:pt x="4851" y="714"/>
                      </a:cubicBezTo>
                      <a:cubicBezTo>
                        <a:pt x="5018" y="645"/>
                        <a:pt x="5152" y="541"/>
                        <a:pt x="5263" y="400"/>
                      </a:cubicBezTo>
                      <a:cubicBezTo>
                        <a:pt x="5349" y="290"/>
                        <a:pt x="5437" y="177"/>
                        <a:pt x="5525" y="65"/>
                      </a:cubicBezTo>
                      <a:cubicBezTo>
                        <a:pt x="5874" y="0"/>
                        <a:pt x="6195" y="86"/>
                        <a:pt x="6504" y="212"/>
                      </a:cubicBezTo>
                      <a:cubicBezTo>
                        <a:pt x="6737" y="306"/>
                        <a:pt x="6779" y="509"/>
                        <a:pt x="6620" y="711"/>
                      </a:cubicBezTo>
                      <a:cubicBezTo>
                        <a:pt x="6430" y="956"/>
                        <a:pt x="6176" y="1121"/>
                        <a:pt x="5897" y="1237"/>
                      </a:cubicBezTo>
                      <a:cubicBezTo>
                        <a:pt x="5558" y="1379"/>
                        <a:pt x="5207" y="1474"/>
                        <a:pt x="4844" y="1527"/>
                      </a:cubicBezTo>
                      <a:cubicBezTo>
                        <a:pt x="3864" y="1670"/>
                        <a:pt x="2883" y="1657"/>
                        <a:pt x="1904" y="1520"/>
                      </a:cubicBezTo>
                      <a:cubicBezTo>
                        <a:pt x="1558" y="1472"/>
                        <a:pt x="1222" y="1374"/>
                        <a:pt x="900" y="1240"/>
                      </a:cubicBezTo>
                      <a:cubicBezTo>
                        <a:pt x="618" y="1124"/>
                        <a:pt x="365" y="960"/>
                        <a:pt x="173" y="719"/>
                      </a:cubicBezTo>
                      <a:cubicBezTo>
                        <a:pt x="0" y="502"/>
                        <a:pt x="56" y="296"/>
                        <a:pt x="318" y="194"/>
                      </a:cubicBezTo>
                      <a:cubicBezTo>
                        <a:pt x="619" y="77"/>
                        <a:pt x="930" y="25"/>
                        <a:pt x="1218" y="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2" name="Google Shape;1132;p38"/>
                <p:cNvSpPr/>
                <p:nvPr/>
              </p:nvSpPr>
              <p:spPr>
                <a:xfrm>
                  <a:off x="2970567" y="1945970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30" y="760"/>
                      </a:moveTo>
                      <a:cubicBezTo>
                        <a:pt x="3634" y="540"/>
                        <a:pt x="3323" y="505"/>
                        <a:pt x="3002" y="496"/>
                      </a:cubicBezTo>
                      <a:cubicBezTo>
                        <a:pt x="2670" y="489"/>
                        <a:pt x="2337" y="459"/>
                        <a:pt x="2004" y="443"/>
                      </a:cubicBezTo>
                      <a:cubicBezTo>
                        <a:pt x="1478" y="415"/>
                        <a:pt x="959" y="472"/>
                        <a:pt x="452" y="624"/>
                      </a:cubicBezTo>
                      <a:cubicBezTo>
                        <a:pt x="316" y="665"/>
                        <a:pt x="204" y="655"/>
                        <a:pt x="96" y="568"/>
                      </a:cubicBezTo>
                      <a:cubicBezTo>
                        <a:pt x="0" y="490"/>
                        <a:pt x="4" y="346"/>
                        <a:pt x="116" y="290"/>
                      </a:cubicBezTo>
                      <a:cubicBezTo>
                        <a:pt x="213" y="241"/>
                        <a:pt x="318" y="199"/>
                        <a:pt x="425" y="179"/>
                      </a:cubicBezTo>
                      <a:cubicBezTo>
                        <a:pt x="1179" y="45"/>
                        <a:pt x="1937" y="0"/>
                        <a:pt x="2699" y="89"/>
                      </a:cubicBezTo>
                      <a:cubicBezTo>
                        <a:pt x="3046" y="128"/>
                        <a:pt x="3392" y="167"/>
                        <a:pt x="3738" y="218"/>
                      </a:cubicBezTo>
                      <a:cubicBezTo>
                        <a:pt x="3845" y="233"/>
                        <a:pt x="3952" y="278"/>
                        <a:pt x="4051" y="321"/>
                      </a:cubicBezTo>
                      <a:cubicBezTo>
                        <a:pt x="4167" y="373"/>
                        <a:pt x="4188" y="484"/>
                        <a:pt x="4105" y="598"/>
                      </a:cubicBezTo>
                      <a:cubicBezTo>
                        <a:pt x="4068" y="647"/>
                        <a:pt x="4014" y="684"/>
                        <a:pt x="3930" y="76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3" name="Google Shape;1133;p38"/>
                <p:cNvSpPr/>
                <p:nvPr/>
              </p:nvSpPr>
              <p:spPr>
                <a:xfrm>
                  <a:off x="3410163" y="2054467"/>
                  <a:ext cx="1438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" h="2074" extrusionOk="0">
                      <a:moveTo>
                        <a:pt x="274" y="442"/>
                      </a:moveTo>
                      <a:cubicBezTo>
                        <a:pt x="251" y="208"/>
                        <a:pt x="274" y="151"/>
                        <a:pt x="388" y="111"/>
                      </a:cubicBezTo>
                      <a:cubicBezTo>
                        <a:pt x="700" y="1"/>
                        <a:pt x="952" y="48"/>
                        <a:pt x="1129" y="248"/>
                      </a:cubicBezTo>
                      <a:cubicBezTo>
                        <a:pt x="1384" y="539"/>
                        <a:pt x="1435" y="816"/>
                        <a:pt x="1267" y="1118"/>
                      </a:cubicBezTo>
                      <a:cubicBezTo>
                        <a:pt x="1191" y="1255"/>
                        <a:pt x="1093" y="1384"/>
                        <a:pt x="986" y="1498"/>
                      </a:cubicBezTo>
                      <a:cubicBezTo>
                        <a:pt x="766" y="1728"/>
                        <a:pt x="502" y="1905"/>
                        <a:pt x="220" y="2052"/>
                      </a:cubicBezTo>
                      <a:cubicBezTo>
                        <a:pt x="183" y="2073"/>
                        <a:pt x="131" y="2067"/>
                        <a:pt x="90" y="2074"/>
                      </a:cubicBezTo>
                      <a:cubicBezTo>
                        <a:pt x="1" y="1958"/>
                        <a:pt x="39" y="1853"/>
                        <a:pt x="118" y="1770"/>
                      </a:cubicBezTo>
                      <a:cubicBezTo>
                        <a:pt x="183" y="1702"/>
                        <a:pt x="272" y="1659"/>
                        <a:pt x="347" y="1602"/>
                      </a:cubicBezTo>
                      <a:cubicBezTo>
                        <a:pt x="526" y="1467"/>
                        <a:pt x="675" y="1303"/>
                        <a:pt x="772" y="1099"/>
                      </a:cubicBezTo>
                      <a:cubicBezTo>
                        <a:pt x="827" y="983"/>
                        <a:pt x="858" y="860"/>
                        <a:pt x="833" y="730"/>
                      </a:cubicBezTo>
                      <a:cubicBezTo>
                        <a:pt x="809" y="595"/>
                        <a:pt x="721" y="493"/>
                        <a:pt x="591" y="471"/>
                      </a:cubicBezTo>
                      <a:cubicBezTo>
                        <a:pt x="483" y="456"/>
                        <a:pt x="376" y="452"/>
                        <a:pt x="274" y="44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4" name="Google Shape;1134;p38"/>
                <p:cNvSpPr/>
                <p:nvPr/>
              </p:nvSpPr>
              <p:spPr>
                <a:xfrm>
                  <a:off x="3430600" y="2187107"/>
                  <a:ext cx="17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1" extrusionOk="0">
                      <a:moveTo>
                        <a:pt x="6" y="1"/>
                      </a:moveTo>
                      <a:lnTo>
                        <a:pt x="0" y="20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A4E6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5" name="Google Shape;1135;p38"/>
                <p:cNvSpPr/>
                <p:nvPr/>
              </p:nvSpPr>
              <p:spPr>
                <a:xfrm>
                  <a:off x="3003326" y="2178392"/>
                  <a:ext cx="27650" cy="3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3" extrusionOk="0">
                      <a:moveTo>
                        <a:pt x="275" y="47"/>
                      </a:moveTo>
                      <a:cubicBezTo>
                        <a:pt x="271" y="92"/>
                        <a:pt x="276" y="126"/>
                        <a:pt x="264" y="151"/>
                      </a:cubicBezTo>
                      <a:cubicBezTo>
                        <a:pt x="226" y="231"/>
                        <a:pt x="202" y="332"/>
                        <a:pt x="84" y="327"/>
                      </a:cubicBezTo>
                      <a:cubicBezTo>
                        <a:pt x="61" y="325"/>
                        <a:pt x="25" y="294"/>
                        <a:pt x="21" y="273"/>
                      </a:cubicBezTo>
                      <a:cubicBezTo>
                        <a:pt x="0" y="166"/>
                        <a:pt x="55" y="63"/>
                        <a:pt x="163" y="15"/>
                      </a:cubicBezTo>
                      <a:cubicBezTo>
                        <a:pt x="191" y="1"/>
                        <a:pt x="239" y="34"/>
                        <a:pt x="275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6" name="Google Shape;1136;p38"/>
                <p:cNvSpPr/>
                <p:nvPr/>
              </p:nvSpPr>
              <p:spPr>
                <a:xfrm>
                  <a:off x="3018353" y="2232289"/>
                  <a:ext cx="223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1" extrusionOk="0">
                      <a:moveTo>
                        <a:pt x="133" y="7"/>
                      </a:moveTo>
                      <a:cubicBezTo>
                        <a:pt x="151" y="7"/>
                        <a:pt x="174" y="1"/>
                        <a:pt x="179" y="9"/>
                      </a:cubicBezTo>
                      <a:cubicBezTo>
                        <a:pt x="195" y="32"/>
                        <a:pt x="223" y="67"/>
                        <a:pt x="216" y="84"/>
                      </a:cubicBezTo>
                      <a:cubicBezTo>
                        <a:pt x="194" y="138"/>
                        <a:pt x="160" y="189"/>
                        <a:pt x="124" y="232"/>
                      </a:cubicBezTo>
                      <a:cubicBezTo>
                        <a:pt x="110" y="247"/>
                        <a:pt x="63" y="251"/>
                        <a:pt x="44" y="239"/>
                      </a:cubicBezTo>
                      <a:cubicBezTo>
                        <a:pt x="22" y="226"/>
                        <a:pt x="1" y="189"/>
                        <a:pt x="2" y="165"/>
                      </a:cubicBezTo>
                      <a:cubicBezTo>
                        <a:pt x="8" y="77"/>
                        <a:pt x="47" y="36"/>
                        <a:pt x="133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7" name="Google Shape;1137;p38"/>
                <p:cNvSpPr/>
                <p:nvPr/>
              </p:nvSpPr>
              <p:spPr>
                <a:xfrm>
                  <a:off x="3036887" y="2281779"/>
                  <a:ext cx="233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40" extrusionOk="0">
                      <a:moveTo>
                        <a:pt x="211" y="54"/>
                      </a:moveTo>
                      <a:cubicBezTo>
                        <a:pt x="232" y="136"/>
                        <a:pt x="158" y="239"/>
                        <a:pt x="72" y="237"/>
                      </a:cubicBezTo>
                      <a:cubicBezTo>
                        <a:pt x="51" y="235"/>
                        <a:pt x="17" y="205"/>
                        <a:pt x="15" y="183"/>
                      </a:cubicBezTo>
                      <a:cubicBezTo>
                        <a:pt x="0" y="96"/>
                        <a:pt x="100" y="0"/>
                        <a:pt x="180" y="23"/>
                      </a:cubicBezTo>
                      <a:cubicBezTo>
                        <a:pt x="191" y="26"/>
                        <a:pt x="200" y="43"/>
                        <a:pt x="211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8" name="Google Shape;1138;p38"/>
                <p:cNvSpPr/>
                <p:nvPr/>
              </p:nvSpPr>
              <p:spPr>
                <a:xfrm>
                  <a:off x="3076459" y="2309830"/>
                  <a:ext cx="109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12" extrusionOk="0">
                      <a:moveTo>
                        <a:pt x="108" y="34"/>
                      </a:moveTo>
                      <a:cubicBezTo>
                        <a:pt x="98" y="60"/>
                        <a:pt x="93" y="101"/>
                        <a:pt x="77" y="106"/>
                      </a:cubicBezTo>
                      <a:cubicBezTo>
                        <a:pt x="56" y="112"/>
                        <a:pt x="26" y="90"/>
                        <a:pt x="0" y="80"/>
                      </a:cubicBezTo>
                      <a:cubicBezTo>
                        <a:pt x="11" y="55"/>
                        <a:pt x="19" y="20"/>
                        <a:pt x="39" y="9"/>
                      </a:cubicBezTo>
                      <a:cubicBezTo>
                        <a:pt x="52" y="0"/>
                        <a:pt x="85" y="24"/>
                        <a:pt x="108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139" name="Google Shape;1139;p38"/>
            <p:cNvGrpSpPr/>
            <p:nvPr/>
          </p:nvGrpSpPr>
          <p:grpSpPr>
            <a:xfrm>
              <a:off x="3600729" y="1922227"/>
              <a:ext cx="759984" cy="567033"/>
              <a:chOff x="3600729" y="1922227"/>
              <a:chExt cx="759984" cy="567033"/>
            </a:xfrm>
          </p:grpSpPr>
          <p:sp>
            <p:nvSpPr>
              <p:cNvPr id="1140" name="Google Shape;1140;p38"/>
              <p:cNvSpPr/>
              <p:nvPr/>
            </p:nvSpPr>
            <p:spPr>
              <a:xfrm>
                <a:off x="3600729" y="1922227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1"/>
                    </a:moveTo>
                    <a:cubicBezTo>
                      <a:pt x="1369" y="3440"/>
                      <a:pt x="1374" y="3359"/>
                      <a:pt x="1354" y="3286"/>
                    </a:cubicBezTo>
                    <a:cubicBezTo>
                      <a:pt x="1241" y="2853"/>
                      <a:pt x="1200" y="2413"/>
                      <a:pt x="1200" y="1966"/>
                    </a:cubicBezTo>
                    <a:cubicBezTo>
                      <a:pt x="1200" y="1713"/>
                      <a:pt x="1193" y="1459"/>
                      <a:pt x="1201" y="1206"/>
                    </a:cubicBezTo>
                    <a:cubicBezTo>
                      <a:pt x="1205" y="1048"/>
                      <a:pt x="1228" y="891"/>
                      <a:pt x="1240" y="732"/>
                    </a:cubicBezTo>
                    <a:cubicBezTo>
                      <a:pt x="1264" y="477"/>
                      <a:pt x="1424" y="338"/>
                      <a:pt x="1652" y="263"/>
                    </a:cubicBezTo>
                    <a:cubicBezTo>
                      <a:pt x="1741" y="234"/>
                      <a:pt x="1836" y="216"/>
                      <a:pt x="1930" y="200"/>
                    </a:cubicBezTo>
                    <a:cubicBezTo>
                      <a:pt x="2811" y="58"/>
                      <a:pt x="3695" y="1"/>
                      <a:pt x="4584" y="115"/>
                    </a:cubicBezTo>
                    <a:cubicBezTo>
                      <a:pt x="4851" y="150"/>
                      <a:pt x="5118" y="183"/>
                      <a:pt x="5384" y="225"/>
                    </a:cubicBezTo>
                    <a:cubicBezTo>
                      <a:pt x="5791" y="288"/>
                      <a:pt x="6034" y="529"/>
                      <a:pt x="6123" y="929"/>
                    </a:cubicBezTo>
                    <a:cubicBezTo>
                      <a:pt x="6139" y="1004"/>
                      <a:pt x="6161" y="1080"/>
                      <a:pt x="6175" y="1136"/>
                    </a:cubicBezTo>
                    <a:cubicBezTo>
                      <a:pt x="6304" y="1232"/>
                      <a:pt x="6409" y="1156"/>
                      <a:pt x="6513" y="1143"/>
                    </a:cubicBezTo>
                    <a:cubicBezTo>
                      <a:pt x="6844" y="1104"/>
                      <a:pt x="7105" y="1219"/>
                      <a:pt x="7298" y="1485"/>
                    </a:cubicBezTo>
                    <a:cubicBezTo>
                      <a:pt x="7363" y="1575"/>
                      <a:pt x="7426" y="1669"/>
                      <a:pt x="7474" y="1769"/>
                    </a:cubicBezTo>
                    <a:cubicBezTo>
                      <a:pt x="7575" y="1978"/>
                      <a:pt x="7585" y="2193"/>
                      <a:pt x="7496" y="2412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2"/>
                      <a:pt x="6645" y="3408"/>
                      <a:pt x="6502" y="3520"/>
                    </a:cubicBezTo>
                    <a:cubicBezTo>
                      <a:pt x="6517" y="3638"/>
                      <a:pt x="6609" y="3634"/>
                      <a:pt x="6673" y="3664"/>
                    </a:cubicBezTo>
                    <a:cubicBezTo>
                      <a:pt x="6789" y="3714"/>
                      <a:pt x="6917" y="3746"/>
                      <a:pt x="7023" y="3811"/>
                    </a:cubicBezTo>
                    <a:cubicBezTo>
                      <a:pt x="7256" y="3954"/>
                      <a:pt x="7327" y="4225"/>
                      <a:pt x="7214" y="4477"/>
                    </a:cubicBezTo>
                    <a:cubicBezTo>
                      <a:pt x="7133" y="4655"/>
                      <a:pt x="7000" y="4792"/>
                      <a:pt x="6850" y="4912"/>
                    </a:cubicBezTo>
                    <a:cubicBezTo>
                      <a:pt x="6458" y="5227"/>
                      <a:pt x="6008" y="5424"/>
                      <a:pt x="5516" y="5501"/>
                    </a:cubicBezTo>
                    <a:cubicBezTo>
                      <a:pt x="5126" y="5565"/>
                      <a:pt x="4728" y="5596"/>
                      <a:pt x="4333" y="5619"/>
                    </a:cubicBezTo>
                    <a:cubicBezTo>
                      <a:pt x="3939" y="5644"/>
                      <a:pt x="3540" y="5660"/>
                      <a:pt x="3143" y="5649"/>
                    </a:cubicBezTo>
                    <a:cubicBezTo>
                      <a:pt x="2461" y="5628"/>
                      <a:pt x="1783" y="5560"/>
                      <a:pt x="1141" y="5299"/>
                    </a:cubicBezTo>
                    <a:cubicBezTo>
                      <a:pt x="875" y="5189"/>
                      <a:pt x="624" y="5049"/>
                      <a:pt x="419" y="4849"/>
                    </a:cubicBezTo>
                    <a:cubicBezTo>
                      <a:pt x="307" y="4739"/>
                      <a:pt x="202" y="4613"/>
                      <a:pt x="129" y="4476"/>
                    </a:cubicBezTo>
                    <a:cubicBezTo>
                      <a:pt x="0" y="4233"/>
                      <a:pt x="83" y="3959"/>
                      <a:pt x="315" y="3810"/>
                    </a:cubicBezTo>
                    <a:cubicBezTo>
                      <a:pt x="520" y="3677"/>
                      <a:pt x="753" y="3633"/>
                      <a:pt x="991" y="3597"/>
                    </a:cubicBezTo>
                    <a:cubicBezTo>
                      <a:pt x="1115" y="3578"/>
                      <a:pt x="1237" y="3561"/>
                      <a:pt x="1376" y="3541"/>
                    </a:cubicBezTo>
                    <a:close/>
                    <a:moveTo>
                      <a:pt x="6146" y="2645"/>
                    </a:moveTo>
                    <a:cubicBezTo>
                      <a:pt x="6337" y="2641"/>
                      <a:pt x="6395" y="2478"/>
                      <a:pt x="6481" y="2355"/>
                    </a:cubicBezTo>
                    <a:cubicBezTo>
                      <a:pt x="6544" y="2264"/>
                      <a:pt x="6573" y="2155"/>
                      <a:pt x="6508" y="2048"/>
                    </a:cubicBezTo>
                    <a:cubicBezTo>
                      <a:pt x="6493" y="2026"/>
                      <a:pt x="6455" y="2000"/>
                      <a:pt x="6432" y="2003"/>
                    </a:cubicBezTo>
                    <a:cubicBezTo>
                      <a:pt x="6345" y="2022"/>
                      <a:pt x="6261" y="2051"/>
                      <a:pt x="6180" y="2076"/>
                    </a:cubicBezTo>
                    <a:cubicBezTo>
                      <a:pt x="6138" y="2281"/>
                      <a:pt x="6127" y="2467"/>
                      <a:pt x="6156" y="2654"/>
                    </a:cubicBezTo>
                    <a:lnTo>
                      <a:pt x="6140" y="2665"/>
                    </a:lnTo>
                    <a:close/>
                    <a:moveTo>
                      <a:pt x="1507" y="1093"/>
                    </a:moveTo>
                    <a:cubicBezTo>
                      <a:pt x="1434" y="1679"/>
                      <a:pt x="1475" y="2676"/>
                      <a:pt x="1597" y="3130"/>
                    </a:cubicBezTo>
                    <a:cubicBezTo>
                      <a:pt x="1642" y="3296"/>
                      <a:pt x="1710" y="3460"/>
                      <a:pt x="1789" y="3614"/>
                    </a:cubicBezTo>
                    <a:cubicBezTo>
                      <a:pt x="1915" y="3863"/>
                      <a:pt x="2114" y="4043"/>
                      <a:pt x="2378" y="4143"/>
                    </a:cubicBezTo>
                    <a:cubicBezTo>
                      <a:pt x="2810" y="4303"/>
                      <a:pt x="3252" y="4427"/>
                      <a:pt x="3715" y="4463"/>
                    </a:cubicBezTo>
                    <a:cubicBezTo>
                      <a:pt x="4120" y="4496"/>
                      <a:pt x="4502" y="4437"/>
                      <a:pt x="4883" y="4302"/>
                    </a:cubicBezTo>
                    <a:cubicBezTo>
                      <a:pt x="5157" y="4205"/>
                      <a:pt x="5356" y="4040"/>
                      <a:pt x="5479" y="3790"/>
                    </a:cubicBezTo>
                    <a:cubicBezTo>
                      <a:pt x="5577" y="3591"/>
                      <a:pt x="5654" y="3381"/>
                      <a:pt x="5720" y="3171"/>
                    </a:cubicBezTo>
                    <a:cubicBezTo>
                      <a:pt x="5879" y="2650"/>
                      <a:pt x="5890" y="2107"/>
                      <a:pt x="5918" y="1568"/>
                    </a:cubicBezTo>
                    <a:cubicBezTo>
                      <a:pt x="5926" y="1417"/>
                      <a:pt x="5937" y="1252"/>
                      <a:pt x="5822" y="1102"/>
                    </a:cubicBezTo>
                    <a:cubicBezTo>
                      <a:pt x="5763" y="1136"/>
                      <a:pt x="5706" y="1162"/>
                      <a:pt x="5657" y="1199"/>
                    </a:cubicBezTo>
                    <a:cubicBezTo>
                      <a:pt x="5378" y="1402"/>
                      <a:pt x="5059" y="1494"/>
                      <a:pt x="4722" y="1519"/>
                    </a:cubicBezTo>
                    <a:cubicBezTo>
                      <a:pt x="4199" y="1557"/>
                      <a:pt x="3675" y="1568"/>
                      <a:pt x="3157" y="1457"/>
                    </a:cubicBezTo>
                    <a:cubicBezTo>
                      <a:pt x="2754" y="1370"/>
                      <a:pt x="2353" y="1278"/>
                      <a:pt x="1949" y="1188"/>
                    </a:cubicBezTo>
                    <a:cubicBezTo>
                      <a:pt x="1811" y="1157"/>
                      <a:pt x="1672" y="1129"/>
                      <a:pt x="1507" y="1093"/>
                    </a:cubicBezTo>
                    <a:close/>
                    <a:moveTo>
                      <a:pt x="1494" y="3798"/>
                    </a:moveTo>
                    <a:cubicBezTo>
                      <a:pt x="1206" y="3803"/>
                      <a:pt x="895" y="3854"/>
                      <a:pt x="597" y="3970"/>
                    </a:cubicBezTo>
                    <a:cubicBezTo>
                      <a:pt x="332" y="4072"/>
                      <a:pt x="278" y="4278"/>
                      <a:pt x="449" y="4494"/>
                    </a:cubicBezTo>
                    <a:cubicBezTo>
                      <a:pt x="641" y="4736"/>
                      <a:pt x="895" y="4901"/>
                      <a:pt x="1176" y="5015"/>
                    </a:cubicBezTo>
                    <a:cubicBezTo>
                      <a:pt x="1499" y="5149"/>
                      <a:pt x="1836" y="5248"/>
                      <a:pt x="2181" y="5296"/>
                    </a:cubicBezTo>
                    <a:cubicBezTo>
                      <a:pt x="3160" y="5433"/>
                      <a:pt x="4140" y="5445"/>
                      <a:pt x="5120" y="5302"/>
                    </a:cubicBezTo>
                    <a:cubicBezTo>
                      <a:pt x="5481" y="5250"/>
                      <a:pt x="5835" y="5152"/>
                      <a:pt x="6172" y="5013"/>
                    </a:cubicBezTo>
                    <a:cubicBezTo>
                      <a:pt x="6452" y="4897"/>
                      <a:pt x="6706" y="4732"/>
                      <a:pt x="6897" y="4487"/>
                    </a:cubicBezTo>
                    <a:cubicBezTo>
                      <a:pt x="7055" y="4284"/>
                      <a:pt x="7013" y="4082"/>
                      <a:pt x="6780" y="3987"/>
                    </a:cubicBezTo>
                    <a:cubicBezTo>
                      <a:pt x="6471" y="3862"/>
                      <a:pt x="6151" y="3777"/>
                      <a:pt x="5802" y="3840"/>
                    </a:cubicBezTo>
                    <a:cubicBezTo>
                      <a:pt x="5714" y="3954"/>
                      <a:pt x="5625" y="4065"/>
                      <a:pt x="5539" y="4176"/>
                    </a:cubicBezTo>
                    <a:cubicBezTo>
                      <a:pt x="5428" y="4316"/>
                      <a:pt x="5292" y="4422"/>
                      <a:pt x="5127" y="4489"/>
                    </a:cubicBezTo>
                    <a:cubicBezTo>
                      <a:pt x="4606" y="4706"/>
                      <a:pt x="4068" y="4821"/>
                      <a:pt x="3504" y="4715"/>
                    </a:cubicBezTo>
                    <a:cubicBezTo>
                      <a:pt x="3270" y="4672"/>
                      <a:pt x="3038" y="4621"/>
                      <a:pt x="2805" y="4568"/>
                    </a:cubicBezTo>
                    <a:cubicBezTo>
                      <a:pt x="2314" y="4457"/>
                      <a:pt x="1873" y="4259"/>
                      <a:pt x="1566" y="3835"/>
                    </a:cubicBezTo>
                    <a:cubicBezTo>
                      <a:pt x="1559" y="3825"/>
                      <a:pt x="1539" y="3821"/>
                      <a:pt x="1494" y="3798"/>
                    </a:cubicBezTo>
                    <a:close/>
                    <a:moveTo>
                      <a:pt x="5477" y="997"/>
                    </a:moveTo>
                    <a:cubicBezTo>
                      <a:pt x="5561" y="921"/>
                      <a:pt x="5616" y="884"/>
                      <a:pt x="5650" y="835"/>
                    </a:cubicBezTo>
                    <a:cubicBezTo>
                      <a:pt x="5734" y="721"/>
                      <a:pt x="5714" y="610"/>
                      <a:pt x="5597" y="558"/>
                    </a:cubicBezTo>
                    <a:cubicBezTo>
                      <a:pt x="5496" y="515"/>
                      <a:pt x="5391" y="470"/>
                      <a:pt x="5284" y="455"/>
                    </a:cubicBezTo>
                    <a:cubicBezTo>
                      <a:pt x="4938" y="405"/>
                      <a:pt x="4592" y="366"/>
                      <a:pt x="4245" y="325"/>
                    </a:cubicBezTo>
                    <a:cubicBezTo>
                      <a:pt x="3483" y="237"/>
                      <a:pt x="2724" y="282"/>
                      <a:pt x="1971" y="416"/>
                    </a:cubicBezTo>
                    <a:cubicBezTo>
                      <a:pt x="1864" y="436"/>
                      <a:pt x="1759" y="478"/>
                      <a:pt x="1662" y="527"/>
                    </a:cubicBezTo>
                    <a:cubicBezTo>
                      <a:pt x="1550" y="583"/>
                      <a:pt x="1546" y="727"/>
                      <a:pt x="1642" y="805"/>
                    </a:cubicBezTo>
                    <a:cubicBezTo>
                      <a:pt x="1751" y="892"/>
                      <a:pt x="1862" y="902"/>
                      <a:pt x="1998" y="861"/>
                    </a:cubicBezTo>
                    <a:cubicBezTo>
                      <a:pt x="2504" y="709"/>
                      <a:pt x="3024" y="652"/>
                      <a:pt x="3551" y="680"/>
                    </a:cubicBezTo>
                    <a:cubicBezTo>
                      <a:pt x="3883" y="696"/>
                      <a:pt x="4216" y="726"/>
                      <a:pt x="4548" y="733"/>
                    </a:cubicBezTo>
                    <a:cubicBezTo>
                      <a:pt x="4871" y="742"/>
                      <a:pt x="5181" y="778"/>
                      <a:pt x="5477" y="997"/>
                    </a:cubicBezTo>
                    <a:close/>
                    <a:moveTo>
                      <a:pt x="6209" y="1762"/>
                    </a:moveTo>
                    <a:cubicBezTo>
                      <a:pt x="6311" y="1771"/>
                      <a:pt x="6419" y="1775"/>
                      <a:pt x="6524" y="1792"/>
                    </a:cubicBezTo>
                    <a:cubicBezTo>
                      <a:pt x="6656" y="1815"/>
                      <a:pt x="6743" y="1917"/>
                      <a:pt x="6768" y="2051"/>
                    </a:cubicBezTo>
                    <a:cubicBezTo>
                      <a:pt x="6792" y="2181"/>
                      <a:pt x="6762" y="2304"/>
                      <a:pt x="6706" y="2420"/>
                    </a:cubicBezTo>
                    <a:cubicBezTo>
                      <a:pt x="6609" y="2622"/>
                      <a:pt x="6461" y="2788"/>
                      <a:pt x="6282" y="2923"/>
                    </a:cubicBezTo>
                    <a:cubicBezTo>
                      <a:pt x="6206" y="2980"/>
                      <a:pt x="6117" y="3023"/>
                      <a:pt x="6052" y="3091"/>
                    </a:cubicBezTo>
                    <a:cubicBezTo>
                      <a:pt x="5975" y="3174"/>
                      <a:pt x="5935" y="3279"/>
                      <a:pt x="6023" y="3395"/>
                    </a:cubicBezTo>
                    <a:cubicBezTo>
                      <a:pt x="6066" y="3389"/>
                      <a:pt x="6118" y="3393"/>
                      <a:pt x="6155" y="3373"/>
                    </a:cubicBezTo>
                    <a:cubicBezTo>
                      <a:pt x="6437" y="3226"/>
                      <a:pt x="6699" y="3049"/>
                      <a:pt x="6920" y="2819"/>
                    </a:cubicBezTo>
                    <a:cubicBezTo>
                      <a:pt x="7028" y="2706"/>
                      <a:pt x="7125" y="2576"/>
                      <a:pt x="7201" y="2440"/>
                    </a:cubicBezTo>
                    <a:cubicBezTo>
                      <a:pt x="7368" y="2139"/>
                      <a:pt x="7317" y="1860"/>
                      <a:pt x="7063" y="1570"/>
                    </a:cubicBezTo>
                    <a:cubicBezTo>
                      <a:pt x="6886" y="1369"/>
                      <a:pt x="6635" y="1322"/>
                      <a:pt x="6322" y="1432"/>
                    </a:cubicBezTo>
                    <a:cubicBezTo>
                      <a:pt x="6209" y="1472"/>
                      <a:pt x="6186" y="1528"/>
                      <a:pt x="6209" y="1762"/>
                    </a:cubicBezTo>
                    <a:close/>
                    <a:moveTo>
                      <a:pt x="5197" y="1079"/>
                    </a:moveTo>
                    <a:cubicBezTo>
                      <a:pt x="4505" y="903"/>
                      <a:pt x="3905" y="950"/>
                      <a:pt x="3313" y="929"/>
                    </a:cubicBezTo>
                    <a:cubicBezTo>
                      <a:pt x="3034" y="920"/>
                      <a:pt x="2748" y="890"/>
                      <a:pt x="2480" y="1013"/>
                    </a:cubicBezTo>
                    <a:cubicBezTo>
                      <a:pt x="2471" y="1016"/>
                      <a:pt x="2471" y="1041"/>
                      <a:pt x="2466" y="1056"/>
                    </a:cubicBezTo>
                    <a:cubicBezTo>
                      <a:pt x="2945" y="1193"/>
                      <a:pt x="4032" y="1299"/>
                      <a:pt x="4562" y="1249"/>
                    </a:cubicBezTo>
                    <a:cubicBezTo>
                      <a:pt x="4742" y="1233"/>
                      <a:pt x="4935" y="1245"/>
                      <a:pt x="5197" y="1079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41" name="Google Shape;1141;p38"/>
              <p:cNvGrpSpPr/>
              <p:nvPr/>
            </p:nvGrpSpPr>
            <p:grpSpPr>
              <a:xfrm>
                <a:off x="3628379" y="1945970"/>
                <a:ext cx="710889" cy="522048"/>
                <a:chOff x="3628379" y="1945970"/>
                <a:chExt cx="710889" cy="522048"/>
              </a:xfrm>
            </p:grpSpPr>
            <p:sp>
              <p:nvSpPr>
                <p:cNvPr id="1142" name="Google Shape;1142;p38"/>
                <p:cNvSpPr/>
                <p:nvPr/>
              </p:nvSpPr>
              <p:spPr>
                <a:xfrm>
                  <a:off x="3744289" y="2031726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5"/>
                      </a:cubicBezTo>
                      <a:cubicBezTo>
                        <a:pt x="920" y="185"/>
                        <a:pt x="1321" y="275"/>
                        <a:pt x="1724" y="364"/>
                      </a:cubicBezTo>
                      <a:cubicBezTo>
                        <a:pt x="2242" y="475"/>
                        <a:pt x="2766" y="464"/>
                        <a:pt x="3289" y="426"/>
                      </a:cubicBezTo>
                      <a:cubicBezTo>
                        <a:pt x="3626" y="401"/>
                        <a:pt x="3944" y="309"/>
                        <a:pt x="4224" y="106"/>
                      </a:cubicBezTo>
                      <a:cubicBezTo>
                        <a:pt x="4275" y="70"/>
                        <a:pt x="4331" y="43"/>
                        <a:pt x="4389" y="9"/>
                      </a:cubicBezTo>
                      <a:cubicBezTo>
                        <a:pt x="4503" y="160"/>
                        <a:pt x="4493" y="324"/>
                        <a:pt x="4485" y="475"/>
                      </a:cubicBezTo>
                      <a:cubicBezTo>
                        <a:pt x="4459" y="1014"/>
                        <a:pt x="4446" y="1557"/>
                        <a:pt x="4287" y="2078"/>
                      </a:cubicBezTo>
                      <a:cubicBezTo>
                        <a:pt x="4221" y="2288"/>
                        <a:pt x="4144" y="2499"/>
                        <a:pt x="4046" y="2697"/>
                      </a:cubicBezTo>
                      <a:cubicBezTo>
                        <a:pt x="3924" y="2945"/>
                        <a:pt x="3724" y="3112"/>
                        <a:pt x="3451" y="3209"/>
                      </a:cubicBezTo>
                      <a:cubicBezTo>
                        <a:pt x="3069" y="3344"/>
                        <a:pt x="2686" y="3403"/>
                        <a:pt x="2282" y="3370"/>
                      </a:cubicBezTo>
                      <a:cubicBezTo>
                        <a:pt x="1819" y="3333"/>
                        <a:pt x="1377" y="3209"/>
                        <a:pt x="945" y="3050"/>
                      </a:cubicBezTo>
                      <a:cubicBezTo>
                        <a:pt x="681" y="2952"/>
                        <a:pt x="482" y="2770"/>
                        <a:pt x="356" y="2521"/>
                      </a:cubicBezTo>
                      <a:cubicBezTo>
                        <a:pt x="276" y="2366"/>
                        <a:pt x="209" y="2202"/>
                        <a:pt x="164" y="2037"/>
                      </a:cubicBezTo>
                      <a:cubicBezTo>
                        <a:pt x="42" y="1583"/>
                        <a:pt x="1" y="586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499"/>
                        <a:pt x="632" y="1465"/>
                        <a:pt x="604" y="1477"/>
                      </a:cubicBezTo>
                      <a:cubicBezTo>
                        <a:pt x="496" y="1526"/>
                        <a:pt x="443" y="1630"/>
                        <a:pt x="463" y="1736"/>
                      </a:cubicBezTo>
                      <a:cubicBezTo>
                        <a:pt x="466" y="1757"/>
                        <a:pt x="502" y="1788"/>
                        <a:pt x="526" y="1789"/>
                      </a:cubicBezTo>
                      <a:cubicBezTo>
                        <a:pt x="643" y="1794"/>
                        <a:pt x="669" y="1695"/>
                        <a:pt x="706" y="1614"/>
                      </a:cubicBezTo>
                      <a:cubicBezTo>
                        <a:pt x="717" y="1590"/>
                        <a:pt x="712" y="1556"/>
                        <a:pt x="716" y="1511"/>
                      </a:cubicBezTo>
                      <a:close/>
                      <a:moveTo>
                        <a:pt x="724" y="2009"/>
                      </a:moveTo>
                      <a:cubicBezTo>
                        <a:pt x="638" y="2038"/>
                        <a:pt x="599" y="2079"/>
                        <a:pt x="593" y="2168"/>
                      </a:cubicBezTo>
                      <a:cubicBezTo>
                        <a:pt x="592" y="2193"/>
                        <a:pt x="614" y="2229"/>
                        <a:pt x="635" y="2242"/>
                      </a:cubicBezTo>
                      <a:cubicBezTo>
                        <a:pt x="655" y="2254"/>
                        <a:pt x="702" y="2252"/>
                        <a:pt x="715" y="2236"/>
                      </a:cubicBezTo>
                      <a:cubicBezTo>
                        <a:pt x="752" y="2191"/>
                        <a:pt x="786" y="2140"/>
                        <a:pt x="807" y="2087"/>
                      </a:cubicBezTo>
                      <a:cubicBezTo>
                        <a:pt x="813" y="2069"/>
                        <a:pt x="787" y="2035"/>
                        <a:pt x="770" y="2012"/>
                      </a:cubicBezTo>
                      <a:cubicBezTo>
                        <a:pt x="765" y="2003"/>
                        <a:pt x="743" y="2009"/>
                        <a:pt x="724" y="2009"/>
                      </a:cubicBezTo>
                      <a:close/>
                      <a:moveTo>
                        <a:pt x="986" y="2550"/>
                      </a:moveTo>
                      <a:cubicBezTo>
                        <a:pt x="976" y="2539"/>
                        <a:pt x="967" y="2522"/>
                        <a:pt x="955" y="2519"/>
                      </a:cubicBezTo>
                      <a:cubicBezTo>
                        <a:pt x="876" y="2496"/>
                        <a:pt x="775" y="2592"/>
                        <a:pt x="790" y="2679"/>
                      </a:cubicBezTo>
                      <a:cubicBezTo>
                        <a:pt x="794" y="2702"/>
                        <a:pt x="827" y="2732"/>
                        <a:pt x="847" y="2733"/>
                      </a:cubicBezTo>
                      <a:cubicBezTo>
                        <a:pt x="934" y="2735"/>
                        <a:pt x="1008" y="2632"/>
                        <a:pt x="986" y="2550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3" y="2776"/>
                        <a:pt x="1208" y="2785"/>
                      </a:cubicBezTo>
                      <a:cubicBezTo>
                        <a:pt x="1188" y="2796"/>
                        <a:pt x="1181" y="2831"/>
                        <a:pt x="1170" y="2856"/>
                      </a:cubicBezTo>
                      <a:cubicBezTo>
                        <a:pt x="1197" y="2866"/>
                        <a:pt x="1227" y="2888"/>
                        <a:pt x="1248" y="2882"/>
                      </a:cubicBezTo>
                      <a:cubicBezTo>
                        <a:pt x="1264" y="2876"/>
                        <a:pt x="1269" y="2835"/>
                        <a:pt x="1280" y="28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3" name="Google Shape;1143;p38"/>
                <p:cNvSpPr/>
                <p:nvPr/>
              </p:nvSpPr>
              <p:spPr>
                <a:xfrm>
                  <a:off x="3628379" y="2300613"/>
                  <a:ext cx="679237" cy="16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71" extrusionOk="0">
                      <a:moveTo>
                        <a:pt x="1218" y="21"/>
                      </a:moveTo>
                      <a:cubicBezTo>
                        <a:pt x="1263" y="44"/>
                        <a:pt x="1283" y="48"/>
                        <a:pt x="1290" y="60"/>
                      </a:cubicBezTo>
                      <a:cubicBezTo>
                        <a:pt x="1597" y="483"/>
                        <a:pt x="2038" y="681"/>
                        <a:pt x="2529" y="792"/>
                      </a:cubicBezTo>
                      <a:cubicBezTo>
                        <a:pt x="2761" y="844"/>
                        <a:pt x="2993" y="895"/>
                        <a:pt x="3228" y="940"/>
                      </a:cubicBezTo>
                      <a:cubicBezTo>
                        <a:pt x="3792" y="1047"/>
                        <a:pt x="4330" y="930"/>
                        <a:pt x="4851" y="714"/>
                      </a:cubicBezTo>
                      <a:cubicBezTo>
                        <a:pt x="5018" y="645"/>
                        <a:pt x="5152" y="541"/>
                        <a:pt x="5263" y="400"/>
                      </a:cubicBezTo>
                      <a:cubicBezTo>
                        <a:pt x="5349" y="290"/>
                        <a:pt x="5438" y="177"/>
                        <a:pt x="5526" y="65"/>
                      </a:cubicBezTo>
                      <a:cubicBezTo>
                        <a:pt x="5875" y="0"/>
                        <a:pt x="6195" y="86"/>
                        <a:pt x="6504" y="212"/>
                      </a:cubicBezTo>
                      <a:cubicBezTo>
                        <a:pt x="6737" y="306"/>
                        <a:pt x="6779" y="509"/>
                        <a:pt x="6621" y="711"/>
                      </a:cubicBezTo>
                      <a:cubicBezTo>
                        <a:pt x="6430" y="956"/>
                        <a:pt x="6176" y="1121"/>
                        <a:pt x="5896" y="1237"/>
                      </a:cubicBezTo>
                      <a:cubicBezTo>
                        <a:pt x="5558" y="1379"/>
                        <a:pt x="5208" y="1474"/>
                        <a:pt x="4844" y="1527"/>
                      </a:cubicBezTo>
                      <a:cubicBezTo>
                        <a:pt x="3864" y="1670"/>
                        <a:pt x="2884" y="1657"/>
                        <a:pt x="1905" y="1520"/>
                      </a:cubicBezTo>
                      <a:cubicBezTo>
                        <a:pt x="1559" y="1472"/>
                        <a:pt x="1222" y="1374"/>
                        <a:pt x="900" y="1240"/>
                      </a:cubicBezTo>
                      <a:cubicBezTo>
                        <a:pt x="619" y="1124"/>
                        <a:pt x="365" y="960"/>
                        <a:pt x="173" y="719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77"/>
                        <a:pt x="931" y="25"/>
                        <a:pt x="1218" y="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4" name="Google Shape;1144;p38"/>
                <p:cNvSpPr/>
                <p:nvPr/>
              </p:nvSpPr>
              <p:spPr>
                <a:xfrm>
                  <a:off x="3755810" y="1945970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0"/>
                      </a:moveTo>
                      <a:cubicBezTo>
                        <a:pt x="3634" y="540"/>
                        <a:pt x="3323" y="505"/>
                        <a:pt x="3001" y="496"/>
                      </a:cubicBezTo>
                      <a:cubicBezTo>
                        <a:pt x="2669" y="489"/>
                        <a:pt x="2336" y="459"/>
                        <a:pt x="2004" y="443"/>
                      </a:cubicBezTo>
                      <a:cubicBezTo>
                        <a:pt x="1477" y="415"/>
                        <a:pt x="958" y="472"/>
                        <a:pt x="452" y="624"/>
                      </a:cubicBezTo>
                      <a:cubicBezTo>
                        <a:pt x="315" y="665"/>
                        <a:pt x="203" y="655"/>
                        <a:pt x="95" y="568"/>
                      </a:cubicBezTo>
                      <a:cubicBezTo>
                        <a:pt x="0" y="490"/>
                        <a:pt x="3" y="346"/>
                        <a:pt x="115" y="290"/>
                      </a:cubicBezTo>
                      <a:cubicBezTo>
                        <a:pt x="212" y="241"/>
                        <a:pt x="316" y="199"/>
                        <a:pt x="425" y="179"/>
                      </a:cubicBezTo>
                      <a:cubicBezTo>
                        <a:pt x="1178" y="45"/>
                        <a:pt x="1936" y="0"/>
                        <a:pt x="2698" y="89"/>
                      </a:cubicBezTo>
                      <a:cubicBezTo>
                        <a:pt x="3045" y="128"/>
                        <a:pt x="3392" y="167"/>
                        <a:pt x="3737" y="218"/>
                      </a:cubicBezTo>
                      <a:cubicBezTo>
                        <a:pt x="3844" y="233"/>
                        <a:pt x="3951" y="278"/>
                        <a:pt x="4050" y="321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7"/>
                        <a:pt x="4012" y="684"/>
                        <a:pt x="3929" y="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5" name="Google Shape;1145;p38"/>
                <p:cNvSpPr/>
                <p:nvPr/>
              </p:nvSpPr>
              <p:spPr>
                <a:xfrm>
                  <a:off x="4195506" y="2054467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2"/>
                      </a:moveTo>
                      <a:cubicBezTo>
                        <a:pt x="249" y="208"/>
                        <a:pt x="272" y="151"/>
                        <a:pt x="387" y="111"/>
                      </a:cubicBezTo>
                      <a:cubicBezTo>
                        <a:pt x="699" y="1"/>
                        <a:pt x="950" y="48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8"/>
                      </a:cubicBezTo>
                      <a:cubicBezTo>
                        <a:pt x="765" y="1728"/>
                        <a:pt x="502" y="1905"/>
                        <a:pt x="221" y="2052"/>
                      </a:cubicBezTo>
                      <a:cubicBezTo>
                        <a:pt x="182" y="2073"/>
                        <a:pt x="131" y="2067"/>
                        <a:pt x="89" y="2074"/>
                      </a:cubicBezTo>
                      <a:cubicBezTo>
                        <a:pt x="1" y="1958"/>
                        <a:pt x="39" y="1853"/>
                        <a:pt x="118" y="1770"/>
                      </a:cubicBezTo>
                      <a:cubicBezTo>
                        <a:pt x="182" y="1702"/>
                        <a:pt x="272" y="1659"/>
                        <a:pt x="347" y="1602"/>
                      </a:cubicBezTo>
                      <a:cubicBezTo>
                        <a:pt x="526" y="1467"/>
                        <a:pt x="674" y="1303"/>
                        <a:pt x="771" y="1099"/>
                      </a:cubicBezTo>
                      <a:cubicBezTo>
                        <a:pt x="827" y="983"/>
                        <a:pt x="857" y="860"/>
                        <a:pt x="833" y="730"/>
                      </a:cubicBezTo>
                      <a:cubicBezTo>
                        <a:pt x="809" y="595"/>
                        <a:pt x="720" y="493"/>
                        <a:pt x="590" y="471"/>
                      </a:cubicBezTo>
                      <a:cubicBezTo>
                        <a:pt x="482" y="456"/>
                        <a:pt x="374" y="452"/>
                        <a:pt x="272" y="4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6" name="Google Shape;1146;p38"/>
                <p:cNvSpPr/>
                <p:nvPr/>
              </p:nvSpPr>
              <p:spPr>
                <a:xfrm>
                  <a:off x="3847776" y="2011389"/>
                  <a:ext cx="273699" cy="4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2" h="410" extrusionOk="0">
                      <a:moveTo>
                        <a:pt x="2731" y="189"/>
                      </a:moveTo>
                      <a:cubicBezTo>
                        <a:pt x="2469" y="355"/>
                        <a:pt x="2276" y="343"/>
                        <a:pt x="2096" y="359"/>
                      </a:cubicBezTo>
                      <a:cubicBezTo>
                        <a:pt x="1566" y="409"/>
                        <a:pt x="479" y="303"/>
                        <a:pt x="0" y="166"/>
                      </a:cubicBezTo>
                      <a:cubicBezTo>
                        <a:pt x="5" y="150"/>
                        <a:pt x="4" y="126"/>
                        <a:pt x="14" y="123"/>
                      </a:cubicBezTo>
                      <a:cubicBezTo>
                        <a:pt x="282" y="1"/>
                        <a:pt x="568" y="31"/>
                        <a:pt x="847" y="39"/>
                      </a:cubicBezTo>
                      <a:cubicBezTo>
                        <a:pt x="1441" y="61"/>
                        <a:pt x="2039" y="15"/>
                        <a:pt x="2731" y="18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7" name="Google Shape;1147;p38"/>
                <p:cNvSpPr/>
                <p:nvPr/>
              </p:nvSpPr>
              <p:spPr>
                <a:xfrm>
                  <a:off x="4215743" y="2187107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7" y="1"/>
                      </a:moveTo>
                      <a:lnTo>
                        <a:pt x="0" y="20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8" name="Google Shape;1148;p38"/>
                <p:cNvSpPr/>
                <p:nvPr/>
              </p:nvSpPr>
              <p:spPr>
                <a:xfrm>
                  <a:off x="3788569" y="2178392"/>
                  <a:ext cx="27550" cy="3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33" extrusionOk="0">
                      <a:moveTo>
                        <a:pt x="274" y="47"/>
                      </a:moveTo>
                      <a:cubicBezTo>
                        <a:pt x="270" y="92"/>
                        <a:pt x="275" y="126"/>
                        <a:pt x="264" y="151"/>
                      </a:cubicBezTo>
                      <a:cubicBezTo>
                        <a:pt x="226" y="231"/>
                        <a:pt x="201" y="332"/>
                        <a:pt x="84" y="327"/>
                      </a:cubicBezTo>
                      <a:cubicBezTo>
                        <a:pt x="60" y="325"/>
                        <a:pt x="24" y="294"/>
                        <a:pt x="21" y="273"/>
                      </a:cubicBezTo>
                      <a:cubicBezTo>
                        <a:pt x="1" y="166"/>
                        <a:pt x="54" y="63"/>
                        <a:pt x="162" y="15"/>
                      </a:cubicBezTo>
                      <a:cubicBezTo>
                        <a:pt x="190" y="1"/>
                        <a:pt x="238" y="34"/>
                        <a:pt x="274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9" name="Google Shape;1149;p38"/>
                <p:cNvSpPr/>
                <p:nvPr/>
              </p:nvSpPr>
              <p:spPr>
                <a:xfrm>
                  <a:off x="3803596" y="2232289"/>
                  <a:ext cx="223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1" extrusionOk="0">
                      <a:moveTo>
                        <a:pt x="132" y="7"/>
                      </a:moveTo>
                      <a:cubicBezTo>
                        <a:pt x="151" y="7"/>
                        <a:pt x="173" y="1"/>
                        <a:pt x="178" y="9"/>
                      </a:cubicBezTo>
                      <a:cubicBezTo>
                        <a:pt x="195" y="32"/>
                        <a:pt x="222" y="67"/>
                        <a:pt x="215" y="84"/>
                      </a:cubicBezTo>
                      <a:cubicBezTo>
                        <a:pt x="194" y="138"/>
                        <a:pt x="160" y="189"/>
                        <a:pt x="123" y="232"/>
                      </a:cubicBezTo>
                      <a:cubicBezTo>
                        <a:pt x="110" y="247"/>
                        <a:pt x="63" y="251"/>
                        <a:pt x="43" y="239"/>
                      </a:cubicBezTo>
                      <a:cubicBezTo>
                        <a:pt x="22" y="226"/>
                        <a:pt x="0" y="189"/>
                        <a:pt x="1" y="165"/>
                      </a:cubicBezTo>
                      <a:cubicBezTo>
                        <a:pt x="7" y="77"/>
                        <a:pt x="46" y="36"/>
                        <a:pt x="132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50" name="Google Shape;1150;p38"/>
                <p:cNvSpPr/>
                <p:nvPr/>
              </p:nvSpPr>
              <p:spPr>
                <a:xfrm>
                  <a:off x="3821829" y="2281779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7"/>
                      </a:cubicBezTo>
                      <a:cubicBezTo>
                        <a:pt x="52" y="235"/>
                        <a:pt x="19" y="205"/>
                        <a:pt x="16" y="183"/>
                      </a:cubicBezTo>
                      <a:cubicBezTo>
                        <a:pt x="0" y="96"/>
                        <a:pt x="102" y="0"/>
                        <a:pt x="181" y="23"/>
                      </a:cubicBezTo>
                      <a:cubicBezTo>
                        <a:pt x="194" y="26"/>
                        <a:pt x="202" y="43"/>
                        <a:pt x="212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51" name="Google Shape;1151;p38"/>
                <p:cNvSpPr/>
                <p:nvPr/>
              </p:nvSpPr>
              <p:spPr>
                <a:xfrm>
                  <a:off x="3861501" y="2309830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10" y="34"/>
                      </a:moveTo>
                      <a:cubicBezTo>
                        <a:pt x="99" y="60"/>
                        <a:pt x="94" y="101"/>
                        <a:pt x="78" y="106"/>
                      </a:cubicBezTo>
                      <a:cubicBezTo>
                        <a:pt x="58" y="112"/>
                        <a:pt x="27" y="90"/>
                        <a:pt x="0" y="80"/>
                      </a:cubicBezTo>
                      <a:cubicBezTo>
                        <a:pt x="11" y="55"/>
                        <a:pt x="20" y="20"/>
                        <a:pt x="38" y="9"/>
                      </a:cubicBezTo>
                      <a:cubicBezTo>
                        <a:pt x="53" y="0"/>
                        <a:pt x="86" y="24"/>
                        <a:pt x="110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1152" name="Google Shape;1152;p38"/>
          <p:cNvSpPr/>
          <p:nvPr/>
        </p:nvSpPr>
        <p:spPr>
          <a:xfrm>
            <a:off x="3430600" y="3679195"/>
            <a:ext cx="1703" cy="2104"/>
          </a:xfrm>
          <a:custGeom>
            <a:avLst/>
            <a:gdLst/>
            <a:ahLst/>
            <a:cxnLst/>
            <a:rect l="l" t="t" r="r" b="b"/>
            <a:pathLst>
              <a:path w="17" h="21" extrusionOk="0">
                <a:moveTo>
                  <a:pt x="6" y="1"/>
                </a:moveTo>
                <a:lnTo>
                  <a:pt x="0" y="20"/>
                </a:lnTo>
                <a:lnTo>
                  <a:pt x="16" y="10"/>
                </a:lnTo>
                <a:close/>
              </a:path>
            </a:pathLst>
          </a:custGeom>
          <a:solidFill>
            <a:srgbClr val="A4E6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3" name="Google Shape;1153;p38"/>
          <p:cNvSpPr/>
          <p:nvPr/>
        </p:nvSpPr>
        <p:spPr>
          <a:xfrm>
            <a:off x="3803596" y="4470430"/>
            <a:ext cx="22341" cy="25046"/>
          </a:xfrm>
          <a:custGeom>
            <a:avLst/>
            <a:gdLst/>
            <a:ahLst/>
            <a:cxnLst/>
            <a:rect l="l" t="t" r="r" b="b"/>
            <a:pathLst>
              <a:path w="223" h="250" extrusionOk="0">
                <a:moveTo>
                  <a:pt x="132" y="7"/>
                </a:moveTo>
                <a:cubicBezTo>
                  <a:pt x="151" y="7"/>
                  <a:pt x="173" y="1"/>
                  <a:pt x="178" y="8"/>
                </a:cubicBezTo>
                <a:cubicBezTo>
                  <a:pt x="195" y="30"/>
                  <a:pt x="222" y="67"/>
                  <a:pt x="215" y="84"/>
                </a:cubicBezTo>
                <a:cubicBezTo>
                  <a:pt x="194" y="137"/>
                  <a:pt x="160" y="188"/>
                  <a:pt x="123" y="232"/>
                </a:cubicBezTo>
                <a:cubicBezTo>
                  <a:pt x="110" y="247"/>
                  <a:pt x="63" y="249"/>
                  <a:pt x="43" y="238"/>
                </a:cubicBezTo>
                <a:cubicBezTo>
                  <a:pt x="22" y="226"/>
                  <a:pt x="0" y="188"/>
                  <a:pt x="1" y="164"/>
                </a:cubicBezTo>
                <a:cubicBezTo>
                  <a:pt x="7" y="74"/>
                  <a:pt x="46" y="34"/>
                  <a:pt x="132" y="7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4" name="Google Shape;1154;p38"/>
          <p:cNvSpPr/>
          <p:nvPr/>
        </p:nvSpPr>
        <p:spPr>
          <a:xfrm>
            <a:off x="3821829" y="4519920"/>
            <a:ext cx="23443" cy="24044"/>
          </a:xfrm>
          <a:custGeom>
            <a:avLst/>
            <a:gdLst/>
            <a:ahLst/>
            <a:cxnLst/>
            <a:rect l="l" t="t" r="r" b="b"/>
            <a:pathLst>
              <a:path w="234" h="240" extrusionOk="0">
                <a:moveTo>
                  <a:pt x="212" y="54"/>
                </a:moveTo>
                <a:cubicBezTo>
                  <a:pt x="234" y="136"/>
                  <a:pt x="158" y="239"/>
                  <a:pt x="73" y="236"/>
                </a:cubicBezTo>
                <a:cubicBezTo>
                  <a:pt x="52" y="235"/>
                  <a:pt x="19" y="204"/>
                  <a:pt x="16" y="184"/>
                </a:cubicBezTo>
                <a:cubicBezTo>
                  <a:pt x="0" y="97"/>
                  <a:pt x="102" y="1"/>
                  <a:pt x="181" y="22"/>
                </a:cubicBezTo>
                <a:cubicBezTo>
                  <a:pt x="194" y="24"/>
                  <a:pt x="202" y="42"/>
                  <a:pt x="212" y="54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55" name="Google Shape;1155;p38"/>
          <p:cNvGrpSpPr/>
          <p:nvPr/>
        </p:nvGrpSpPr>
        <p:grpSpPr>
          <a:xfrm>
            <a:off x="450000" y="4160368"/>
            <a:ext cx="3910713" cy="567033"/>
            <a:chOff x="450000" y="4160368"/>
            <a:chExt cx="3910713" cy="567033"/>
          </a:xfrm>
        </p:grpSpPr>
        <p:grpSp>
          <p:nvGrpSpPr>
            <p:cNvPr id="1156" name="Google Shape;1156;p38"/>
            <p:cNvGrpSpPr/>
            <p:nvPr/>
          </p:nvGrpSpPr>
          <p:grpSpPr>
            <a:xfrm>
              <a:off x="2829204" y="4160368"/>
              <a:ext cx="759984" cy="567033"/>
              <a:chOff x="3600729" y="4160368"/>
              <a:chExt cx="759984" cy="567033"/>
            </a:xfrm>
          </p:grpSpPr>
          <p:sp>
            <p:nvSpPr>
              <p:cNvPr id="1157" name="Google Shape;1157;p38"/>
              <p:cNvSpPr/>
              <p:nvPr/>
            </p:nvSpPr>
            <p:spPr>
              <a:xfrm>
                <a:off x="3600729" y="4160368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1"/>
                    </a:moveTo>
                    <a:cubicBezTo>
                      <a:pt x="1369" y="3439"/>
                      <a:pt x="1374" y="3359"/>
                      <a:pt x="1354" y="3286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3" y="1459"/>
                      <a:pt x="1201" y="1205"/>
                    </a:cubicBezTo>
                    <a:cubicBezTo>
                      <a:pt x="1205" y="1047"/>
                      <a:pt x="1228" y="889"/>
                      <a:pt x="1240" y="732"/>
                    </a:cubicBezTo>
                    <a:cubicBezTo>
                      <a:pt x="1264" y="476"/>
                      <a:pt x="1424" y="338"/>
                      <a:pt x="1652" y="262"/>
                    </a:cubicBezTo>
                    <a:cubicBezTo>
                      <a:pt x="1741" y="233"/>
                      <a:pt x="1836" y="214"/>
                      <a:pt x="1930" y="200"/>
                    </a:cubicBezTo>
                    <a:cubicBezTo>
                      <a:pt x="2811" y="58"/>
                      <a:pt x="3695" y="0"/>
                      <a:pt x="4584" y="115"/>
                    </a:cubicBezTo>
                    <a:cubicBezTo>
                      <a:pt x="4851" y="150"/>
                      <a:pt x="5118" y="182"/>
                      <a:pt x="5384" y="224"/>
                    </a:cubicBezTo>
                    <a:cubicBezTo>
                      <a:pt x="5791" y="288"/>
                      <a:pt x="6034" y="528"/>
                      <a:pt x="6123" y="929"/>
                    </a:cubicBezTo>
                    <a:cubicBezTo>
                      <a:pt x="6139" y="1004"/>
                      <a:pt x="6161" y="1079"/>
                      <a:pt x="6175" y="1136"/>
                    </a:cubicBezTo>
                    <a:cubicBezTo>
                      <a:pt x="6304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3" y="1574"/>
                      <a:pt x="7426" y="1667"/>
                      <a:pt x="7474" y="1768"/>
                    </a:cubicBezTo>
                    <a:cubicBezTo>
                      <a:pt x="7575" y="1977"/>
                      <a:pt x="7585" y="2192"/>
                      <a:pt x="7496" y="2413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3"/>
                      <a:pt x="6645" y="3409"/>
                      <a:pt x="6502" y="3521"/>
                    </a:cubicBezTo>
                    <a:cubicBezTo>
                      <a:pt x="6517" y="3639"/>
                      <a:pt x="6609" y="3635"/>
                      <a:pt x="6673" y="3665"/>
                    </a:cubicBezTo>
                    <a:cubicBezTo>
                      <a:pt x="6789" y="3715"/>
                      <a:pt x="6917" y="3746"/>
                      <a:pt x="7023" y="3812"/>
                    </a:cubicBezTo>
                    <a:cubicBezTo>
                      <a:pt x="7256" y="3955"/>
                      <a:pt x="7327" y="4226"/>
                      <a:pt x="7214" y="4478"/>
                    </a:cubicBezTo>
                    <a:cubicBezTo>
                      <a:pt x="7133" y="4656"/>
                      <a:pt x="7000" y="4792"/>
                      <a:pt x="6850" y="4912"/>
                    </a:cubicBezTo>
                    <a:cubicBezTo>
                      <a:pt x="6458" y="5226"/>
                      <a:pt x="6008" y="5423"/>
                      <a:pt x="5516" y="5501"/>
                    </a:cubicBezTo>
                    <a:cubicBezTo>
                      <a:pt x="5126" y="5564"/>
                      <a:pt x="4728" y="5594"/>
                      <a:pt x="4333" y="5619"/>
                    </a:cubicBezTo>
                    <a:cubicBezTo>
                      <a:pt x="3939" y="5643"/>
                      <a:pt x="3540" y="5660"/>
                      <a:pt x="3143" y="5648"/>
                    </a:cubicBezTo>
                    <a:cubicBezTo>
                      <a:pt x="2461" y="5628"/>
                      <a:pt x="1783" y="5557"/>
                      <a:pt x="1141" y="5298"/>
                    </a:cubicBezTo>
                    <a:cubicBezTo>
                      <a:pt x="875" y="5189"/>
                      <a:pt x="624" y="5048"/>
                      <a:pt x="419" y="4847"/>
                    </a:cubicBezTo>
                    <a:cubicBezTo>
                      <a:pt x="307" y="4739"/>
                      <a:pt x="202" y="4612"/>
                      <a:pt x="129" y="4475"/>
                    </a:cubicBezTo>
                    <a:cubicBezTo>
                      <a:pt x="0" y="4232"/>
                      <a:pt x="83" y="3958"/>
                      <a:pt x="315" y="3809"/>
                    </a:cubicBezTo>
                    <a:cubicBezTo>
                      <a:pt x="520" y="3677"/>
                      <a:pt x="753" y="3633"/>
                      <a:pt x="991" y="3597"/>
                    </a:cubicBezTo>
                    <a:cubicBezTo>
                      <a:pt x="1115" y="3578"/>
                      <a:pt x="1237" y="3560"/>
                      <a:pt x="1376" y="3541"/>
                    </a:cubicBezTo>
                    <a:close/>
                    <a:moveTo>
                      <a:pt x="6146" y="2642"/>
                    </a:moveTo>
                    <a:cubicBezTo>
                      <a:pt x="6337" y="2638"/>
                      <a:pt x="6395" y="2477"/>
                      <a:pt x="6481" y="2354"/>
                    </a:cubicBezTo>
                    <a:cubicBezTo>
                      <a:pt x="6544" y="2263"/>
                      <a:pt x="6573" y="2153"/>
                      <a:pt x="6508" y="2047"/>
                    </a:cubicBezTo>
                    <a:cubicBezTo>
                      <a:pt x="6493" y="2023"/>
                      <a:pt x="6455" y="1998"/>
                      <a:pt x="6432" y="2002"/>
                    </a:cubicBezTo>
                    <a:cubicBezTo>
                      <a:pt x="6345" y="2019"/>
                      <a:pt x="6261" y="2049"/>
                      <a:pt x="6180" y="2073"/>
                    </a:cubicBezTo>
                    <a:cubicBezTo>
                      <a:pt x="6138" y="2279"/>
                      <a:pt x="6127" y="2464"/>
                      <a:pt x="6156" y="2652"/>
                    </a:cubicBezTo>
                    <a:lnTo>
                      <a:pt x="6140" y="2663"/>
                    </a:lnTo>
                    <a:close/>
                    <a:moveTo>
                      <a:pt x="1507" y="1091"/>
                    </a:moveTo>
                    <a:cubicBezTo>
                      <a:pt x="1434" y="1676"/>
                      <a:pt x="1475" y="2674"/>
                      <a:pt x="1597" y="3128"/>
                    </a:cubicBezTo>
                    <a:cubicBezTo>
                      <a:pt x="1642" y="3296"/>
                      <a:pt x="1710" y="3460"/>
                      <a:pt x="1789" y="3613"/>
                    </a:cubicBezTo>
                    <a:cubicBezTo>
                      <a:pt x="1915" y="3863"/>
                      <a:pt x="2114" y="4043"/>
                      <a:pt x="2378" y="4141"/>
                    </a:cubicBezTo>
                    <a:cubicBezTo>
                      <a:pt x="2810" y="4301"/>
                      <a:pt x="3252" y="4427"/>
                      <a:pt x="3715" y="4463"/>
                    </a:cubicBezTo>
                    <a:cubicBezTo>
                      <a:pt x="4120" y="4494"/>
                      <a:pt x="4502" y="4437"/>
                      <a:pt x="4883" y="4301"/>
                    </a:cubicBezTo>
                    <a:cubicBezTo>
                      <a:pt x="5157" y="4204"/>
                      <a:pt x="5356" y="4039"/>
                      <a:pt x="5479" y="3788"/>
                    </a:cubicBezTo>
                    <a:cubicBezTo>
                      <a:pt x="5577" y="3590"/>
                      <a:pt x="5654" y="3380"/>
                      <a:pt x="5720" y="3169"/>
                    </a:cubicBezTo>
                    <a:cubicBezTo>
                      <a:pt x="5879" y="2649"/>
                      <a:pt x="5890" y="2106"/>
                      <a:pt x="5918" y="1568"/>
                    </a:cubicBezTo>
                    <a:cubicBezTo>
                      <a:pt x="5926" y="1416"/>
                      <a:pt x="5937" y="1251"/>
                      <a:pt x="5822" y="1101"/>
                    </a:cubicBezTo>
                    <a:cubicBezTo>
                      <a:pt x="5763" y="1135"/>
                      <a:pt x="5706" y="1161"/>
                      <a:pt x="5657" y="1199"/>
                    </a:cubicBezTo>
                    <a:cubicBezTo>
                      <a:pt x="5378" y="1401"/>
                      <a:pt x="5059" y="1492"/>
                      <a:pt x="4722" y="1518"/>
                    </a:cubicBezTo>
                    <a:cubicBezTo>
                      <a:pt x="4199" y="1557"/>
                      <a:pt x="3675" y="1568"/>
                      <a:pt x="3157" y="1455"/>
                    </a:cubicBezTo>
                    <a:cubicBezTo>
                      <a:pt x="2754" y="1368"/>
                      <a:pt x="2353" y="1276"/>
                      <a:pt x="1949" y="1186"/>
                    </a:cubicBezTo>
                    <a:cubicBezTo>
                      <a:pt x="1811" y="1156"/>
                      <a:pt x="1672" y="1127"/>
                      <a:pt x="1507" y="1091"/>
                    </a:cubicBezTo>
                    <a:close/>
                    <a:moveTo>
                      <a:pt x="1494" y="3797"/>
                    </a:moveTo>
                    <a:cubicBezTo>
                      <a:pt x="1206" y="3802"/>
                      <a:pt x="895" y="3853"/>
                      <a:pt x="597" y="3967"/>
                    </a:cubicBezTo>
                    <a:cubicBezTo>
                      <a:pt x="332" y="4069"/>
                      <a:pt x="278" y="4275"/>
                      <a:pt x="449" y="4492"/>
                    </a:cubicBezTo>
                    <a:cubicBezTo>
                      <a:pt x="641" y="4734"/>
                      <a:pt x="895" y="4898"/>
                      <a:pt x="1176" y="5014"/>
                    </a:cubicBezTo>
                    <a:cubicBezTo>
                      <a:pt x="1499" y="5148"/>
                      <a:pt x="1836" y="5245"/>
                      <a:pt x="2181" y="5292"/>
                    </a:cubicBezTo>
                    <a:cubicBezTo>
                      <a:pt x="3160" y="5430"/>
                      <a:pt x="4140" y="5442"/>
                      <a:pt x="5120" y="5299"/>
                    </a:cubicBezTo>
                    <a:cubicBezTo>
                      <a:pt x="5481" y="5246"/>
                      <a:pt x="5835" y="5149"/>
                      <a:pt x="6172" y="5010"/>
                    </a:cubicBezTo>
                    <a:cubicBezTo>
                      <a:pt x="6452" y="4893"/>
                      <a:pt x="6706" y="4729"/>
                      <a:pt x="6897" y="4484"/>
                    </a:cubicBezTo>
                    <a:cubicBezTo>
                      <a:pt x="7055" y="4280"/>
                      <a:pt x="7013" y="4079"/>
                      <a:pt x="6780" y="3984"/>
                    </a:cubicBezTo>
                    <a:cubicBezTo>
                      <a:pt x="6471" y="3859"/>
                      <a:pt x="6151" y="3774"/>
                      <a:pt x="5802" y="3838"/>
                    </a:cubicBezTo>
                    <a:cubicBezTo>
                      <a:pt x="5714" y="3952"/>
                      <a:pt x="5625" y="4064"/>
                      <a:pt x="5539" y="4174"/>
                    </a:cubicBezTo>
                    <a:cubicBezTo>
                      <a:pt x="5428" y="4314"/>
                      <a:pt x="5292" y="4420"/>
                      <a:pt x="5127" y="4489"/>
                    </a:cubicBezTo>
                    <a:cubicBezTo>
                      <a:pt x="4606" y="4705"/>
                      <a:pt x="4068" y="4821"/>
                      <a:pt x="3504" y="4714"/>
                    </a:cubicBezTo>
                    <a:cubicBezTo>
                      <a:pt x="3270" y="4670"/>
                      <a:pt x="3038" y="4621"/>
                      <a:pt x="2805" y="4568"/>
                    </a:cubicBezTo>
                    <a:cubicBezTo>
                      <a:pt x="2314" y="4458"/>
                      <a:pt x="1873" y="4260"/>
                      <a:pt x="1566" y="3835"/>
                    </a:cubicBezTo>
                    <a:cubicBezTo>
                      <a:pt x="1559" y="3823"/>
                      <a:pt x="1539" y="3819"/>
                      <a:pt x="1494" y="3797"/>
                    </a:cubicBezTo>
                    <a:close/>
                    <a:moveTo>
                      <a:pt x="5477" y="996"/>
                    </a:moveTo>
                    <a:cubicBezTo>
                      <a:pt x="5561" y="919"/>
                      <a:pt x="5616" y="882"/>
                      <a:pt x="5650" y="833"/>
                    </a:cubicBezTo>
                    <a:cubicBezTo>
                      <a:pt x="5734" y="720"/>
                      <a:pt x="5714" y="608"/>
                      <a:pt x="5597" y="557"/>
                    </a:cubicBezTo>
                    <a:cubicBezTo>
                      <a:pt x="5496" y="514"/>
                      <a:pt x="5391" y="469"/>
                      <a:pt x="5284" y="454"/>
                    </a:cubicBezTo>
                    <a:cubicBezTo>
                      <a:pt x="4938" y="404"/>
                      <a:pt x="4592" y="366"/>
                      <a:pt x="4245" y="325"/>
                    </a:cubicBezTo>
                    <a:cubicBezTo>
                      <a:pt x="3483" y="237"/>
                      <a:pt x="2724" y="281"/>
                      <a:pt x="1971" y="416"/>
                    </a:cubicBezTo>
                    <a:cubicBezTo>
                      <a:pt x="1864" y="434"/>
                      <a:pt x="1759" y="477"/>
                      <a:pt x="1662" y="525"/>
                    </a:cubicBezTo>
                    <a:cubicBezTo>
                      <a:pt x="1550" y="582"/>
                      <a:pt x="1546" y="726"/>
                      <a:pt x="1642" y="805"/>
                    </a:cubicBezTo>
                    <a:cubicBezTo>
                      <a:pt x="1751" y="892"/>
                      <a:pt x="1862" y="902"/>
                      <a:pt x="1998" y="861"/>
                    </a:cubicBezTo>
                    <a:cubicBezTo>
                      <a:pt x="2504" y="709"/>
                      <a:pt x="3024" y="652"/>
                      <a:pt x="3551" y="679"/>
                    </a:cubicBezTo>
                    <a:cubicBezTo>
                      <a:pt x="3883" y="695"/>
                      <a:pt x="4216" y="725"/>
                      <a:pt x="4548" y="733"/>
                    </a:cubicBezTo>
                    <a:cubicBezTo>
                      <a:pt x="4871" y="740"/>
                      <a:pt x="5181" y="776"/>
                      <a:pt x="5477" y="996"/>
                    </a:cubicBezTo>
                    <a:close/>
                    <a:moveTo>
                      <a:pt x="6209" y="1761"/>
                    </a:moveTo>
                    <a:cubicBezTo>
                      <a:pt x="6311" y="1771"/>
                      <a:pt x="6419" y="1774"/>
                      <a:pt x="6524" y="1792"/>
                    </a:cubicBezTo>
                    <a:cubicBezTo>
                      <a:pt x="6656" y="1814"/>
                      <a:pt x="6743" y="1916"/>
                      <a:pt x="6768" y="2050"/>
                    </a:cubicBezTo>
                    <a:cubicBezTo>
                      <a:pt x="6792" y="2181"/>
                      <a:pt x="6762" y="2304"/>
                      <a:pt x="6706" y="2418"/>
                    </a:cubicBezTo>
                    <a:cubicBezTo>
                      <a:pt x="6609" y="2622"/>
                      <a:pt x="6461" y="2786"/>
                      <a:pt x="6282" y="2921"/>
                    </a:cubicBezTo>
                    <a:cubicBezTo>
                      <a:pt x="6206" y="2979"/>
                      <a:pt x="6117" y="3021"/>
                      <a:pt x="6052" y="3088"/>
                    </a:cubicBezTo>
                    <a:cubicBezTo>
                      <a:pt x="5975" y="3172"/>
                      <a:pt x="5935" y="3277"/>
                      <a:pt x="6023" y="3393"/>
                    </a:cubicBezTo>
                    <a:cubicBezTo>
                      <a:pt x="6066" y="3386"/>
                      <a:pt x="6118" y="3390"/>
                      <a:pt x="6155" y="3371"/>
                    </a:cubicBezTo>
                    <a:cubicBezTo>
                      <a:pt x="6437" y="3225"/>
                      <a:pt x="6699" y="3047"/>
                      <a:pt x="6920" y="2816"/>
                    </a:cubicBezTo>
                    <a:cubicBezTo>
                      <a:pt x="7028" y="2704"/>
                      <a:pt x="7125" y="2575"/>
                      <a:pt x="7201" y="2438"/>
                    </a:cubicBezTo>
                    <a:cubicBezTo>
                      <a:pt x="7368" y="2137"/>
                      <a:pt x="7317" y="1859"/>
                      <a:pt x="7063" y="1568"/>
                    </a:cubicBezTo>
                    <a:cubicBezTo>
                      <a:pt x="6886" y="1367"/>
                      <a:pt x="6635" y="1319"/>
                      <a:pt x="6322" y="1430"/>
                    </a:cubicBezTo>
                    <a:cubicBezTo>
                      <a:pt x="6209" y="1471"/>
                      <a:pt x="6186" y="1527"/>
                      <a:pt x="6209" y="1761"/>
                    </a:cubicBezTo>
                    <a:close/>
                    <a:moveTo>
                      <a:pt x="5197" y="1078"/>
                    </a:moveTo>
                    <a:cubicBezTo>
                      <a:pt x="4505" y="903"/>
                      <a:pt x="3905" y="949"/>
                      <a:pt x="3313" y="929"/>
                    </a:cubicBezTo>
                    <a:cubicBezTo>
                      <a:pt x="3034" y="918"/>
                      <a:pt x="2748" y="889"/>
                      <a:pt x="2480" y="1011"/>
                    </a:cubicBezTo>
                    <a:cubicBezTo>
                      <a:pt x="2471" y="1015"/>
                      <a:pt x="2471" y="1041"/>
                      <a:pt x="2466" y="1055"/>
                    </a:cubicBezTo>
                    <a:cubicBezTo>
                      <a:pt x="2945" y="1193"/>
                      <a:pt x="4032" y="1298"/>
                      <a:pt x="4562" y="1249"/>
                    </a:cubicBezTo>
                    <a:cubicBezTo>
                      <a:pt x="4742" y="1231"/>
                      <a:pt x="4935" y="1245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58" name="Google Shape;1158;p38"/>
              <p:cNvGrpSpPr/>
              <p:nvPr/>
            </p:nvGrpSpPr>
            <p:grpSpPr>
              <a:xfrm>
                <a:off x="3628379" y="4184011"/>
                <a:ext cx="710889" cy="521447"/>
                <a:chOff x="3628379" y="4184011"/>
                <a:chExt cx="710889" cy="521447"/>
              </a:xfrm>
            </p:grpSpPr>
            <p:sp>
              <p:nvSpPr>
                <p:cNvPr id="1159" name="Google Shape;1159;p38"/>
                <p:cNvSpPr/>
                <p:nvPr/>
              </p:nvSpPr>
              <p:spPr>
                <a:xfrm>
                  <a:off x="4195506" y="4292607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1"/>
                      </a:moveTo>
                      <a:cubicBezTo>
                        <a:pt x="249" y="207"/>
                        <a:pt x="272" y="151"/>
                        <a:pt x="387" y="110"/>
                      </a:cubicBezTo>
                      <a:cubicBezTo>
                        <a:pt x="699" y="0"/>
                        <a:pt x="950" y="47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6"/>
                      </a:cubicBezTo>
                      <a:cubicBezTo>
                        <a:pt x="765" y="1727"/>
                        <a:pt x="502" y="1905"/>
                        <a:pt x="221" y="2052"/>
                      </a:cubicBezTo>
                      <a:cubicBezTo>
                        <a:pt x="182" y="2072"/>
                        <a:pt x="131" y="2067"/>
                        <a:pt x="89" y="2073"/>
                      </a:cubicBezTo>
                      <a:cubicBezTo>
                        <a:pt x="1" y="1957"/>
                        <a:pt x="39" y="1852"/>
                        <a:pt x="118" y="1768"/>
                      </a:cubicBezTo>
                      <a:cubicBezTo>
                        <a:pt x="182" y="1701"/>
                        <a:pt x="272" y="1659"/>
                        <a:pt x="347" y="1602"/>
                      </a:cubicBezTo>
                      <a:cubicBezTo>
                        <a:pt x="526" y="1466"/>
                        <a:pt x="674" y="1302"/>
                        <a:pt x="771" y="1098"/>
                      </a:cubicBezTo>
                      <a:cubicBezTo>
                        <a:pt x="827" y="984"/>
                        <a:pt x="857" y="861"/>
                        <a:pt x="833" y="730"/>
                      </a:cubicBezTo>
                      <a:cubicBezTo>
                        <a:pt x="809" y="596"/>
                        <a:pt x="720" y="494"/>
                        <a:pt x="590" y="472"/>
                      </a:cubicBezTo>
                      <a:cubicBezTo>
                        <a:pt x="482" y="454"/>
                        <a:pt x="374" y="452"/>
                        <a:pt x="272" y="4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60" name="Google Shape;1160;p38"/>
                <p:cNvSpPr/>
                <p:nvPr/>
              </p:nvSpPr>
              <p:spPr>
                <a:xfrm>
                  <a:off x="4215743" y="4425048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7" y="0"/>
                      </a:moveTo>
                      <a:lnTo>
                        <a:pt x="0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61" name="Google Shape;1161;p38"/>
                <p:cNvSpPr/>
                <p:nvPr/>
              </p:nvSpPr>
              <p:spPr>
                <a:xfrm>
                  <a:off x="3744289" y="4269666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4"/>
                      </a:cubicBezTo>
                      <a:cubicBezTo>
                        <a:pt x="920" y="184"/>
                        <a:pt x="1321" y="275"/>
                        <a:pt x="1724" y="363"/>
                      </a:cubicBezTo>
                      <a:cubicBezTo>
                        <a:pt x="2242" y="476"/>
                        <a:pt x="2766" y="465"/>
                        <a:pt x="3289" y="426"/>
                      </a:cubicBezTo>
                      <a:cubicBezTo>
                        <a:pt x="3626" y="400"/>
                        <a:pt x="3944" y="309"/>
                        <a:pt x="4224" y="107"/>
                      </a:cubicBezTo>
                      <a:cubicBezTo>
                        <a:pt x="4275" y="71"/>
                        <a:pt x="4331" y="43"/>
                        <a:pt x="4389" y="9"/>
                      </a:cubicBezTo>
                      <a:cubicBezTo>
                        <a:pt x="4503" y="160"/>
                        <a:pt x="4493" y="324"/>
                        <a:pt x="4485" y="476"/>
                      </a:cubicBezTo>
                      <a:cubicBezTo>
                        <a:pt x="4459" y="1014"/>
                        <a:pt x="4446" y="1556"/>
                        <a:pt x="4287" y="2077"/>
                      </a:cubicBezTo>
                      <a:cubicBezTo>
                        <a:pt x="4221" y="2288"/>
                        <a:pt x="4144" y="2498"/>
                        <a:pt x="4046" y="2696"/>
                      </a:cubicBezTo>
                      <a:cubicBezTo>
                        <a:pt x="3924" y="2946"/>
                        <a:pt x="3724" y="3112"/>
                        <a:pt x="3451" y="3209"/>
                      </a:cubicBezTo>
                      <a:cubicBezTo>
                        <a:pt x="3069" y="3345"/>
                        <a:pt x="2686" y="3402"/>
                        <a:pt x="2282" y="3371"/>
                      </a:cubicBezTo>
                      <a:cubicBezTo>
                        <a:pt x="1819" y="3335"/>
                        <a:pt x="1377" y="3209"/>
                        <a:pt x="945" y="3049"/>
                      </a:cubicBezTo>
                      <a:cubicBezTo>
                        <a:pt x="681" y="2952"/>
                        <a:pt x="482" y="2770"/>
                        <a:pt x="356" y="2521"/>
                      </a:cubicBezTo>
                      <a:cubicBezTo>
                        <a:pt x="276" y="2366"/>
                        <a:pt x="209" y="2202"/>
                        <a:pt x="164" y="2036"/>
                      </a:cubicBezTo>
                      <a:cubicBezTo>
                        <a:pt x="42" y="1583"/>
                        <a:pt x="1" y="588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500"/>
                        <a:pt x="632" y="1465"/>
                        <a:pt x="604" y="1479"/>
                      </a:cubicBezTo>
                      <a:cubicBezTo>
                        <a:pt x="496" y="1527"/>
                        <a:pt x="443" y="1632"/>
                        <a:pt x="463" y="1738"/>
                      </a:cubicBezTo>
                      <a:cubicBezTo>
                        <a:pt x="466" y="1760"/>
                        <a:pt x="502" y="1791"/>
                        <a:pt x="526" y="1792"/>
                      </a:cubicBezTo>
                      <a:cubicBezTo>
                        <a:pt x="643" y="1798"/>
                        <a:pt x="669" y="1698"/>
                        <a:pt x="706" y="1617"/>
                      </a:cubicBezTo>
                      <a:cubicBezTo>
                        <a:pt x="717" y="1591"/>
                        <a:pt x="712" y="1556"/>
                        <a:pt x="716" y="1511"/>
                      </a:cubicBezTo>
                      <a:close/>
                      <a:moveTo>
                        <a:pt x="724" y="2011"/>
                      </a:moveTo>
                      <a:cubicBezTo>
                        <a:pt x="638" y="2038"/>
                        <a:pt x="599" y="2079"/>
                        <a:pt x="593" y="2169"/>
                      </a:cubicBezTo>
                      <a:cubicBezTo>
                        <a:pt x="592" y="2195"/>
                        <a:pt x="614" y="2231"/>
                        <a:pt x="635" y="2243"/>
                      </a:cubicBezTo>
                      <a:cubicBezTo>
                        <a:pt x="655" y="2254"/>
                        <a:pt x="702" y="2252"/>
                        <a:pt x="715" y="2237"/>
                      </a:cubicBezTo>
                      <a:cubicBezTo>
                        <a:pt x="752" y="2192"/>
                        <a:pt x="786" y="2141"/>
                        <a:pt x="807" y="2089"/>
                      </a:cubicBezTo>
                      <a:cubicBezTo>
                        <a:pt x="813" y="2070"/>
                        <a:pt x="787" y="2036"/>
                        <a:pt x="770" y="2013"/>
                      </a:cubicBezTo>
                      <a:cubicBezTo>
                        <a:pt x="765" y="2005"/>
                        <a:pt x="743" y="2011"/>
                        <a:pt x="724" y="2011"/>
                      </a:cubicBezTo>
                      <a:close/>
                      <a:moveTo>
                        <a:pt x="986" y="2552"/>
                      </a:moveTo>
                      <a:cubicBezTo>
                        <a:pt x="976" y="2540"/>
                        <a:pt x="967" y="2523"/>
                        <a:pt x="955" y="2519"/>
                      </a:cubicBezTo>
                      <a:cubicBezTo>
                        <a:pt x="876" y="2498"/>
                        <a:pt x="775" y="2594"/>
                        <a:pt x="790" y="2681"/>
                      </a:cubicBezTo>
                      <a:cubicBezTo>
                        <a:pt x="794" y="2702"/>
                        <a:pt x="827" y="2733"/>
                        <a:pt x="847" y="2733"/>
                      </a:cubicBezTo>
                      <a:cubicBezTo>
                        <a:pt x="934" y="2737"/>
                        <a:pt x="1008" y="2634"/>
                        <a:pt x="986" y="2552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3" y="2776"/>
                        <a:pt x="1208" y="2784"/>
                      </a:cubicBezTo>
                      <a:cubicBezTo>
                        <a:pt x="1188" y="2796"/>
                        <a:pt x="1181" y="2830"/>
                        <a:pt x="1170" y="2856"/>
                      </a:cubicBezTo>
                      <a:cubicBezTo>
                        <a:pt x="1197" y="2866"/>
                        <a:pt x="1227" y="2888"/>
                        <a:pt x="1248" y="2882"/>
                      </a:cubicBezTo>
                      <a:cubicBezTo>
                        <a:pt x="1264" y="2876"/>
                        <a:pt x="1269" y="2835"/>
                        <a:pt x="1280" y="28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62" name="Google Shape;1162;p38"/>
                <p:cNvSpPr/>
                <p:nvPr/>
              </p:nvSpPr>
              <p:spPr>
                <a:xfrm>
                  <a:off x="3628379" y="4538253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8" y="25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6"/>
                        <a:pt x="2038" y="684"/>
                        <a:pt x="2529" y="795"/>
                      </a:cubicBezTo>
                      <a:cubicBezTo>
                        <a:pt x="2761" y="848"/>
                        <a:pt x="2993" y="897"/>
                        <a:pt x="3228" y="941"/>
                      </a:cubicBezTo>
                      <a:cubicBezTo>
                        <a:pt x="3792" y="1049"/>
                        <a:pt x="4330" y="932"/>
                        <a:pt x="4851" y="716"/>
                      </a:cubicBezTo>
                      <a:cubicBezTo>
                        <a:pt x="5018" y="647"/>
                        <a:pt x="5152" y="542"/>
                        <a:pt x="5263" y="401"/>
                      </a:cubicBezTo>
                      <a:cubicBezTo>
                        <a:pt x="5349" y="290"/>
                        <a:pt x="5438" y="177"/>
                        <a:pt x="5526" y="65"/>
                      </a:cubicBezTo>
                      <a:cubicBezTo>
                        <a:pt x="5875" y="1"/>
                        <a:pt x="6195" y="87"/>
                        <a:pt x="6504" y="211"/>
                      </a:cubicBezTo>
                      <a:cubicBezTo>
                        <a:pt x="6737" y="305"/>
                        <a:pt x="6779" y="507"/>
                        <a:pt x="6621" y="711"/>
                      </a:cubicBezTo>
                      <a:cubicBezTo>
                        <a:pt x="6430" y="956"/>
                        <a:pt x="6176" y="1120"/>
                        <a:pt x="5896" y="1237"/>
                      </a:cubicBezTo>
                      <a:cubicBezTo>
                        <a:pt x="5558" y="1377"/>
                        <a:pt x="5208" y="1473"/>
                        <a:pt x="4844" y="1526"/>
                      </a:cubicBezTo>
                      <a:cubicBezTo>
                        <a:pt x="3864" y="1669"/>
                        <a:pt x="2884" y="1657"/>
                        <a:pt x="1905" y="1519"/>
                      </a:cubicBezTo>
                      <a:cubicBezTo>
                        <a:pt x="1559" y="1470"/>
                        <a:pt x="1222" y="1373"/>
                        <a:pt x="900" y="1240"/>
                      </a:cubicBezTo>
                      <a:cubicBezTo>
                        <a:pt x="619" y="1124"/>
                        <a:pt x="365" y="961"/>
                        <a:pt x="173" y="718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81"/>
                        <a:pt x="931" y="30"/>
                        <a:pt x="1218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63" name="Google Shape;1163;p38"/>
                <p:cNvSpPr/>
                <p:nvPr/>
              </p:nvSpPr>
              <p:spPr>
                <a:xfrm>
                  <a:off x="3755810" y="4184011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0"/>
                      </a:moveTo>
                      <a:cubicBezTo>
                        <a:pt x="3634" y="540"/>
                        <a:pt x="3323" y="504"/>
                        <a:pt x="3001" y="497"/>
                      </a:cubicBezTo>
                      <a:cubicBezTo>
                        <a:pt x="2669" y="489"/>
                        <a:pt x="2336" y="459"/>
                        <a:pt x="2004" y="443"/>
                      </a:cubicBezTo>
                      <a:cubicBezTo>
                        <a:pt x="1477" y="416"/>
                        <a:pt x="958" y="473"/>
                        <a:pt x="452" y="625"/>
                      </a:cubicBezTo>
                      <a:cubicBezTo>
                        <a:pt x="315" y="666"/>
                        <a:pt x="203" y="656"/>
                        <a:pt x="95" y="569"/>
                      </a:cubicBezTo>
                      <a:cubicBezTo>
                        <a:pt x="0" y="490"/>
                        <a:pt x="3" y="346"/>
                        <a:pt x="115" y="289"/>
                      </a:cubicBezTo>
                      <a:cubicBezTo>
                        <a:pt x="212" y="241"/>
                        <a:pt x="316" y="199"/>
                        <a:pt x="425" y="180"/>
                      </a:cubicBezTo>
                      <a:cubicBezTo>
                        <a:pt x="1178" y="46"/>
                        <a:pt x="1936" y="1"/>
                        <a:pt x="2698" y="89"/>
                      </a:cubicBezTo>
                      <a:cubicBezTo>
                        <a:pt x="3045" y="129"/>
                        <a:pt x="3392" y="167"/>
                        <a:pt x="3737" y="218"/>
                      </a:cubicBezTo>
                      <a:cubicBezTo>
                        <a:pt x="3844" y="233"/>
                        <a:pt x="3951" y="278"/>
                        <a:pt x="4050" y="322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6"/>
                        <a:pt x="4012" y="682"/>
                        <a:pt x="3929" y="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64" name="Google Shape;1164;p38"/>
                <p:cNvSpPr/>
                <p:nvPr/>
              </p:nvSpPr>
              <p:spPr>
                <a:xfrm>
                  <a:off x="3861501" y="4547770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10" y="34"/>
                      </a:moveTo>
                      <a:cubicBezTo>
                        <a:pt x="99" y="59"/>
                        <a:pt x="94" y="100"/>
                        <a:pt x="78" y="106"/>
                      </a:cubicBezTo>
                      <a:cubicBezTo>
                        <a:pt x="58" y="112"/>
                        <a:pt x="27" y="90"/>
                        <a:pt x="0" y="80"/>
                      </a:cubicBezTo>
                      <a:cubicBezTo>
                        <a:pt x="11" y="54"/>
                        <a:pt x="20" y="20"/>
                        <a:pt x="38" y="8"/>
                      </a:cubicBezTo>
                      <a:cubicBezTo>
                        <a:pt x="53" y="0"/>
                        <a:pt x="86" y="25"/>
                        <a:pt x="110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165" name="Google Shape;1165;p38"/>
            <p:cNvGrpSpPr/>
            <p:nvPr/>
          </p:nvGrpSpPr>
          <p:grpSpPr>
            <a:xfrm>
              <a:off x="450000" y="4160368"/>
              <a:ext cx="759884" cy="567033"/>
              <a:chOff x="450000" y="4160368"/>
              <a:chExt cx="759884" cy="567033"/>
            </a:xfrm>
          </p:grpSpPr>
          <p:sp>
            <p:nvSpPr>
              <p:cNvPr id="1166" name="Google Shape;1166;p38"/>
              <p:cNvSpPr/>
              <p:nvPr/>
            </p:nvSpPr>
            <p:spPr>
              <a:xfrm>
                <a:off x="450000" y="4160368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7" y="3541"/>
                    </a:moveTo>
                    <a:cubicBezTo>
                      <a:pt x="1369" y="3439"/>
                      <a:pt x="1374" y="3359"/>
                      <a:pt x="1354" y="3286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4" y="1459"/>
                      <a:pt x="1201" y="1205"/>
                    </a:cubicBezTo>
                    <a:cubicBezTo>
                      <a:pt x="1205" y="1047"/>
                      <a:pt x="1229" y="889"/>
                      <a:pt x="1241" y="732"/>
                    </a:cubicBezTo>
                    <a:cubicBezTo>
                      <a:pt x="1265" y="476"/>
                      <a:pt x="1424" y="338"/>
                      <a:pt x="1651" y="262"/>
                    </a:cubicBezTo>
                    <a:cubicBezTo>
                      <a:pt x="1741" y="233"/>
                      <a:pt x="1835" y="214"/>
                      <a:pt x="1931" y="200"/>
                    </a:cubicBezTo>
                    <a:cubicBezTo>
                      <a:pt x="2812" y="58"/>
                      <a:pt x="3696" y="0"/>
                      <a:pt x="4585" y="115"/>
                    </a:cubicBezTo>
                    <a:cubicBezTo>
                      <a:pt x="4852" y="150"/>
                      <a:pt x="5119" y="182"/>
                      <a:pt x="5385" y="224"/>
                    </a:cubicBezTo>
                    <a:cubicBezTo>
                      <a:pt x="5792" y="288"/>
                      <a:pt x="6035" y="528"/>
                      <a:pt x="6123" y="929"/>
                    </a:cubicBezTo>
                    <a:cubicBezTo>
                      <a:pt x="6140" y="1004"/>
                      <a:pt x="6162" y="1079"/>
                      <a:pt x="6176" y="1136"/>
                    </a:cubicBezTo>
                    <a:cubicBezTo>
                      <a:pt x="6305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4" y="1574"/>
                      <a:pt x="7426" y="1667"/>
                      <a:pt x="7473" y="1768"/>
                    </a:cubicBezTo>
                    <a:cubicBezTo>
                      <a:pt x="7575" y="1977"/>
                      <a:pt x="7585" y="2192"/>
                      <a:pt x="7497" y="2413"/>
                    </a:cubicBezTo>
                    <a:cubicBezTo>
                      <a:pt x="7376" y="2715"/>
                      <a:pt x="7189" y="2966"/>
                      <a:pt x="6940" y="3173"/>
                    </a:cubicBezTo>
                    <a:cubicBezTo>
                      <a:pt x="6795" y="3293"/>
                      <a:pt x="6644" y="3409"/>
                      <a:pt x="6501" y="3521"/>
                    </a:cubicBezTo>
                    <a:cubicBezTo>
                      <a:pt x="6517" y="3639"/>
                      <a:pt x="6609" y="3635"/>
                      <a:pt x="6674" y="3665"/>
                    </a:cubicBezTo>
                    <a:cubicBezTo>
                      <a:pt x="6790" y="3715"/>
                      <a:pt x="6918" y="3746"/>
                      <a:pt x="7023" y="3812"/>
                    </a:cubicBezTo>
                    <a:cubicBezTo>
                      <a:pt x="7256" y="3955"/>
                      <a:pt x="7328" y="4226"/>
                      <a:pt x="7214" y="4478"/>
                    </a:cubicBezTo>
                    <a:cubicBezTo>
                      <a:pt x="7134" y="4656"/>
                      <a:pt x="7001" y="4792"/>
                      <a:pt x="6851" y="4912"/>
                    </a:cubicBezTo>
                    <a:cubicBezTo>
                      <a:pt x="6458" y="5226"/>
                      <a:pt x="6009" y="5423"/>
                      <a:pt x="5517" y="5501"/>
                    </a:cubicBezTo>
                    <a:cubicBezTo>
                      <a:pt x="5127" y="5564"/>
                      <a:pt x="4729" y="5594"/>
                      <a:pt x="4334" y="5619"/>
                    </a:cubicBezTo>
                    <a:cubicBezTo>
                      <a:pt x="3938" y="5643"/>
                      <a:pt x="3541" y="5660"/>
                      <a:pt x="3144" y="5648"/>
                    </a:cubicBezTo>
                    <a:cubicBezTo>
                      <a:pt x="2462" y="5628"/>
                      <a:pt x="1783" y="5557"/>
                      <a:pt x="1142" y="5298"/>
                    </a:cubicBezTo>
                    <a:cubicBezTo>
                      <a:pt x="876" y="5189"/>
                      <a:pt x="625" y="5048"/>
                      <a:pt x="418" y="4847"/>
                    </a:cubicBezTo>
                    <a:cubicBezTo>
                      <a:pt x="308" y="4739"/>
                      <a:pt x="202" y="4612"/>
                      <a:pt x="130" y="4475"/>
                    </a:cubicBezTo>
                    <a:cubicBezTo>
                      <a:pt x="1" y="4232"/>
                      <a:pt x="84" y="3958"/>
                      <a:pt x="315" y="3809"/>
                    </a:cubicBezTo>
                    <a:cubicBezTo>
                      <a:pt x="520" y="3677"/>
                      <a:pt x="754" y="3633"/>
                      <a:pt x="990" y="3597"/>
                    </a:cubicBezTo>
                    <a:cubicBezTo>
                      <a:pt x="1114" y="3578"/>
                      <a:pt x="1237" y="3560"/>
                      <a:pt x="1377" y="3541"/>
                    </a:cubicBezTo>
                    <a:close/>
                    <a:moveTo>
                      <a:pt x="6146" y="2642"/>
                    </a:moveTo>
                    <a:cubicBezTo>
                      <a:pt x="6336" y="2638"/>
                      <a:pt x="6397" y="2477"/>
                      <a:pt x="6481" y="2354"/>
                    </a:cubicBezTo>
                    <a:cubicBezTo>
                      <a:pt x="6544" y="2263"/>
                      <a:pt x="6573" y="2153"/>
                      <a:pt x="6508" y="2047"/>
                    </a:cubicBezTo>
                    <a:cubicBezTo>
                      <a:pt x="6494" y="2023"/>
                      <a:pt x="6454" y="1998"/>
                      <a:pt x="6433" y="2002"/>
                    </a:cubicBezTo>
                    <a:cubicBezTo>
                      <a:pt x="6346" y="2019"/>
                      <a:pt x="6261" y="2049"/>
                      <a:pt x="6180" y="2073"/>
                    </a:cubicBezTo>
                    <a:cubicBezTo>
                      <a:pt x="6138" y="2279"/>
                      <a:pt x="6127" y="2464"/>
                      <a:pt x="6154" y="2652"/>
                    </a:cubicBezTo>
                    <a:lnTo>
                      <a:pt x="6139" y="2663"/>
                    </a:lnTo>
                    <a:close/>
                    <a:moveTo>
                      <a:pt x="1506" y="1091"/>
                    </a:moveTo>
                    <a:cubicBezTo>
                      <a:pt x="1433" y="1676"/>
                      <a:pt x="1474" y="2674"/>
                      <a:pt x="1597" y="3128"/>
                    </a:cubicBezTo>
                    <a:cubicBezTo>
                      <a:pt x="1641" y="3296"/>
                      <a:pt x="1710" y="3460"/>
                      <a:pt x="1787" y="3613"/>
                    </a:cubicBezTo>
                    <a:cubicBezTo>
                      <a:pt x="1914" y="3863"/>
                      <a:pt x="2114" y="4043"/>
                      <a:pt x="2377" y="4141"/>
                    </a:cubicBezTo>
                    <a:cubicBezTo>
                      <a:pt x="2810" y="4301"/>
                      <a:pt x="3251" y="4427"/>
                      <a:pt x="3715" y="4463"/>
                    </a:cubicBezTo>
                    <a:cubicBezTo>
                      <a:pt x="4119" y="4494"/>
                      <a:pt x="4501" y="4437"/>
                      <a:pt x="4883" y="4301"/>
                    </a:cubicBezTo>
                    <a:cubicBezTo>
                      <a:pt x="5156" y="4204"/>
                      <a:pt x="5354" y="4039"/>
                      <a:pt x="5478" y="3788"/>
                    </a:cubicBezTo>
                    <a:cubicBezTo>
                      <a:pt x="5575" y="3590"/>
                      <a:pt x="5654" y="3380"/>
                      <a:pt x="5718" y="3169"/>
                    </a:cubicBezTo>
                    <a:cubicBezTo>
                      <a:pt x="5879" y="2649"/>
                      <a:pt x="5889" y="2106"/>
                      <a:pt x="5917" y="1568"/>
                    </a:cubicBezTo>
                    <a:cubicBezTo>
                      <a:pt x="5925" y="1416"/>
                      <a:pt x="5936" y="1251"/>
                      <a:pt x="5821" y="1101"/>
                    </a:cubicBezTo>
                    <a:cubicBezTo>
                      <a:pt x="5762" y="1135"/>
                      <a:pt x="5705" y="1161"/>
                      <a:pt x="5656" y="1199"/>
                    </a:cubicBezTo>
                    <a:cubicBezTo>
                      <a:pt x="5378" y="1401"/>
                      <a:pt x="5057" y="1492"/>
                      <a:pt x="4721" y="1518"/>
                    </a:cubicBezTo>
                    <a:cubicBezTo>
                      <a:pt x="4198" y="1557"/>
                      <a:pt x="3674" y="1568"/>
                      <a:pt x="3155" y="1455"/>
                    </a:cubicBezTo>
                    <a:cubicBezTo>
                      <a:pt x="2753" y="1368"/>
                      <a:pt x="2351" y="1276"/>
                      <a:pt x="1948" y="1186"/>
                    </a:cubicBezTo>
                    <a:cubicBezTo>
                      <a:pt x="1812" y="1156"/>
                      <a:pt x="1672" y="1127"/>
                      <a:pt x="1506" y="1091"/>
                    </a:cubicBezTo>
                    <a:close/>
                    <a:moveTo>
                      <a:pt x="1495" y="3797"/>
                    </a:moveTo>
                    <a:cubicBezTo>
                      <a:pt x="1205" y="3802"/>
                      <a:pt x="894" y="3853"/>
                      <a:pt x="596" y="3967"/>
                    </a:cubicBezTo>
                    <a:cubicBezTo>
                      <a:pt x="331" y="4069"/>
                      <a:pt x="278" y="4275"/>
                      <a:pt x="450" y="4492"/>
                    </a:cubicBezTo>
                    <a:cubicBezTo>
                      <a:pt x="642" y="4734"/>
                      <a:pt x="895" y="4898"/>
                      <a:pt x="1177" y="5014"/>
                    </a:cubicBezTo>
                    <a:cubicBezTo>
                      <a:pt x="1501" y="5148"/>
                      <a:pt x="1836" y="5245"/>
                      <a:pt x="2182" y="5292"/>
                    </a:cubicBezTo>
                    <a:cubicBezTo>
                      <a:pt x="3163" y="5430"/>
                      <a:pt x="4142" y="5442"/>
                      <a:pt x="5121" y="5299"/>
                    </a:cubicBezTo>
                    <a:cubicBezTo>
                      <a:pt x="5483" y="5246"/>
                      <a:pt x="5836" y="5149"/>
                      <a:pt x="6174" y="5010"/>
                    </a:cubicBezTo>
                    <a:cubicBezTo>
                      <a:pt x="6454" y="4893"/>
                      <a:pt x="6707" y="4729"/>
                      <a:pt x="6898" y="4484"/>
                    </a:cubicBezTo>
                    <a:cubicBezTo>
                      <a:pt x="7057" y="4280"/>
                      <a:pt x="7014" y="4079"/>
                      <a:pt x="6782" y="3984"/>
                    </a:cubicBezTo>
                    <a:cubicBezTo>
                      <a:pt x="6472" y="3859"/>
                      <a:pt x="6152" y="3774"/>
                      <a:pt x="5803" y="3838"/>
                    </a:cubicBezTo>
                    <a:cubicBezTo>
                      <a:pt x="5714" y="3952"/>
                      <a:pt x="5626" y="4064"/>
                      <a:pt x="5539" y="4174"/>
                    </a:cubicBezTo>
                    <a:cubicBezTo>
                      <a:pt x="5430" y="4314"/>
                      <a:pt x="5294" y="4420"/>
                      <a:pt x="5129" y="4489"/>
                    </a:cubicBezTo>
                    <a:cubicBezTo>
                      <a:pt x="4607" y="4705"/>
                      <a:pt x="4070" y="4821"/>
                      <a:pt x="3504" y="4714"/>
                    </a:cubicBezTo>
                    <a:cubicBezTo>
                      <a:pt x="3272" y="4670"/>
                      <a:pt x="3039" y="4621"/>
                      <a:pt x="2807" y="4568"/>
                    </a:cubicBezTo>
                    <a:cubicBezTo>
                      <a:pt x="2316" y="4458"/>
                      <a:pt x="1875" y="4260"/>
                      <a:pt x="1568" y="3835"/>
                    </a:cubicBezTo>
                    <a:cubicBezTo>
                      <a:pt x="1558" y="3823"/>
                      <a:pt x="1539" y="3819"/>
                      <a:pt x="1495" y="3797"/>
                    </a:cubicBezTo>
                    <a:close/>
                    <a:moveTo>
                      <a:pt x="5477" y="996"/>
                    </a:moveTo>
                    <a:cubicBezTo>
                      <a:pt x="5562" y="919"/>
                      <a:pt x="5615" y="882"/>
                      <a:pt x="5651" y="833"/>
                    </a:cubicBezTo>
                    <a:cubicBezTo>
                      <a:pt x="5734" y="720"/>
                      <a:pt x="5713" y="608"/>
                      <a:pt x="5597" y="557"/>
                    </a:cubicBezTo>
                    <a:cubicBezTo>
                      <a:pt x="5496" y="514"/>
                      <a:pt x="5391" y="469"/>
                      <a:pt x="5284" y="454"/>
                    </a:cubicBezTo>
                    <a:cubicBezTo>
                      <a:pt x="4939" y="404"/>
                      <a:pt x="4592" y="366"/>
                      <a:pt x="4245" y="325"/>
                    </a:cubicBezTo>
                    <a:cubicBezTo>
                      <a:pt x="3483" y="237"/>
                      <a:pt x="2725" y="281"/>
                      <a:pt x="1972" y="416"/>
                    </a:cubicBezTo>
                    <a:cubicBezTo>
                      <a:pt x="1865" y="434"/>
                      <a:pt x="1759" y="477"/>
                      <a:pt x="1662" y="525"/>
                    </a:cubicBezTo>
                    <a:cubicBezTo>
                      <a:pt x="1550" y="582"/>
                      <a:pt x="1547" y="726"/>
                      <a:pt x="1642" y="805"/>
                    </a:cubicBezTo>
                    <a:cubicBezTo>
                      <a:pt x="1752" y="892"/>
                      <a:pt x="1862" y="902"/>
                      <a:pt x="1998" y="861"/>
                    </a:cubicBezTo>
                    <a:cubicBezTo>
                      <a:pt x="2505" y="709"/>
                      <a:pt x="3023" y="652"/>
                      <a:pt x="3550" y="679"/>
                    </a:cubicBezTo>
                    <a:cubicBezTo>
                      <a:pt x="3883" y="695"/>
                      <a:pt x="4215" y="725"/>
                      <a:pt x="4548" y="733"/>
                    </a:cubicBezTo>
                    <a:cubicBezTo>
                      <a:pt x="4871" y="740"/>
                      <a:pt x="5180" y="776"/>
                      <a:pt x="5477" y="996"/>
                    </a:cubicBezTo>
                    <a:close/>
                    <a:moveTo>
                      <a:pt x="6209" y="1761"/>
                    </a:moveTo>
                    <a:cubicBezTo>
                      <a:pt x="6311" y="1771"/>
                      <a:pt x="6418" y="1774"/>
                      <a:pt x="6525" y="1792"/>
                    </a:cubicBezTo>
                    <a:cubicBezTo>
                      <a:pt x="6657" y="1814"/>
                      <a:pt x="6744" y="1916"/>
                      <a:pt x="6767" y="2050"/>
                    </a:cubicBezTo>
                    <a:cubicBezTo>
                      <a:pt x="6792" y="2181"/>
                      <a:pt x="6762" y="2304"/>
                      <a:pt x="6706" y="2418"/>
                    </a:cubicBezTo>
                    <a:cubicBezTo>
                      <a:pt x="6609" y="2622"/>
                      <a:pt x="6460" y="2786"/>
                      <a:pt x="6281" y="2921"/>
                    </a:cubicBezTo>
                    <a:cubicBezTo>
                      <a:pt x="6207" y="2979"/>
                      <a:pt x="6116" y="3021"/>
                      <a:pt x="6053" y="3088"/>
                    </a:cubicBezTo>
                    <a:cubicBezTo>
                      <a:pt x="5974" y="3172"/>
                      <a:pt x="5935" y="3277"/>
                      <a:pt x="6023" y="3393"/>
                    </a:cubicBezTo>
                    <a:cubicBezTo>
                      <a:pt x="6065" y="3386"/>
                      <a:pt x="6118" y="3390"/>
                      <a:pt x="6155" y="3371"/>
                    </a:cubicBezTo>
                    <a:cubicBezTo>
                      <a:pt x="6438" y="3225"/>
                      <a:pt x="6700" y="3047"/>
                      <a:pt x="6920" y="2816"/>
                    </a:cubicBezTo>
                    <a:cubicBezTo>
                      <a:pt x="7027" y="2704"/>
                      <a:pt x="7124" y="2575"/>
                      <a:pt x="7201" y="2438"/>
                    </a:cubicBezTo>
                    <a:cubicBezTo>
                      <a:pt x="7369" y="2137"/>
                      <a:pt x="7318" y="1859"/>
                      <a:pt x="7063" y="1568"/>
                    </a:cubicBezTo>
                    <a:cubicBezTo>
                      <a:pt x="6887" y="1367"/>
                      <a:pt x="6634" y="1319"/>
                      <a:pt x="6322" y="1430"/>
                    </a:cubicBezTo>
                    <a:cubicBezTo>
                      <a:pt x="6209" y="1471"/>
                      <a:pt x="6187" y="1527"/>
                      <a:pt x="6209" y="1761"/>
                    </a:cubicBezTo>
                    <a:close/>
                    <a:moveTo>
                      <a:pt x="5197" y="1078"/>
                    </a:moveTo>
                    <a:cubicBezTo>
                      <a:pt x="4505" y="903"/>
                      <a:pt x="3905" y="949"/>
                      <a:pt x="3313" y="929"/>
                    </a:cubicBezTo>
                    <a:cubicBezTo>
                      <a:pt x="3035" y="918"/>
                      <a:pt x="2748" y="889"/>
                      <a:pt x="2480" y="1011"/>
                    </a:cubicBezTo>
                    <a:cubicBezTo>
                      <a:pt x="2472" y="1015"/>
                      <a:pt x="2472" y="1041"/>
                      <a:pt x="2467" y="1055"/>
                    </a:cubicBezTo>
                    <a:cubicBezTo>
                      <a:pt x="2945" y="1193"/>
                      <a:pt x="4032" y="1298"/>
                      <a:pt x="4561" y="1249"/>
                    </a:cubicBezTo>
                    <a:cubicBezTo>
                      <a:pt x="4741" y="1231"/>
                      <a:pt x="4935" y="1245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67" name="Google Shape;1167;p38"/>
              <p:cNvGrpSpPr/>
              <p:nvPr/>
            </p:nvGrpSpPr>
            <p:grpSpPr>
              <a:xfrm>
                <a:off x="477550" y="4184011"/>
                <a:ext cx="710789" cy="521447"/>
                <a:chOff x="477550" y="4184011"/>
                <a:chExt cx="710789" cy="521447"/>
              </a:xfrm>
            </p:grpSpPr>
            <p:sp>
              <p:nvSpPr>
                <p:cNvPr id="1168" name="Google Shape;1168;p38"/>
                <p:cNvSpPr/>
                <p:nvPr/>
              </p:nvSpPr>
              <p:spPr>
                <a:xfrm>
                  <a:off x="593560" y="4269666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0"/>
                      </a:moveTo>
                      <a:cubicBezTo>
                        <a:pt x="239" y="36"/>
                        <a:pt x="377" y="64"/>
                        <a:pt x="515" y="94"/>
                      </a:cubicBezTo>
                      <a:cubicBezTo>
                        <a:pt x="918" y="184"/>
                        <a:pt x="1320" y="275"/>
                        <a:pt x="1722" y="363"/>
                      </a:cubicBezTo>
                      <a:cubicBezTo>
                        <a:pt x="2241" y="476"/>
                        <a:pt x="2765" y="465"/>
                        <a:pt x="3288" y="426"/>
                      </a:cubicBezTo>
                      <a:cubicBezTo>
                        <a:pt x="3624" y="400"/>
                        <a:pt x="3943" y="309"/>
                        <a:pt x="4223" y="107"/>
                      </a:cubicBezTo>
                      <a:cubicBezTo>
                        <a:pt x="4273" y="71"/>
                        <a:pt x="4329" y="43"/>
                        <a:pt x="4388" y="9"/>
                      </a:cubicBezTo>
                      <a:cubicBezTo>
                        <a:pt x="4502" y="160"/>
                        <a:pt x="4492" y="324"/>
                        <a:pt x="4484" y="476"/>
                      </a:cubicBezTo>
                      <a:cubicBezTo>
                        <a:pt x="4457" y="1014"/>
                        <a:pt x="4446" y="1556"/>
                        <a:pt x="4285" y="2077"/>
                      </a:cubicBezTo>
                      <a:cubicBezTo>
                        <a:pt x="4221" y="2288"/>
                        <a:pt x="4142" y="2498"/>
                        <a:pt x="4045" y="2696"/>
                      </a:cubicBezTo>
                      <a:cubicBezTo>
                        <a:pt x="3922" y="2946"/>
                        <a:pt x="3723" y="3112"/>
                        <a:pt x="3450" y="3209"/>
                      </a:cubicBezTo>
                      <a:cubicBezTo>
                        <a:pt x="3068" y="3345"/>
                        <a:pt x="2684" y="3402"/>
                        <a:pt x="2282" y="3371"/>
                      </a:cubicBezTo>
                      <a:cubicBezTo>
                        <a:pt x="1818" y="3335"/>
                        <a:pt x="1377" y="3209"/>
                        <a:pt x="944" y="3049"/>
                      </a:cubicBezTo>
                      <a:cubicBezTo>
                        <a:pt x="681" y="2952"/>
                        <a:pt x="481" y="2770"/>
                        <a:pt x="354" y="2521"/>
                      </a:cubicBezTo>
                      <a:cubicBezTo>
                        <a:pt x="275" y="2366"/>
                        <a:pt x="208" y="2202"/>
                        <a:pt x="164" y="2036"/>
                      </a:cubicBezTo>
                      <a:cubicBezTo>
                        <a:pt x="42" y="1583"/>
                        <a:pt x="0" y="588"/>
                        <a:pt x="73" y="0"/>
                      </a:cubicBezTo>
                      <a:close/>
                      <a:moveTo>
                        <a:pt x="717" y="1511"/>
                      </a:moveTo>
                      <a:cubicBezTo>
                        <a:pt x="681" y="1500"/>
                        <a:pt x="632" y="1465"/>
                        <a:pt x="605" y="1479"/>
                      </a:cubicBezTo>
                      <a:cubicBezTo>
                        <a:pt x="497" y="1527"/>
                        <a:pt x="442" y="1632"/>
                        <a:pt x="463" y="1738"/>
                      </a:cubicBezTo>
                      <a:cubicBezTo>
                        <a:pt x="467" y="1760"/>
                        <a:pt x="504" y="1791"/>
                        <a:pt x="525" y="1792"/>
                      </a:cubicBezTo>
                      <a:cubicBezTo>
                        <a:pt x="643" y="1798"/>
                        <a:pt x="668" y="1698"/>
                        <a:pt x="706" y="1617"/>
                      </a:cubicBezTo>
                      <a:cubicBezTo>
                        <a:pt x="718" y="1591"/>
                        <a:pt x="712" y="1556"/>
                        <a:pt x="717" y="1511"/>
                      </a:cubicBezTo>
                      <a:close/>
                      <a:moveTo>
                        <a:pt x="724" y="2011"/>
                      </a:moveTo>
                      <a:cubicBezTo>
                        <a:pt x="638" y="2038"/>
                        <a:pt x="600" y="2079"/>
                        <a:pt x="594" y="2169"/>
                      </a:cubicBezTo>
                      <a:cubicBezTo>
                        <a:pt x="592" y="2195"/>
                        <a:pt x="614" y="2231"/>
                        <a:pt x="636" y="2243"/>
                      </a:cubicBezTo>
                      <a:cubicBezTo>
                        <a:pt x="655" y="2254"/>
                        <a:pt x="702" y="2252"/>
                        <a:pt x="715" y="2237"/>
                      </a:cubicBezTo>
                      <a:cubicBezTo>
                        <a:pt x="752" y="2192"/>
                        <a:pt x="785" y="2141"/>
                        <a:pt x="807" y="2089"/>
                      </a:cubicBezTo>
                      <a:cubicBezTo>
                        <a:pt x="814" y="2070"/>
                        <a:pt x="786" y="2036"/>
                        <a:pt x="770" y="2013"/>
                      </a:cubicBezTo>
                      <a:cubicBezTo>
                        <a:pt x="765" y="2005"/>
                        <a:pt x="743" y="2011"/>
                        <a:pt x="724" y="2011"/>
                      </a:cubicBezTo>
                      <a:close/>
                      <a:moveTo>
                        <a:pt x="986" y="2552"/>
                      </a:moveTo>
                      <a:cubicBezTo>
                        <a:pt x="975" y="2540"/>
                        <a:pt x="967" y="2523"/>
                        <a:pt x="955" y="2519"/>
                      </a:cubicBezTo>
                      <a:cubicBezTo>
                        <a:pt x="876" y="2498"/>
                        <a:pt x="775" y="2594"/>
                        <a:pt x="790" y="2681"/>
                      </a:cubicBezTo>
                      <a:cubicBezTo>
                        <a:pt x="794" y="2702"/>
                        <a:pt x="827" y="2733"/>
                        <a:pt x="847" y="2733"/>
                      </a:cubicBezTo>
                      <a:cubicBezTo>
                        <a:pt x="932" y="2737"/>
                        <a:pt x="1008" y="2634"/>
                        <a:pt x="986" y="2552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4" y="2776"/>
                        <a:pt x="1209" y="2784"/>
                      </a:cubicBezTo>
                      <a:cubicBezTo>
                        <a:pt x="1188" y="2796"/>
                        <a:pt x="1182" y="2830"/>
                        <a:pt x="1170" y="2856"/>
                      </a:cubicBezTo>
                      <a:cubicBezTo>
                        <a:pt x="1195" y="2866"/>
                        <a:pt x="1226" y="2888"/>
                        <a:pt x="1247" y="2882"/>
                      </a:cubicBezTo>
                      <a:cubicBezTo>
                        <a:pt x="1265" y="2876"/>
                        <a:pt x="1270" y="2835"/>
                        <a:pt x="1280" y="28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69" name="Google Shape;1169;p38"/>
                <p:cNvSpPr/>
                <p:nvPr/>
              </p:nvSpPr>
              <p:spPr>
                <a:xfrm>
                  <a:off x="477550" y="4538253"/>
                  <a:ext cx="6791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" h="1669" extrusionOk="0">
                      <a:moveTo>
                        <a:pt x="1220" y="25"/>
                      </a:moveTo>
                      <a:cubicBezTo>
                        <a:pt x="1264" y="47"/>
                        <a:pt x="1283" y="51"/>
                        <a:pt x="1291" y="62"/>
                      </a:cubicBezTo>
                      <a:cubicBezTo>
                        <a:pt x="1598" y="486"/>
                        <a:pt x="2039" y="684"/>
                        <a:pt x="2530" y="795"/>
                      </a:cubicBezTo>
                      <a:cubicBezTo>
                        <a:pt x="2762" y="848"/>
                        <a:pt x="2994" y="897"/>
                        <a:pt x="3227" y="941"/>
                      </a:cubicBezTo>
                      <a:cubicBezTo>
                        <a:pt x="3793" y="1049"/>
                        <a:pt x="4330" y="932"/>
                        <a:pt x="4852" y="716"/>
                      </a:cubicBezTo>
                      <a:cubicBezTo>
                        <a:pt x="5018" y="647"/>
                        <a:pt x="5152" y="542"/>
                        <a:pt x="5262" y="401"/>
                      </a:cubicBezTo>
                      <a:cubicBezTo>
                        <a:pt x="5349" y="290"/>
                        <a:pt x="5437" y="177"/>
                        <a:pt x="5525" y="65"/>
                      </a:cubicBezTo>
                      <a:cubicBezTo>
                        <a:pt x="5874" y="1"/>
                        <a:pt x="6194" y="87"/>
                        <a:pt x="6503" y="211"/>
                      </a:cubicBezTo>
                      <a:cubicBezTo>
                        <a:pt x="6737" y="305"/>
                        <a:pt x="6779" y="507"/>
                        <a:pt x="6620" y="711"/>
                      </a:cubicBezTo>
                      <a:cubicBezTo>
                        <a:pt x="6430" y="956"/>
                        <a:pt x="6176" y="1120"/>
                        <a:pt x="5897" y="1237"/>
                      </a:cubicBezTo>
                      <a:cubicBezTo>
                        <a:pt x="5559" y="1377"/>
                        <a:pt x="5207" y="1473"/>
                        <a:pt x="4844" y="1526"/>
                      </a:cubicBezTo>
                      <a:cubicBezTo>
                        <a:pt x="3864" y="1669"/>
                        <a:pt x="2883" y="1657"/>
                        <a:pt x="1904" y="1519"/>
                      </a:cubicBezTo>
                      <a:cubicBezTo>
                        <a:pt x="1558" y="1470"/>
                        <a:pt x="1222" y="1373"/>
                        <a:pt x="899" y="1240"/>
                      </a:cubicBezTo>
                      <a:cubicBezTo>
                        <a:pt x="618" y="1124"/>
                        <a:pt x="364" y="961"/>
                        <a:pt x="173" y="718"/>
                      </a:cubicBezTo>
                      <a:cubicBezTo>
                        <a:pt x="0" y="502"/>
                        <a:pt x="55" y="296"/>
                        <a:pt x="318" y="194"/>
                      </a:cubicBezTo>
                      <a:cubicBezTo>
                        <a:pt x="619" y="81"/>
                        <a:pt x="930" y="30"/>
                        <a:pt x="1220" y="2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0" name="Google Shape;1170;p38"/>
                <p:cNvSpPr/>
                <p:nvPr/>
              </p:nvSpPr>
              <p:spPr>
                <a:xfrm>
                  <a:off x="604981" y="4184011"/>
                  <a:ext cx="4196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0" y="760"/>
                      </a:moveTo>
                      <a:cubicBezTo>
                        <a:pt x="3634" y="540"/>
                        <a:pt x="3324" y="504"/>
                        <a:pt x="3003" y="497"/>
                      </a:cubicBezTo>
                      <a:cubicBezTo>
                        <a:pt x="2670" y="489"/>
                        <a:pt x="2338" y="459"/>
                        <a:pt x="2005" y="443"/>
                      </a:cubicBezTo>
                      <a:cubicBezTo>
                        <a:pt x="1478" y="416"/>
                        <a:pt x="959" y="473"/>
                        <a:pt x="452" y="625"/>
                      </a:cubicBezTo>
                      <a:cubicBezTo>
                        <a:pt x="317" y="666"/>
                        <a:pt x="205" y="656"/>
                        <a:pt x="97" y="569"/>
                      </a:cubicBezTo>
                      <a:cubicBezTo>
                        <a:pt x="1" y="490"/>
                        <a:pt x="5" y="346"/>
                        <a:pt x="117" y="289"/>
                      </a:cubicBezTo>
                      <a:cubicBezTo>
                        <a:pt x="214" y="241"/>
                        <a:pt x="318" y="199"/>
                        <a:pt x="426" y="180"/>
                      </a:cubicBezTo>
                      <a:cubicBezTo>
                        <a:pt x="1179" y="46"/>
                        <a:pt x="1938" y="1"/>
                        <a:pt x="2700" y="89"/>
                      </a:cubicBezTo>
                      <a:cubicBezTo>
                        <a:pt x="3046" y="129"/>
                        <a:pt x="3393" y="167"/>
                        <a:pt x="3739" y="218"/>
                      </a:cubicBezTo>
                      <a:cubicBezTo>
                        <a:pt x="3846" y="233"/>
                        <a:pt x="3951" y="278"/>
                        <a:pt x="4052" y="322"/>
                      </a:cubicBezTo>
                      <a:cubicBezTo>
                        <a:pt x="4168" y="373"/>
                        <a:pt x="4189" y="484"/>
                        <a:pt x="4105" y="598"/>
                      </a:cubicBezTo>
                      <a:cubicBezTo>
                        <a:pt x="4067" y="646"/>
                        <a:pt x="4013" y="682"/>
                        <a:pt x="3930" y="76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1" name="Google Shape;1171;p38"/>
                <p:cNvSpPr/>
                <p:nvPr/>
              </p:nvSpPr>
              <p:spPr>
                <a:xfrm>
                  <a:off x="1044677" y="4292607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3" y="441"/>
                      </a:moveTo>
                      <a:cubicBezTo>
                        <a:pt x="251" y="207"/>
                        <a:pt x="273" y="151"/>
                        <a:pt x="388" y="110"/>
                      </a:cubicBezTo>
                      <a:cubicBezTo>
                        <a:pt x="700" y="0"/>
                        <a:pt x="952" y="47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89" y="1255"/>
                        <a:pt x="1092" y="1384"/>
                        <a:pt x="985" y="1496"/>
                      </a:cubicBezTo>
                      <a:cubicBezTo>
                        <a:pt x="765" y="1727"/>
                        <a:pt x="502" y="1905"/>
                        <a:pt x="220" y="2052"/>
                      </a:cubicBezTo>
                      <a:cubicBezTo>
                        <a:pt x="182" y="2072"/>
                        <a:pt x="130" y="2067"/>
                        <a:pt x="88" y="2073"/>
                      </a:cubicBezTo>
                      <a:cubicBezTo>
                        <a:pt x="0" y="1957"/>
                        <a:pt x="38" y="1852"/>
                        <a:pt x="118" y="1768"/>
                      </a:cubicBezTo>
                      <a:cubicBezTo>
                        <a:pt x="182" y="1701"/>
                        <a:pt x="272" y="1659"/>
                        <a:pt x="347" y="1602"/>
                      </a:cubicBezTo>
                      <a:cubicBezTo>
                        <a:pt x="526" y="1466"/>
                        <a:pt x="675" y="1302"/>
                        <a:pt x="772" y="1098"/>
                      </a:cubicBezTo>
                      <a:cubicBezTo>
                        <a:pt x="826" y="984"/>
                        <a:pt x="857" y="861"/>
                        <a:pt x="833" y="730"/>
                      </a:cubicBezTo>
                      <a:cubicBezTo>
                        <a:pt x="809" y="596"/>
                        <a:pt x="721" y="494"/>
                        <a:pt x="590" y="472"/>
                      </a:cubicBezTo>
                      <a:cubicBezTo>
                        <a:pt x="482" y="454"/>
                        <a:pt x="375" y="452"/>
                        <a:pt x="273" y="44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2" name="Google Shape;1172;p38"/>
                <p:cNvSpPr/>
                <p:nvPr/>
              </p:nvSpPr>
              <p:spPr>
                <a:xfrm>
                  <a:off x="1065114" y="4425048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6" y="0"/>
                      </a:moveTo>
                      <a:lnTo>
                        <a:pt x="0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3" name="Google Shape;1173;p38"/>
                <p:cNvSpPr/>
                <p:nvPr/>
              </p:nvSpPr>
              <p:spPr>
                <a:xfrm>
                  <a:off x="637840" y="4416432"/>
                  <a:ext cx="276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2" extrusionOk="0">
                      <a:moveTo>
                        <a:pt x="275" y="46"/>
                      </a:moveTo>
                      <a:cubicBezTo>
                        <a:pt x="270" y="91"/>
                        <a:pt x="276" y="126"/>
                        <a:pt x="264" y="152"/>
                      </a:cubicBezTo>
                      <a:cubicBezTo>
                        <a:pt x="225" y="233"/>
                        <a:pt x="201" y="332"/>
                        <a:pt x="83" y="327"/>
                      </a:cubicBezTo>
                      <a:cubicBezTo>
                        <a:pt x="61" y="326"/>
                        <a:pt x="25" y="295"/>
                        <a:pt x="21" y="274"/>
                      </a:cubicBezTo>
                      <a:cubicBezTo>
                        <a:pt x="0" y="167"/>
                        <a:pt x="55" y="64"/>
                        <a:pt x="163" y="14"/>
                      </a:cubicBezTo>
                      <a:cubicBezTo>
                        <a:pt x="190" y="0"/>
                        <a:pt x="239" y="35"/>
                        <a:pt x="275" y="4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4" name="Google Shape;1174;p38"/>
                <p:cNvSpPr/>
                <p:nvPr/>
              </p:nvSpPr>
              <p:spPr>
                <a:xfrm>
                  <a:off x="652767" y="4470430"/>
                  <a:ext cx="22441" cy="2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0" extrusionOk="0">
                      <a:moveTo>
                        <a:pt x="133" y="7"/>
                      </a:moveTo>
                      <a:cubicBezTo>
                        <a:pt x="152" y="7"/>
                        <a:pt x="174" y="1"/>
                        <a:pt x="179" y="8"/>
                      </a:cubicBezTo>
                      <a:cubicBezTo>
                        <a:pt x="195" y="30"/>
                        <a:pt x="224" y="67"/>
                        <a:pt x="216" y="84"/>
                      </a:cubicBezTo>
                      <a:cubicBezTo>
                        <a:pt x="194" y="137"/>
                        <a:pt x="161" y="188"/>
                        <a:pt x="124" y="232"/>
                      </a:cubicBezTo>
                      <a:cubicBezTo>
                        <a:pt x="111" y="247"/>
                        <a:pt x="64" y="249"/>
                        <a:pt x="45" y="238"/>
                      </a:cubicBezTo>
                      <a:cubicBezTo>
                        <a:pt x="22" y="226"/>
                        <a:pt x="1" y="188"/>
                        <a:pt x="3" y="164"/>
                      </a:cubicBezTo>
                      <a:cubicBezTo>
                        <a:pt x="9" y="74"/>
                        <a:pt x="47" y="34"/>
                        <a:pt x="133" y="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5" name="Google Shape;1175;p38"/>
                <p:cNvSpPr/>
                <p:nvPr/>
              </p:nvSpPr>
              <p:spPr>
                <a:xfrm>
                  <a:off x="671101" y="4519920"/>
                  <a:ext cx="235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6"/>
                      </a:cubicBezTo>
                      <a:cubicBezTo>
                        <a:pt x="52" y="235"/>
                        <a:pt x="19" y="204"/>
                        <a:pt x="16" y="184"/>
                      </a:cubicBezTo>
                      <a:cubicBezTo>
                        <a:pt x="1" y="97"/>
                        <a:pt x="102" y="1"/>
                        <a:pt x="181" y="22"/>
                      </a:cubicBezTo>
                      <a:cubicBezTo>
                        <a:pt x="194" y="24"/>
                        <a:pt x="201" y="42"/>
                        <a:pt x="212" y="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6" name="Google Shape;1176;p38"/>
                <p:cNvSpPr/>
                <p:nvPr/>
              </p:nvSpPr>
              <p:spPr>
                <a:xfrm>
                  <a:off x="710873" y="4547770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09" y="34"/>
                      </a:moveTo>
                      <a:cubicBezTo>
                        <a:pt x="99" y="59"/>
                        <a:pt x="94" y="100"/>
                        <a:pt x="78" y="106"/>
                      </a:cubicBezTo>
                      <a:cubicBezTo>
                        <a:pt x="57" y="112"/>
                        <a:pt x="26" y="90"/>
                        <a:pt x="1" y="80"/>
                      </a:cubicBezTo>
                      <a:cubicBezTo>
                        <a:pt x="12" y="54"/>
                        <a:pt x="18" y="20"/>
                        <a:pt x="39" y="8"/>
                      </a:cubicBezTo>
                      <a:cubicBezTo>
                        <a:pt x="52" y="0"/>
                        <a:pt x="85" y="25"/>
                        <a:pt x="109" y="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177" name="Google Shape;1177;p38"/>
            <p:cNvGrpSpPr/>
            <p:nvPr/>
          </p:nvGrpSpPr>
          <p:grpSpPr>
            <a:xfrm>
              <a:off x="1238529" y="4160368"/>
              <a:ext cx="759984" cy="567033"/>
              <a:chOff x="1238529" y="4160368"/>
              <a:chExt cx="759984" cy="567033"/>
            </a:xfrm>
          </p:grpSpPr>
          <p:sp>
            <p:nvSpPr>
              <p:cNvPr id="1178" name="Google Shape;1178;p38"/>
              <p:cNvSpPr/>
              <p:nvPr/>
            </p:nvSpPr>
            <p:spPr>
              <a:xfrm>
                <a:off x="1238529" y="4160368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1"/>
                    </a:moveTo>
                    <a:cubicBezTo>
                      <a:pt x="1369" y="3439"/>
                      <a:pt x="1374" y="3359"/>
                      <a:pt x="1354" y="3286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3" y="1459"/>
                      <a:pt x="1201" y="1205"/>
                    </a:cubicBezTo>
                    <a:cubicBezTo>
                      <a:pt x="1205" y="1047"/>
                      <a:pt x="1228" y="889"/>
                      <a:pt x="1240" y="732"/>
                    </a:cubicBezTo>
                    <a:cubicBezTo>
                      <a:pt x="1264" y="476"/>
                      <a:pt x="1424" y="338"/>
                      <a:pt x="1652" y="262"/>
                    </a:cubicBezTo>
                    <a:cubicBezTo>
                      <a:pt x="1741" y="233"/>
                      <a:pt x="1836" y="214"/>
                      <a:pt x="1930" y="200"/>
                    </a:cubicBezTo>
                    <a:cubicBezTo>
                      <a:pt x="2811" y="58"/>
                      <a:pt x="3695" y="0"/>
                      <a:pt x="4584" y="115"/>
                    </a:cubicBezTo>
                    <a:cubicBezTo>
                      <a:pt x="4851" y="150"/>
                      <a:pt x="5118" y="182"/>
                      <a:pt x="5384" y="224"/>
                    </a:cubicBezTo>
                    <a:cubicBezTo>
                      <a:pt x="5791" y="288"/>
                      <a:pt x="6034" y="528"/>
                      <a:pt x="6123" y="929"/>
                    </a:cubicBezTo>
                    <a:cubicBezTo>
                      <a:pt x="6139" y="1004"/>
                      <a:pt x="6161" y="1079"/>
                      <a:pt x="6175" y="1136"/>
                    </a:cubicBezTo>
                    <a:cubicBezTo>
                      <a:pt x="6304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3" y="1574"/>
                      <a:pt x="7426" y="1667"/>
                      <a:pt x="7474" y="1768"/>
                    </a:cubicBezTo>
                    <a:cubicBezTo>
                      <a:pt x="7575" y="1977"/>
                      <a:pt x="7585" y="2192"/>
                      <a:pt x="7496" y="2413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3"/>
                      <a:pt x="6645" y="3409"/>
                      <a:pt x="6502" y="3521"/>
                    </a:cubicBezTo>
                    <a:cubicBezTo>
                      <a:pt x="6517" y="3639"/>
                      <a:pt x="6609" y="3635"/>
                      <a:pt x="6673" y="3665"/>
                    </a:cubicBezTo>
                    <a:cubicBezTo>
                      <a:pt x="6789" y="3715"/>
                      <a:pt x="6917" y="3746"/>
                      <a:pt x="7023" y="3812"/>
                    </a:cubicBezTo>
                    <a:cubicBezTo>
                      <a:pt x="7256" y="3955"/>
                      <a:pt x="7327" y="4226"/>
                      <a:pt x="7214" y="4478"/>
                    </a:cubicBezTo>
                    <a:cubicBezTo>
                      <a:pt x="7133" y="4656"/>
                      <a:pt x="7000" y="4792"/>
                      <a:pt x="6850" y="4912"/>
                    </a:cubicBezTo>
                    <a:cubicBezTo>
                      <a:pt x="6458" y="5226"/>
                      <a:pt x="6008" y="5423"/>
                      <a:pt x="5516" y="5501"/>
                    </a:cubicBezTo>
                    <a:cubicBezTo>
                      <a:pt x="5126" y="5564"/>
                      <a:pt x="4728" y="5594"/>
                      <a:pt x="4333" y="5619"/>
                    </a:cubicBezTo>
                    <a:cubicBezTo>
                      <a:pt x="3939" y="5643"/>
                      <a:pt x="3540" y="5660"/>
                      <a:pt x="3143" y="5648"/>
                    </a:cubicBezTo>
                    <a:cubicBezTo>
                      <a:pt x="2461" y="5628"/>
                      <a:pt x="1783" y="5557"/>
                      <a:pt x="1141" y="5298"/>
                    </a:cubicBezTo>
                    <a:cubicBezTo>
                      <a:pt x="875" y="5189"/>
                      <a:pt x="624" y="5048"/>
                      <a:pt x="419" y="4847"/>
                    </a:cubicBezTo>
                    <a:cubicBezTo>
                      <a:pt x="307" y="4739"/>
                      <a:pt x="202" y="4612"/>
                      <a:pt x="129" y="4475"/>
                    </a:cubicBezTo>
                    <a:cubicBezTo>
                      <a:pt x="0" y="4232"/>
                      <a:pt x="83" y="3958"/>
                      <a:pt x="315" y="3809"/>
                    </a:cubicBezTo>
                    <a:cubicBezTo>
                      <a:pt x="520" y="3677"/>
                      <a:pt x="753" y="3633"/>
                      <a:pt x="991" y="3597"/>
                    </a:cubicBezTo>
                    <a:cubicBezTo>
                      <a:pt x="1115" y="3578"/>
                      <a:pt x="1237" y="3560"/>
                      <a:pt x="1376" y="3541"/>
                    </a:cubicBezTo>
                    <a:close/>
                    <a:moveTo>
                      <a:pt x="6146" y="2642"/>
                    </a:moveTo>
                    <a:cubicBezTo>
                      <a:pt x="6337" y="2638"/>
                      <a:pt x="6395" y="2477"/>
                      <a:pt x="6481" y="2354"/>
                    </a:cubicBezTo>
                    <a:cubicBezTo>
                      <a:pt x="6544" y="2263"/>
                      <a:pt x="6573" y="2153"/>
                      <a:pt x="6508" y="2047"/>
                    </a:cubicBezTo>
                    <a:cubicBezTo>
                      <a:pt x="6493" y="2023"/>
                      <a:pt x="6455" y="1998"/>
                      <a:pt x="6432" y="2002"/>
                    </a:cubicBezTo>
                    <a:cubicBezTo>
                      <a:pt x="6345" y="2019"/>
                      <a:pt x="6261" y="2049"/>
                      <a:pt x="6180" y="2073"/>
                    </a:cubicBezTo>
                    <a:cubicBezTo>
                      <a:pt x="6138" y="2279"/>
                      <a:pt x="6127" y="2464"/>
                      <a:pt x="6156" y="2652"/>
                    </a:cubicBezTo>
                    <a:lnTo>
                      <a:pt x="6140" y="2663"/>
                    </a:lnTo>
                    <a:close/>
                    <a:moveTo>
                      <a:pt x="1507" y="1091"/>
                    </a:moveTo>
                    <a:cubicBezTo>
                      <a:pt x="1434" y="1676"/>
                      <a:pt x="1475" y="2674"/>
                      <a:pt x="1597" y="3128"/>
                    </a:cubicBezTo>
                    <a:cubicBezTo>
                      <a:pt x="1642" y="3296"/>
                      <a:pt x="1710" y="3460"/>
                      <a:pt x="1789" y="3613"/>
                    </a:cubicBezTo>
                    <a:cubicBezTo>
                      <a:pt x="1915" y="3863"/>
                      <a:pt x="2114" y="4043"/>
                      <a:pt x="2378" y="4141"/>
                    </a:cubicBezTo>
                    <a:cubicBezTo>
                      <a:pt x="2810" y="4301"/>
                      <a:pt x="3252" y="4427"/>
                      <a:pt x="3715" y="4463"/>
                    </a:cubicBezTo>
                    <a:cubicBezTo>
                      <a:pt x="4120" y="4494"/>
                      <a:pt x="4502" y="4437"/>
                      <a:pt x="4883" y="4301"/>
                    </a:cubicBezTo>
                    <a:cubicBezTo>
                      <a:pt x="5157" y="4204"/>
                      <a:pt x="5356" y="4039"/>
                      <a:pt x="5479" y="3788"/>
                    </a:cubicBezTo>
                    <a:cubicBezTo>
                      <a:pt x="5577" y="3590"/>
                      <a:pt x="5654" y="3380"/>
                      <a:pt x="5720" y="3169"/>
                    </a:cubicBezTo>
                    <a:cubicBezTo>
                      <a:pt x="5879" y="2649"/>
                      <a:pt x="5890" y="2106"/>
                      <a:pt x="5918" y="1568"/>
                    </a:cubicBezTo>
                    <a:cubicBezTo>
                      <a:pt x="5926" y="1416"/>
                      <a:pt x="5937" y="1251"/>
                      <a:pt x="5822" y="1101"/>
                    </a:cubicBezTo>
                    <a:cubicBezTo>
                      <a:pt x="5763" y="1135"/>
                      <a:pt x="5706" y="1161"/>
                      <a:pt x="5657" y="1199"/>
                    </a:cubicBezTo>
                    <a:cubicBezTo>
                      <a:pt x="5378" y="1401"/>
                      <a:pt x="5059" y="1492"/>
                      <a:pt x="4722" y="1518"/>
                    </a:cubicBezTo>
                    <a:cubicBezTo>
                      <a:pt x="4199" y="1557"/>
                      <a:pt x="3675" y="1568"/>
                      <a:pt x="3157" y="1455"/>
                    </a:cubicBezTo>
                    <a:cubicBezTo>
                      <a:pt x="2754" y="1368"/>
                      <a:pt x="2353" y="1276"/>
                      <a:pt x="1949" y="1186"/>
                    </a:cubicBezTo>
                    <a:cubicBezTo>
                      <a:pt x="1811" y="1156"/>
                      <a:pt x="1672" y="1127"/>
                      <a:pt x="1507" y="1091"/>
                    </a:cubicBezTo>
                    <a:close/>
                    <a:moveTo>
                      <a:pt x="1494" y="3797"/>
                    </a:moveTo>
                    <a:cubicBezTo>
                      <a:pt x="1206" y="3802"/>
                      <a:pt x="895" y="3853"/>
                      <a:pt x="597" y="3967"/>
                    </a:cubicBezTo>
                    <a:cubicBezTo>
                      <a:pt x="332" y="4069"/>
                      <a:pt x="278" y="4275"/>
                      <a:pt x="449" y="4492"/>
                    </a:cubicBezTo>
                    <a:cubicBezTo>
                      <a:pt x="641" y="4734"/>
                      <a:pt x="895" y="4898"/>
                      <a:pt x="1176" y="5014"/>
                    </a:cubicBezTo>
                    <a:cubicBezTo>
                      <a:pt x="1499" y="5148"/>
                      <a:pt x="1836" y="5245"/>
                      <a:pt x="2181" y="5292"/>
                    </a:cubicBezTo>
                    <a:cubicBezTo>
                      <a:pt x="3160" y="5430"/>
                      <a:pt x="4140" y="5442"/>
                      <a:pt x="5120" y="5299"/>
                    </a:cubicBezTo>
                    <a:cubicBezTo>
                      <a:pt x="5481" y="5246"/>
                      <a:pt x="5835" y="5149"/>
                      <a:pt x="6172" y="5010"/>
                    </a:cubicBezTo>
                    <a:cubicBezTo>
                      <a:pt x="6452" y="4893"/>
                      <a:pt x="6706" y="4729"/>
                      <a:pt x="6897" y="4484"/>
                    </a:cubicBezTo>
                    <a:cubicBezTo>
                      <a:pt x="7055" y="4280"/>
                      <a:pt x="7013" y="4079"/>
                      <a:pt x="6780" y="3984"/>
                    </a:cubicBezTo>
                    <a:cubicBezTo>
                      <a:pt x="6471" y="3859"/>
                      <a:pt x="6151" y="3774"/>
                      <a:pt x="5802" y="3838"/>
                    </a:cubicBezTo>
                    <a:cubicBezTo>
                      <a:pt x="5714" y="3952"/>
                      <a:pt x="5625" y="4064"/>
                      <a:pt x="5539" y="4174"/>
                    </a:cubicBezTo>
                    <a:cubicBezTo>
                      <a:pt x="5428" y="4314"/>
                      <a:pt x="5292" y="4420"/>
                      <a:pt x="5127" y="4489"/>
                    </a:cubicBezTo>
                    <a:cubicBezTo>
                      <a:pt x="4606" y="4705"/>
                      <a:pt x="4068" y="4821"/>
                      <a:pt x="3504" y="4714"/>
                    </a:cubicBezTo>
                    <a:cubicBezTo>
                      <a:pt x="3270" y="4670"/>
                      <a:pt x="3038" y="4621"/>
                      <a:pt x="2805" y="4568"/>
                    </a:cubicBezTo>
                    <a:cubicBezTo>
                      <a:pt x="2314" y="4458"/>
                      <a:pt x="1873" y="4260"/>
                      <a:pt x="1566" y="3835"/>
                    </a:cubicBezTo>
                    <a:cubicBezTo>
                      <a:pt x="1559" y="3823"/>
                      <a:pt x="1539" y="3819"/>
                      <a:pt x="1494" y="3797"/>
                    </a:cubicBezTo>
                    <a:close/>
                    <a:moveTo>
                      <a:pt x="5477" y="996"/>
                    </a:moveTo>
                    <a:cubicBezTo>
                      <a:pt x="5561" y="919"/>
                      <a:pt x="5616" y="882"/>
                      <a:pt x="5650" y="833"/>
                    </a:cubicBezTo>
                    <a:cubicBezTo>
                      <a:pt x="5734" y="720"/>
                      <a:pt x="5714" y="608"/>
                      <a:pt x="5597" y="557"/>
                    </a:cubicBezTo>
                    <a:cubicBezTo>
                      <a:pt x="5496" y="514"/>
                      <a:pt x="5391" y="469"/>
                      <a:pt x="5284" y="454"/>
                    </a:cubicBezTo>
                    <a:cubicBezTo>
                      <a:pt x="4938" y="404"/>
                      <a:pt x="4592" y="366"/>
                      <a:pt x="4245" y="325"/>
                    </a:cubicBezTo>
                    <a:cubicBezTo>
                      <a:pt x="3483" y="237"/>
                      <a:pt x="2724" y="281"/>
                      <a:pt x="1971" y="416"/>
                    </a:cubicBezTo>
                    <a:cubicBezTo>
                      <a:pt x="1864" y="434"/>
                      <a:pt x="1759" y="477"/>
                      <a:pt x="1662" y="525"/>
                    </a:cubicBezTo>
                    <a:cubicBezTo>
                      <a:pt x="1550" y="582"/>
                      <a:pt x="1546" y="726"/>
                      <a:pt x="1642" y="805"/>
                    </a:cubicBezTo>
                    <a:cubicBezTo>
                      <a:pt x="1751" y="892"/>
                      <a:pt x="1862" y="902"/>
                      <a:pt x="1998" y="861"/>
                    </a:cubicBezTo>
                    <a:cubicBezTo>
                      <a:pt x="2504" y="709"/>
                      <a:pt x="3024" y="652"/>
                      <a:pt x="3551" y="679"/>
                    </a:cubicBezTo>
                    <a:cubicBezTo>
                      <a:pt x="3883" y="695"/>
                      <a:pt x="4216" y="725"/>
                      <a:pt x="4548" y="733"/>
                    </a:cubicBezTo>
                    <a:cubicBezTo>
                      <a:pt x="4871" y="740"/>
                      <a:pt x="5181" y="776"/>
                      <a:pt x="5477" y="996"/>
                    </a:cubicBezTo>
                    <a:close/>
                    <a:moveTo>
                      <a:pt x="6209" y="1761"/>
                    </a:moveTo>
                    <a:cubicBezTo>
                      <a:pt x="6311" y="1771"/>
                      <a:pt x="6419" y="1774"/>
                      <a:pt x="6524" y="1792"/>
                    </a:cubicBezTo>
                    <a:cubicBezTo>
                      <a:pt x="6656" y="1814"/>
                      <a:pt x="6743" y="1916"/>
                      <a:pt x="6768" y="2050"/>
                    </a:cubicBezTo>
                    <a:cubicBezTo>
                      <a:pt x="6792" y="2181"/>
                      <a:pt x="6762" y="2304"/>
                      <a:pt x="6706" y="2418"/>
                    </a:cubicBezTo>
                    <a:cubicBezTo>
                      <a:pt x="6609" y="2622"/>
                      <a:pt x="6461" y="2786"/>
                      <a:pt x="6282" y="2921"/>
                    </a:cubicBezTo>
                    <a:cubicBezTo>
                      <a:pt x="6206" y="2979"/>
                      <a:pt x="6117" y="3021"/>
                      <a:pt x="6052" y="3088"/>
                    </a:cubicBezTo>
                    <a:cubicBezTo>
                      <a:pt x="5975" y="3172"/>
                      <a:pt x="5935" y="3277"/>
                      <a:pt x="6023" y="3393"/>
                    </a:cubicBezTo>
                    <a:cubicBezTo>
                      <a:pt x="6066" y="3386"/>
                      <a:pt x="6118" y="3390"/>
                      <a:pt x="6155" y="3371"/>
                    </a:cubicBezTo>
                    <a:cubicBezTo>
                      <a:pt x="6437" y="3225"/>
                      <a:pt x="6699" y="3047"/>
                      <a:pt x="6920" y="2816"/>
                    </a:cubicBezTo>
                    <a:cubicBezTo>
                      <a:pt x="7028" y="2704"/>
                      <a:pt x="7125" y="2575"/>
                      <a:pt x="7201" y="2438"/>
                    </a:cubicBezTo>
                    <a:cubicBezTo>
                      <a:pt x="7368" y="2137"/>
                      <a:pt x="7317" y="1859"/>
                      <a:pt x="7063" y="1568"/>
                    </a:cubicBezTo>
                    <a:cubicBezTo>
                      <a:pt x="6886" y="1367"/>
                      <a:pt x="6635" y="1319"/>
                      <a:pt x="6322" y="1430"/>
                    </a:cubicBezTo>
                    <a:cubicBezTo>
                      <a:pt x="6209" y="1471"/>
                      <a:pt x="6186" y="1527"/>
                      <a:pt x="6209" y="1761"/>
                    </a:cubicBezTo>
                    <a:close/>
                    <a:moveTo>
                      <a:pt x="5197" y="1078"/>
                    </a:moveTo>
                    <a:cubicBezTo>
                      <a:pt x="4505" y="903"/>
                      <a:pt x="3905" y="949"/>
                      <a:pt x="3313" y="929"/>
                    </a:cubicBezTo>
                    <a:cubicBezTo>
                      <a:pt x="3034" y="918"/>
                      <a:pt x="2748" y="889"/>
                      <a:pt x="2480" y="1011"/>
                    </a:cubicBezTo>
                    <a:cubicBezTo>
                      <a:pt x="2471" y="1015"/>
                      <a:pt x="2471" y="1041"/>
                      <a:pt x="2466" y="1055"/>
                    </a:cubicBezTo>
                    <a:cubicBezTo>
                      <a:pt x="2945" y="1193"/>
                      <a:pt x="4032" y="1298"/>
                      <a:pt x="4562" y="1249"/>
                    </a:cubicBezTo>
                    <a:cubicBezTo>
                      <a:pt x="4742" y="1231"/>
                      <a:pt x="4935" y="1245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79" name="Google Shape;1179;p38"/>
              <p:cNvGrpSpPr/>
              <p:nvPr/>
            </p:nvGrpSpPr>
            <p:grpSpPr>
              <a:xfrm>
                <a:off x="1266179" y="4184011"/>
                <a:ext cx="710889" cy="521447"/>
                <a:chOff x="1266179" y="4184011"/>
                <a:chExt cx="710889" cy="521447"/>
              </a:xfrm>
            </p:grpSpPr>
            <p:sp>
              <p:nvSpPr>
                <p:cNvPr id="1180" name="Google Shape;1180;p38"/>
                <p:cNvSpPr/>
                <p:nvPr/>
              </p:nvSpPr>
              <p:spPr>
                <a:xfrm>
                  <a:off x="1382089" y="4269666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4"/>
                      </a:cubicBezTo>
                      <a:cubicBezTo>
                        <a:pt x="920" y="184"/>
                        <a:pt x="1321" y="275"/>
                        <a:pt x="1724" y="363"/>
                      </a:cubicBezTo>
                      <a:cubicBezTo>
                        <a:pt x="2242" y="476"/>
                        <a:pt x="2766" y="465"/>
                        <a:pt x="3289" y="426"/>
                      </a:cubicBezTo>
                      <a:cubicBezTo>
                        <a:pt x="3626" y="400"/>
                        <a:pt x="3944" y="309"/>
                        <a:pt x="4224" y="107"/>
                      </a:cubicBezTo>
                      <a:cubicBezTo>
                        <a:pt x="4275" y="71"/>
                        <a:pt x="4331" y="43"/>
                        <a:pt x="4389" y="9"/>
                      </a:cubicBezTo>
                      <a:cubicBezTo>
                        <a:pt x="4503" y="160"/>
                        <a:pt x="4493" y="324"/>
                        <a:pt x="4485" y="476"/>
                      </a:cubicBezTo>
                      <a:cubicBezTo>
                        <a:pt x="4459" y="1014"/>
                        <a:pt x="4446" y="1556"/>
                        <a:pt x="4287" y="2077"/>
                      </a:cubicBezTo>
                      <a:cubicBezTo>
                        <a:pt x="4221" y="2288"/>
                        <a:pt x="4144" y="2498"/>
                        <a:pt x="4046" y="2696"/>
                      </a:cubicBezTo>
                      <a:cubicBezTo>
                        <a:pt x="3924" y="2946"/>
                        <a:pt x="3724" y="3112"/>
                        <a:pt x="3451" y="3209"/>
                      </a:cubicBezTo>
                      <a:cubicBezTo>
                        <a:pt x="3069" y="3345"/>
                        <a:pt x="2686" y="3402"/>
                        <a:pt x="2282" y="3371"/>
                      </a:cubicBezTo>
                      <a:cubicBezTo>
                        <a:pt x="1819" y="3335"/>
                        <a:pt x="1377" y="3209"/>
                        <a:pt x="945" y="3049"/>
                      </a:cubicBezTo>
                      <a:cubicBezTo>
                        <a:pt x="681" y="2952"/>
                        <a:pt x="482" y="2770"/>
                        <a:pt x="356" y="2521"/>
                      </a:cubicBezTo>
                      <a:cubicBezTo>
                        <a:pt x="276" y="2366"/>
                        <a:pt x="209" y="2202"/>
                        <a:pt x="164" y="2036"/>
                      </a:cubicBezTo>
                      <a:cubicBezTo>
                        <a:pt x="42" y="1583"/>
                        <a:pt x="1" y="588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500"/>
                        <a:pt x="632" y="1465"/>
                        <a:pt x="604" y="1479"/>
                      </a:cubicBezTo>
                      <a:cubicBezTo>
                        <a:pt x="496" y="1527"/>
                        <a:pt x="443" y="1632"/>
                        <a:pt x="463" y="1738"/>
                      </a:cubicBezTo>
                      <a:cubicBezTo>
                        <a:pt x="466" y="1760"/>
                        <a:pt x="502" y="1791"/>
                        <a:pt x="526" y="1792"/>
                      </a:cubicBezTo>
                      <a:cubicBezTo>
                        <a:pt x="643" y="1798"/>
                        <a:pt x="669" y="1698"/>
                        <a:pt x="706" y="1617"/>
                      </a:cubicBezTo>
                      <a:cubicBezTo>
                        <a:pt x="717" y="1591"/>
                        <a:pt x="712" y="1556"/>
                        <a:pt x="716" y="1511"/>
                      </a:cubicBezTo>
                      <a:close/>
                      <a:moveTo>
                        <a:pt x="724" y="2011"/>
                      </a:moveTo>
                      <a:cubicBezTo>
                        <a:pt x="638" y="2038"/>
                        <a:pt x="599" y="2079"/>
                        <a:pt x="593" y="2169"/>
                      </a:cubicBezTo>
                      <a:cubicBezTo>
                        <a:pt x="592" y="2195"/>
                        <a:pt x="614" y="2231"/>
                        <a:pt x="635" y="2243"/>
                      </a:cubicBezTo>
                      <a:cubicBezTo>
                        <a:pt x="655" y="2254"/>
                        <a:pt x="702" y="2252"/>
                        <a:pt x="715" y="2237"/>
                      </a:cubicBezTo>
                      <a:cubicBezTo>
                        <a:pt x="752" y="2192"/>
                        <a:pt x="786" y="2141"/>
                        <a:pt x="807" y="2089"/>
                      </a:cubicBezTo>
                      <a:cubicBezTo>
                        <a:pt x="813" y="2070"/>
                        <a:pt x="787" y="2036"/>
                        <a:pt x="770" y="2013"/>
                      </a:cubicBezTo>
                      <a:cubicBezTo>
                        <a:pt x="765" y="2005"/>
                        <a:pt x="743" y="2011"/>
                        <a:pt x="724" y="2011"/>
                      </a:cubicBezTo>
                      <a:close/>
                      <a:moveTo>
                        <a:pt x="986" y="2552"/>
                      </a:moveTo>
                      <a:cubicBezTo>
                        <a:pt x="976" y="2540"/>
                        <a:pt x="967" y="2523"/>
                        <a:pt x="955" y="2519"/>
                      </a:cubicBezTo>
                      <a:cubicBezTo>
                        <a:pt x="876" y="2498"/>
                        <a:pt x="775" y="2594"/>
                        <a:pt x="790" y="2681"/>
                      </a:cubicBezTo>
                      <a:cubicBezTo>
                        <a:pt x="794" y="2702"/>
                        <a:pt x="827" y="2733"/>
                        <a:pt x="847" y="2733"/>
                      </a:cubicBezTo>
                      <a:cubicBezTo>
                        <a:pt x="934" y="2737"/>
                        <a:pt x="1008" y="2634"/>
                        <a:pt x="986" y="2552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3" y="2776"/>
                        <a:pt x="1208" y="2784"/>
                      </a:cubicBezTo>
                      <a:cubicBezTo>
                        <a:pt x="1188" y="2796"/>
                        <a:pt x="1181" y="2830"/>
                        <a:pt x="1170" y="2856"/>
                      </a:cubicBezTo>
                      <a:cubicBezTo>
                        <a:pt x="1197" y="2866"/>
                        <a:pt x="1227" y="2888"/>
                        <a:pt x="1248" y="2882"/>
                      </a:cubicBezTo>
                      <a:cubicBezTo>
                        <a:pt x="1264" y="2876"/>
                        <a:pt x="1269" y="2835"/>
                        <a:pt x="1280" y="28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1" name="Google Shape;1181;p38"/>
                <p:cNvSpPr/>
                <p:nvPr/>
              </p:nvSpPr>
              <p:spPr>
                <a:xfrm>
                  <a:off x="1266179" y="4538253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8" y="25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6"/>
                        <a:pt x="2038" y="684"/>
                        <a:pt x="2529" y="795"/>
                      </a:cubicBezTo>
                      <a:cubicBezTo>
                        <a:pt x="2761" y="848"/>
                        <a:pt x="2993" y="897"/>
                        <a:pt x="3228" y="941"/>
                      </a:cubicBezTo>
                      <a:cubicBezTo>
                        <a:pt x="3792" y="1049"/>
                        <a:pt x="4330" y="932"/>
                        <a:pt x="4851" y="716"/>
                      </a:cubicBezTo>
                      <a:cubicBezTo>
                        <a:pt x="5018" y="647"/>
                        <a:pt x="5152" y="542"/>
                        <a:pt x="5263" y="401"/>
                      </a:cubicBezTo>
                      <a:cubicBezTo>
                        <a:pt x="5349" y="290"/>
                        <a:pt x="5438" y="177"/>
                        <a:pt x="5526" y="65"/>
                      </a:cubicBezTo>
                      <a:cubicBezTo>
                        <a:pt x="5875" y="1"/>
                        <a:pt x="6195" y="87"/>
                        <a:pt x="6504" y="211"/>
                      </a:cubicBezTo>
                      <a:cubicBezTo>
                        <a:pt x="6737" y="305"/>
                        <a:pt x="6779" y="507"/>
                        <a:pt x="6621" y="711"/>
                      </a:cubicBezTo>
                      <a:cubicBezTo>
                        <a:pt x="6430" y="956"/>
                        <a:pt x="6176" y="1120"/>
                        <a:pt x="5896" y="1237"/>
                      </a:cubicBezTo>
                      <a:cubicBezTo>
                        <a:pt x="5558" y="1377"/>
                        <a:pt x="5208" y="1473"/>
                        <a:pt x="4844" y="1526"/>
                      </a:cubicBezTo>
                      <a:cubicBezTo>
                        <a:pt x="3864" y="1669"/>
                        <a:pt x="2884" y="1657"/>
                        <a:pt x="1905" y="1519"/>
                      </a:cubicBezTo>
                      <a:cubicBezTo>
                        <a:pt x="1559" y="1470"/>
                        <a:pt x="1222" y="1373"/>
                        <a:pt x="900" y="1240"/>
                      </a:cubicBezTo>
                      <a:cubicBezTo>
                        <a:pt x="619" y="1124"/>
                        <a:pt x="365" y="961"/>
                        <a:pt x="173" y="718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81"/>
                        <a:pt x="931" y="30"/>
                        <a:pt x="1218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2" name="Google Shape;1182;p38"/>
                <p:cNvSpPr/>
                <p:nvPr/>
              </p:nvSpPr>
              <p:spPr>
                <a:xfrm>
                  <a:off x="1393610" y="4184011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0"/>
                      </a:moveTo>
                      <a:cubicBezTo>
                        <a:pt x="3634" y="540"/>
                        <a:pt x="3323" y="504"/>
                        <a:pt x="3001" y="497"/>
                      </a:cubicBezTo>
                      <a:cubicBezTo>
                        <a:pt x="2669" y="489"/>
                        <a:pt x="2336" y="459"/>
                        <a:pt x="2004" y="443"/>
                      </a:cubicBezTo>
                      <a:cubicBezTo>
                        <a:pt x="1477" y="416"/>
                        <a:pt x="958" y="473"/>
                        <a:pt x="452" y="625"/>
                      </a:cubicBezTo>
                      <a:cubicBezTo>
                        <a:pt x="315" y="666"/>
                        <a:pt x="203" y="656"/>
                        <a:pt x="95" y="569"/>
                      </a:cubicBezTo>
                      <a:cubicBezTo>
                        <a:pt x="0" y="490"/>
                        <a:pt x="3" y="346"/>
                        <a:pt x="115" y="289"/>
                      </a:cubicBezTo>
                      <a:cubicBezTo>
                        <a:pt x="212" y="241"/>
                        <a:pt x="316" y="199"/>
                        <a:pt x="425" y="180"/>
                      </a:cubicBezTo>
                      <a:cubicBezTo>
                        <a:pt x="1178" y="46"/>
                        <a:pt x="1936" y="1"/>
                        <a:pt x="2698" y="89"/>
                      </a:cubicBezTo>
                      <a:cubicBezTo>
                        <a:pt x="3045" y="129"/>
                        <a:pt x="3392" y="167"/>
                        <a:pt x="3737" y="218"/>
                      </a:cubicBezTo>
                      <a:cubicBezTo>
                        <a:pt x="3844" y="233"/>
                        <a:pt x="3951" y="278"/>
                        <a:pt x="4050" y="322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6"/>
                        <a:pt x="4012" y="682"/>
                        <a:pt x="3929" y="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3" name="Google Shape;1183;p38"/>
                <p:cNvSpPr/>
                <p:nvPr/>
              </p:nvSpPr>
              <p:spPr>
                <a:xfrm>
                  <a:off x="1833306" y="4292607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1"/>
                      </a:moveTo>
                      <a:cubicBezTo>
                        <a:pt x="249" y="207"/>
                        <a:pt x="272" y="151"/>
                        <a:pt x="387" y="110"/>
                      </a:cubicBezTo>
                      <a:cubicBezTo>
                        <a:pt x="699" y="0"/>
                        <a:pt x="950" y="47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6"/>
                      </a:cubicBezTo>
                      <a:cubicBezTo>
                        <a:pt x="765" y="1727"/>
                        <a:pt x="502" y="1905"/>
                        <a:pt x="221" y="2052"/>
                      </a:cubicBezTo>
                      <a:cubicBezTo>
                        <a:pt x="182" y="2072"/>
                        <a:pt x="131" y="2067"/>
                        <a:pt x="89" y="2073"/>
                      </a:cubicBezTo>
                      <a:cubicBezTo>
                        <a:pt x="1" y="1957"/>
                        <a:pt x="39" y="1852"/>
                        <a:pt x="118" y="1768"/>
                      </a:cubicBezTo>
                      <a:cubicBezTo>
                        <a:pt x="182" y="1701"/>
                        <a:pt x="272" y="1659"/>
                        <a:pt x="347" y="1602"/>
                      </a:cubicBezTo>
                      <a:cubicBezTo>
                        <a:pt x="526" y="1466"/>
                        <a:pt x="674" y="1302"/>
                        <a:pt x="771" y="1098"/>
                      </a:cubicBezTo>
                      <a:cubicBezTo>
                        <a:pt x="827" y="984"/>
                        <a:pt x="857" y="861"/>
                        <a:pt x="833" y="730"/>
                      </a:cubicBezTo>
                      <a:cubicBezTo>
                        <a:pt x="809" y="596"/>
                        <a:pt x="720" y="494"/>
                        <a:pt x="590" y="472"/>
                      </a:cubicBezTo>
                      <a:cubicBezTo>
                        <a:pt x="482" y="454"/>
                        <a:pt x="374" y="452"/>
                        <a:pt x="272" y="4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4" name="Google Shape;1184;p38"/>
                <p:cNvSpPr/>
                <p:nvPr/>
              </p:nvSpPr>
              <p:spPr>
                <a:xfrm>
                  <a:off x="1853543" y="4425048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7" y="0"/>
                      </a:moveTo>
                      <a:lnTo>
                        <a:pt x="0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5" name="Google Shape;1185;p38"/>
                <p:cNvSpPr/>
                <p:nvPr/>
              </p:nvSpPr>
              <p:spPr>
                <a:xfrm>
                  <a:off x="1426369" y="4416432"/>
                  <a:ext cx="275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32" extrusionOk="0">
                      <a:moveTo>
                        <a:pt x="274" y="46"/>
                      </a:moveTo>
                      <a:cubicBezTo>
                        <a:pt x="270" y="91"/>
                        <a:pt x="275" y="126"/>
                        <a:pt x="264" y="152"/>
                      </a:cubicBezTo>
                      <a:cubicBezTo>
                        <a:pt x="226" y="233"/>
                        <a:pt x="201" y="332"/>
                        <a:pt x="84" y="327"/>
                      </a:cubicBezTo>
                      <a:cubicBezTo>
                        <a:pt x="60" y="326"/>
                        <a:pt x="24" y="295"/>
                        <a:pt x="21" y="274"/>
                      </a:cubicBezTo>
                      <a:cubicBezTo>
                        <a:pt x="1" y="167"/>
                        <a:pt x="54" y="64"/>
                        <a:pt x="162" y="14"/>
                      </a:cubicBezTo>
                      <a:cubicBezTo>
                        <a:pt x="190" y="0"/>
                        <a:pt x="238" y="35"/>
                        <a:pt x="274" y="46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6" name="Google Shape;1186;p38"/>
                <p:cNvSpPr/>
                <p:nvPr/>
              </p:nvSpPr>
              <p:spPr>
                <a:xfrm>
                  <a:off x="1441396" y="4470430"/>
                  <a:ext cx="22341" cy="2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0" extrusionOk="0">
                      <a:moveTo>
                        <a:pt x="132" y="7"/>
                      </a:moveTo>
                      <a:cubicBezTo>
                        <a:pt x="151" y="7"/>
                        <a:pt x="173" y="1"/>
                        <a:pt x="178" y="8"/>
                      </a:cubicBezTo>
                      <a:cubicBezTo>
                        <a:pt x="195" y="30"/>
                        <a:pt x="222" y="67"/>
                        <a:pt x="215" y="84"/>
                      </a:cubicBezTo>
                      <a:cubicBezTo>
                        <a:pt x="194" y="137"/>
                        <a:pt x="160" y="188"/>
                        <a:pt x="123" y="232"/>
                      </a:cubicBezTo>
                      <a:cubicBezTo>
                        <a:pt x="110" y="247"/>
                        <a:pt x="63" y="249"/>
                        <a:pt x="43" y="238"/>
                      </a:cubicBezTo>
                      <a:cubicBezTo>
                        <a:pt x="22" y="226"/>
                        <a:pt x="0" y="188"/>
                        <a:pt x="1" y="164"/>
                      </a:cubicBezTo>
                      <a:cubicBezTo>
                        <a:pt x="7" y="74"/>
                        <a:pt x="46" y="34"/>
                        <a:pt x="132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7" name="Google Shape;1187;p38"/>
                <p:cNvSpPr/>
                <p:nvPr/>
              </p:nvSpPr>
              <p:spPr>
                <a:xfrm>
                  <a:off x="1459629" y="4519920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6"/>
                      </a:cubicBezTo>
                      <a:cubicBezTo>
                        <a:pt x="52" y="235"/>
                        <a:pt x="19" y="204"/>
                        <a:pt x="16" y="184"/>
                      </a:cubicBezTo>
                      <a:cubicBezTo>
                        <a:pt x="0" y="97"/>
                        <a:pt x="102" y="1"/>
                        <a:pt x="181" y="22"/>
                      </a:cubicBezTo>
                      <a:cubicBezTo>
                        <a:pt x="194" y="24"/>
                        <a:pt x="202" y="42"/>
                        <a:pt x="212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8" name="Google Shape;1188;p38"/>
                <p:cNvSpPr/>
                <p:nvPr/>
              </p:nvSpPr>
              <p:spPr>
                <a:xfrm>
                  <a:off x="1499301" y="4547770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10" y="34"/>
                      </a:moveTo>
                      <a:cubicBezTo>
                        <a:pt x="99" y="59"/>
                        <a:pt x="94" y="100"/>
                        <a:pt x="78" y="106"/>
                      </a:cubicBezTo>
                      <a:cubicBezTo>
                        <a:pt x="58" y="112"/>
                        <a:pt x="27" y="90"/>
                        <a:pt x="0" y="80"/>
                      </a:cubicBezTo>
                      <a:cubicBezTo>
                        <a:pt x="11" y="54"/>
                        <a:pt x="20" y="20"/>
                        <a:pt x="38" y="8"/>
                      </a:cubicBezTo>
                      <a:cubicBezTo>
                        <a:pt x="53" y="0"/>
                        <a:pt x="86" y="25"/>
                        <a:pt x="110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189" name="Google Shape;1189;p38"/>
            <p:cNvGrpSpPr/>
            <p:nvPr/>
          </p:nvGrpSpPr>
          <p:grpSpPr>
            <a:xfrm>
              <a:off x="2027158" y="4160368"/>
              <a:ext cx="759884" cy="567033"/>
              <a:chOff x="2027158" y="4160368"/>
              <a:chExt cx="759884" cy="567033"/>
            </a:xfrm>
          </p:grpSpPr>
          <p:sp>
            <p:nvSpPr>
              <p:cNvPr id="1190" name="Google Shape;1190;p38"/>
              <p:cNvSpPr/>
              <p:nvPr/>
            </p:nvSpPr>
            <p:spPr>
              <a:xfrm>
                <a:off x="2027158" y="4160368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6" y="3541"/>
                    </a:moveTo>
                    <a:cubicBezTo>
                      <a:pt x="1367" y="3439"/>
                      <a:pt x="1373" y="3359"/>
                      <a:pt x="1352" y="3286"/>
                    </a:cubicBezTo>
                    <a:cubicBezTo>
                      <a:pt x="1240" y="2852"/>
                      <a:pt x="1199" y="2412"/>
                      <a:pt x="1199" y="1966"/>
                    </a:cubicBezTo>
                    <a:cubicBezTo>
                      <a:pt x="1199" y="1711"/>
                      <a:pt x="1193" y="1459"/>
                      <a:pt x="1200" y="1205"/>
                    </a:cubicBezTo>
                    <a:cubicBezTo>
                      <a:pt x="1204" y="1047"/>
                      <a:pt x="1227" y="889"/>
                      <a:pt x="1241" y="732"/>
                    </a:cubicBezTo>
                    <a:cubicBezTo>
                      <a:pt x="1264" y="476"/>
                      <a:pt x="1424" y="338"/>
                      <a:pt x="1652" y="262"/>
                    </a:cubicBezTo>
                    <a:cubicBezTo>
                      <a:pt x="1741" y="233"/>
                      <a:pt x="1836" y="214"/>
                      <a:pt x="1930" y="200"/>
                    </a:cubicBezTo>
                    <a:cubicBezTo>
                      <a:pt x="2811" y="58"/>
                      <a:pt x="3695" y="0"/>
                      <a:pt x="4585" y="115"/>
                    </a:cubicBezTo>
                    <a:cubicBezTo>
                      <a:pt x="4852" y="150"/>
                      <a:pt x="5119" y="182"/>
                      <a:pt x="5385" y="224"/>
                    </a:cubicBezTo>
                    <a:cubicBezTo>
                      <a:pt x="5792" y="288"/>
                      <a:pt x="6034" y="528"/>
                      <a:pt x="6123" y="929"/>
                    </a:cubicBezTo>
                    <a:cubicBezTo>
                      <a:pt x="6140" y="1004"/>
                      <a:pt x="6161" y="1079"/>
                      <a:pt x="6176" y="1136"/>
                    </a:cubicBezTo>
                    <a:cubicBezTo>
                      <a:pt x="6305" y="1230"/>
                      <a:pt x="6410" y="1155"/>
                      <a:pt x="6513" y="1142"/>
                    </a:cubicBezTo>
                    <a:cubicBezTo>
                      <a:pt x="6845" y="1102"/>
                      <a:pt x="7106" y="1219"/>
                      <a:pt x="7298" y="1485"/>
                    </a:cubicBezTo>
                    <a:cubicBezTo>
                      <a:pt x="7364" y="1574"/>
                      <a:pt x="7426" y="1667"/>
                      <a:pt x="7473" y="1768"/>
                    </a:cubicBezTo>
                    <a:cubicBezTo>
                      <a:pt x="7574" y="1977"/>
                      <a:pt x="7585" y="2192"/>
                      <a:pt x="7497" y="2413"/>
                    </a:cubicBezTo>
                    <a:cubicBezTo>
                      <a:pt x="7377" y="2715"/>
                      <a:pt x="7189" y="2966"/>
                      <a:pt x="6940" y="3173"/>
                    </a:cubicBezTo>
                    <a:cubicBezTo>
                      <a:pt x="6795" y="3293"/>
                      <a:pt x="6645" y="3409"/>
                      <a:pt x="6501" y="3521"/>
                    </a:cubicBezTo>
                    <a:cubicBezTo>
                      <a:pt x="6516" y="3639"/>
                      <a:pt x="6609" y="3635"/>
                      <a:pt x="6674" y="3665"/>
                    </a:cubicBezTo>
                    <a:cubicBezTo>
                      <a:pt x="6790" y="3715"/>
                      <a:pt x="6916" y="3746"/>
                      <a:pt x="7024" y="3812"/>
                    </a:cubicBezTo>
                    <a:cubicBezTo>
                      <a:pt x="7256" y="3955"/>
                      <a:pt x="7328" y="4226"/>
                      <a:pt x="7214" y="4478"/>
                    </a:cubicBezTo>
                    <a:cubicBezTo>
                      <a:pt x="7133" y="4656"/>
                      <a:pt x="7000" y="4792"/>
                      <a:pt x="6851" y="4912"/>
                    </a:cubicBezTo>
                    <a:cubicBezTo>
                      <a:pt x="6458" y="5226"/>
                      <a:pt x="6009" y="5423"/>
                      <a:pt x="5517" y="5501"/>
                    </a:cubicBezTo>
                    <a:cubicBezTo>
                      <a:pt x="5127" y="5564"/>
                      <a:pt x="4729" y="5594"/>
                      <a:pt x="4334" y="5619"/>
                    </a:cubicBezTo>
                    <a:cubicBezTo>
                      <a:pt x="3938" y="5643"/>
                      <a:pt x="3541" y="5660"/>
                      <a:pt x="3144" y="5648"/>
                    </a:cubicBezTo>
                    <a:cubicBezTo>
                      <a:pt x="2461" y="5628"/>
                      <a:pt x="1783" y="5557"/>
                      <a:pt x="1142" y="5298"/>
                    </a:cubicBezTo>
                    <a:cubicBezTo>
                      <a:pt x="875" y="5189"/>
                      <a:pt x="625" y="5048"/>
                      <a:pt x="419" y="4847"/>
                    </a:cubicBezTo>
                    <a:cubicBezTo>
                      <a:pt x="308" y="4739"/>
                      <a:pt x="202" y="4612"/>
                      <a:pt x="130" y="4475"/>
                    </a:cubicBezTo>
                    <a:cubicBezTo>
                      <a:pt x="1" y="4232"/>
                      <a:pt x="84" y="3958"/>
                      <a:pt x="315" y="3809"/>
                    </a:cubicBezTo>
                    <a:cubicBezTo>
                      <a:pt x="519" y="3677"/>
                      <a:pt x="754" y="3633"/>
                      <a:pt x="990" y="3597"/>
                    </a:cubicBezTo>
                    <a:cubicBezTo>
                      <a:pt x="1113" y="3578"/>
                      <a:pt x="1236" y="3560"/>
                      <a:pt x="1376" y="3541"/>
                    </a:cubicBezTo>
                    <a:close/>
                    <a:moveTo>
                      <a:pt x="6145" y="2642"/>
                    </a:moveTo>
                    <a:cubicBezTo>
                      <a:pt x="6335" y="2638"/>
                      <a:pt x="6395" y="2477"/>
                      <a:pt x="6479" y="2354"/>
                    </a:cubicBezTo>
                    <a:cubicBezTo>
                      <a:pt x="6543" y="2263"/>
                      <a:pt x="6572" y="2153"/>
                      <a:pt x="6507" y="2047"/>
                    </a:cubicBezTo>
                    <a:cubicBezTo>
                      <a:pt x="6493" y="2023"/>
                      <a:pt x="6453" y="1998"/>
                      <a:pt x="6431" y="2002"/>
                    </a:cubicBezTo>
                    <a:cubicBezTo>
                      <a:pt x="6344" y="2019"/>
                      <a:pt x="6259" y="2049"/>
                      <a:pt x="6180" y="2073"/>
                    </a:cubicBezTo>
                    <a:cubicBezTo>
                      <a:pt x="6137" y="2279"/>
                      <a:pt x="6125" y="2464"/>
                      <a:pt x="6155" y="2652"/>
                    </a:cubicBezTo>
                    <a:lnTo>
                      <a:pt x="6140" y="2663"/>
                    </a:lnTo>
                    <a:close/>
                    <a:moveTo>
                      <a:pt x="1506" y="1091"/>
                    </a:moveTo>
                    <a:cubicBezTo>
                      <a:pt x="1433" y="1676"/>
                      <a:pt x="1474" y="2674"/>
                      <a:pt x="1597" y="3128"/>
                    </a:cubicBezTo>
                    <a:cubicBezTo>
                      <a:pt x="1641" y="3296"/>
                      <a:pt x="1709" y="3460"/>
                      <a:pt x="1787" y="3613"/>
                    </a:cubicBezTo>
                    <a:cubicBezTo>
                      <a:pt x="1914" y="3863"/>
                      <a:pt x="2114" y="4043"/>
                      <a:pt x="2376" y="4141"/>
                    </a:cubicBezTo>
                    <a:cubicBezTo>
                      <a:pt x="2809" y="4301"/>
                      <a:pt x="3250" y="4427"/>
                      <a:pt x="3715" y="4463"/>
                    </a:cubicBezTo>
                    <a:cubicBezTo>
                      <a:pt x="4119" y="4494"/>
                      <a:pt x="4501" y="4437"/>
                      <a:pt x="4882" y="4301"/>
                    </a:cubicBezTo>
                    <a:cubicBezTo>
                      <a:pt x="5156" y="4204"/>
                      <a:pt x="5354" y="4039"/>
                      <a:pt x="5478" y="3788"/>
                    </a:cubicBezTo>
                    <a:cubicBezTo>
                      <a:pt x="5575" y="3590"/>
                      <a:pt x="5654" y="3380"/>
                      <a:pt x="5719" y="3169"/>
                    </a:cubicBezTo>
                    <a:cubicBezTo>
                      <a:pt x="5879" y="2649"/>
                      <a:pt x="5889" y="2106"/>
                      <a:pt x="5917" y="1568"/>
                    </a:cubicBezTo>
                    <a:cubicBezTo>
                      <a:pt x="5925" y="1416"/>
                      <a:pt x="5936" y="1251"/>
                      <a:pt x="5822" y="1101"/>
                    </a:cubicBezTo>
                    <a:cubicBezTo>
                      <a:pt x="5762" y="1135"/>
                      <a:pt x="5705" y="1161"/>
                      <a:pt x="5656" y="1199"/>
                    </a:cubicBezTo>
                    <a:cubicBezTo>
                      <a:pt x="5378" y="1401"/>
                      <a:pt x="5057" y="1492"/>
                      <a:pt x="4722" y="1518"/>
                    </a:cubicBezTo>
                    <a:cubicBezTo>
                      <a:pt x="4198" y="1557"/>
                      <a:pt x="3674" y="1568"/>
                      <a:pt x="3156" y="1455"/>
                    </a:cubicBezTo>
                    <a:cubicBezTo>
                      <a:pt x="2753" y="1368"/>
                      <a:pt x="2351" y="1276"/>
                      <a:pt x="1948" y="1186"/>
                    </a:cubicBezTo>
                    <a:cubicBezTo>
                      <a:pt x="1811" y="1156"/>
                      <a:pt x="1670" y="1127"/>
                      <a:pt x="1506" y="1091"/>
                    </a:cubicBezTo>
                    <a:close/>
                    <a:moveTo>
                      <a:pt x="1493" y="3797"/>
                    </a:moveTo>
                    <a:cubicBezTo>
                      <a:pt x="1204" y="3802"/>
                      <a:pt x="893" y="3853"/>
                      <a:pt x="595" y="3967"/>
                    </a:cubicBezTo>
                    <a:cubicBezTo>
                      <a:pt x="330" y="4069"/>
                      <a:pt x="277" y="4275"/>
                      <a:pt x="449" y="4492"/>
                    </a:cubicBezTo>
                    <a:cubicBezTo>
                      <a:pt x="641" y="4734"/>
                      <a:pt x="894" y="4898"/>
                      <a:pt x="1175" y="5014"/>
                    </a:cubicBezTo>
                    <a:cubicBezTo>
                      <a:pt x="1498" y="5148"/>
                      <a:pt x="1834" y="5245"/>
                      <a:pt x="2181" y="5292"/>
                    </a:cubicBezTo>
                    <a:cubicBezTo>
                      <a:pt x="3159" y="5430"/>
                      <a:pt x="4140" y="5442"/>
                      <a:pt x="5120" y="5299"/>
                    </a:cubicBezTo>
                    <a:cubicBezTo>
                      <a:pt x="5482" y="5246"/>
                      <a:pt x="5835" y="5149"/>
                      <a:pt x="6173" y="5010"/>
                    </a:cubicBezTo>
                    <a:cubicBezTo>
                      <a:pt x="6453" y="4893"/>
                      <a:pt x="6706" y="4729"/>
                      <a:pt x="6897" y="4484"/>
                    </a:cubicBezTo>
                    <a:cubicBezTo>
                      <a:pt x="7056" y="4280"/>
                      <a:pt x="7013" y="4079"/>
                      <a:pt x="6780" y="3984"/>
                    </a:cubicBezTo>
                    <a:cubicBezTo>
                      <a:pt x="6471" y="3859"/>
                      <a:pt x="6151" y="3774"/>
                      <a:pt x="5802" y="3838"/>
                    </a:cubicBezTo>
                    <a:cubicBezTo>
                      <a:pt x="5714" y="3952"/>
                      <a:pt x="5625" y="4064"/>
                      <a:pt x="5538" y="4174"/>
                    </a:cubicBezTo>
                    <a:cubicBezTo>
                      <a:pt x="5429" y="4314"/>
                      <a:pt x="5293" y="4420"/>
                      <a:pt x="5128" y="4489"/>
                    </a:cubicBezTo>
                    <a:cubicBezTo>
                      <a:pt x="4606" y="4705"/>
                      <a:pt x="4069" y="4821"/>
                      <a:pt x="3504" y="4714"/>
                    </a:cubicBezTo>
                    <a:cubicBezTo>
                      <a:pt x="3271" y="4670"/>
                      <a:pt x="3039" y="4621"/>
                      <a:pt x="2805" y="4568"/>
                    </a:cubicBezTo>
                    <a:cubicBezTo>
                      <a:pt x="2314" y="4458"/>
                      <a:pt x="1873" y="4260"/>
                      <a:pt x="1566" y="3835"/>
                    </a:cubicBezTo>
                    <a:cubicBezTo>
                      <a:pt x="1557" y="3823"/>
                      <a:pt x="1540" y="3819"/>
                      <a:pt x="1493" y="3797"/>
                    </a:cubicBezTo>
                    <a:close/>
                    <a:moveTo>
                      <a:pt x="5476" y="996"/>
                    </a:moveTo>
                    <a:cubicBezTo>
                      <a:pt x="5561" y="919"/>
                      <a:pt x="5614" y="882"/>
                      <a:pt x="5650" y="833"/>
                    </a:cubicBezTo>
                    <a:cubicBezTo>
                      <a:pt x="5733" y="720"/>
                      <a:pt x="5712" y="608"/>
                      <a:pt x="5596" y="557"/>
                    </a:cubicBezTo>
                    <a:cubicBezTo>
                      <a:pt x="5495" y="514"/>
                      <a:pt x="5390" y="469"/>
                      <a:pt x="5282" y="454"/>
                    </a:cubicBezTo>
                    <a:cubicBezTo>
                      <a:pt x="4938" y="404"/>
                      <a:pt x="4591" y="366"/>
                      <a:pt x="4244" y="325"/>
                    </a:cubicBezTo>
                    <a:cubicBezTo>
                      <a:pt x="3482" y="237"/>
                      <a:pt x="2723" y="281"/>
                      <a:pt x="1970" y="416"/>
                    </a:cubicBezTo>
                    <a:cubicBezTo>
                      <a:pt x="1864" y="434"/>
                      <a:pt x="1757" y="477"/>
                      <a:pt x="1660" y="525"/>
                    </a:cubicBezTo>
                    <a:cubicBezTo>
                      <a:pt x="1550" y="582"/>
                      <a:pt x="1546" y="726"/>
                      <a:pt x="1642" y="805"/>
                    </a:cubicBezTo>
                    <a:cubicBezTo>
                      <a:pt x="1749" y="892"/>
                      <a:pt x="1862" y="902"/>
                      <a:pt x="1997" y="861"/>
                    </a:cubicBezTo>
                    <a:cubicBezTo>
                      <a:pt x="2503" y="709"/>
                      <a:pt x="3021" y="652"/>
                      <a:pt x="3550" y="679"/>
                    </a:cubicBezTo>
                    <a:cubicBezTo>
                      <a:pt x="3883" y="695"/>
                      <a:pt x="4215" y="725"/>
                      <a:pt x="4548" y="733"/>
                    </a:cubicBezTo>
                    <a:cubicBezTo>
                      <a:pt x="4870" y="740"/>
                      <a:pt x="5179" y="776"/>
                      <a:pt x="5476" y="996"/>
                    </a:cubicBezTo>
                    <a:close/>
                    <a:moveTo>
                      <a:pt x="6207" y="1761"/>
                    </a:moveTo>
                    <a:cubicBezTo>
                      <a:pt x="6310" y="1771"/>
                      <a:pt x="6417" y="1774"/>
                      <a:pt x="6523" y="1792"/>
                    </a:cubicBezTo>
                    <a:cubicBezTo>
                      <a:pt x="6654" y="1814"/>
                      <a:pt x="6741" y="1916"/>
                      <a:pt x="6766" y="2050"/>
                    </a:cubicBezTo>
                    <a:cubicBezTo>
                      <a:pt x="6791" y="2181"/>
                      <a:pt x="6761" y="2304"/>
                      <a:pt x="6705" y="2418"/>
                    </a:cubicBezTo>
                    <a:cubicBezTo>
                      <a:pt x="6607" y="2622"/>
                      <a:pt x="6459" y="2786"/>
                      <a:pt x="6280" y="2921"/>
                    </a:cubicBezTo>
                    <a:cubicBezTo>
                      <a:pt x="6204" y="2979"/>
                      <a:pt x="6115" y="3021"/>
                      <a:pt x="6051" y="3088"/>
                    </a:cubicBezTo>
                    <a:cubicBezTo>
                      <a:pt x="5973" y="3172"/>
                      <a:pt x="5933" y="3277"/>
                      <a:pt x="6022" y="3393"/>
                    </a:cubicBezTo>
                    <a:cubicBezTo>
                      <a:pt x="6064" y="3386"/>
                      <a:pt x="6116" y="3390"/>
                      <a:pt x="6153" y="3371"/>
                    </a:cubicBezTo>
                    <a:cubicBezTo>
                      <a:pt x="6437" y="3225"/>
                      <a:pt x="6698" y="3047"/>
                      <a:pt x="6918" y="2816"/>
                    </a:cubicBezTo>
                    <a:cubicBezTo>
                      <a:pt x="7026" y="2704"/>
                      <a:pt x="7123" y="2575"/>
                      <a:pt x="7200" y="2438"/>
                    </a:cubicBezTo>
                    <a:cubicBezTo>
                      <a:pt x="7368" y="2137"/>
                      <a:pt x="7316" y="1859"/>
                      <a:pt x="7062" y="1568"/>
                    </a:cubicBezTo>
                    <a:cubicBezTo>
                      <a:pt x="6885" y="1367"/>
                      <a:pt x="6633" y="1319"/>
                      <a:pt x="6320" y="1430"/>
                    </a:cubicBezTo>
                    <a:cubicBezTo>
                      <a:pt x="6207" y="1471"/>
                      <a:pt x="6186" y="1527"/>
                      <a:pt x="6207" y="1761"/>
                    </a:cubicBezTo>
                    <a:close/>
                    <a:moveTo>
                      <a:pt x="5196" y="1078"/>
                    </a:moveTo>
                    <a:cubicBezTo>
                      <a:pt x="4505" y="903"/>
                      <a:pt x="3905" y="949"/>
                      <a:pt x="3313" y="929"/>
                    </a:cubicBezTo>
                    <a:cubicBezTo>
                      <a:pt x="3035" y="918"/>
                      <a:pt x="2748" y="889"/>
                      <a:pt x="2480" y="1011"/>
                    </a:cubicBezTo>
                    <a:cubicBezTo>
                      <a:pt x="2472" y="1015"/>
                      <a:pt x="2472" y="1041"/>
                      <a:pt x="2467" y="1055"/>
                    </a:cubicBezTo>
                    <a:cubicBezTo>
                      <a:pt x="2944" y="1193"/>
                      <a:pt x="4032" y="1298"/>
                      <a:pt x="4561" y="1249"/>
                    </a:cubicBezTo>
                    <a:cubicBezTo>
                      <a:pt x="4740" y="1231"/>
                      <a:pt x="4933" y="1245"/>
                      <a:pt x="5196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1" name="Google Shape;1191;p38"/>
              <p:cNvGrpSpPr/>
              <p:nvPr/>
            </p:nvGrpSpPr>
            <p:grpSpPr>
              <a:xfrm>
                <a:off x="2054607" y="4184011"/>
                <a:ext cx="710889" cy="521447"/>
                <a:chOff x="2054607" y="4184011"/>
                <a:chExt cx="710889" cy="521447"/>
              </a:xfrm>
            </p:grpSpPr>
            <p:sp>
              <p:nvSpPr>
                <p:cNvPr id="1192" name="Google Shape;1192;p38"/>
                <p:cNvSpPr/>
                <p:nvPr/>
              </p:nvSpPr>
              <p:spPr>
                <a:xfrm>
                  <a:off x="2170718" y="4269666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0"/>
                      </a:moveTo>
                      <a:cubicBezTo>
                        <a:pt x="240" y="36"/>
                        <a:pt x="378" y="64"/>
                        <a:pt x="515" y="94"/>
                      </a:cubicBezTo>
                      <a:cubicBezTo>
                        <a:pt x="918" y="184"/>
                        <a:pt x="1320" y="275"/>
                        <a:pt x="1723" y="363"/>
                      </a:cubicBezTo>
                      <a:cubicBezTo>
                        <a:pt x="2241" y="476"/>
                        <a:pt x="2765" y="465"/>
                        <a:pt x="3289" y="426"/>
                      </a:cubicBezTo>
                      <a:cubicBezTo>
                        <a:pt x="3624" y="400"/>
                        <a:pt x="3942" y="309"/>
                        <a:pt x="4223" y="107"/>
                      </a:cubicBezTo>
                      <a:cubicBezTo>
                        <a:pt x="4273" y="71"/>
                        <a:pt x="4329" y="43"/>
                        <a:pt x="4389" y="9"/>
                      </a:cubicBezTo>
                      <a:cubicBezTo>
                        <a:pt x="4502" y="160"/>
                        <a:pt x="4492" y="324"/>
                        <a:pt x="4484" y="476"/>
                      </a:cubicBezTo>
                      <a:cubicBezTo>
                        <a:pt x="4457" y="1014"/>
                        <a:pt x="4446" y="1556"/>
                        <a:pt x="4286" y="2077"/>
                      </a:cubicBezTo>
                      <a:cubicBezTo>
                        <a:pt x="4221" y="2288"/>
                        <a:pt x="4143" y="2498"/>
                        <a:pt x="4045" y="2696"/>
                      </a:cubicBezTo>
                      <a:cubicBezTo>
                        <a:pt x="3923" y="2946"/>
                        <a:pt x="3723" y="3112"/>
                        <a:pt x="3449" y="3209"/>
                      </a:cubicBezTo>
                      <a:cubicBezTo>
                        <a:pt x="3068" y="3345"/>
                        <a:pt x="2684" y="3402"/>
                        <a:pt x="2282" y="3371"/>
                      </a:cubicBezTo>
                      <a:cubicBezTo>
                        <a:pt x="1817" y="3335"/>
                        <a:pt x="1376" y="3209"/>
                        <a:pt x="943" y="3049"/>
                      </a:cubicBezTo>
                      <a:cubicBezTo>
                        <a:pt x="681" y="2952"/>
                        <a:pt x="481" y="2770"/>
                        <a:pt x="354" y="2521"/>
                      </a:cubicBezTo>
                      <a:cubicBezTo>
                        <a:pt x="275" y="2366"/>
                        <a:pt x="208" y="2202"/>
                        <a:pt x="164" y="2036"/>
                      </a:cubicBezTo>
                      <a:cubicBezTo>
                        <a:pt x="41" y="1583"/>
                        <a:pt x="0" y="588"/>
                        <a:pt x="73" y="0"/>
                      </a:cubicBezTo>
                      <a:close/>
                      <a:moveTo>
                        <a:pt x="715" y="1511"/>
                      </a:moveTo>
                      <a:cubicBezTo>
                        <a:pt x="680" y="1500"/>
                        <a:pt x="630" y="1465"/>
                        <a:pt x="604" y="1479"/>
                      </a:cubicBezTo>
                      <a:cubicBezTo>
                        <a:pt x="495" y="1527"/>
                        <a:pt x="441" y="1632"/>
                        <a:pt x="462" y="1738"/>
                      </a:cubicBezTo>
                      <a:cubicBezTo>
                        <a:pt x="466" y="1760"/>
                        <a:pt x="501" y="1791"/>
                        <a:pt x="524" y="1792"/>
                      </a:cubicBezTo>
                      <a:cubicBezTo>
                        <a:pt x="642" y="1798"/>
                        <a:pt x="666" y="1698"/>
                        <a:pt x="705" y="1617"/>
                      </a:cubicBezTo>
                      <a:cubicBezTo>
                        <a:pt x="716" y="1591"/>
                        <a:pt x="711" y="1556"/>
                        <a:pt x="715" y="1511"/>
                      </a:cubicBezTo>
                      <a:close/>
                      <a:moveTo>
                        <a:pt x="722" y="2011"/>
                      </a:moveTo>
                      <a:cubicBezTo>
                        <a:pt x="637" y="2038"/>
                        <a:pt x="599" y="2079"/>
                        <a:pt x="593" y="2169"/>
                      </a:cubicBezTo>
                      <a:cubicBezTo>
                        <a:pt x="590" y="2195"/>
                        <a:pt x="613" y="2231"/>
                        <a:pt x="634" y="2243"/>
                      </a:cubicBezTo>
                      <a:cubicBezTo>
                        <a:pt x="654" y="2254"/>
                        <a:pt x="701" y="2252"/>
                        <a:pt x="713" y="2237"/>
                      </a:cubicBezTo>
                      <a:cubicBezTo>
                        <a:pt x="751" y="2192"/>
                        <a:pt x="784" y="2141"/>
                        <a:pt x="805" y="2089"/>
                      </a:cubicBezTo>
                      <a:cubicBezTo>
                        <a:pt x="813" y="2070"/>
                        <a:pt x="785" y="2036"/>
                        <a:pt x="769" y="2013"/>
                      </a:cubicBezTo>
                      <a:cubicBezTo>
                        <a:pt x="763" y="2005"/>
                        <a:pt x="742" y="2011"/>
                        <a:pt x="722" y="2011"/>
                      </a:cubicBezTo>
                      <a:close/>
                      <a:moveTo>
                        <a:pt x="984" y="2552"/>
                      </a:moveTo>
                      <a:cubicBezTo>
                        <a:pt x="974" y="2540"/>
                        <a:pt x="966" y="2523"/>
                        <a:pt x="954" y="2519"/>
                      </a:cubicBezTo>
                      <a:cubicBezTo>
                        <a:pt x="875" y="2498"/>
                        <a:pt x="774" y="2594"/>
                        <a:pt x="789" y="2681"/>
                      </a:cubicBezTo>
                      <a:cubicBezTo>
                        <a:pt x="793" y="2702"/>
                        <a:pt x="825" y="2733"/>
                        <a:pt x="845" y="2733"/>
                      </a:cubicBezTo>
                      <a:cubicBezTo>
                        <a:pt x="932" y="2737"/>
                        <a:pt x="1007" y="2634"/>
                        <a:pt x="984" y="2552"/>
                      </a:cubicBezTo>
                      <a:close/>
                      <a:moveTo>
                        <a:pt x="1279" y="2810"/>
                      </a:moveTo>
                      <a:cubicBezTo>
                        <a:pt x="1255" y="2801"/>
                        <a:pt x="1222" y="2776"/>
                        <a:pt x="1207" y="2784"/>
                      </a:cubicBezTo>
                      <a:cubicBezTo>
                        <a:pt x="1187" y="2796"/>
                        <a:pt x="1181" y="2830"/>
                        <a:pt x="1169" y="2856"/>
                      </a:cubicBezTo>
                      <a:cubicBezTo>
                        <a:pt x="1196" y="2866"/>
                        <a:pt x="1227" y="2888"/>
                        <a:pt x="1247" y="2882"/>
                      </a:cubicBezTo>
                      <a:cubicBezTo>
                        <a:pt x="1264" y="2876"/>
                        <a:pt x="1269" y="2835"/>
                        <a:pt x="1279" y="28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3" name="Google Shape;1193;p38"/>
                <p:cNvSpPr/>
                <p:nvPr/>
              </p:nvSpPr>
              <p:spPr>
                <a:xfrm>
                  <a:off x="2054607" y="4538253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9" y="25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6"/>
                        <a:pt x="2039" y="684"/>
                        <a:pt x="2530" y="795"/>
                      </a:cubicBezTo>
                      <a:cubicBezTo>
                        <a:pt x="2761" y="848"/>
                        <a:pt x="2995" y="897"/>
                        <a:pt x="3228" y="941"/>
                      </a:cubicBezTo>
                      <a:cubicBezTo>
                        <a:pt x="3794" y="1049"/>
                        <a:pt x="4331" y="932"/>
                        <a:pt x="4853" y="716"/>
                      </a:cubicBezTo>
                      <a:cubicBezTo>
                        <a:pt x="5019" y="647"/>
                        <a:pt x="5153" y="542"/>
                        <a:pt x="5263" y="401"/>
                      </a:cubicBezTo>
                      <a:cubicBezTo>
                        <a:pt x="5350" y="290"/>
                        <a:pt x="5438" y="177"/>
                        <a:pt x="5526" y="65"/>
                      </a:cubicBezTo>
                      <a:cubicBezTo>
                        <a:pt x="5876" y="1"/>
                        <a:pt x="6195" y="87"/>
                        <a:pt x="6505" y="211"/>
                      </a:cubicBezTo>
                      <a:cubicBezTo>
                        <a:pt x="6738" y="305"/>
                        <a:pt x="6779" y="507"/>
                        <a:pt x="6621" y="711"/>
                      </a:cubicBezTo>
                      <a:cubicBezTo>
                        <a:pt x="6431" y="956"/>
                        <a:pt x="6178" y="1120"/>
                        <a:pt x="5898" y="1237"/>
                      </a:cubicBezTo>
                      <a:cubicBezTo>
                        <a:pt x="5560" y="1377"/>
                        <a:pt x="5208" y="1473"/>
                        <a:pt x="4845" y="1526"/>
                      </a:cubicBezTo>
                      <a:cubicBezTo>
                        <a:pt x="3865" y="1669"/>
                        <a:pt x="2884" y="1657"/>
                        <a:pt x="1906" y="1519"/>
                      </a:cubicBezTo>
                      <a:cubicBezTo>
                        <a:pt x="1559" y="1470"/>
                        <a:pt x="1223" y="1373"/>
                        <a:pt x="900" y="1240"/>
                      </a:cubicBezTo>
                      <a:cubicBezTo>
                        <a:pt x="619" y="1124"/>
                        <a:pt x="366" y="961"/>
                        <a:pt x="174" y="718"/>
                      </a:cubicBezTo>
                      <a:cubicBezTo>
                        <a:pt x="1" y="502"/>
                        <a:pt x="56" y="296"/>
                        <a:pt x="320" y="194"/>
                      </a:cubicBezTo>
                      <a:cubicBezTo>
                        <a:pt x="619" y="81"/>
                        <a:pt x="931" y="30"/>
                        <a:pt x="1219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4" name="Google Shape;1194;p38"/>
                <p:cNvSpPr/>
                <p:nvPr/>
              </p:nvSpPr>
              <p:spPr>
                <a:xfrm>
                  <a:off x="2181938" y="4184011"/>
                  <a:ext cx="4196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1" y="760"/>
                      </a:moveTo>
                      <a:cubicBezTo>
                        <a:pt x="3635" y="540"/>
                        <a:pt x="3325" y="504"/>
                        <a:pt x="3004" y="497"/>
                      </a:cubicBezTo>
                      <a:cubicBezTo>
                        <a:pt x="2671" y="489"/>
                        <a:pt x="2339" y="459"/>
                        <a:pt x="2006" y="443"/>
                      </a:cubicBezTo>
                      <a:cubicBezTo>
                        <a:pt x="1477" y="416"/>
                        <a:pt x="959" y="473"/>
                        <a:pt x="453" y="625"/>
                      </a:cubicBezTo>
                      <a:cubicBezTo>
                        <a:pt x="318" y="666"/>
                        <a:pt x="205" y="656"/>
                        <a:pt x="98" y="569"/>
                      </a:cubicBezTo>
                      <a:cubicBezTo>
                        <a:pt x="1" y="490"/>
                        <a:pt x="6" y="346"/>
                        <a:pt x="117" y="289"/>
                      </a:cubicBezTo>
                      <a:cubicBezTo>
                        <a:pt x="215" y="241"/>
                        <a:pt x="319" y="199"/>
                        <a:pt x="426" y="180"/>
                      </a:cubicBezTo>
                      <a:cubicBezTo>
                        <a:pt x="1179" y="46"/>
                        <a:pt x="1938" y="1"/>
                        <a:pt x="2701" y="89"/>
                      </a:cubicBezTo>
                      <a:cubicBezTo>
                        <a:pt x="3047" y="129"/>
                        <a:pt x="3394" y="167"/>
                        <a:pt x="3739" y="218"/>
                      </a:cubicBezTo>
                      <a:cubicBezTo>
                        <a:pt x="3847" y="233"/>
                        <a:pt x="3952" y="278"/>
                        <a:pt x="4052" y="322"/>
                      </a:cubicBezTo>
                      <a:cubicBezTo>
                        <a:pt x="4169" y="373"/>
                        <a:pt x="4189" y="484"/>
                        <a:pt x="4106" y="598"/>
                      </a:cubicBezTo>
                      <a:cubicBezTo>
                        <a:pt x="4068" y="646"/>
                        <a:pt x="4014" y="682"/>
                        <a:pt x="3931" y="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5" name="Google Shape;1195;p38"/>
                <p:cNvSpPr/>
                <p:nvPr/>
              </p:nvSpPr>
              <p:spPr>
                <a:xfrm>
                  <a:off x="2621835" y="4292607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1" y="441"/>
                      </a:moveTo>
                      <a:cubicBezTo>
                        <a:pt x="250" y="207"/>
                        <a:pt x="271" y="151"/>
                        <a:pt x="386" y="110"/>
                      </a:cubicBezTo>
                      <a:cubicBezTo>
                        <a:pt x="699" y="0"/>
                        <a:pt x="951" y="47"/>
                        <a:pt x="1128" y="248"/>
                      </a:cubicBezTo>
                      <a:cubicBezTo>
                        <a:pt x="1382" y="539"/>
                        <a:pt x="1434" y="816"/>
                        <a:pt x="1267" y="1118"/>
                      </a:cubicBezTo>
                      <a:cubicBezTo>
                        <a:pt x="1190" y="1255"/>
                        <a:pt x="1093" y="1384"/>
                        <a:pt x="985" y="1496"/>
                      </a:cubicBezTo>
                      <a:cubicBezTo>
                        <a:pt x="766" y="1727"/>
                        <a:pt x="502" y="1905"/>
                        <a:pt x="220" y="2052"/>
                      </a:cubicBezTo>
                      <a:cubicBezTo>
                        <a:pt x="181" y="2072"/>
                        <a:pt x="130" y="2067"/>
                        <a:pt x="88" y="2073"/>
                      </a:cubicBezTo>
                      <a:cubicBezTo>
                        <a:pt x="0" y="1957"/>
                        <a:pt x="38" y="1852"/>
                        <a:pt x="118" y="1768"/>
                      </a:cubicBezTo>
                      <a:cubicBezTo>
                        <a:pt x="181" y="1701"/>
                        <a:pt x="271" y="1659"/>
                        <a:pt x="347" y="1602"/>
                      </a:cubicBezTo>
                      <a:cubicBezTo>
                        <a:pt x="526" y="1466"/>
                        <a:pt x="674" y="1302"/>
                        <a:pt x="772" y="1098"/>
                      </a:cubicBezTo>
                      <a:cubicBezTo>
                        <a:pt x="827" y="984"/>
                        <a:pt x="857" y="861"/>
                        <a:pt x="833" y="730"/>
                      </a:cubicBezTo>
                      <a:cubicBezTo>
                        <a:pt x="808" y="596"/>
                        <a:pt x="720" y="494"/>
                        <a:pt x="590" y="472"/>
                      </a:cubicBezTo>
                      <a:cubicBezTo>
                        <a:pt x="481" y="454"/>
                        <a:pt x="374" y="452"/>
                        <a:pt x="271" y="4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6" name="Google Shape;1196;p38"/>
                <p:cNvSpPr/>
                <p:nvPr/>
              </p:nvSpPr>
              <p:spPr>
                <a:xfrm>
                  <a:off x="2642072" y="4425048"/>
                  <a:ext cx="17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1" extrusionOk="0">
                      <a:moveTo>
                        <a:pt x="7" y="0"/>
                      </a:moveTo>
                      <a:lnTo>
                        <a:pt x="1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7" name="Google Shape;1197;p38"/>
                <p:cNvSpPr/>
                <p:nvPr/>
              </p:nvSpPr>
              <p:spPr>
                <a:xfrm>
                  <a:off x="2214898" y="4416432"/>
                  <a:ext cx="276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2" extrusionOk="0">
                      <a:moveTo>
                        <a:pt x="274" y="46"/>
                      </a:moveTo>
                      <a:cubicBezTo>
                        <a:pt x="270" y="91"/>
                        <a:pt x="275" y="126"/>
                        <a:pt x="264" y="152"/>
                      </a:cubicBezTo>
                      <a:cubicBezTo>
                        <a:pt x="225" y="233"/>
                        <a:pt x="201" y="332"/>
                        <a:pt x="83" y="327"/>
                      </a:cubicBezTo>
                      <a:cubicBezTo>
                        <a:pt x="60" y="326"/>
                        <a:pt x="25" y="295"/>
                        <a:pt x="21" y="274"/>
                      </a:cubicBezTo>
                      <a:cubicBezTo>
                        <a:pt x="0" y="167"/>
                        <a:pt x="54" y="64"/>
                        <a:pt x="163" y="14"/>
                      </a:cubicBezTo>
                      <a:cubicBezTo>
                        <a:pt x="189" y="0"/>
                        <a:pt x="239" y="35"/>
                        <a:pt x="274" y="46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8" name="Google Shape;1198;p38"/>
                <p:cNvSpPr/>
                <p:nvPr/>
              </p:nvSpPr>
              <p:spPr>
                <a:xfrm>
                  <a:off x="2229825" y="4470430"/>
                  <a:ext cx="22441" cy="2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0" extrusionOk="0">
                      <a:moveTo>
                        <a:pt x="132" y="7"/>
                      </a:moveTo>
                      <a:cubicBezTo>
                        <a:pt x="152" y="7"/>
                        <a:pt x="173" y="1"/>
                        <a:pt x="179" y="8"/>
                      </a:cubicBezTo>
                      <a:cubicBezTo>
                        <a:pt x="195" y="30"/>
                        <a:pt x="224" y="67"/>
                        <a:pt x="215" y="84"/>
                      </a:cubicBezTo>
                      <a:cubicBezTo>
                        <a:pt x="194" y="137"/>
                        <a:pt x="161" y="188"/>
                        <a:pt x="123" y="232"/>
                      </a:cubicBezTo>
                      <a:cubicBezTo>
                        <a:pt x="111" y="247"/>
                        <a:pt x="64" y="249"/>
                        <a:pt x="44" y="238"/>
                      </a:cubicBezTo>
                      <a:cubicBezTo>
                        <a:pt x="23" y="226"/>
                        <a:pt x="0" y="188"/>
                        <a:pt x="3" y="164"/>
                      </a:cubicBezTo>
                      <a:cubicBezTo>
                        <a:pt x="9" y="74"/>
                        <a:pt x="47" y="34"/>
                        <a:pt x="132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9" name="Google Shape;1199;p38"/>
                <p:cNvSpPr/>
                <p:nvPr/>
              </p:nvSpPr>
              <p:spPr>
                <a:xfrm>
                  <a:off x="2248158" y="4519920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1" y="54"/>
                      </a:moveTo>
                      <a:cubicBezTo>
                        <a:pt x="234" y="136"/>
                        <a:pt x="158" y="239"/>
                        <a:pt x="72" y="236"/>
                      </a:cubicBezTo>
                      <a:cubicBezTo>
                        <a:pt x="52" y="235"/>
                        <a:pt x="19" y="204"/>
                        <a:pt x="16" y="184"/>
                      </a:cubicBezTo>
                      <a:cubicBezTo>
                        <a:pt x="1" y="97"/>
                        <a:pt x="102" y="1"/>
                        <a:pt x="181" y="22"/>
                      </a:cubicBezTo>
                      <a:cubicBezTo>
                        <a:pt x="194" y="24"/>
                        <a:pt x="201" y="42"/>
                        <a:pt x="211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0" name="Google Shape;1200;p38"/>
                <p:cNvSpPr/>
                <p:nvPr/>
              </p:nvSpPr>
              <p:spPr>
                <a:xfrm>
                  <a:off x="2287730" y="4547770"/>
                  <a:ext cx="112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111" y="34"/>
                      </a:moveTo>
                      <a:cubicBezTo>
                        <a:pt x="101" y="59"/>
                        <a:pt x="96" y="100"/>
                        <a:pt x="79" y="106"/>
                      </a:cubicBezTo>
                      <a:cubicBezTo>
                        <a:pt x="59" y="112"/>
                        <a:pt x="28" y="90"/>
                        <a:pt x="1" y="80"/>
                      </a:cubicBezTo>
                      <a:cubicBezTo>
                        <a:pt x="13" y="54"/>
                        <a:pt x="20" y="20"/>
                        <a:pt x="39" y="8"/>
                      </a:cubicBezTo>
                      <a:cubicBezTo>
                        <a:pt x="55" y="0"/>
                        <a:pt x="87" y="25"/>
                        <a:pt x="111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1201" name="Google Shape;1201;p38"/>
            <p:cNvSpPr/>
            <p:nvPr/>
          </p:nvSpPr>
          <p:spPr>
            <a:xfrm>
              <a:off x="3788569" y="4416432"/>
              <a:ext cx="27550" cy="33261"/>
            </a:xfrm>
            <a:custGeom>
              <a:avLst/>
              <a:gdLst/>
              <a:ahLst/>
              <a:cxnLst/>
              <a:rect l="l" t="t" r="r" b="b"/>
              <a:pathLst>
                <a:path w="275" h="332" extrusionOk="0">
                  <a:moveTo>
                    <a:pt x="274" y="46"/>
                  </a:moveTo>
                  <a:cubicBezTo>
                    <a:pt x="270" y="91"/>
                    <a:pt x="275" y="126"/>
                    <a:pt x="264" y="152"/>
                  </a:cubicBezTo>
                  <a:cubicBezTo>
                    <a:pt x="226" y="233"/>
                    <a:pt x="201" y="332"/>
                    <a:pt x="84" y="327"/>
                  </a:cubicBezTo>
                  <a:cubicBezTo>
                    <a:pt x="60" y="326"/>
                    <a:pt x="24" y="295"/>
                    <a:pt x="21" y="274"/>
                  </a:cubicBezTo>
                  <a:cubicBezTo>
                    <a:pt x="1" y="167"/>
                    <a:pt x="54" y="64"/>
                    <a:pt x="162" y="14"/>
                  </a:cubicBezTo>
                  <a:cubicBezTo>
                    <a:pt x="190" y="0"/>
                    <a:pt x="238" y="35"/>
                    <a:pt x="274" y="46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02" name="Google Shape;1202;p38"/>
            <p:cNvGrpSpPr/>
            <p:nvPr/>
          </p:nvGrpSpPr>
          <p:grpSpPr>
            <a:xfrm>
              <a:off x="3600729" y="4160368"/>
              <a:ext cx="759984" cy="567033"/>
              <a:chOff x="3600729" y="4160368"/>
              <a:chExt cx="759984" cy="567033"/>
            </a:xfrm>
          </p:grpSpPr>
          <p:sp>
            <p:nvSpPr>
              <p:cNvPr id="1203" name="Google Shape;1203;p38"/>
              <p:cNvSpPr/>
              <p:nvPr/>
            </p:nvSpPr>
            <p:spPr>
              <a:xfrm>
                <a:off x="3600729" y="4160368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1"/>
                    </a:moveTo>
                    <a:cubicBezTo>
                      <a:pt x="1369" y="3439"/>
                      <a:pt x="1374" y="3359"/>
                      <a:pt x="1354" y="3286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3" y="1459"/>
                      <a:pt x="1201" y="1205"/>
                    </a:cubicBezTo>
                    <a:cubicBezTo>
                      <a:pt x="1205" y="1047"/>
                      <a:pt x="1228" y="889"/>
                      <a:pt x="1240" y="732"/>
                    </a:cubicBezTo>
                    <a:cubicBezTo>
                      <a:pt x="1264" y="476"/>
                      <a:pt x="1424" y="338"/>
                      <a:pt x="1652" y="262"/>
                    </a:cubicBezTo>
                    <a:cubicBezTo>
                      <a:pt x="1741" y="233"/>
                      <a:pt x="1836" y="214"/>
                      <a:pt x="1930" y="200"/>
                    </a:cubicBezTo>
                    <a:cubicBezTo>
                      <a:pt x="2811" y="58"/>
                      <a:pt x="3695" y="0"/>
                      <a:pt x="4584" y="115"/>
                    </a:cubicBezTo>
                    <a:cubicBezTo>
                      <a:pt x="4851" y="150"/>
                      <a:pt x="5118" y="182"/>
                      <a:pt x="5384" y="224"/>
                    </a:cubicBezTo>
                    <a:cubicBezTo>
                      <a:pt x="5791" y="288"/>
                      <a:pt x="6034" y="528"/>
                      <a:pt x="6123" y="929"/>
                    </a:cubicBezTo>
                    <a:cubicBezTo>
                      <a:pt x="6139" y="1004"/>
                      <a:pt x="6161" y="1079"/>
                      <a:pt x="6175" y="1136"/>
                    </a:cubicBezTo>
                    <a:cubicBezTo>
                      <a:pt x="6304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3" y="1574"/>
                      <a:pt x="7426" y="1667"/>
                      <a:pt x="7474" y="1768"/>
                    </a:cubicBezTo>
                    <a:cubicBezTo>
                      <a:pt x="7575" y="1977"/>
                      <a:pt x="7585" y="2192"/>
                      <a:pt x="7496" y="2413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3"/>
                      <a:pt x="6645" y="3409"/>
                      <a:pt x="6502" y="3521"/>
                    </a:cubicBezTo>
                    <a:cubicBezTo>
                      <a:pt x="6517" y="3639"/>
                      <a:pt x="6609" y="3635"/>
                      <a:pt x="6673" y="3665"/>
                    </a:cubicBezTo>
                    <a:cubicBezTo>
                      <a:pt x="6789" y="3715"/>
                      <a:pt x="6917" y="3746"/>
                      <a:pt x="7023" y="3812"/>
                    </a:cubicBezTo>
                    <a:cubicBezTo>
                      <a:pt x="7256" y="3955"/>
                      <a:pt x="7327" y="4226"/>
                      <a:pt x="7214" y="4478"/>
                    </a:cubicBezTo>
                    <a:cubicBezTo>
                      <a:pt x="7133" y="4656"/>
                      <a:pt x="7000" y="4792"/>
                      <a:pt x="6850" y="4912"/>
                    </a:cubicBezTo>
                    <a:cubicBezTo>
                      <a:pt x="6458" y="5226"/>
                      <a:pt x="6008" y="5423"/>
                      <a:pt x="5516" y="5501"/>
                    </a:cubicBezTo>
                    <a:cubicBezTo>
                      <a:pt x="5126" y="5564"/>
                      <a:pt x="4728" y="5594"/>
                      <a:pt x="4333" y="5619"/>
                    </a:cubicBezTo>
                    <a:cubicBezTo>
                      <a:pt x="3939" y="5643"/>
                      <a:pt x="3540" y="5660"/>
                      <a:pt x="3143" y="5648"/>
                    </a:cubicBezTo>
                    <a:cubicBezTo>
                      <a:pt x="2461" y="5628"/>
                      <a:pt x="1783" y="5557"/>
                      <a:pt x="1141" y="5298"/>
                    </a:cubicBezTo>
                    <a:cubicBezTo>
                      <a:pt x="875" y="5189"/>
                      <a:pt x="624" y="5048"/>
                      <a:pt x="419" y="4847"/>
                    </a:cubicBezTo>
                    <a:cubicBezTo>
                      <a:pt x="307" y="4739"/>
                      <a:pt x="202" y="4612"/>
                      <a:pt x="129" y="4475"/>
                    </a:cubicBezTo>
                    <a:cubicBezTo>
                      <a:pt x="0" y="4232"/>
                      <a:pt x="83" y="3958"/>
                      <a:pt x="315" y="3809"/>
                    </a:cubicBezTo>
                    <a:cubicBezTo>
                      <a:pt x="520" y="3677"/>
                      <a:pt x="753" y="3633"/>
                      <a:pt x="991" y="3597"/>
                    </a:cubicBezTo>
                    <a:cubicBezTo>
                      <a:pt x="1115" y="3578"/>
                      <a:pt x="1237" y="3560"/>
                      <a:pt x="1376" y="3541"/>
                    </a:cubicBezTo>
                    <a:close/>
                    <a:moveTo>
                      <a:pt x="6146" y="2642"/>
                    </a:moveTo>
                    <a:cubicBezTo>
                      <a:pt x="6337" y="2638"/>
                      <a:pt x="6395" y="2477"/>
                      <a:pt x="6481" y="2354"/>
                    </a:cubicBezTo>
                    <a:cubicBezTo>
                      <a:pt x="6544" y="2263"/>
                      <a:pt x="6573" y="2153"/>
                      <a:pt x="6508" y="2047"/>
                    </a:cubicBezTo>
                    <a:cubicBezTo>
                      <a:pt x="6493" y="2023"/>
                      <a:pt x="6455" y="1998"/>
                      <a:pt x="6432" y="2002"/>
                    </a:cubicBezTo>
                    <a:cubicBezTo>
                      <a:pt x="6345" y="2019"/>
                      <a:pt x="6261" y="2049"/>
                      <a:pt x="6180" y="2073"/>
                    </a:cubicBezTo>
                    <a:cubicBezTo>
                      <a:pt x="6138" y="2279"/>
                      <a:pt x="6127" y="2464"/>
                      <a:pt x="6156" y="2652"/>
                    </a:cubicBezTo>
                    <a:lnTo>
                      <a:pt x="6140" y="2663"/>
                    </a:lnTo>
                    <a:close/>
                    <a:moveTo>
                      <a:pt x="1507" y="1091"/>
                    </a:moveTo>
                    <a:cubicBezTo>
                      <a:pt x="1434" y="1676"/>
                      <a:pt x="1475" y="2674"/>
                      <a:pt x="1597" y="3128"/>
                    </a:cubicBezTo>
                    <a:cubicBezTo>
                      <a:pt x="1642" y="3296"/>
                      <a:pt x="1710" y="3460"/>
                      <a:pt x="1789" y="3613"/>
                    </a:cubicBezTo>
                    <a:cubicBezTo>
                      <a:pt x="1915" y="3863"/>
                      <a:pt x="2114" y="4043"/>
                      <a:pt x="2378" y="4141"/>
                    </a:cubicBezTo>
                    <a:cubicBezTo>
                      <a:pt x="2810" y="4301"/>
                      <a:pt x="3252" y="4427"/>
                      <a:pt x="3715" y="4463"/>
                    </a:cubicBezTo>
                    <a:cubicBezTo>
                      <a:pt x="4120" y="4494"/>
                      <a:pt x="4502" y="4437"/>
                      <a:pt x="4883" y="4301"/>
                    </a:cubicBezTo>
                    <a:cubicBezTo>
                      <a:pt x="5157" y="4204"/>
                      <a:pt x="5356" y="4039"/>
                      <a:pt x="5479" y="3788"/>
                    </a:cubicBezTo>
                    <a:cubicBezTo>
                      <a:pt x="5577" y="3590"/>
                      <a:pt x="5654" y="3380"/>
                      <a:pt x="5720" y="3169"/>
                    </a:cubicBezTo>
                    <a:cubicBezTo>
                      <a:pt x="5879" y="2649"/>
                      <a:pt x="5890" y="2106"/>
                      <a:pt x="5918" y="1568"/>
                    </a:cubicBezTo>
                    <a:cubicBezTo>
                      <a:pt x="5926" y="1416"/>
                      <a:pt x="5937" y="1251"/>
                      <a:pt x="5822" y="1101"/>
                    </a:cubicBezTo>
                    <a:cubicBezTo>
                      <a:pt x="5763" y="1135"/>
                      <a:pt x="5706" y="1161"/>
                      <a:pt x="5657" y="1199"/>
                    </a:cubicBezTo>
                    <a:cubicBezTo>
                      <a:pt x="5378" y="1401"/>
                      <a:pt x="5059" y="1492"/>
                      <a:pt x="4722" y="1518"/>
                    </a:cubicBezTo>
                    <a:cubicBezTo>
                      <a:pt x="4199" y="1557"/>
                      <a:pt x="3675" y="1568"/>
                      <a:pt x="3157" y="1455"/>
                    </a:cubicBezTo>
                    <a:cubicBezTo>
                      <a:pt x="2754" y="1368"/>
                      <a:pt x="2353" y="1276"/>
                      <a:pt x="1949" y="1186"/>
                    </a:cubicBezTo>
                    <a:cubicBezTo>
                      <a:pt x="1811" y="1156"/>
                      <a:pt x="1672" y="1127"/>
                      <a:pt x="1507" y="1091"/>
                    </a:cubicBezTo>
                    <a:close/>
                    <a:moveTo>
                      <a:pt x="1494" y="3797"/>
                    </a:moveTo>
                    <a:cubicBezTo>
                      <a:pt x="1206" y="3802"/>
                      <a:pt x="895" y="3853"/>
                      <a:pt x="597" y="3967"/>
                    </a:cubicBezTo>
                    <a:cubicBezTo>
                      <a:pt x="332" y="4069"/>
                      <a:pt x="278" y="4275"/>
                      <a:pt x="449" y="4492"/>
                    </a:cubicBezTo>
                    <a:cubicBezTo>
                      <a:pt x="641" y="4734"/>
                      <a:pt x="895" y="4898"/>
                      <a:pt x="1176" y="5014"/>
                    </a:cubicBezTo>
                    <a:cubicBezTo>
                      <a:pt x="1499" y="5148"/>
                      <a:pt x="1836" y="5245"/>
                      <a:pt x="2181" y="5292"/>
                    </a:cubicBezTo>
                    <a:cubicBezTo>
                      <a:pt x="3160" y="5430"/>
                      <a:pt x="4140" y="5442"/>
                      <a:pt x="5120" y="5299"/>
                    </a:cubicBezTo>
                    <a:cubicBezTo>
                      <a:pt x="5481" y="5246"/>
                      <a:pt x="5835" y="5149"/>
                      <a:pt x="6172" y="5010"/>
                    </a:cubicBezTo>
                    <a:cubicBezTo>
                      <a:pt x="6452" y="4893"/>
                      <a:pt x="6706" y="4729"/>
                      <a:pt x="6897" y="4484"/>
                    </a:cubicBezTo>
                    <a:cubicBezTo>
                      <a:pt x="7055" y="4280"/>
                      <a:pt x="7013" y="4079"/>
                      <a:pt x="6780" y="3984"/>
                    </a:cubicBezTo>
                    <a:cubicBezTo>
                      <a:pt x="6471" y="3859"/>
                      <a:pt x="6151" y="3774"/>
                      <a:pt x="5802" y="3838"/>
                    </a:cubicBezTo>
                    <a:cubicBezTo>
                      <a:pt x="5714" y="3952"/>
                      <a:pt x="5625" y="4064"/>
                      <a:pt x="5539" y="4174"/>
                    </a:cubicBezTo>
                    <a:cubicBezTo>
                      <a:pt x="5428" y="4314"/>
                      <a:pt x="5292" y="4420"/>
                      <a:pt x="5127" y="4489"/>
                    </a:cubicBezTo>
                    <a:cubicBezTo>
                      <a:pt x="4606" y="4705"/>
                      <a:pt x="4068" y="4821"/>
                      <a:pt x="3504" y="4714"/>
                    </a:cubicBezTo>
                    <a:cubicBezTo>
                      <a:pt x="3270" y="4670"/>
                      <a:pt x="3038" y="4621"/>
                      <a:pt x="2805" y="4568"/>
                    </a:cubicBezTo>
                    <a:cubicBezTo>
                      <a:pt x="2314" y="4458"/>
                      <a:pt x="1873" y="4260"/>
                      <a:pt x="1566" y="3835"/>
                    </a:cubicBezTo>
                    <a:cubicBezTo>
                      <a:pt x="1559" y="3823"/>
                      <a:pt x="1539" y="3819"/>
                      <a:pt x="1494" y="3797"/>
                    </a:cubicBezTo>
                    <a:close/>
                    <a:moveTo>
                      <a:pt x="5477" y="996"/>
                    </a:moveTo>
                    <a:cubicBezTo>
                      <a:pt x="5561" y="919"/>
                      <a:pt x="5616" y="882"/>
                      <a:pt x="5650" y="833"/>
                    </a:cubicBezTo>
                    <a:cubicBezTo>
                      <a:pt x="5734" y="720"/>
                      <a:pt x="5714" y="608"/>
                      <a:pt x="5597" y="557"/>
                    </a:cubicBezTo>
                    <a:cubicBezTo>
                      <a:pt x="5496" y="514"/>
                      <a:pt x="5391" y="469"/>
                      <a:pt x="5284" y="454"/>
                    </a:cubicBezTo>
                    <a:cubicBezTo>
                      <a:pt x="4938" y="404"/>
                      <a:pt x="4592" y="366"/>
                      <a:pt x="4245" y="325"/>
                    </a:cubicBezTo>
                    <a:cubicBezTo>
                      <a:pt x="3483" y="237"/>
                      <a:pt x="2724" y="281"/>
                      <a:pt x="1971" y="416"/>
                    </a:cubicBezTo>
                    <a:cubicBezTo>
                      <a:pt x="1864" y="434"/>
                      <a:pt x="1759" y="477"/>
                      <a:pt x="1662" y="525"/>
                    </a:cubicBezTo>
                    <a:cubicBezTo>
                      <a:pt x="1550" y="582"/>
                      <a:pt x="1546" y="726"/>
                      <a:pt x="1642" y="805"/>
                    </a:cubicBezTo>
                    <a:cubicBezTo>
                      <a:pt x="1751" y="892"/>
                      <a:pt x="1862" y="902"/>
                      <a:pt x="1998" y="861"/>
                    </a:cubicBezTo>
                    <a:cubicBezTo>
                      <a:pt x="2504" y="709"/>
                      <a:pt x="3024" y="652"/>
                      <a:pt x="3551" y="679"/>
                    </a:cubicBezTo>
                    <a:cubicBezTo>
                      <a:pt x="3883" y="695"/>
                      <a:pt x="4216" y="725"/>
                      <a:pt x="4548" y="733"/>
                    </a:cubicBezTo>
                    <a:cubicBezTo>
                      <a:pt x="4871" y="740"/>
                      <a:pt x="5181" y="776"/>
                      <a:pt x="5477" y="996"/>
                    </a:cubicBezTo>
                    <a:close/>
                    <a:moveTo>
                      <a:pt x="6209" y="1761"/>
                    </a:moveTo>
                    <a:cubicBezTo>
                      <a:pt x="6311" y="1771"/>
                      <a:pt x="6419" y="1774"/>
                      <a:pt x="6524" y="1792"/>
                    </a:cubicBezTo>
                    <a:cubicBezTo>
                      <a:pt x="6656" y="1814"/>
                      <a:pt x="6743" y="1916"/>
                      <a:pt x="6768" y="2050"/>
                    </a:cubicBezTo>
                    <a:cubicBezTo>
                      <a:pt x="6792" y="2181"/>
                      <a:pt x="6762" y="2304"/>
                      <a:pt x="6706" y="2418"/>
                    </a:cubicBezTo>
                    <a:cubicBezTo>
                      <a:pt x="6609" y="2622"/>
                      <a:pt x="6461" y="2786"/>
                      <a:pt x="6282" y="2921"/>
                    </a:cubicBezTo>
                    <a:cubicBezTo>
                      <a:pt x="6206" y="2979"/>
                      <a:pt x="6117" y="3021"/>
                      <a:pt x="6052" y="3088"/>
                    </a:cubicBezTo>
                    <a:cubicBezTo>
                      <a:pt x="5975" y="3172"/>
                      <a:pt x="5935" y="3277"/>
                      <a:pt x="6023" y="3393"/>
                    </a:cubicBezTo>
                    <a:cubicBezTo>
                      <a:pt x="6066" y="3386"/>
                      <a:pt x="6118" y="3390"/>
                      <a:pt x="6155" y="3371"/>
                    </a:cubicBezTo>
                    <a:cubicBezTo>
                      <a:pt x="6437" y="3225"/>
                      <a:pt x="6699" y="3047"/>
                      <a:pt x="6920" y="2816"/>
                    </a:cubicBezTo>
                    <a:cubicBezTo>
                      <a:pt x="7028" y="2704"/>
                      <a:pt x="7125" y="2575"/>
                      <a:pt x="7201" y="2438"/>
                    </a:cubicBezTo>
                    <a:cubicBezTo>
                      <a:pt x="7368" y="2137"/>
                      <a:pt x="7317" y="1859"/>
                      <a:pt x="7063" y="1568"/>
                    </a:cubicBezTo>
                    <a:cubicBezTo>
                      <a:pt x="6886" y="1367"/>
                      <a:pt x="6635" y="1319"/>
                      <a:pt x="6322" y="1430"/>
                    </a:cubicBezTo>
                    <a:cubicBezTo>
                      <a:pt x="6209" y="1471"/>
                      <a:pt x="6186" y="1527"/>
                      <a:pt x="6209" y="1761"/>
                    </a:cubicBezTo>
                    <a:close/>
                    <a:moveTo>
                      <a:pt x="5197" y="1078"/>
                    </a:moveTo>
                    <a:cubicBezTo>
                      <a:pt x="4505" y="903"/>
                      <a:pt x="3905" y="949"/>
                      <a:pt x="3313" y="929"/>
                    </a:cubicBezTo>
                    <a:cubicBezTo>
                      <a:pt x="3034" y="918"/>
                      <a:pt x="2748" y="889"/>
                      <a:pt x="2480" y="1011"/>
                    </a:cubicBezTo>
                    <a:cubicBezTo>
                      <a:pt x="2471" y="1015"/>
                      <a:pt x="2471" y="1041"/>
                      <a:pt x="2466" y="1055"/>
                    </a:cubicBezTo>
                    <a:cubicBezTo>
                      <a:pt x="2945" y="1193"/>
                      <a:pt x="4032" y="1298"/>
                      <a:pt x="4562" y="1249"/>
                    </a:cubicBezTo>
                    <a:cubicBezTo>
                      <a:pt x="4742" y="1231"/>
                      <a:pt x="4935" y="1245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04" name="Google Shape;1204;p38"/>
              <p:cNvGrpSpPr/>
              <p:nvPr/>
            </p:nvGrpSpPr>
            <p:grpSpPr>
              <a:xfrm>
                <a:off x="3628379" y="4184011"/>
                <a:ext cx="710889" cy="521447"/>
                <a:chOff x="3628379" y="4184011"/>
                <a:chExt cx="710889" cy="521447"/>
              </a:xfrm>
            </p:grpSpPr>
            <p:sp>
              <p:nvSpPr>
                <p:cNvPr id="1205" name="Google Shape;1205;p38"/>
                <p:cNvSpPr/>
                <p:nvPr/>
              </p:nvSpPr>
              <p:spPr>
                <a:xfrm>
                  <a:off x="4195506" y="4292607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1"/>
                      </a:moveTo>
                      <a:cubicBezTo>
                        <a:pt x="249" y="207"/>
                        <a:pt x="272" y="151"/>
                        <a:pt x="387" y="110"/>
                      </a:cubicBezTo>
                      <a:cubicBezTo>
                        <a:pt x="699" y="0"/>
                        <a:pt x="950" y="47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6"/>
                      </a:cubicBezTo>
                      <a:cubicBezTo>
                        <a:pt x="765" y="1727"/>
                        <a:pt x="502" y="1905"/>
                        <a:pt x="221" y="2052"/>
                      </a:cubicBezTo>
                      <a:cubicBezTo>
                        <a:pt x="182" y="2072"/>
                        <a:pt x="131" y="2067"/>
                        <a:pt x="89" y="2073"/>
                      </a:cubicBezTo>
                      <a:cubicBezTo>
                        <a:pt x="1" y="1957"/>
                        <a:pt x="39" y="1852"/>
                        <a:pt x="118" y="1768"/>
                      </a:cubicBezTo>
                      <a:cubicBezTo>
                        <a:pt x="182" y="1701"/>
                        <a:pt x="272" y="1659"/>
                        <a:pt x="347" y="1602"/>
                      </a:cubicBezTo>
                      <a:cubicBezTo>
                        <a:pt x="526" y="1466"/>
                        <a:pt x="674" y="1302"/>
                        <a:pt x="771" y="1098"/>
                      </a:cubicBezTo>
                      <a:cubicBezTo>
                        <a:pt x="827" y="984"/>
                        <a:pt x="857" y="861"/>
                        <a:pt x="833" y="730"/>
                      </a:cubicBezTo>
                      <a:cubicBezTo>
                        <a:pt x="809" y="596"/>
                        <a:pt x="720" y="494"/>
                        <a:pt x="590" y="472"/>
                      </a:cubicBezTo>
                      <a:cubicBezTo>
                        <a:pt x="482" y="454"/>
                        <a:pt x="374" y="452"/>
                        <a:pt x="272" y="4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6" name="Google Shape;1206;p38"/>
                <p:cNvSpPr/>
                <p:nvPr/>
              </p:nvSpPr>
              <p:spPr>
                <a:xfrm>
                  <a:off x="4215743" y="4425048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7" y="0"/>
                      </a:moveTo>
                      <a:lnTo>
                        <a:pt x="0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7" name="Google Shape;1207;p38"/>
                <p:cNvSpPr/>
                <p:nvPr/>
              </p:nvSpPr>
              <p:spPr>
                <a:xfrm>
                  <a:off x="3744289" y="4269666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4"/>
                      </a:cubicBezTo>
                      <a:cubicBezTo>
                        <a:pt x="920" y="184"/>
                        <a:pt x="1321" y="275"/>
                        <a:pt x="1724" y="363"/>
                      </a:cubicBezTo>
                      <a:cubicBezTo>
                        <a:pt x="2242" y="476"/>
                        <a:pt x="2766" y="465"/>
                        <a:pt x="3289" y="426"/>
                      </a:cubicBezTo>
                      <a:cubicBezTo>
                        <a:pt x="3626" y="400"/>
                        <a:pt x="3944" y="309"/>
                        <a:pt x="4224" y="107"/>
                      </a:cubicBezTo>
                      <a:cubicBezTo>
                        <a:pt x="4275" y="71"/>
                        <a:pt x="4331" y="43"/>
                        <a:pt x="4389" y="9"/>
                      </a:cubicBezTo>
                      <a:cubicBezTo>
                        <a:pt x="4503" y="160"/>
                        <a:pt x="4493" y="324"/>
                        <a:pt x="4485" y="476"/>
                      </a:cubicBezTo>
                      <a:cubicBezTo>
                        <a:pt x="4459" y="1014"/>
                        <a:pt x="4446" y="1556"/>
                        <a:pt x="4287" y="2077"/>
                      </a:cubicBezTo>
                      <a:cubicBezTo>
                        <a:pt x="4221" y="2288"/>
                        <a:pt x="4144" y="2498"/>
                        <a:pt x="4046" y="2696"/>
                      </a:cubicBezTo>
                      <a:cubicBezTo>
                        <a:pt x="3924" y="2946"/>
                        <a:pt x="3724" y="3112"/>
                        <a:pt x="3451" y="3209"/>
                      </a:cubicBezTo>
                      <a:cubicBezTo>
                        <a:pt x="3069" y="3345"/>
                        <a:pt x="2686" y="3402"/>
                        <a:pt x="2282" y="3371"/>
                      </a:cubicBezTo>
                      <a:cubicBezTo>
                        <a:pt x="1819" y="3335"/>
                        <a:pt x="1377" y="3209"/>
                        <a:pt x="945" y="3049"/>
                      </a:cubicBezTo>
                      <a:cubicBezTo>
                        <a:pt x="681" y="2952"/>
                        <a:pt x="482" y="2770"/>
                        <a:pt x="356" y="2521"/>
                      </a:cubicBezTo>
                      <a:cubicBezTo>
                        <a:pt x="276" y="2366"/>
                        <a:pt x="209" y="2202"/>
                        <a:pt x="164" y="2036"/>
                      </a:cubicBezTo>
                      <a:cubicBezTo>
                        <a:pt x="42" y="1583"/>
                        <a:pt x="1" y="588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500"/>
                        <a:pt x="632" y="1465"/>
                        <a:pt x="604" y="1479"/>
                      </a:cubicBezTo>
                      <a:cubicBezTo>
                        <a:pt x="496" y="1527"/>
                        <a:pt x="443" y="1632"/>
                        <a:pt x="463" y="1738"/>
                      </a:cubicBezTo>
                      <a:cubicBezTo>
                        <a:pt x="466" y="1760"/>
                        <a:pt x="502" y="1791"/>
                        <a:pt x="526" y="1792"/>
                      </a:cubicBezTo>
                      <a:cubicBezTo>
                        <a:pt x="643" y="1798"/>
                        <a:pt x="669" y="1698"/>
                        <a:pt x="706" y="1617"/>
                      </a:cubicBezTo>
                      <a:cubicBezTo>
                        <a:pt x="717" y="1591"/>
                        <a:pt x="712" y="1556"/>
                        <a:pt x="716" y="1511"/>
                      </a:cubicBezTo>
                      <a:close/>
                      <a:moveTo>
                        <a:pt x="724" y="2011"/>
                      </a:moveTo>
                      <a:cubicBezTo>
                        <a:pt x="638" y="2038"/>
                        <a:pt x="599" y="2079"/>
                        <a:pt x="593" y="2169"/>
                      </a:cubicBezTo>
                      <a:cubicBezTo>
                        <a:pt x="592" y="2195"/>
                        <a:pt x="614" y="2231"/>
                        <a:pt x="635" y="2243"/>
                      </a:cubicBezTo>
                      <a:cubicBezTo>
                        <a:pt x="655" y="2254"/>
                        <a:pt x="702" y="2252"/>
                        <a:pt x="715" y="2237"/>
                      </a:cubicBezTo>
                      <a:cubicBezTo>
                        <a:pt x="752" y="2192"/>
                        <a:pt x="786" y="2141"/>
                        <a:pt x="807" y="2089"/>
                      </a:cubicBezTo>
                      <a:cubicBezTo>
                        <a:pt x="813" y="2070"/>
                        <a:pt x="787" y="2036"/>
                        <a:pt x="770" y="2013"/>
                      </a:cubicBezTo>
                      <a:cubicBezTo>
                        <a:pt x="765" y="2005"/>
                        <a:pt x="743" y="2011"/>
                        <a:pt x="724" y="2011"/>
                      </a:cubicBezTo>
                      <a:close/>
                      <a:moveTo>
                        <a:pt x="986" y="2552"/>
                      </a:moveTo>
                      <a:cubicBezTo>
                        <a:pt x="976" y="2540"/>
                        <a:pt x="967" y="2523"/>
                        <a:pt x="955" y="2519"/>
                      </a:cubicBezTo>
                      <a:cubicBezTo>
                        <a:pt x="876" y="2498"/>
                        <a:pt x="775" y="2594"/>
                        <a:pt x="790" y="2681"/>
                      </a:cubicBezTo>
                      <a:cubicBezTo>
                        <a:pt x="794" y="2702"/>
                        <a:pt x="827" y="2733"/>
                        <a:pt x="847" y="2733"/>
                      </a:cubicBezTo>
                      <a:cubicBezTo>
                        <a:pt x="934" y="2737"/>
                        <a:pt x="1008" y="2634"/>
                        <a:pt x="986" y="2552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3" y="2776"/>
                        <a:pt x="1208" y="2784"/>
                      </a:cubicBezTo>
                      <a:cubicBezTo>
                        <a:pt x="1188" y="2796"/>
                        <a:pt x="1181" y="2830"/>
                        <a:pt x="1170" y="2856"/>
                      </a:cubicBezTo>
                      <a:cubicBezTo>
                        <a:pt x="1197" y="2866"/>
                        <a:pt x="1227" y="2888"/>
                        <a:pt x="1248" y="2882"/>
                      </a:cubicBezTo>
                      <a:cubicBezTo>
                        <a:pt x="1264" y="2876"/>
                        <a:pt x="1269" y="2835"/>
                        <a:pt x="1280" y="28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8" name="Google Shape;1208;p38"/>
                <p:cNvSpPr/>
                <p:nvPr/>
              </p:nvSpPr>
              <p:spPr>
                <a:xfrm>
                  <a:off x="3628379" y="4538253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8" y="25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6"/>
                        <a:pt x="2038" y="684"/>
                        <a:pt x="2529" y="795"/>
                      </a:cubicBezTo>
                      <a:cubicBezTo>
                        <a:pt x="2761" y="848"/>
                        <a:pt x="2993" y="897"/>
                        <a:pt x="3228" y="941"/>
                      </a:cubicBezTo>
                      <a:cubicBezTo>
                        <a:pt x="3792" y="1049"/>
                        <a:pt x="4330" y="932"/>
                        <a:pt x="4851" y="716"/>
                      </a:cubicBezTo>
                      <a:cubicBezTo>
                        <a:pt x="5018" y="647"/>
                        <a:pt x="5152" y="542"/>
                        <a:pt x="5263" y="401"/>
                      </a:cubicBezTo>
                      <a:cubicBezTo>
                        <a:pt x="5349" y="290"/>
                        <a:pt x="5438" y="177"/>
                        <a:pt x="5526" y="65"/>
                      </a:cubicBezTo>
                      <a:cubicBezTo>
                        <a:pt x="5875" y="1"/>
                        <a:pt x="6195" y="87"/>
                        <a:pt x="6504" y="211"/>
                      </a:cubicBezTo>
                      <a:cubicBezTo>
                        <a:pt x="6737" y="305"/>
                        <a:pt x="6779" y="507"/>
                        <a:pt x="6621" y="711"/>
                      </a:cubicBezTo>
                      <a:cubicBezTo>
                        <a:pt x="6430" y="956"/>
                        <a:pt x="6176" y="1120"/>
                        <a:pt x="5896" y="1237"/>
                      </a:cubicBezTo>
                      <a:cubicBezTo>
                        <a:pt x="5558" y="1377"/>
                        <a:pt x="5208" y="1473"/>
                        <a:pt x="4844" y="1526"/>
                      </a:cubicBezTo>
                      <a:cubicBezTo>
                        <a:pt x="3864" y="1669"/>
                        <a:pt x="2884" y="1657"/>
                        <a:pt x="1905" y="1519"/>
                      </a:cubicBezTo>
                      <a:cubicBezTo>
                        <a:pt x="1559" y="1470"/>
                        <a:pt x="1222" y="1373"/>
                        <a:pt x="900" y="1240"/>
                      </a:cubicBezTo>
                      <a:cubicBezTo>
                        <a:pt x="619" y="1124"/>
                        <a:pt x="365" y="961"/>
                        <a:pt x="173" y="718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81"/>
                        <a:pt x="931" y="30"/>
                        <a:pt x="1218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9" name="Google Shape;1209;p38"/>
                <p:cNvSpPr/>
                <p:nvPr/>
              </p:nvSpPr>
              <p:spPr>
                <a:xfrm>
                  <a:off x="3755810" y="4184011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0"/>
                      </a:moveTo>
                      <a:cubicBezTo>
                        <a:pt x="3634" y="540"/>
                        <a:pt x="3323" y="504"/>
                        <a:pt x="3001" y="497"/>
                      </a:cubicBezTo>
                      <a:cubicBezTo>
                        <a:pt x="2669" y="489"/>
                        <a:pt x="2336" y="459"/>
                        <a:pt x="2004" y="443"/>
                      </a:cubicBezTo>
                      <a:cubicBezTo>
                        <a:pt x="1477" y="416"/>
                        <a:pt x="958" y="473"/>
                        <a:pt x="452" y="625"/>
                      </a:cubicBezTo>
                      <a:cubicBezTo>
                        <a:pt x="315" y="666"/>
                        <a:pt x="203" y="656"/>
                        <a:pt x="95" y="569"/>
                      </a:cubicBezTo>
                      <a:cubicBezTo>
                        <a:pt x="0" y="490"/>
                        <a:pt x="3" y="346"/>
                        <a:pt x="115" y="289"/>
                      </a:cubicBezTo>
                      <a:cubicBezTo>
                        <a:pt x="212" y="241"/>
                        <a:pt x="316" y="199"/>
                        <a:pt x="425" y="180"/>
                      </a:cubicBezTo>
                      <a:cubicBezTo>
                        <a:pt x="1178" y="46"/>
                        <a:pt x="1936" y="1"/>
                        <a:pt x="2698" y="89"/>
                      </a:cubicBezTo>
                      <a:cubicBezTo>
                        <a:pt x="3045" y="129"/>
                        <a:pt x="3392" y="167"/>
                        <a:pt x="3737" y="218"/>
                      </a:cubicBezTo>
                      <a:cubicBezTo>
                        <a:pt x="3844" y="233"/>
                        <a:pt x="3951" y="278"/>
                        <a:pt x="4050" y="322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6"/>
                        <a:pt x="4012" y="682"/>
                        <a:pt x="3929" y="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0" name="Google Shape;1210;p38"/>
                <p:cNvSpPr/>
                <p:nvPr/>
              </p:nvSpPr>
              <p:spPr>
                <a:xfrm>
                  <a:off x="3861501" y="4547770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10" y="34"/>
                      </a:moveTo>
                      <a:cubicBezTo>
                        <a:pt x="99" y="59"/>
                        <a:pt x="94" y="100"/>
                        <a:pt x="78" y="106"/>
                      </a:cubicBezTo>
                      <a:cubicBezTo>
                        <a:pt x="58" y="112"/>
                        <a:pt x="27" y="90"/>
                        <a:pt x="0" y="80"/>
                      </a:cubicBezTo>
                      <a:cubicBezTo>
                        <a:pt x="11" y="54"/>
                        <a:pt x="20" y="20"/>
                        <a:pt x="38" y="8"/>
                      </a:cubicBezTo>
                      <a:cubicBezTo>
                        <a:pt x="53" y="0"/>
                        <a:pt x="86" y="25"/>
                        <a:pt x="110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1211" name="Google Shape;1211;p38"/>
          <p:cNvSpPr txBox="1"/>
          <p:nvPr/>
        </p:nvSpPr>
        <p:spPr>
          <a:xfrm>
            <a:off x="4614000" y="2582663"/>
            <a:ext cx="408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Number of locations and visit counts have a positive correlation. </a:t>
            </a:r>
            <a:endParaRPr sz="16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38"/>
          <p:cNvSpPr txBox="1"/>
          <p:nvPr/>
        </p:nvSpPr>
        <p:spPr>
          <a:xfrm>
            <a:off x="4614000" y="4196750"/>
            <a:ext cx="408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When the inflation rate is high, the amount of visitors has decreased.</a:t>
            </a:r>
            <a:endParaRPr sz="16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3" name="Google Shape;1213;p38"/>
          <p:cNvSpPr txBox="1"/>
          <p:nvPr/>
        </p:nvSpPr>
        <p:spPr>
          <a:xfrm>
            <a:off x="4617950" y="1165200"/>
            <a:ext cx="408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highest number of visits was seen in April and the lowest was August.  </a:t>
            </a:r>
            <a:endParaRPr sz="16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38"/>
          <p:cNvSpPr txBox="1"/>
          <p:nvPr/>
        </p:nvSpPr>
        <p:spPr>
          <a:xfrm>
            <a:off x="4572000" y="1912975"/>
            <a:ext cx="4125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Tourism does not heavily impact visit counts. </a:t>
            </a:r>
            <a:endParaRPr sz="16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38"/>
          <p:cNvSpPr txBox="1"/>
          <p:nvPr/>
        </p:nvSpPr>
        <p:spPr>
          <a:xfrm>
            <a:off x="4617950" y="3324100"/>
            <a:ext cx="408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 consumers felt like COVID-19 was less present, they were more eager to go out for a coffee.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6" name="Google Shape;1216;p38"/>
          <p:cNvGrpSpPr/>
          <p:nvPr/>
        </p:nvGrpSpPr>
        <p:grpSpPr>
          <a:xfrm>
            <a:off x="450000" y="1176475"/>
            <a:ext cx="3910713" cy="567033"/>
            <a:chOff x="450000" y="1176475"/>
            <a:chExt cx="3910713" cy="567033"/>
          </a:xfrm>
        </p:grpSpPr>
        <p:grpSp>
          <p:nvGrpSpPr>
            <p:cNvPr id="1217" name="Google Shape;1217;p38"/>
            <p:cNvGrpSpPr/>
            <p:nvPr/>
          </p:nvGrpSpPr>
          <p:grpSpPr>
            <a:xfrm>
              <a:off x="450000" y="1176475"/>
              <a:ext cx="759884" cy="567033"/>
              <a:chOff x="450000" y="1176475"/>
              <a:chExt cx="759884" cy="567033"/>
            </a:xfrm>
          </p:grpSpPr>
          <p:sp>
            <p:nvSpPr>
              <p:cNvPr id="1218" name="Google Shape;1218;p38"/>
              <p:cNvSpPr/>
              <p:nvPr/>
            </p:nvSpPr>
            <p:spPr>
              <a:xfrm>
                <a:off x="450000" y="1176475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7" y="3540"/>
                    </a:moveTo>
                    <a:cubicBezTo>
                      <a:pt x="1369" y="3439"/>
                      <a:pt x="1374" y="3358"/>
                      <a:pt x="1354" y="3285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4" y="1458"/>
                      <a:pt x="1201" y="1204"/>
                    </a:cubicBezTo>
                    <a:cubicBezTo>
                      <a:pt x="1205" y="1048"/>
                      <a:pt x="1229" y="890"/>
                      <a:pt x="1241" y="732"/>
                    </a:cubicBezTo>
                    <a:cubicBezTo>
                      <a:pt x="1265" y="476"/>
                      <a:pt x="1424" y="338"/>
                      <a:pt x="1651" y="262"/>
                    </a:cubicBezTo>
                    <a:cubicBezTo>
                      <a:pt x="1741" y="232"/>
                      <a:pt x="1835" y="215"/>
                      <a:pt x="1931" y="200"/>
                    </a:cubicBezTo>
                    <a:cubicBezTo>
                      <a:pt x="2812" y="57"/>
                      <a:pt x="3696" y="0"/>
                      <a:pt x="4585" y="115"/>
                    </a:cubicBezTo>
                    <a:cubicBezTo>
                      <a:pt x="4852" y="149"/>
                      <a:pt x="5119" y="181"/>
                      <a:pt x="5385" y="223"/>
                    </a:cubicBezTo>
                    <a:cubicBezTo>
                      <a:pt x="5792" y="288"/>
                      <a:pt x="6035" y="528"/>
                      <a:pt x="6123" y="928"/>
                    </a:cubicBezTo>
                    <a:cubicBezTo>
                      <a:pt x="6140" y="1004"/>
                      <a:pt x="6162" y="1079"/>
                      <a:pt x="6176" y="1136"/>
                    </a:cubicBezTo>
                    <a:cubicBezTo>
                      <a:pt x="6305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4" y="1574"/>
                      <a:pt x="7426" y="1668"/>
                      <a:pt x="7473" y="1767"/>
                    </a:cubicBezTo>
                    <a:cubicBezTo>
                      <a:pt x="7575" y="1977"/>
                      <a:pt x="7585" y="2192"/>
                      <a:pt x="7497" y="2413"/>
                    </a:cubicBezTo>
                    <a:cubicBezTo>
                      <a:pt x="7376" y="2716"/>
                      <a:pt x="7189" y="2966"/>
                      <a:pt x="6940" y="3173"/>
                    </a:cubicBezTo>
                    <a:cubicBezTo>
                      <a:pt x="6795" y="3293"/>
                      <a:pt x="6644" y="3408"/>
                      <a:pt x="6501" y="3521"/>
                    </a:cubicBezTo>
                    <a:cubicBezTo>
                      <a:pt x="6517" y="3638"/>
                      <a:pt x="6609" y="3636"/>
                      <a:pt x="6674" y="3664"/>
                    </a:cubicBezTo>
                    <a:cubicBezTo>
                      <a:pt x="6790" y="3714"/>
                      <a:pt x="6918" y="3746"/>
                      <a:pt x="7023" y="3811"/>
                    </a:cubicBezTo>
                    <a:cubicBezTo>
                      <a:pt x="7256" y="3955"/>
                      <a:pt x="7328" y="4226"/>
                      <a:pt x="7214" y="4477"/>
                    </a:cubicBezTo>
                    <a:cubicBezTo>
                      <a:pt x="7134" y="4656"/>
                      <a:pt x="7001" y="4793"/>
                      <a:pt x="6851" y="4911"/>
                    </a:cubicBezTo>
                    <a:cubicBezTo>
                      <a:pt x="6458" y="5225"/>
                      <a:pt x="6009" y="5423"/>
                      <a:pt x="5517" y="5501"/>
                    </a:cubicBezTo>
                    <a:cubicBezTo>
                      <a:pt x="5127" y="5563"/>
                      <a:pt x="4729" y="5594"/>
                      <a:pt x="4334" y="5618"/>
                    </a:cubicBezTo>
                    <a:cubicBezTo>
                      <a:pt x="3938" y="5643"/>
                      <a:pt x="3541" y="5659"/>
                      <a:pt x="3144" y="5648"/>
                    </a:cubicBezTo>
                    <a:cubicBezTo>
                      <a:pt x="2462" y="5628"/>
                      <a:pt x="1783" y="5558"/>
                      <a:pt x="1142" y="5297"/>
                    </a:cubicBezTo>
                    <a:cubicBezTo>
                      <a:pt x="876" y="5189"/>
                      <a:pt x="625" y="5048"/>
                      <a:pt x="418" y="4847"/>
                    </a:cubicBezTo>
                    <a:cubicBezTo>
                      <a:pt x="308" y="4738"/>
                      <a:pt x="202" y="4612"/>
                      <a:pt x="130" y="4475"/>
                    </a:cubicBezTo>
                    <a:cubicBezTo>
                      <a:pt x="1" y="4232"/>
                      <a:pt x="84" y="3959"/>
                      <a:pt x="315" y="3808"/>
                    </a:cubicBezTo>
                    <a:cubicBezTo>
                      <a:pt x="520" y="3675"/>
                      <a:pt x="754" y="3632"/>
                      <a:pt x="990" y="3597"/>
                    </a:cubicBezTo>
                    <a:cubicBezTo>
                      <a:pt x="1114" y="3577"/>
                      <a:pt x="1237" y="3561"/>
                      <a:pt x="1377" y="3540"/>
                    </a:cubicBezTo>
                    <a:close/>
                    <a:moveTo>
                      <a:pt x="6146" y="2642"/>
                    </a:moveTo>
                    <a:cubicBezTo>
                      <a:pt x="6336" y="2639"/>
                      <a:pt x="6397" y="2476"/>
                      <a:pt x="6481" y="2353"/>
                    </a:cubicBezTo>
                    <a:cubicBezTo>
                      <a:pt x="6544" y="2262"/>
                      <a:pt x="6573" y="2153"/>
                      <a:pt x="6508" y="2046"/>
                    </a:cubicBezTo>
                    <a:cubicBezTo>
                      <a:pt x="6494" y="2023"/>
                      <a:pt x="6454" y="1997"/>
                      <a:pt x="6433" y="2002"/>
                    </a:cubicBezTo>
                    <a:cubicBezTo>
                      <a:pt x="6346" y="2021"/>
                      <a:pt x="6261" y="2050"/>
                      <a:pt x="6180" y="2074"/>
                    </a:cubicBezTo>
                    <a:cubicBezTo>
                      <a:pt x="6138" y="2282"/>
                      <a:pt x="6127" y="2466"/>
                      <a:pt x="6154" y="2652"/>
                    </a:cubicBezTo>
                    <a:lnTo>
                      <a:pt x="6139" y="2664"/>
                    </a:lnTo>
                    <a:close/>
                    <a:moveTo>
                      <a:pt x="1506" y="1091"/>
                    </a:moveTo>
                    <a:cubicBezTo>
                      <a:pt x="1433" y="1676"/>
                      <a:pt x="1474" y="2674"/>
                      <a:pt x="1597" y="3127"/>
                    </a:cubicBezTo>
                    <a:cubicBezTo>
                      <a:pt x="1641" y="3295"/>
                      <a:pt x="1710" y="3458"/>
                      <a:pt x="1787" y="3612"/>
                    </a:cubicBezTo>
                    <a:cubicBezTo>
                      <a:pt x="1914" y="3862"/>
                      <a:pt x="2114" y="4042"/>
                      <a:pt x="2377" y="4140"/>
                    </a:cubicBezTo>
                    <a:cubicBezTo>
                      <a:pt x="2810" y="4299"/>
                      <a:pt x="3251" y="4425"/>
                      <a:pt x="3715" y="4461"/>
                    </a:cubicBezTo>
                    <a:cubicBezTo>
                      <a:pt x="4119" y="4493"/>
                      <a:pt x="4501" y="4436"/>
                      <a:pt x="4883" y="4299"/>
                    </a:cubicBezTo>
                    <a:cubicBezTo>
                      <a:pt x="5156" y="4202"/>
                      <a:pt x="5354" y="4038"/>
                      <a:pt x="5478" y="3787"/>
                    </a:cubicBezTo>
                    <a:cubicBezTo>
                      <a:pt x="5575" y="3588"/>
                      <a:pt x="5654" y="3379"/>
                      <a:pt x="5718" y="3168"/>
                    </a:cubicBezTo>
                    <a:cubicBezTo>
                      <a:pt x="5879" y="2647"/>
                      <a:pt x="5889" y="2105"/>
                      <a:pt x="5917" y="1567"/>
                    </a:cubicBezTo>
                    <a:cubicBezTo>
                      <a:pt x="5925" y="1414"/>
                      <a:pt x="5936" y="1249"/>
                      <a:pt x="5821" y="1100"/>
                    </a:cubicBezTo>
                    <a:cubicBezTo>
                      <a:pt x="5762" y="1134"/>
                      <a:pt x="5705" y="1159"/>
                      <a:pt x="5656" y="1197"/>
                    </a:cubicBezTo>
                    <a:cubicBezTo>
                      <a:pt x="5378" y="1400"/>
                      <a:pt x="5057" y="1491"/>
                      <a:pt x="4721" y="1516"/>
                    </a:cubicBezTo>
                    <a:cubicBezTo>
                      <a:pt x="4198" y="1555"/>
                      <a:pt x="3674" y="1567"/>
                      <a:pt x="3155" y="1454"/>
                    </a:cubicBezTo>
                    <a:cubicBezTo>
                      <a:pt x="2753" y="1367"/>
                      <a:pt x="2351" y="1275"/>
                      <a:pt x="1948" y="1185"/>
                    </a:cubicBezTo>
                    <a:cubicBezTo>
                      <a:pt x="1812" y="1155"/>
                      <a:pt x="1672" y="1127"/>
                      <a:pt x="1506" y="1091"/>
                    </a:cubicBezTo>
                    <a:close/>
                    <a:moveTo>
                      <a:pt x="1495" y="3796"/>
                    </a:moveTo>
                    <a:cubicBezTo>
                      <a:pt x="1205" y="3801"/>
                      <a:pt x="894" y="3852"/>
                      <a:pt x="596" y="3967"/>
                    </a:cubicBezTo>
                    <a:cubicBezTo>
                      <a:pt x="331" y="4069"/>
                      <a:pt x="278" y="4276"/>
                      <a:pt x="450" y="4492"/>
                    </a:cubicBezTo>
                    <a:cubicBezTo>
                      <a:pt x="642" y="4733"/>
                      <a:pt x="895" y="4898"/>
                      <a:pt x="1177" y="5014"/>
                    </a:cubicBezTo>
                    <a:cubicBezTo>
                      <a:pt x="1501" y="5148"/>
                      <a:pt x="1836" y="5245"/>
                      <a:pt x="2182" y="5292"/>
                    </a:cubicBezTo>
                    <a:cubicBezTo>
                      <a:pt x="3163" y="5429"/>
                      <a:pt x="4142" y="5441"/>
                      <a:pt x="5121" y="5298"/>
                    </a:cubicBezTo>
                    <a:cubicBezTo>
                      <a:pt x="5483" y="5246"/>
                      <a:pt x="5836" y="5149"/>
                      <a:pt x="6174" y="5010"/>
                    </a:cubicBezTo>
                    <a:cubicBezTo>
                      <a:pt x="6454" y="4893"/>
                      <a:pt x="6707" y="4728"/>
                      <a:pt x="6898" y="4484"/>
                    </a:cubicBezTo>
                    <a:cubicBezTo>
                      <a:pt x="7057" y="4280"/>
                      <a:pt x="7014" y="4078"/>
                      <a:pt x="6782" y="3983"/>
                    </a:cubicBezTo>
                    <a:cubicBezTo>
                      <a:pt x="6472" y="3858"/>
                      <a:pt x="6152" y="3774"/>
                      <a:pt x="5803" y="3838"/>
                    </a:cubicBezTo>
                    <a:cubicBezTo>
                      <a:pt x="5714" y="3952"/>
                      <a:pt x="5626" y="4063"/>
                      <a:pt x="5539" y="4175"/>
                    </a:cubicBezTo>
                    <a:cubicBezTo>
                      <a:pt x="5430" y="4315"/>
                      <a:pt x="5294" y="4420"/>
                      <a:pt x="5129" y="4489"/>
                    </a:cubicBezTo>
                    <a:cubicBezTo>
                      <a:pt x="4607" y="4705"/>
                      <a:pt x="4070" y="4820"/>
                      <a:pt x="3504" y="4714"/>
                    </a:cubicBezTo>
                    <a:cubicBezTo>
                      <a:pt x="3272" y="4671"/>
                      <a:pt x="3039" y="4621"/>
                      <a:pt x="2807" y="4569"/>
                    </a:cubicBezTo>
                    <a:cubicBezTo>
                      <a:pt x="2316" y="4457"/>
                      <a:pt x="1875" y="4260"/>
                      <a:pt x="1568" y="3835"/>
                    </a:cubicBezTo>
                    <a:cubicBezTo>
                      <a:pt x="1558" y="3823"/>
                      <a:pt x="1539" y="3819"/>
                      <a:pt x="1495" y="3796"/>
                    </a:cubicBezTo>
                    <a:close/>
                    <a:moveTo>
                      <a:pt x="5477" y="997"/>
                    </a:moveTo>
                    <a:cubicBezTo>
                      <a:pt x="5562" y="920"/>
                      <a:pt x="5615" y="882"/>
                      <a:pt x="5651" y="834"/>
                    </a:cubicBezTo>
                    <a:cubicBezTo>
                      <a:pt x="5734" y="720"/>
                      <a:pt x="5713" y="609"/>
                      <a:pt x="5597" y="558"/>
                    </a:cubicBezTo>
                    <a:cubicBezTo>
                      <a:pt x="5496" y="514"/>
                      <a:pt x="5391" y="469"/>
                      <a:pt x="5284" y="453"/>
                    </a:cubicBezTo>
                    <a:cubicBezTo>
                      <a:pt x="4939" y="404"/>
                      <a:pt x="4592" y="365"/>
                      <a:pt x="4245" y="324"/>
                    </a:cubicBezTo>
                    <a:cubicBezTo>
                      <a:pt x="3483" y="236"/>
                      <a:pt x="2725" y="281"/>
                      <a:pt x="1972" y="415"/>
                    </a:cubicBezTo>
                    <a:cubicBezTo>
                      <a:pt x="1865" y="435"/>
                      <a:pt x="1759" y="477"/>
                      <a:pt x="1662" y="525"/>
                    </a:cubicBezTo>
                    <a:cubicBezTo>
                      <a:pt x="1550" y="581"/>
                      <a:pt x="1547" y="726"/>
                      <a:pt x="1642" y="804"/>
                    </a:cubicBezTo>
                    <a:cubicBezTo>
                      <a:pt x="1752" y="891"/>
                      <a:pt x="1862" y="901"/>
                      <a:pt x="1998" y="861"/>
                    </a:cubicBezTo>
                    <a:cubicBezTo>
                      <a:pt x="2505" y="708"/>
                      <a:pt x="3023" y="652"/>
                      <a:pt x="3550" y="678"/>
                    </a:cubicBezTo>
                    <a:cubicBezTo>
                      <a:pt x="3883" y="696"/>
                      <a:pt x="4215" y="724"/>
                      <a:pt x="4548" y="733"/>
                    </a:cubicBezTo>
                    <a:cubicBezTo>
                      <a:pt x="4871" y="739"/>
                      <a:pt x="5180" y="776"/>
                      <a:pt x="5477" y="997"/>
                    </a:cubicBezTo>
                    <a:close/>
                    <a:moveTo>
                      <a:pt x="6209" y="1761"/>
                    </a:moveTo>
                    <a:cubicBezTo>
                      <a:pt x="6311" y="1770"/>
                      <a:pt x="6418" y="1773"/>
                      <a:pt x="6525" y="1792"/>
                    </a:cubicBezTo>
                    <a:cubicBezTo>
                      <a:pt x="6657" y="1813"/>
                      <a:pt x="6744" y="1915"/>
                      <a:pt x="6767" y="2050"/>
                    </a:cubicBezTo>
                    <a:cubicBezTo>
                      <a:pt x="6792" y="2180"/>
                      <a:pt x="6762" y="2303"/>
                      <a:pt x="6706" y="2418"/>
                    </a:cubicBezTo>
                    <a:cubicBezTo>
                      <a:pt x="6609" y="2621"/>
                      <a:pt x="6460" y="2786"/>
                      <a:pt x="6281" y="2922"/>
                    </a:cubicBezTo>
                    <a:cubicBezTo>
                      <a:pt x="6207" y="2980"/>
                      <a:pt x="6116" y="3021"/>
                      <a:pt x="6053" y="3090"/>
                    </a:cubicBezTo>
                    <a:cubicBezTo>
                      <a:pt x="5974" y="3173"/>
                      <a:pt x="5935" y="3278"/>
                      <a:pt x="6023" y="3394"/>
                    </a:cubicBezTo>
                    <a:cubicBezTo>
                      <a:pt x="6065" y="3388"/>
                      <a:pt x="6118" y="3392"/>
                      <a:pt x="6155" y="3372"/>
                    </a:cubicBezTo>
                    <a:cubicBezTo>
                      <a:pt x="6438" y="3225"/>
                      <a:pt x="6700" y="3047"/>
                      <a:pt x="6920" y="2817"/>
                    </a:cubicBezTo>
                    <a:cubicBezTo>
                      <a:pt x="7027" y="2703"/>
                      <a:pt x="7124" y="2575"/>
                      <a:pt x="7201" y="2438"/>
                    </a:cubicBezTo>
                    <a:cubicBezTo>
                      <a:pt x="7369" y="2138"/>
                      <a:pt x="7318" y="1859"/>
                      <a:pt x="7063" y="1569"/>
                    </a:cubicBezTo>
                    <a:cubicBezTo>
                      <a:pt x="6887" y="1368"/>
                      <a:pt x="6634" y="1321"/>
                      <a:pt x="6322" y="1430"/>
                    </a:cubicBezTo>
                    <a:cubicBezTo>
                      <a:pt x="6209" y="1469"/>
                      <a:pt x="6187" y="1527"/>
                      <a:pt x="6209" y="1761"/>
                    </a:cubicBezTo>
                    <a:close/>
                    <a:moveTo>
                      <a:pt x="5197" y="1078"/>
                    </a:moveTo>
                    <a:cubicBezTo>
                      <a:pt x="4505" y="902"/>
                      <a:pt x="3905" y="949"/>
                      <a:pt x="3313" y="928"/>
                    </a:cubicBezTo>
                    <a:cubicBezTo>
                      <a:pt x="3035" y="918"/>
                      <a:pt x="2748" y="888"/>
                      <a:pt x="2480" y="1011"/>
                    </a:cubicBezTo>
                    <a:cubicBezTo>
                      <a:pt x="2472" y="1015"/>
                      <a:pt x="2472" y="1041"/>
                      <a:pt x="2467" y="1055"/>
                    </a:cubicBezTo>
                    <a:cubicBezTo>
                      <a:pt x="2945" y="1192"/>
                      <a:pt x="4032" y="1297"/>
                      <a:pt x="4561" y="1248"/>
                    </a:cubicBezTo>
                    <a:cubicBezTo>
                      <a:pt x="4741" y="1232"/>
                      <a:pt x="4935" y="1244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19" name="Google Shape;1219;p38"/>
              <p:cNvGrpSpPr/>
              <p:nvPr/>
            </p:nvGrpSpPr>
            <p:grpSpPr>
              <a:xfrm>
                <a:off x="477550" y="1199651"/>
                <a:ext cx="710789" cy="521914"/>
                <a:chOff x="477550" y="1199651"/>
                <a:chExt cx="710789" cy="521914"/>
              </a:xfrm>
            </p:grpSpPr>
            <p:sp>
              <p:nvSpPr>
                <p:cNvPr id="1220" name="Google Shape;1220;p38"/>
                <p:cNvSpPr/>
                <p:nvPr/>
              </p:nvSpPr>
              <p:spPr>
                <a:xfrm>
                  <a:off x="593560" y="1285673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1"/>
                      </a:moveTo>
                      <a:cubicBezTo>
                        <a:pt x="239" y="37"/>
                        <a:pt x="377" y="65"/>
                        <a:pt x="515" y="95"/>
                      </a:cubicBezTo>
                      <a:cubicBezTo>
                        <a:pt x="918" y="185"/>
                        <a:pt x="1320" y="276"/>
                        <a:pt x="1722" y="364"/>
                      </a:cubicBezTo>
                      <a:cubicBezTo>
                        <a:pt x="2241" y="477"/>
                        <a:pt x="2765" y="465"/>
                        <a:pt x="3288" y="426"/>
                      </a:cubicBezTo>
                      <a:cubicBezTo>
                        <a:pt x="3624" y="401"/>
                        <a:pt x="3943" y="310"/>
                        <a:pt x="4223" y="107"/>
                      </a:cubicBezTo>
                      <a:cubicBezTo>
                        <a:pt x="4273" y="71"/>
                        <a:pt x="4329" y="44"/>
                        <a:pt x="4388" y="10"/>
                      </a:cubicBezTo>
                      <a:cubicBezTo>
                        <a:pt x="4502" y="160"/>
                        <a:pt x="4492" y="324"/>
                        <a:pt x="4484" y="477"/>
                      </a:cubicBezTo>
                      <a:cubicBezTo>
                        <a:pt x="4457" y="1015"/>
                        <a:pt x="4446" y="1557"/>
                        <a:pt x="4285" y="2078"/>
                      </a:cubicBezTo>
                      <a:cubicBezTo>
                        <a:pt x="4221" y="2289"/>
                        <a:pt x="4142" y="2499"/>
                        <a:pt x="4045" y="2697"/>
                      </a:cubicBezTo>
                      <a:cubicBezTo>
                        <a:pt x="3922" y="2946"/>
                        <a:pt x="3723" y="3112"/>
                        <a:pt x="3450" y="3209"/>
                      </a:cubicBezTo>
                      <a:cubicBezTo>
                        <a:pt x="3068" y="3346"/>
                        <a:pt x="2684" y="3403"/>
                        <a:pt x="2282" y="3371"/>
                      </a:cubicBezTo>
                      <a:cubicBezTo>
                        <a:pt x="1818" y="3335"/>
                        <a:pt x="1377" y="3209"/>
                        <a:pt x="944" y="3050"/>
                      </a:cubicBezTo>
                      <a:cubicBezTo>
                        <a:pt x="681" y="2953"/>
                        <a:pt x="481" y="2772"/>
                        <a:pt x="354" y="2522"/>
                      </a:cubicBezTo>
                      <a:cubicBezTo>
                        <a:pt x="275" y="2367"/>
                        <a:pt x="208" y="2204"/>
                        <a:pt x="164" y="2037"/>
                      </a:cubicBezTo>
                      <a:cubicBezTo>
                        <a:pt x="42" y="1585"/>
                        <a:pt x="0" y="587"/>
                        <a:pt x="73" y="1"/>
                      </a:cubicBezTo>
                      <a:close/>
                      <a:moveTo>
                        <a:pt x="717" y="1513"/>
                      </a:moveTo>
                      <a:cubicBezTo>
                        <a:pt x="681" y="1501"/>
                        <a:pt x="632" y="1467"/>
                        <a:pt x="605" y="1479"/>
                      </a:cubicBezTo>
                      <a:cubicBezTo>
                        <a:pt x="497" y="1527"/>
                        <a:pt x="442" y="1633"/>
                        <a:pt x="463" y="1739"/>
                      </a:cubicBezTo>
                      <a:cubicBezTo>
                        <a:pt x="467" y="1761"/>
                        <a:pt x="504" y="1791"/>
                        <a:pt x="525" y="1792"/>
                      </a:cubicBezTo>
                      <a:cubicBezTo>
                        <a:pt x="643" y="1797"/>
                        <a:pt x="668" y="1698"/>
                        <a:pt x="706" y="1617"/>
                      </a:cubicBezTo>
                      <a:cubicBezTo>
                        <a:pt x="718" y="1591"/>
                        <a:pt x="712" y="1557"/>
                        <a:pt x="717" y="1513"/>
                      </a:cubicBezTo>
                      <a:close/>
                      <a:moveTo>
                        <a:pt x="724" y="2010"/>
                      </a:moveTo>
                      <a:cubicBezTo>
                        <a:pt x="638" y="2038"/>
                        <a:pt x="600" y="2079"/>
                        <a:pt x="594" y="2169"/>
                      </a:cubicBezTo>
                      <a:cubicBezTo>
                        <a:pt x="592" y="2194"/>
                        <a:pt x="614" y="2230"/>
                        <a:pt x="636" y="2243"/>
                      </a:cubicBezTo>
                      <a:cubicBezTo>
                        <a:pt x="655" y="2254"/>
                        <a:pt x="702" y="2252"/>
                        <a:pt x="715" y="2236"/>
                      </a:cubicBezTo>
                      <a:cubicBezTo>
                        <a:pt x="752" y="2191"/>
                        <a:pt x="785" y="2140"/>
                        <a:pt x="807" y="2087"/>
                      </a:cubicBezTo>
                      <a:cubicBezTo>
                        <a:pt x="814" y="2069"/>
                        <a:pt x="786" y="2034"/>
                        <a:pt x="770" y="2011"/>
                      </a:cubicBezTo>
                      <a:cubicBezTo>
                        <a:pt x="765" y="2005"/>
                        <a:pt x="743" y="2010"/>
                        <a:pt x="724" y="2010"/>
                      </a:cubicBezTo>
                      <a:close/>
                      <a:moveTo>
                        <a:pt x="986" y="2551"/>
                      </a:moveTo>
                      <a:cubicBezTo>
                        <a:pt x="975" y="2539"/>
                        <a:pt x="967" y="2523"/>
                        <a:pt x="955" y="2519"/>
                      </a:cubicBezTo>
                      <a:cubicBezTo>
                        <a:pt x="876" y="2497"/>
                        <a:pt x="775" y="2593"/>
                        <a:pt x="790" y="2680"/>
                      </a:cubicBezTo>
                      <a:cubicBezTo>
                        <a:pt x="794" y="2702"/>
                        <a:pt x="827" y="2733"/>
                        <a:pt x="847" y="2734"/>
                      </a:cubicBezTo>
                      <a:cubicBezTo>
                        <a:pt x="932" y="2737"/>
                        <a:pt x="1008" y="2633"/>
                        <a:pt x="986" y="2551"/>
                      </a:cubicBezTo>
                      <a:close/>
                      <a:moveTo>
                        <a:pt x="1280" y="2810"/>
                      </a:moveTo>
                      <a:cubicBezTo>
                        <a:pt x="1256" y="2802"/>
                        <a:pt x="1224" y="2778"/>
                        <a:pt x="1209" y="2785"/>
                      </a:cubicBezTo>
                      <a:cubicBezTo>
                        <a:pt x="1188" y="2797"/>
                        <a:pt x="1182" y="2831"/>
                        <a:pt x="1170" y="2856"/>
                      </a:cubicBezTo>
                      <a:cubicBezTo>
                        <a:pt x="1195" y="2867"/>
                        <a:pt x="1226" y="2889"/>
                        <a:pt x="1247" y="2882"/>
                      </a:cubicBezTo>
                      <a:cubicBezTo>
                        <a:pt x="1265" y="2877"/>
                        <a:pt x="1270" y="2836"/>
                        <a:pt x="1280" y="28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1" name="Google Shape;1221;p38"/>
                <p:cNvSpPr/>
                <p:nvPr/>
              </p:nvSpPr>
              <p:spPr>
                <a:xfrm>
                  <a:off x="477550" y="1554360"/>
                  <a:ext cx="6791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" h="1669" extrusionOk="0">
                      <a:moveTo>
                        <a:pt x="1220" y="24"/>
                      </a:moveTo>
                      <a:cubicBezTo>
                        <a:pt x="1264" y="47"/>
                        <a:pt x="1283" y="51"/>
                        <a:pt x="1291" y="62"/>
                      </a:cubicBezTo>
                      <a:cubicBezTo>
                        <a:pt x="1598" y="485"/>
                        <a:pt x="2039" y="684"/>
                        <a:pt x="2530" y="794"/>
                      </a:cubicBezTo>
                      <a:cubicBezTo>
                        <a:pt x="2762" y="848"/>
                        <a:pt x="2994" y="897"/>
                        <a:pt x="3227" y="941"/>
                      </a:cubicBezTo>
                      <a:cubicBezTo>
                        <a:pt x="3793" y="1048"/>
                        <a:pt x="4330" y="932"/>
                        <a:pt x="4852" y="716"/>
                      </a:cubicBezTo>
                      <a:cubicBezTo>
                        <a:pt x="5018" y="646"/>
                        <a:pt x="5152" y="542"/>
                        <a:pt x="5262" y="401"/>
                      </a:cubicBezTo>
                      <a:cubicBezTo>
                        <a:pt x="5349" y="290"/>
                        <a:pt x="5437" y="178"/>
                        <a:pt x="5525" y="65"/>
                      </a:cubicBezTo>
                      <a:cubicBezTo>
                        <a:pt x="5874" y="1"/>
                        <a:pt x="6194" y="86"/>
                        <a:pt x="6503" y="210"/>
                      </a:cubicBezTo>
                      <a:cubicBezTo>
                        <a:pt x="6737" y="305"/>
                        <a:pt x="6779" y="507"/>
                        <a:pt x="6620" y="711"/>
                      </a:cubicBezTo>
                      <a:cubicBezTo>
                        <a:pt x="6430" y="955"/>
                        <a:pt x="6176" y="1120"/>
                        <a:pt x="5897" y="1237"/>
                      </a:cubicBezTo>
                      <a:cubicBezTo>
                        <a:pt x="5559" y="1377"/>
                        <a:pt x="5207" y="1473"/>
                        <a:pt x="4844" y="1525"/>
                      </a:cubicBezTo>
                      <a:cubicBezTo>
                        <a:pt x="3864" y="1668"/>
                        <a:pt x="2883" y="1656"/>
                        <a:pt x="1904" y="1519"/>
                      </a:cubicBezTo>
                      <a:cubicBezTo>
                        <a:pt x="1558" y="1471"/>
                        <a:pt x="1222" y="1374"/>
                        <a:pt x="899" y="1241"/>
                      </a:cubicBezTo>
                      <a:cubicBezTo>
                        <a:pt x="618" y="1124"/>
                        <a:pt x="364" y="960"/>
                        <a:pt x="173" y="719"/>
                      </a:cubicBezTo>
                      <a:cubicBezTo>
                        <a:pt x="0" y="502"/>
                        <a:pt x="55" y="296"/>
                        <a:pt x="318" y="194"/>
                      </a:cubicBezTo>
                      <a:cubicBezTo>
                        <a:pt x="619" y="80"/>
                        <a:pt x="930" y="29"/>
                        <a:pt x="1220" y="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2" name="Google Shape;1222;p38"/>
                <p:cNvSpPr/>
                <p:nvPr/>
              </p:nvSpPr>
              <p:spPr>
                <a:xfrm>
                  <a:off x="601918" y="1199651"/>
                  <a:ext cx="411370" cy="7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0" y="761"/>
                      </a:moveTo>
                      <a:cubicBezTo>
                        <a:pt x="3634" y="540"/>
                        <a:pt x="3324" y="505"/>
                        <a:pt x="3003" y="497"/>
                      </a:cubicBezTo>
                      <a:cubicBezTo>
                        <a:pt x="2670" y="488"/>
                        <a:pt x="2338" y="460"/>
                        <a:pt x="2005" y="442"/>
                      </a:cubicBezTo>
                      <a:cubicBezTo>
                        <a:pt x="1478" y="416"/>
                        <a:pt x="959" y="472"/>
                        <a:pt x="452" y="625"/>
                      </a:cubicBezTo>
                      <a:cubicBezTo>
                        <a:pt x="317" y="665"/>
                        <a:pt x="205" y="655"/>
                        <a:pt x="97" y="568"/>
                      </a:cubicBezTo>
                      <a:cubicBezTo>
                        <a:pt x="1" y="490"/>
                        <a:pt x="5" y="346"/>
                        <a:pt x="117" y="290"/>
                      </a:cubicBezTo>
                      <a:cubicBezTo>
                        <a:pt x="214" y="241"/>
                        <a:pt x="318" y="199"/>
                        <a:pt x="426" y="179"/>
                      </a:cubicBezTo>
                      <a:cubicBezTo>
                        <a:pt x="1179" y="45"/>
                        <a:pt x="1938" y="0"/>
                        <a:pt x="2700" y="88"/>
                      </a:cubicBezTo>
                      <a:cubicBezTo>
                        <a:pt x="3046" y="128"/>
                        <a:pt x="3393" y="167"/>
                        <a:pt x="3739" y="218"/>
                      </a:cubicBezTo>
                      <a:cubicBezTo>
                        <a:pt x="3846" y="234"/>
                        <a:pt x="3951" y="278"/>
                        <a:pt x="4052" y="322"/>
                      </a:cubicBezTo>
                      <a:cubicBezTo>
                        <a:pt x="4168" y="373"/>
                        <a:pt x="4189" y="484"/>
                        <a:pt x="4105" y="598"/>
                      </a:cubicBezTo>
                      <a:cubicBezTo>
                        <a:pt x="4067" y="646"/>
                        <a:pt x="4013" y="682"/>
                        <a:pt x="3930" y="7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3" name="Google Shape;1223;p38"/>
                <p:cNvSpPr/>
                <p:nvPr/>
              </p:nvSpPr>
              <p:spPr>
                <a:xfrm>
                  <a:off x="1044677" y="1308615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3" y="442"/>
                      </a:moveTo>
                      <a:cubicBezTo>
                        <a:pt x="251" y="208"/>
                        <a:pt x="273" y="151"/>
                        <a:pt x="388" y="110"/>
                      </a:cubicBezTo>
                      <a:cubicBezTo>
                        <a:pt x="700" y="1"/>
                        <a:pt x="952" y="48"/>
                        <a:pt x="1128" y="249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89" y="1255"/>
                        <a:pt x="1092" y="1384"/>
                        <a:pt x="985" y="1497"/>
                      </a:cubicBezTo>
                      <a:cubicBezTo>
                        <a:pt x="765" y="1727"/>
                        <a:pt x="502" y="1905"/>
                        <a:pt x="220" y="2052"/>
                      </a:cubicBezTo>
                      <a:cubicBezTo>
                        <a:pt x="182" y="2073"/>
                        <a:pt x="130" y="2068"/>
                        <a:pt x="88" y="2074"/>
                      </a:cubicBezTo>
                      <a:cubicBezTo>
                        <a:pt x="0" y="1957"/>
                        <a:pt x="38" y="1853"/>
                        <a:pt x="118" y="1770"/>
                      </a:cubicBezTo>
                      <a:cubicBezTo>
                        <a:pt x="182" y="1701"/>
                        <a:pt x="272" y="1660"/>
                        <a:pt x="347" y="1602"/>
                      </a:cubicBezTo>
                      <a:cubicBezTo>
                        <a:pt x="526" y="1466"/>
                        <a:pt x="675" y="1302"/>
                        <a:pt x="772" y="1098"/>
                      </a:cubicBezTo>
                      <a:cubicBezTo>
                        <a:pt x="826" y="983"/>
                        <a:pt x="857" y="860"/>
                        <a:pt x="833" y="729"/>
                      </a:cubicBezTo>
                      <a:cubicBezTo>
                        <a:pt x="809" y="595"/>
                        <a:pt x="721" y="493"/>
                        <a:pt x="590" y="472"/>
                      </a:cubicBezTo>
                      <a:cubicBezTo>
                        <a:pt x="482" y="454"/>
                        <a:pt x="375" y="451"/>
                        <a:pt x="273" y="4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4" name="Google Shape;1224;p38"/>
                <p:cNvSpPr/>
                <p:nvPr/>
              </p:nvSpPr>
              <p:spPr>
                <a:xfrm>
                  <a:off x="692165" y="1263875"/>
                  <a:ext cx="268191" cy="4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408" extrusionOk="0">
                      <a:moveTo>
                        <a:pt x="2731" y="188"/>
                      </a:moveTo>
                      <a:cubicBezTo>
                        <a:pt x="2469" y="354"/>
                        <a:pt x="2275" y="342"/>
                        <a:pt x="2095" y="358"/>
                      </a:cubicBezTo>
                      <a:cubicBezTo>
                        <a:pt x="1566" y="407"/>
                        <a:pt x="479" y="302"/>
                        <a:pt x="1" y="165"/>
                      </a:cubicBezTo>
                      <a:cubicBezTo>
                        <a:pt x="4" y="150"/>
                        <a:pt x="4" y="125"/>
                        <a:pt x="14" y="121"/>
                      </a:cubicBezTo>
                      <a:cubicBezTo>
                        <a:pt x="282" y="0"/>
                        <a:pt x="569" y="29"/>
                        <a:pt x="847" y="38"/>
                      </a:cubicBezTo>
                      <a:cubicBezTo>
                        <a:pt x="1440" y="59"/>
                        <a:pt x="2039" y="12"/>
                        <a:pt x="2731" y="18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5" name="Google Shape;1225;p38"/>
                <p:cNvSpPr/>
                <p:nvPr/>
              </p:nvSpPr>
              <p:spPr>
                <a:xfrm>
                  <a:off x="1065114" y="1441055"/>
                  <a:ext cx="1603" cy="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2" extrusionOk="0">
                      <a:moveTo>
                        <a:pt x="6" y="1"/>
                      </a:moveTo>
                      <a:lnTo>
                        <a:pt x="0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6" name="Google Shape;1226;p38"/>
                <p:cNvSpPr/>
                <p:nvPr/>
              </p:nvSpPr>
              <p:spPr>
                <a:xfrm>
                  <a:off x="637840" y="1432539"/>
                  <a:ext cx="276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2" extrusionOk="0">
                      <a:moveTo>
                        <a:pt x="275" y="47"/>
                      </a:moveTo>
                      <a:cubicBezTo>
                        <a:pt x="270" y="91"/>
                        <a:pt x="276" y="126"/>
                        <a:pt x="264" y="151"/>
                      </a:cubicBezTo>
                      <a:cubicBezTo>
                        <a:pt x="225" y="232"/>
                        <a:pt x="201" y="331"/>
                        <a:pt x="83" y="326"/>
                      </a:cubicBezTo>
                      <a:cubicBezTo>
                        <a:pt x="61" y="325"/>
                        <a:pt x="25" y="295"/>
                        <a:pt x="21" y="273"/>
                      </a:cubicBezTo>
                      <a:cubicBezTo>
                        <a:pt x="0" y="167"/>
                        <a:pt x="55" y="63"/>
                        <a:pt x="163" y="13"/>
                      </a:cubicBezTo>
                      <a:cubicBezTo>
                        <a:pt x="190" y="1"/>
                        <a:pt x="239" y="34"/>
                        <a:pt x="275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7" name="Google Shape;1227;p38"/>
                <p:cNvSpPr/>
                <p:nvPr/>
              </p:nvSpPr>
              <p:spPr>
                <a:xfrm>
                  <a:off x="652767" y="1486437"/>
                  <a:ext cx="224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1" extrusionOk="0">
                      <a:moveTo>
                        <a:pt x="133" y="6"/>
                      </a:moveTo>
                      <a:cubicBezTo>
                        <a:pt x="152" y="6"/>
                        <a:pt x="174" y="0"/>
                        <a:pt x="179" y="7"/>
                      </a:cubicBezTo>
                      <a:cubicBezTo>
                        <a:pt x="195" y="31"/>
                        <a:pt x="224" y="67"/>
                        <a:pt x="216" y="83"/>
                      </a:cubicBezTo>
                      <a:cubicBezTo>
                        <a:pt x="194" y="136"/>
                        <a:pt x="161" y="187"/>
                        <a:pt x="124" y="232"/>
                      </a:cubicBezTo>
                      <a:cubicBezTo>
                        <a:pt x="111" y="248"/>
                        <a:pt x="64" y="251"/>
                        <a:pt x="45" y="239"/>
                      </a:cubicBezTo>
                      <a:cubicBezTo>
                        <a:pt x="22" y="226"/>
                        <a:pt x="1" y="189"/>
                        <a:pt x="3" y="165"/>
                      </a:cubicBezTo>
                      <a:cubicBezTo>
                        <a:pt x="9" y="75"/>
                        <a:pt x="47" y="34"/>
                        <a:pt x="133" y="6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8" name="Google Shape;1228;p38"/>
                <p:cNvSpPr/>
                <p:nvPr/>
              </p:nvSpPr>
              <p:spPr>
                <a:xfrm>
                  <a:off x="671101" y="1535827"/>
                  <a:ext cx="235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40" extrusionOk="0">
                      <a:moveTo>
                        <a:pt x="212" y="54"/>
                      </a:moveTo>
                      <a:cubicBezTo>
                        <a:pt x="234" y="135"/>
                        <a:pt x="158" y="240"/>
                        <a:pt x="73" y="237"/>
                      </a:cubicBezTo>
                      <a:cubicBezTo>
                        <a:pt x="52" y="236"/>
                        <a:pt x="19" y="205"/>
                        <a:pt x="16" y="183"/>
                      </a:cubicBezTo>
                      <a:cubicBezTo>
                        <a:pt x="1" y="96"/>
                        <a:pt x="102" y="0"/>
                        <a:pt x="181" y="22"/>
                      </a:cubicBezTo>
                      <a:cubicBezTo>
                        <a:pt x="194" y="26"/>
                        <a:pt x="201" y="44"/>
                        <a:pt x="212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9" name="Google Shape;1229;p38"/>
                <p:cNvSpPr/>
                <p:nvPr/>
              </p:nvSpPr>
              <p:spPr>
                <a:xfrm>
                  <a:off x="710873" y="1563877"/>
                  <a:ext cx="11020" cy="1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3" extrusionOk="0">
                      <a:moveTo>
                        <a:pt x="109" y="33"/>
                      </a:moveTo>
                      <a:cubicBezTo>
                        <a:pt x="99" y="59"/>
                        <a:pt x="94" y="100"/>
                        <a:pt x="78" y="105"/>
                      </a:cubicBezTo>
                      <a:cubicBezTo>
                        <a:pt x="57" y="112"/>
                        <a:pt x="26" y="90"/>
                        <a:pt x="1" y="79"/>
                      </a:cubicBezTo>
                      <a:cubicBezTo>
                        <a:pt x="12" y="54"/>
                        <a:pt x="18" y="20"/>
                        <a:pt x="39" y="8"/>
                      </a:cubicBezTo>
                      <a:cubicBezTo>
                        <a:pt x="52" y="1"/>
                        <a:pt x="85" y="23"/>
                        <a:pt x="109" y="33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230" name="Google Shape;1230;p38"/>
            <p:cNvGrpSpPr/>
            <p:nvPr/>
          </p:nvGrpSpPr>
          <p:grpSpPr>
            <a:xfrm>
              <a:off x="1238529" y="1176475"/>
              <a:ext cx="759984" cy="567033"/>
              <a:chOff x="1238529" y="1176475"/>
              <a:chExt cx="759984" cy="567033"/>
            </a:xfrm>
          </p:grpSpPr>
          <p:sp>
            <p:nvSpPr>
              <p:cNvPr id="1231" name="Google Shape;1231;p38"/>
              <p:cNvSpPr/>
              <p:nvPr/>
            </p:nvSpPr>
            <p:spPr>
              <a:xfrm>
                <a:off x="1238529" y="1176475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0"/>
                    </a:moveTo>
                    <a:cubicBezTo>
                      <a:pt x="1369" y="3439"/>
                      <a:pt x="1374" y="3358"/>
                      <a:pt x="1354" y="3285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3" y="1458"/>
                      <a:pt x="1201" y="1204"/>
                    </a:cubicBezTo>
                    <a:cubicBezTo>
                      <a:pt x="1205" y="1048"/>
                      <a:pt x="1228" y="890"/>
                      <a:pt x="1240" y="732"/>
                    </a:cubicBezTo>
                    <a:cubicBezTo>
                      <a:pt x="1264" y="476"/>
                      <a:pt x="1424" y="338"/>
                      <a:pt x="1652" y="262"/>
                    </a:cubicBezTo>
                    <a:cubicBezTo>
                      <a:pt x="1741" y="232"/>
                      <a:pt x="1836" y="215"/>
                      <a:pt x="1930" y="200"/>
                    </a:cubicBezTo>
                    <a:cubicBezTo>
                      <a:pt x="2811" y="57"/>
                      <a:pt x="3695" y="0"/>
                      <a:pt x="4584" y="115"/>
                    </a:cubicBezTo>
                    <a:cubicBezTo>
                      <a:pt x="4851" y="149"/>
                      <a:pt x="5118" y="181"/>
                      <a:pt x="5384" y="223"/>
                    </a:cubicBezTo>
                    <a:cubicBezTo>
                      <a:pt x="5791" y="288"/>
                      <a:pt x="6034" y="528"/>
                      <a:pt x="6123" y="928"/>
                    </a:cubicBezTo>
                    <a:cubicBezTo>
                      <a:pt x="6139" y="1004"/>
                      <a:pt x="6161" y="1079"/>
                      <a:pt x="6175" y="1136"/>
                    </a:cubicBezTo>
                    <a:cubicBezTo>
                      <a:pt x="6304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3" y="1574"/>
                      <a:pt x="7426" y="1668"/>
                      <a:pt x="7474" y="1767"/>
                    </a:cubicBezTo>
                    <a:cubicBezTo>
                      <a:pt x="7575" y="1977"/>
                      <a:pt x="7585" y="2192"/>
                      <a:pt x="7496" y="2413"/>
                    </a:cubicBezTo>
                    <a:cubicBezTo>
                      <a:pt x="7376" y="2716"/>
                      <a:pt x="7188" y="2966"/>
                      <a:pt x="6940" y="3173"/>
                    </a:cubicBezTo>
                    <a:cubicBezTo>
                      <a:pt x="6794" y="3293"/>
                      <a:pt x="6645" y="3408"/>
                      <a:pt x="6502" y="3521"/>
                    </a:cubicBezTo>
                    <a:cubicBezTo>
                      <a:pt x="6517" y="3638"/>
                      <a:pt x="6609" y="3636"/>
                      <a:pt x="6673" y="3664"/>
                    </a:cubicBezTo>
                    <a:cubicBezTo>
                      <a:pt x="6789" y="3714"/>
                      <a:pt x="6917" y="3746"/>
                      <a:pt x="7023" y="3811"/>
                    </a:cubicBezTo>
                    <a:cubicBezTo>
                      <a:pt x="7256" y="3955"/>
                      <a:pt x="7327" y="4226"/>
                      <a:pt x="7214" y="4477"/>
                    </a:cubicBezTo>
                    <a:cubicBezTo>
                      <a:pt x="7133" y="4656"/>
                      <a:pt x="7000" y="4793"/>
                      <a:pt x="6850" y="4911"/>
                    </a:cubicBezTo>
                    <a:cubicBezTo>
                      <a:pt x="6458" y="5225"/>
                      <a:pt x="6008" y="5423"/>
                      <a:pt x="5516" y="5501"/>
                    </a:cubicBezTo>
                    <a:cubicBezTo>
                      <a:pt x="5126" y="5563"/>
                      <a:pt x="4728" y="5594"/>
                      <a:pt x="4333" y="5618"/>
                    </a:cubicBezTo>
                    <a:cubicBezTo>
                      <a:pt x="3939" y="5643"/>
                      <a:pt x="3540" y="5659"/>
                      <a:pt x="3143" y="5648"/>
                    </a:cubicBezTo>
                    <a:cubicBezTo>
                      <a:pt x="2461" y="5628"/>
                      <a:pt x="1783" y="5558"/>
                      <a:pt x="1141" y="5297"/>
                    </a:cubicBezTo>
                    <a:cubicBezTo>
                      <a:pt x="875" y="5189"/>
                      <a:pt x="624" y="5048"/>
                      <a:pt x="419" y="4847"/>
                    </a:cubicBezTo>
                    <a:cubicBezTo>
                      <a:pt x="307" y="4738"/>
                      <a:pt x="202" y="4612"/>
                      <a:pt x="129" y="4475"/>
                    </a:cubicBezTo>
                    <a:cubicBezTo>
                      <a:pt x="0" y="4232"/>
                      <a:pt x="83" y="3959"/>
                      <a:pt x="315" y="3808"/>
                    </a:cubicBezTo>
                    <a:cubicBezTo>
                      <a:pt x="520" y="3675"/>
                      <a:pt x="753" y="3632"/>
                      <a:pt x="991" y="3597"/>
                    </a:cubicBezTo>
                    <a:cubicBezTo>
                      <a:pt x="1115" y="3577"/>
                      <a:pt x="1237" y="3561"/>
                      <a:pt x="1376" y="3540"/>
                    </a:cubicBezTo>
                    <a:close/>
                    <a:moveTo>
                      <a:pt x="6146" y="2642"/>
                    </a:moveTo>
                    <a:cubicBezTo>
                      <a:pt x="6337" y="2639"/>
                      <a:pt x="6395" y="2476"/>
                      <a:pt x="6481" y="2353"/>
                    </a:cubicBezTo>
                    <a:cubicBezTo>
                      <a:pt x="6544" y="2262"/>
                      <a:pt x="6573" y="2153"/>
                      <a:pt x="6508" y="2046"/>
                    </a:cubicBezTo>
                    <a:cubicBezTo>
                      <a:pt x="6493" y="2023"/>
                      <a:pt x="6455" y="1997"/>
                      <a:pt x="6432" y="2002"/>
                    </a:cubicBezTo>
                    <a:cubicBezTo>
                      <a:pt x="6345" y="2021"/>
                      <a:pt x="6261" y="2050"/>
                      <a:pt x="6180" y="2074"/>
                    </a:cubicBezTo>
                    <a:cubicBezTo>
                      <a:pt x="6138" y="2282"/>
                      <a:pt x="6127" y="2466"/>
                      <a:pt x="6156" y="2652"/>
                    </a:cubicBezTo>
                    <a:lnTo>
                      <a:pt x="6140" y="2664"/>
                    </a:lnTo>
                    <a:close/>
                    <a:moveTo>
                      <a:pt x="1507" y="1091"/>
                    </a:moveTo>
                    <a:cubicBezTo>
                      <a:pt x="1434" y="1676"/>
                      <a:pt x="1475" y="2674"/>
                      <a:pt x="1597" y="3127"/>
                    </a:cubicBezTo>
                    <a:cubicBezTo>
                      <a:pt x="1642" y="3295"/>
                      <a:pt x="1710" y="3458"/>
                      <a:pt x="1789" y="3612"/>
                    </a:cubicBezTo>
                    <a:cubicBezTo>
                      <a:pt x="1915" y="3862"/>
                      <a:pt x="2114" y="4042"/>
                      <a:pt x="2378" y="4140"/>
                    </a:cubicBezTo>
                    <a:cubicBezTo>
                      <a:pt x="2810" y="4299"/>
                      <a:pt x="3252" y="4425"/>
                      <a:pt x="3715" y="4461"/>
                    </a:cubicBezTo>
                    <a:cubicBezTo>
                      <a:pt x="4120" y="4493"/>
                      <a:pt x="4502" y="4436"/>
                      <a:pt x="4883" y="4299"/>
                    </a:cubicBezTo>
                    <a:cubicBezTo>
                      <a:pt x="5157" y="4202"/>
                      <a:pt x="5356" y="4038"/>
                      <a:pt x="5479" y="3787"/>
                    </a:cubicBezTo>
                    <a:cubicBezTo>
                      <a:pt x="5577" y="3588"/>
                      <a:pt x="5654" y="3379"/>
                      <a:pt x="5720" y="3168"/>
                    </a:cubicBezTo>
                    <a:cubicBezTo>
                      <a:pt x="5879" y="2647"/>
                      <a:pt x="5890" y="2105"/>
                      <a:pt x="5918" y="1567"/>
                    </a:cubicBezTo>
                    <a:cubicBezTo>
                      <a:pt x="5926" y="1414"/>
                      <a:pt x="5937" y="1249"/>
                      <a:pt x="5822" y="1100"/>
                    </a:cubicBezTo>
                    <a:cubicBezTo>
                      <a:pt x="5763" y="1134"/>
                      <a:pt x="5706" y="1159"/>
                      <a:pt x="5657" y="1197"/>
                    </a:cubicBezTo>
                    <a:cubicBezTo>
                      <a:pt x="5378" y="1400"/>
                      <a:pt x="5059" y="1491"/>
                      <a:pt x="4722" y="1516"/>
                    </a:cubicBezTo>
                    <a:cubicBezTo>
                      <a:pt x="4199" y="1555"/>
                      <a:pt x="3675" y="1567"/>
                      <a:pt x="3157" y="1454"/>
                    </a:cubicBezTo>
                    <a:cubicBezTo>
                      <a:pt x="2754" y="1367"/>
                      <a:pt x="2353" y="1275"/>
                      <a:pt x="1949" y="1185"/>
                    </a:cubicBezTo>
                    <a:cubicBezTo>
                      <a:pt x="1811" y="1155"/>
                      <a:pt x="1672" y="1127"/>
                      <a:pt x="1507" y="1091"/>
                    </a:cubicBezTo>
                    <a:close/>
                    <a:moveTo>
                      <a:pt x="1494" y="3796"/>
                    </a:moveTo>
                    <a:cubicBezTo>
                      <a:pt x="1206" y="3801"/>
                      <a:pt x="895" y="3852"/>
                      <a:pt x="597" y="3967"/>
                    </a:cubicBezTo>
                    <a:cubicBezTo>
                      <a:pt x="332" y="4069"/>
                      <a:pt x="278" y="4276"/>
                      <a:pt x="449" y="4492"/>
                    </a:cubicBezTo>
                    <a:cubicBezTo>
                      <a:pt x="641" y="4733"/>
                      <a:pt x="895" y="4898"/>
                      <a:pt x="1176" y="5014"/>
                    </a:cubicBezTo>
                    <a:cubicBezTo>
                      <a:pt x="1499" y="5148"/>
                      <a:pt x="1836" y="5245"/>
                      <a:pt x="2181" y="5292"/>
                    </a:cubicBezTo>
                    <a:cubicBezTo>
                      <a:pt x="3160" y="5429"/>
                      <a:pt x="4140" y="5441"/>
                      <a:pt x="5120" y="5298"/>
                    </a:cubicBezTo>
                    <a:cubicBezTo>
                      <a:pt x="5481" y="5246"/>
                      <a:pt x="5835" y="5149"/>
                      <a:pt x="6172" y="5010"/>
                    </a:cubicBezTo>
                    <a:cubicBezTo>
                      <a:pt x="6452" y="4893"/>
                      <a:pt x="6706" y="4728"/>
                      <a:pt x="6897" y="4484"/>
                    </a:cubicBezTo>
                    <a:cubicBezTo>
                      <a:pt x="7055" y="4280"/>
                      <a:pt x="7013" y="4078"/>
                      <a:pt x="6780" y="3983"/>
                    </a:cubicBezTo>
                    <a:cubicBezTo>
                      <a:pt x="6471" y="3858"/>
                      <a:pt x="6151" y="3774"/>
                      <a:pt x="5802" y="3838"/>
                    </a:cubicBezTo>
                    <a:cubicBezTo>
                      <a:pt x="5714" y="3952"/>
                      <a:pt x="5625" y="4063"/>
                      <a:pt x="5539" y="4175"/>
                    </a:cubicBezTo>
                    <a:cubicBezTo>
                      <a:pt x="5428" y="4315"/>
                      <a:pt x="5292" y="4420"/>
                      <a:pt x="5127" y="4489"/>
                    </a:cubicBezTo>
                    <a:cubicBezTo>
                      <a:pt x="4606" y="4705"/>
                      <a:pt x="4068" y="4820"/>
                      <a:pt x="3504" y="4714"/>
                    </a:cubicBezTo>
                    <a:cubicBezTo>
                      <a:pt x="3270" y="4671"/>
                      <a:pt x="3038" y="4621"/>
                      <a:pt x="2805" y="4569"/>
                    </a:cubicBezTo>
                    <a:cubicBezTo>
                      <a:pt x="2314" y="4457"/>
                      <a:pt x="1873" y="4260"/>
                      <a:pt x="1566" y="3835"/>
                    </a:cubicBezTo>
                    <a:cubicBezTo>
                      <a:pt x="1559" y="3823"/>
                      <a:pt x="1539" y="3819"/>
                      <a:pt x="1494" y="3796"/>
                    </a:cubicBezTo>
                    <a:close/>
                    <a:moveTo>
                      <a:pt x="5477" y="997"/>
                    </a:moveTo>
                    <a:cubicBezTo>
                      <a:pt x="5561" y="920"/>
                      <a:pt x="5616" y="882"/>
                      <a:pt x="5650" y="834"/>
                    </a:cubicBezTo>
                    <a:cubicBezTo>
                      <a:pt x="5734" y="720"/>
                      <a:pt x="5714" y="609"/>
                      <a:pt x="5597" y="558"/>
                    </a:cubicBezTo>
                    <a:cubicBezTo>
                      <a:pt x="5496" y="514"/>
                      <a:pt x="5391" y="469"/>
                      <a:pt x="5284" y="453"/>
                    </a:cubicBezTo>
                    <a:cubicBezTo>
                      <a:pt x="4938" y="404"/>
                      <a:pt x="4592" y="365"/>
                      <a:pt x="4245" y="324"/>
                    </a:cubicBezTo>
                    <a:cubicBezTo>
                      <a:pt x="3483" y="236"/>
                      <a:pt x="2724" y="281"/>
                      <a:pt x="1971" y="415"/>
                    </a:cubicBezTo>
                    <a:cubicBezTo>
                      <a:pt x="1864" y="435"/>
                      <a:pt x="1759" y="477"/>
                      <a:pt x="1662" y="525"/>
                    </a:cubicBezTo>
                    <a:cubicBezTo>
                      <a:pt x="1550" y="581"/>
                      <a:pt x="1546" y="726"/>
                      <a:pt x="1642" y="804"/>
                    </a:cubicBezTo>
                    <a:cubicBezTo>
                      <a:pt x="1751" y="891"/>
                      <a:pt x="1862" y="901"/>
                      <a:pt x="1998" y="861"/>
                    </a:cubicBezTo>
                    <a:cubicBezTo>
                      <a:pt x="2504" y="708"/>
                      <a:pt x="3024" y="652"/>
                      <a:pt x="3551" y="678"/>
                    </a:cubicBezTo>
                    <a:cubicBezTo>
                      <a:pt x="3883" y="696"/>
                      <a:pt x="4216" y="724"/>
                      <a:pt x="4548" y="733"/>
                    </a:cubicBezTo>
                    <a:cubicBezTo>
                      <a:pt x="4871" y="739"/>
                      <a:pt x="5181" y="776"/>
                      <a:pt x="5477" y="997"/>
                    </a:cubicBezTo>
                    <a:close/>
                    <a:moveTo>
                      <a:pt x="6209" y="1761"/>
                    </a:moveTo>
                    <a:cubicBezTo>
                      <a:pt x="6311" y="1770"/>
                      <a:pt x="6419" y="1773"/>
                      <a:pt x="6524" y="1792"/>
                    </a:cubicBezTo>
                    <a:cubicBezTo>
                      <a:pt x="6656" y="1813"/>
                      <a:pt x="6743" y="1915"/>
                      <a:pt x="6768" y="2050"/>
                    </a:cubicBezTo>
                    <a:cubicBezTo>
                      <a:pt x="6792" y="2180"/>
                      <a:pt x="6762" y="2303"/>
                      <a:pt x="6706" y="2418"/>
                    </a:cubicBezTo>
                    <a:cubicBezTo>
                      <a:pt x="6609" y="2621"/>
                      <a:pt x="6461" y="2786"/>
                      <a:pt x="6282" y="2922"/>
                    </a:cubicBezTo>
                    <a:cubicBezTo>
                      <a:pt x="6206" y="2980"/>
                      <a:pt x="6117" y="3021"/>
                      <a:pt x="6052" y="3090"/>
                    </a:cubicBezTo>
                    <a:cubicBezTo>
                      <a:pt x="5975" y="3173"/>
                      <a:pt x="5935" y="3278"/>
                      <a:pt x="6023" y="3394"/>
                    </a:cubicBezTo>
                    <a:cubicBezTo>
                      <a:pt x="6066" y="3388"/>
                      <a:pt x="6118" y="3392"/>
                      <a:pt x="6155" y="3372"/>
                    </a:cubicBezTo>
                    <a:cubicBezTo>
                      <a:pt x="6437" y="3225"/>
                      <a:pt x="6699" y="3047"/>
                      <a:pt x="6920" y="2817"/>
                    </a:cubicBezTo>
                    <a:cubicBezTo>
                      <a:pt x="7028" y="2703"/>
                      <a:pt x="7125" y="2575"/>
                      <a:pt x="7201" y="2438"/>
                    </a:cubicBezTo>
                    <a:cubicBezTo>
                      <a:pt x="7368" y="2138"/>
                      <a:pt x="7317" y="1859"/>
                      <a:pt x="7063" y="1569"/>
                    </a:cubicBezTo>
                    <a:cubicBezTo>
                      <a:pt x="6886" y="1368"/>
                      <a:pt x="6635" y="1321"/>
                      <a:pt x="6322" y="1430"/>
                    </a:cubicBezTo>
                    <a:cubicBezTo>
                      <a:pt x="6209" y="1469"/>
                      <a:pt x="6186" y="1527"/>
                      <a:pt x="6209" y="1761"/>
                    </a:cubicBezTo>
                    <a:close/>
                    <a:moveTo>
                      <a:pt x="5197" y="1078"/>
                    </a:moveTo>
                    <a:cubicBezTo>
                      <a:pt x="4505" y="902"/>
                      <a:pt x="3905" y="949"/>
                      <a:pt x="3313" y="928"/>
                    </a:cubicBezTo>
                    <a:cubicBezTo>
                      <a:pt x="3034" y="918"/>
                      <a:pt x="2748" y="888"/>
                      <a:pt x="2480" y="1011"/>
                    </a:cubicBezTo>
                    <a:cubicBezTo>
                      <a:pt x="2471" y="1015"/>
                      <a:pt x="2471" y="1041"/>
                      <a:pt x="2466" y="1055"/>
                    </a:cubicBezTo>
                    <a:cubicBezTo>
                      <a:pt x="2945" y="1192"/>
                      <a:pt x="4032" y="1297"/>
                      <a:pt x="4562" y="1248"/>
                    </a:cubicBezTo>
                    <a:cubicBezTo>
                      <a:pt x="4742" y="1232"/>
                      <a:pt x="4935" y="1244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32" name="Google Shape;1232;p38"/>
              <p:cNvGrpSpPr/>
              <p:nvPr/>
            </p:nvGrpSpPr>
            <p:grpSpPr>
              <a:xfrm>
                <a:off x="1266179" y="1199651"/>
                <a:ext cx="710889" cy="521914"/>
                <a:chOff x="1266179" y="1199651"/>
                <a:chExt cx="710889" cy="521914"/>
              </a:xfrm>
            </p:grpSpPr>
            <p:sp>
              <p:nvSpPr>
                <p:cNvPr id="1233" name="Google Shape;1233;p38"/>
                <p:cNvSpPr/>
                <p:nvPr/>
              </p:nvSpPr>
              <p:spPr>
                <a:xfrm>
                  <a:off x="1426369" y="1432539"/>
                  <a:ext cx="275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32" extrusionOk="0">
                      <a:moveTo>
                        <a:pt x="274" y="47"/>
                      </a:moveTo>
                      <a:cubicBezTo>
                        <a:pt x="270" y="91"/>
                        <a:pt x="275" y="126"/>
                        <a:pt x="264" y="151"/>
                      </a:cubicBezTo>
                      <a:cubicBezTo>
                        <a:pt x="226" y="232"/>
                        <a:pt x="201" y="331"/>
                        <a:pt x="84" y="326"/>
                      </a:cubicBezTo>
                      <a:cubicBezTo>
                        <a:pt x="60" y="325"/>
                        <a:pt x="24" y="295"/>
                        <a:pt x="21" y="273"/>
                      </a:cubicBezTo>
                      <a:cubicBezTo>
                        <a:pt x="1" y="167"/>
                        <a:pt x="54" y="63"/>
                        <a:pt x="162" y="13"/>
                      </a:cubicBezTo>
                      <a:cubicBezTo>
                        <a:pt x="190" y="1"/>
                        <a:pt x="238" y="34"/>
                        <a:pt x="274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4" name="Google Shape;1234;p38"/>
                <p:cNvSpPr/>
                <p:nvPr/>
              </p:nvSpPr>
              <p:spPr>
                <a:xfrm>
                  <a:off x="1499301" y="1563877"/>
                  <a:ext cx="11020" cy="1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3" extrusionOk="0">
                      <a:moveTo>
                        <a:pt x="110" y="33"/>
                      </a:moveTo>
                      <a:cubicBezTo>
                        <a:pt x="99" y="59"/>
                        <a:pt x="94" y="100"/>
                        <a:pt x="78" y="105"/>
                      </a:cubicBezTo>
                      <a:cubicBezTo>
                        <a:pt x="58" y="112"/>
                        <a:pt x="27" y="90"/>
                        <a:pt x="0" y="79"/>
                      </a:cubicBezTo>
                      <a:cubicBezTo>
                        <a:pt x="11" y="54"/>
                        <a:pt x="20" y="20"/>
                        <a:pt x="38" y="8"/>
                      </a:cubicBezTo>
                      <a:cubicBezTo>
                        <a:pt x="53" y="1"/>
                        <a:pt x="86" y="23"/>
                        <a:pt x="110" y="33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5" name="Google Shape;1235;p38"/>
                <p:cNvSpPr/>
                <p:nvPr/>
              </p:nvSpPr>
              <p:spPr>
                <a:xfrm>
                  <a:off x="1833306" y="1308615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2"/>
                      </a:moveTo>
                      <a:cubicBezTo>
                        <a:pt x="249" y="208"/>
                        <a:pt x="272" y="151"/>
                        <a:pt x="387" y="110"/>
                      </a:cubicBezTo>
                      <a:cubicBezTo>
                        <a:pt x="699" y="1"/>
                        <a:pt x="950" y="48"/>
                        <a:pt x="1128" y="249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7"/>
                      </a:cubicBezTo>
                      <a:cubicBezTo>
                        <a:pt x="765" y="1727"/>
                        <a:pt x="502" y="1905"/>
                        <a:pt x="221" y="2052"/>
                      </a:cubicBezTo>
                      <a:cubicBezTo>
                        <a:pt x="182" y="2073"/>
                        <a:pt x="131" y="2068"/>
                        <a:pt x="89" y="2074"/>
                      </a:cubicBezTo>
                      <a:cubicBezTo>
                        <a:pt x="1" y="1957"/>
                        <a:pt x="39" y="1853"/>
                        <a:pt x="118" y="1770"/>
                      </a:cubicBezTo>
                      <a:cubicBezTo>
                        <a:pt x="182" y="1701"/>
                        <a:pt x="272" y="1660"/>
                        <a:pt x="347" y="1602"/>
                      </a:cubicBezTo>
                      <a:cubicBezTo>
                        <a:pt x="526" y="1466"/>
                        <a:pt x="674" y="1302"/>
                        <a:pt x="771" y="1098"/>
                      </a:cubicBezTo>
                      <a:cubicBezTo>
                        <a:pt x="827" y="983"/>
                        <a:pt x="857" y="860"/>
                        <a:pt x="833" y="729"/>
                      </a:cubicBezTo>
                      <a:cubicBezTo>
                        <a:pt x="809" y="595"/>
                        <a:pt x="720" y="493"/>
                        <a:pt x="590" y="472"/>
                      </a:cubicBezTo>
                      <a:cubicBezTo>
                        <a:pt x="482" y="454"/>
                        <a:pt x="374" y="451"/>
                        <a:pt x="272" y="4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6" name="Google Shape;1236;p38"/>
                <p:cNvSpPr/>
                <p:nvPr/>
              </p:nvSpPr>
              <p:spPr>
                <a:xfrm>
                  <a:off x="1853543" y="1441055"/>
                  <a:ext cx="1603" cy="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2" extrusionOk="0">
                      <a:moveTo>
                        <a:pt x="7" y="1"/>
                      </a:moveTo>
                      <a:lnTo>
                        <a:pt x="0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A4E6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7" name="Google Shape;1237;p38"/>
                <p:cNvSpPr/>
                <p:nvPr/>
              </p:nvSpPr>
              <p:spPr>
                <a:xfrm>
                  <a:off x="1382089" y="1285673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1"/>
                      </a:moveTo>
                      <a:cubicBezTo>
                        <a:pt x="240" y="37"/>
                        <a:pt x="378" y="65"/>
                        <a:pt x="516" y="95"/>
                      </a:cubicBezTo>
                      <a:cubicBezTo>
                        <a:pt x="920" y="185"/>
                        <a:pt x="1321" y="276"/>
                        <a:pt x="1724" y="364"/>
                      </a:cubicBezTo>
                      <a:cubicBezTo>
                        <a:pt x="2242" y="477"/>
                        <a:pt x="2766" y="465"/>
                        <a:pt x="3289" y="426"/>
                      </a:cubicBezTo>
                      <a:cubicBezTo>
                        <a:pt x="3626" y="401"/>
                        <a:pt x="3944" y="310"/>
                        <a:pt x="4224" y="107"/>
                      </a:cubicBezTo>
                      <a:cubicBezTo>
                        <a:pt x="4275" y="71"/>
                        <a:pt x="4331" y="44"/>
                        <a:pt x="4389" y="10"/>
                      </a:cubicBezTo>
                      <a:cubicBezTo>
                        <a:pt x="4503" y="160"/>
                        <a:pt x="4493" y="324"/>
                        <a:pt x="4485" y="477"/>
                      </a:cubicBezTo>
                      <a:cubicBezTo>
                        <a:pt x="4459" y="1015"/>
                        <a:pt x="4446" y="1557"/>
                        <a:pt x="4287" y="2078"/>
                      </a:cubicBezTo>
                      <a:cubicBezTo>
                        <a:pt x="4221" y="2289"/>
                        <a:pt x="4144" y="2499"/>
                        <a:pt x="4046" y="2697"/>
                      </a:cubicBezTo>
                      <a:cubicBezTo>
                        <a:pt x="3924" y="2946"/>
                        <a:pt x="3724" y="3112"/>
                        <a:pt x="3451" y="3209"/>
                      </a:cubicBezTo>
                      <a:cubicBezTo>
                        <a:pt x="3069" y="3346"/>
                        <a:pt x="2686" y="3403"/>
                        <a:pt x="2282" y="3371"/>
                      </a:cubicBezTo>
                      <a:cubicBezTo>
                        <a:pt x="1819" y="3335"/>
                        <a:pt x="1377" y="3209"/>
                        <a:pt x="945" y="3050"/>
                      </a:cubicBezTo>
                      <a:cubicBezTo>
                        <a:pt x="681" y="2953"/>
                        <a:pt x="482" y="2772"/>
                        <a:pt x="356" y="2522"/>
                      </a:cubicBezTo>
                      <a:cubicBezTo>
                        <a:pt x="276" y="2367"/>
                        <a:pt x="209" y="2204"/>
                        <a:pt x="164" y="2037"/>
                      </a:cubicBezTo>
                      <a:cubicBezTo>
                        <a:pt x="42" y="1585"/>
                        <a:pt x="1" y="587"/>
                        <a:pt x="74" y="1"/>
                      </a:cubicBezTo>
                      <a:close/>
                      <a:moveTo>
                        <a:pt x="716" y="1513"/>
                      </a:moveTo>
                      <a:cubicBezTo>
                        <a:pt x="680" y="1501"/>
                        <a:pt x="632" y="1467"/>
                        <a:pt x="604" y="1479"/>
                      </a:cubicBezTo>
                      <a:cubicBezTo>
                        <a:pt x="496" y="1527"/>
                        <a:pt x="443" y="1633"/>
                        <a:pt x="463" y="1739"/>
                      </a:cubicBezTo>
                      <a:cubicBezTo>
                        <a:pt x="466" y="1761"/>
                        <a:pt x="502" y="1791"/>
                        <a:pt x="526" y="1792"/>
                      </a:cubicBezTo>
                      <a:cubicBezTo>
                        <a:pt x="643" y="1797"/>
                        <a:pt x="669" y="1698"/>
                        <a:pt x="706" y="1617"/>
                      </a:cubicBezTo>
                      <a:cubicBezTo>
                        <a:pt x="717" y="1591"/>
                        <a:pt x="712" y="1557"/>
                        <a:pt x="716" y="1513"/>
                      </a:cubicBezTo>
                      <a:close/>
                      <a:moveTo>
                        <a:pt x="724" y="2010"/>
                      </a:moveTo>
                      <a:cubicBezTo>
                        <a:pt x="638" y="2038"/>
                        <a:pt x="599" y="2079"/>
                        <a:pt x="593" y="2169"/>
                      </a:cubicBezTo>
                      <a:cubicBezTo>
                        <a:pt x="592" y="2194"/>
                        <a:pt x="614" y="2230"/>
                        <a:pt x="635" y="2243"/>
                      </a:cubicBezTo>
                      <a:cubicBezTo>
                        <a:pt x="655" y="2254"/>
                        <a:pt x="702" y="2252"/>
                        <a:pt x="715" y="2236"/>
                      </a:cubicBezTo>
                      <a:cubicBezTo>
                        <a:pt x="752" y="2191"/>
                        <a:pt x="786" y="2140"/>
                        <a:pt x="807" y="2087"/>
                      </a:cubicBezTo>
                      <a:cubicBezTo>
                        <a:pt x="813" y="2069"/>
                        <a:pt x="787" y="2034"/>
                        <a:pt x="770" y="2011"/>
                      </a:cubicBezTo>
                      <a:cubicBezTo>
                        <a:pt x="765" y="2005"/>
                        <a:pt x="743" y="2010"/>
                        <a:pt x="724" y="2010"/>
                      </a:cubicBezTo>
                      <a:close/>
                      <a:moveTo>
                        <a:pt x="986" y="2551"/>
                      </a:moveTo>
                      <a:cubicBezTo>
                        <a:pt x="976" y="2539"/>
                        <a:pt x="967" y="2523"/>
                        <a:pt x="955" y="2519"/>
                      </a:cubicBezTo>
                      <a:cubicBezTo>
                        <a:pt x="876" y="2497"/>
                        <a:pt x="775" y="2593"/>
                        <a:pt x="790" y="2680"/>
                      </a:cubicBezTo>
                      <a:cubicBezTo>
                        <a:pt x="794" y="2702"/>
                        <a:pt x="827" y="2733"/>
                        <a:pt x="847" y="2734"/>
                      </a:cubicBezTo>
                      <a:cubicBezTo>
                        <a:pt x="934" y="2737"/>
                        <a:pt x="1008" y="2633"/>
                        <a:pt x="986" y="2551"/>
                      </a:cubicBezTo>
                      <a:close/>
                      <a:moveTo>
                        <a:pt x="1280" y="2810"/>
                      </a:moveTo>
                      <a:cubicBezTo>
                        <a:pt x="1256" y="2802"/>
                        <a:pt x="1223" y="2778"/>
                        <a:pt x="1208" y="2785"/>
                      </a:cubicBezTo>
                      <a:cubicBezTo>
                        <a:pt x="1188" y="2797"/>
                        <a:pt x="1181" y="2831"/>
                        <a:pt x="1170" y="2856"/>
                      </a:cubicBezTo>
                      <a:cubicBezTo>
                        <a:pt x="1197" y="2867"/>
                        <a:pt x="1227" y="2889"/>
                        <a:pt x="1248" y="2882"/>
                      </a:cubicBezTo>
                      <a:cubicBezTo>
                        <a:pt x="1264" y="2877"/>
                        <a:pt x="1269" y="2836"/>
                        <a:pt x="1280" y="28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8" name="Google Shape;1238;p38"/>
                <p:cNvSpPr/>
                <p:nvPr/>
              </p:nvSpPr>
              <p:spPr>
                <a:xfrm>
                  <a:off x="1266179" y="1554360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8" y="24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5"/>
                        <a:pt x="2038" y="684"/>
                        <a:pt x="2529" y="794"/>
                      </a:cubicBezTo>
                      <a:cubicBezTo>
                        <a:pt x="2761" y="848"/>
                        <a:pt x="2993" y="897"/>
                        <a:pt x="3228" y="941"/>
                      </a:cubicBezTo>
                      <a:cubicBezTo>
                        <a:pt x="3792" y="1048"/>
                        <a:pt x="4330" y="932"/>
                        <a:pt x="4851" y="716"/>
                      </a:cubicBezTo>
                      <a:cubicBezTo>
                        <a:pt x="5018" y="646"/>
                        <a:pt x="5152" y="542"/>
                        <a:pt x="5263" y="401"/>
                      </a:cubicBezTo>
                      <a:cubicBezTo>
                        <a:pt x="5349" y="290"/>
                        <a:pt x="5438" y="178"/>
                        <a:pt x="5526" y="65"/>
                      </a:cubicBezTo>
                      <a:cubicBezTo>
                        <a:pt x="5875" y="1"/>
                        <a:pt x="6195" y="86"/>
                        <a:pt x="6504" y="210"/>
                      </a:cubicBezTo>
                      <a:cubicBezTo>
                        <a:pt x="6737" y="305"/>
                        <a:pt x="6779" y="507"/>
                        <a:pt x="6621" y="711"/>
                      </a:cubicBezTo>
                      <a:cubicBezTo>
                        <a:pt x="6430" y="955"/>
                        <a:pt x="6176" y="1120"/>
                        <a:pt x="5896" y="1237"/>
                      </a:cubicBezTo>
                      <a:cubicBezTo>
                        <a:pt x="5558" y="1377"/>
                        <a:pt x="5208" y="1473"/>
                        <a:pt x="4844" y="1525"/>
                      </a:cubicBezTo>
                      <a:cubicBezTo>
                        <a:pt x="3864" y="1668"/>
                        <a:pt x="2884" y="1656"/>
                        <a:pt x="1905" y="1519"/>
                      </a:cubicBezTo>
                      <a:cubicBezTo>
                        <a:pt x="1559" y="1471"/>
                        <a:pt x="1222" y="1374"/>
                        <a:pt x="900" y="1241"/>
                      </a:cubicBezTo>
                      <a:cubicBezTo>
                        <a:pt x="619" y="1124"/>
                        <a:pt x="365" y="960"/>
                        <a:pt x="173" y="719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80"/>
                        <a:pt x="931" y="29"/>
                        <a:pt x="1218" y="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9" name="Google Shape;1239;p38"/>
                <p:cNvSpPr/>
                <p:nvPr/>
              </p:nvSpPr>
              <p:spPr>
                <a:xfrm>
                  <a:off x="1374962" y="1199651"/>
                  <a:ext cx="411272" cy="7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1"/>
                      </a:moveTo>
                      <a:cubicBezTo>
                        <a:pt x="3634" y="540"/>
                        <a:pt x="3323" y="505"/>
                        <a:pt x="3001" y="497"/>
                      </a:cubicBezTo>
                      <a:cubicBezTo>
                        <a:pt x="2669" y="488"/>
                        <a:pt x="2336" y="460"/>
                        <a:pt x="2004" y="442"/>
                      </a:cubicBezTo>
                      <a:cubicBezTo>
                        <a:pt x="1477" y="416"/>
                        <a:pt x="958" y="472"/>
                        <a:pt x="452" y="625"/>
                      </a:cubicBezTo>
                      <a:cubicBezTo>
                        <a:pt x="315" y="665"/>
                        <a:pt x="203" y="655"/>
                        <a:pt x="95" y="568"/>
                      </a:cubicBezTo>
                      <a:cubicBezTo>
                        <a:pt x="0" y="490"/>
                        <a:pt x="3" y="346"/>
                        <a:pt x="115" y="290"/>
                      </a:cubicBezTo>
                      <a:cubicBezTo>
                        <a:pt x="212" y="241"/>
                        <a:pt x="316" y="199"/>
                        <a:pt x="425" y="179"/>
                      </a:cubicBezTo>
                      <a:cubicBezTo>
                        <a:pt x="1178" y="45"/>
                        <a:pt x="1936" y="0"/>
                        <a:pt x="2698" y="88"/>
                      </a:cubicBezTo>
                      <a:cubicBezTo>
                        <a:pt x="3045" y="128"/>
                        <a:pt x="3392" y="167"/>
                        <a:pt x="3737" y="218"/>
                      </a:cubicBezTo>
                      <a:cubicBezTo>
                        <a:pt x="3844" y="234"/>
                        <a:pt x="3951" y="278"/>
                        <a:pt x="4050" y="322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6"/>
                        <a:pt x="4012" y="682"/>
                        <a:pt x="3929" y="7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40" name="Google Shape;1240;p38"/>
                <p:cNvSpPr/>
                <p:nvPr/>
              </p:nvSpPr>
              <p:spPr>
                <a:xfrm>
                  <a:off x="1441396" y="1486437"/>
                  <a:ext cx="223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1" extrusionOk="0">
                      <a:moveTo>
                        <a:pt x="132" y="6"/>
                      </a:moveTo>
                      <a:cubicBezTo>
                        <a:pt x="151" y="6"/>
                        <a:pt x="173" y="0"/>
                        <a:pt x="178" y="7"/>
                      </a:cubicBezTo>
                      <a:cubicBezTo>
                        <a:pt x="195" y="31"/>
                        <a:pt x="222" y="67"/>
                        <a:pt x="215" y="83"/>
                      </a:cubicBezTo>
                      <a:cubicBezTo>
                        <a:pt x="194" y="136"/>
                        <a:pt x="160" y="187"/>
                        <a:pt x="123" y="232"/>
                      </a:cubicBezTo>
                      <a:cubicBezTo>
                        <a:pt x="110" y="248"/>
                        <a:pt x="63" y="251"/>
                        <a:pt x="43" y="239"/>
                      </a:cubicBezTo>
                      <a:cubicBezTo>
                        <a:pt x="22" y="226"/>
                        <a:pt x="0" y="189"/>
                        <a:pt x="1" y="165"/>
                      </a:cubicBezTo>
                      <a:cubicBezTo>
                        <a:pt x="7" y="75"/>
                        <a:pt x="46" y="34"/>
                        <a:pt x="132" y="6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41" name="Google Shape;1241;p38"/>
                <p:cNvSpPr/>
                <p:nvPr/>
              </p:nvSpPr>
              <p:spPr>
                <a:xfrm>
                  <a:off x="1459629" y="1535827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2" y="54"/>
                      </a:moveTo>
                      <a:cubicBezTo>
                        <a:pt x="234" y="135"/>
                        <a:pt x="158" y="240"/>
                        <a:pt x="73" y="237"/>
                      </a:cubicBezTo>
                      <a:cubicBezTo>
                        <a:pt x="52" y="236"/>
                        <a:pt x="19" y="205"/>
                        <a:pt x="16" y="183"/>
                      </a:cubicBezTo>
                      <a:cubicBezTo>
                        <a:pt x="0" y="96"/>
                        <a:pt x="102" y="0"/>
                        <a:pt x="181" y="22"/>
                      </a:cubicBezTo>
                      <a:cubicBezTo>
                        <a:pt x="194" y="26"/>
                        <a:pt x="202" y="44"/>
                        <a:pt x="212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242" name="Google Shape;1242;p38"/>
            <p:cNvGrpSpPr/>
            <p:nvPr/>
          </p:nvGrpSpPr>
          <p:grpSpPr>
            <a:xfrm>
              <a:off x="2027158" y="1176475"/>
              <a:ext cx="759884" cy="567033"/>
              <a:chOff x="2027158" y="1176475"/>
              <a:chExt cx="759884" cy="567033"/>
            </a:xfrm>
          </p:grpSpPr>
          <p:sp>
            <p:nvSpPr>
              <p:cNvPr id="1243" name="Google Shape;1243;p38"/>
              <p:cNvSpPr/>
              <p:nvPr/>
            </p:nvSpPr>
            <p:spPr>
              <a:xfrm>
                <a:off x="2027158" y="1176475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6" y="3540"/>
                    </a:moveTo>
                    <a:cubicBezTo>
                      <a:pt x="1367" y="3439"/>
                      <a:pt x="1373" y="3358"/>
                      <a:pt x="1352" y="3285"/>
                    </a:cubicBezTo>
                    <a:cubicBezTo>
                      <a:pt x="1240" y="2852"/>
                      <a:pt x="1199" y="2412"/>
                      <a:pt x="1199" y="1966"/>
                    </a:cubicBezTo>
                    <a:cubicBezTo>
                      <a:pt x="1199" y="1711"/>
                      <a:pt x="1193" y="1458"/>
                      <a:pt x="1200" y="1204"/>
                    </a:cubicBezTo>
                    <a:cubicBezTo>
                      <a:pt x="1204" y="1048"/>
                      <a:pt x="1227" y="890"/>
                      <a:pt x="1241" y="732"/>
                    </a:cubicBezTo>
                    <a:cubicBezTo>
                      <a:pt x="1264" y="476"/>
                      <a:pt x="1424" y="338"/>
                      <a:pt x="1652" y="262"/>
                    </a:cubicBezTo>
                    <a:cubicBezTo>
                      <a:pt x="1741" y="232"/>
                      <a:pt x="1836" y="215"/>
                      <a:pt x="1930" y="200"/>
                    </a:cubicBezTo>
                    <a:cubicBezTo>
                      <a:pt x="2811" y="57"/>
                      <a:pt x="3695" y="0"/>
                      <a:pt x="4585" y="115"/>
                    </a:cubicBezTo>
                    <a:cubicBezTo>
                      <a:pt x="4852" y="149"/>
                      <a:pt x="5119" y="181"/>
                      <a:pt x="5385" y="223"/>
                    </a:cubicBezTo>
                    <a:cubicBezTo>
                      <a:pt x="5792" y="288"/>
                      <a:pt x="6034" y="528"/>
                      <a:pt x="6123" y="928"/>
                    </a:cubicBezTo>
                    <a:cubicBezTo>
                      <a:pt x="6140" y="1004"/>
                      <a:pt x="6161" y="1079"/>
                      <a:pt x="6176" y="1136"/>
                    </a:cubicBezTo>
                    <a:cubicBezTo>
                      <a:pt x="6305" y="1230"/>
                      <a:pt x="6410" y="1155"/>
                      <a:pt x="6513" y="1142"/>
                    </a:cubicBezTo>
                    <a:cubicBezTo>
                      <a:pt x="6845" y="1102"/>
                      <a:pt x="7106" y="1219"/>
                      <a:pt x="7298" y="1485"/>
                    </a:cubicBezTo>
                    <a:cubicBezTo>
                      <a:pt x="7364" y="1574"/>
                      <a:pt x="7426" y="1668"/>
                      <a:pt x="7473" y="1767"/>
                    </a:cubicBezTo>
                    <a:cubicBezTo>
                      <a:pt x="7574" y="1977"/>
                      <a:pt x="7585" y="2192"/>
                      <a:pt x="7497" y="2413"/>
                    </a:cubicBezTo>
                    <a:cubicBezTo>
                      <a:pt x="7377" y="2716"/>
                      <a:pt x="7189" y="2966"/>
                      <a:pt x="6940" y="3173"/>
                    </a:cubicBezTo>
                    <a:cubicBezTo>
                      <a:pt x="6795" y="3293"/>
                      <a:pt x="6645" y="3408"/>
                      <a:pt x="6501" y="3521"/>
                    </a:cubicBezTo>
                    <a:cubicBezTo>
                      <a:pt x="6516" y="3638"/>
                      <a:pt x="6609" y="3636"/>
                      <a:pt x="6674" y="3664"/>
                    </a:cubicBezTo>
                    <a:cubicBezTo>
                      <a:pt x="6790" y="3714"/>
                      <a:pt x="6916" y="3746"/>
                      <a:pt x="7024" y="3811"/>
                    </a:cubicBezTo>
                    <a:cubicBezTo>
                      <a:pt x="7256" y="3955"/>
                      <a:pt x="7328" y="4226"/>
                      <a:pt x="7214" y="4477"/>
                    </a:cubicBezTo>
                    <a:cubicBezTo>
                      <a:pt x="7133" y="4656"/>
                      <a:pt x="7000" y="4793"/>
                      <a:pt x="6851" y="4911"/>
                    </a:cubicBezTo>
                    <a:cubicBezTo>
                      <a:pt x="6458" y="5225"/>
                      <a:pt x="6009" y="5423"/>
                      <a:pt x="5517" y="5501"/>
                    </a:cubicBezTo>
                    <a:cubicBezTo>
                      <a:pt x="5127" y="5563"/>
                      <a:pt x="4729" y="5594"/>
                      <a:pt x="4334" y="5618"/>
                    </a:cubicBezTo>
                    <a:cubicBezTo>
                      <a:pt x="3938" y="5643"/>
                      <a:pt x="3541" y="5659"/>
                      <a:pt x="3144" y="5648"/>
                    </a:cubicBezTo>
                    <a:cubicBezTo>
                      <a:pt x="2461" y="5628"/>
                      <a:pt x="1783" y="5558"/>
                      <a:pt x="1142" y="5297"/>
                    </a:cubicBezTo>
                    <a:cubicBezTo>
                      <a:pt x="875" y="5189"/>
                      <a:pt x="625" y="5048"/>
                      <a:pt x="419" y="4847"/>
                    </a:cubicBezTo>
                    <a:cubicBezTo>
                      <a:pt x="308" y="4738"/>
                      <a:pt x="202" y="4612"/>
                      <a:pt x="130" y="4475"/>
                    </a:cubicBezTo>
                    <a:cubicBezTo>
                      <a:pt x="1" y="4232"/>
                      <a:pt x="84" y="3959"/>
                      <a:pt x="315" y="3808"/>
                    </a:cubicBezTo>
                    <a:cubicBezTo>
                      <a:pt x="519" y="3675"/>
                      <a:pt x="754" y="3632"/>
                      <a:pt x="990" y="3597"/>
                    </a:cubicBezTo>
                    <a:cubicBezTo>
                      <a:pt x="1113" y="3577"/>
                      <a:pt x="1236" y="3561"/>
                      <a:pt x="1376" y="3540"/>
                    </a:cubicBezTo>
                    <a:close/>
                    <a:moveTo>
                      <a:pt x="6145" y="2642"/>
                    </a:moveTo>
                    <a:cubicBezTo>
                      <a:pt x="6335" y="2639"/>
                      <a:pt x="6395" y="2476"/>
                      <a:pt x="6479" y="2353"/>
                    </a:cubicBezTo>
                    <a:cubicBezTo>
                      <a:pt x="6543" y="2262"/>
                      <a:pt x="6572" y="2153"/>
                      <a:pt x="6507" y="2046"/>
                    </a:cubicBezTo>
                    <a:cubicBezTo>
                      <a:pt x="6493" y="2023"/>
                      <a:pt x="6453" y="1997"/>
                      <a:pt x="6431" y="2002"/>
                    </a:cubicBezTo>
                    <a:cubicBezTo>
                      <a:pt x="6344" y="2021"/>
                      <a:pt x="6259" y="2050"/>
                      <a:pt x="6180" y="2074"/>
                    </a:cubicBezTo>
                    <a:cubicBezTo>
                      <a:pt x="6137" y="2282"/>
                      <a:pt x="6125" y="2466"/>
                      <a:pt x="6155" y="2652"/>
                    </a:cubicBezTo>
                    <a:lnTo>
                      <a:pt x="6140" y="2664"/>
                    </a:lnTo>
                    <a:close/>
                    <a:moveTo>
                      <a:pt x="1506" y="1091"/>
                    </a:moveTo>
                    <a:cubicBezTo>
                      <a:pt x="1433" y="1676"/>
                      <a:pt x="1474" y="2674"/>
                      <a:pt x="1597" y="3127"/>
                    </a:cubicBezTo>
                    <a:cubicBezTo>
                      <a:pt x="1641" y="3295"/>
                      <a:pt x="1709" y="3458"/>
                      <a:pt x="1787" y="3612"/>
                    </a:cubicBezTo>
                    <a:cubicBezTo>
                      <a:pt x="1914" y="3862"/>
                      <a:pt x="2114" y="4042"/>
                      <a:pt x="2376" y="4140"/>
                    </a:cubicBezTo>
                    <a:cubicBezTo>
                      <a:pt x="2809" y="4299"/>
                      <a:pt x="3250" y="4425"/>
                      <a:pt x="3715" y="4461"/>
                    </a:cubicBezTo>
                    <a:cubicBezTo>
                      <a:pt x="4119" y="4493"/>
                      <a:pt x="4501" y="4436"/>
                      <a:pt x="4882" y="4299"/>
                    </a:cubicBezTo>
                    <a:cubicBezTo>
                      <a:pt x="5156" y="4202"/>
                      <a:pt x="5354" y="4038"/>
                      <a:pt x="5478" y="3787"/>
                    </a:cubicBezTo>
                    <a:cubicBezTo>
                      <a:pt x="5575" y="3588"/>
                      <a:pt x="5654" y="3379"/>
                      <a:pt x="5719" y="3168"/>
                    </a:cubicBezTo>
                    <a:cubicBezTo>
                      <a:pt x="5879" y="2647"/>
                      <a:pt x="5889" y="2105"/>
                      <a:pt x="5917" y="1567"/>
                    </a:cubicBezTo>
                    <a:cubicBezTo>
                      <a:pt x="5925" y="1414"/>
                      <a:pt x="5936" y="1249"/>
                      <a:pt x="5822" y="1100"/>
                    </a:cubicBezTo>
                    <a:cubicBezTo>
                      <a:pt x="5762" y="1134"/>
                      <a:pt x="5705" y="1159"/>
                      <a:pt x="5656" y="1197"/>
                    </a:cubicBezTo>
                    <a:cubicBezTo>
                      <a:pt x="5378" y="1400"/>
                      <a:pt x="5057" y="1491"/>
                      <a:pt x="4722" y="1516"/>
                    </a:cubicBezTo>
                    <a:cubicBezTo>
                      <a:pt x="4198" y="1555"/>
                      <a:pt x="3674" y="1567"/>
                      <a:pt x="3156" y="1454"/>
                    </a:cubicBezTo>
                    <a:cubicBezTo>
                      <a:pt x="2753" y="1367"/>
                      <a:pt x="2351" y="1275"/>
                      <a:pt x="1948" y="1185"/>
                    </a:cubicBezTo>
                    <a:cubicBezTo>
                      <a:pt x="1811" y="1155"/>
                      <a:pt x="1670" y="1127"/>
                      <a:pt x="1506" y="1091"/>
                    </a:cubicBezTo>
                    <a:close/>
                    <a:moveTo>
                      <a:pt x="1493" y="3796"/>
                    </a:moveTo>
                    <a:cubicBezTo>
                      <a:pt x="1204" y="3801"/>
                      <a:pt x="893" y="3852"/>
                      <a:pt x="595" y="3967"/>
                    </a:cubicBezTo>
                    <a:cubicBezTo>
                      <a:pt x="330" y="4069"/>
                      <a:pt x="277" y="4276"/>
                      <a:pt x="449" y="4492"/>
                    </a:cubicBezTo>
                    <a:cubicBezTo>
                      <a:pt x="641" y="4733"/>
                      <a:pt x="894" y="4898"/>
                      <a:pt x="1175" y="5014"/>
                    </a:cubicBezTo>
                    <a:cubicBezTo>
                      <a:pt x="1498" y="5148"/>
                      <a:pt x="1834" y="5245"/>
                      <a:pt x="2181" y="5292"/>
                    </a:cubicBezTo>
                    <a:cubicBezTo>
                      <a:pt x="3159" y="5429"/>
                      <a:pt x="4140" y="5441"/>
                      <a:pt x="5120" y="5298"/>
                    </a:cubicBezTo>
                    <a:cubicBezTo>
                      <a:pt x="5482" y="5246"/>
                      <a:pt x="5835" y="5149"/>
                      <a:pt x="6173" y="5010"/>
                    </a:cubicBezTo>
                    <a:cubicBezTo>
                      <a:pt x="6453" y="4893"/>
                      <a:pt x="6706" y="4728"/>
                      <a:pt x="6897" y="4484"/>
                    </a:cubicBezTo>
                    <a:cubicBezTo>
                      <a:pt x="7056" y="4280"/>
                      <a:pt x="7013" y="4078"/>
                      <a:pt x="6780" y="3983"/>
                    </a:cubicBezTo>
                    <a:cubicBezTo>
                      <a:pt x="6471" y="3858"/>
                      <a:pt x="6151" y="3774"/>
                      <a:pt x="5802" y="3838"/>
                    </a:cubicBezTo>
                    <a:cubicBezTo>
                      <a:pt x="5714" y="3952"/>
                      <a:pt x="5625" y="4063"/>
                      <a:pt x="5538" y="4175"/>
                    </a:cubicBezTo>
                    <a:cubicBezTo>
                      <a:pt x="5429" y="4315"/>
                      <a:pt x="5293" y="4420"/>
                      <a:pt x="5128" y="4489"/>
                    </a:cubicBezTo>
                    <a:cubicBezTo>
                      <a:pt x="4606" y="4705"/>
                      <a:pt x="4069" y="4820"/>
                      <a:pt x="3504" y="4714"/>
                    </a:cubicBezTo>
                    <a:cubicBezTo>
                      <a:pt x="3271" y="4671"/>
                      <a:pt x="3039" y="4621"/>
                      <a:pt x="2805" y="4569"/>
                    </a:cubicBezTo>
                    <a:cubicBezTo>
                      <a:pt x="2314" y="4457"/>
                      <a:pt x="1873" y="4260"/>
                      <a:pt x="1566" y="3835"/>
                    </a:cubicBezTo>
                    <a:cubicBezTo>
                      <a:pt x="1557" y="3823"/>
                      <a:pt x="1540" y="3819"/>
                      <a:pt x="1493" y="3796"/>
                    </a:cubicBezTo>
                    <a:close/>
                    <a:moveTo>
                      <a:pt x="5476" y="997"/>
                    </a:moveTo>
                    <a:cubicBezTo>
                      <a:pt x="5561" y="920"/>
                      <a:pt x="5614" y="882"/>
                      <a:pt x="5650" y="834"/>
                    </a:cubicBezTo>
                    <a:cubicBezTo>
                      <a:pt x="5733" y="720"/>
                      <a:pt x="5712" y="609"/>
                      <a:pt x="5596" y="558"/>
                    </a:cubicBezTo>
                    <a:cubicBezTo>
                      <a:pt x="5495" y="514"/>
                      <a:pt x="5390" y="469"/>
                      <a:pt x="5282" y="453"/>
                    </a:cubicBezTo>
                    <a:cubicBezTo>
                      <a:pt x="4938" y="404"/>
                      <a:pt x="4591" y="365"/>
                      <a:pt x="4244" y="324"/>
                    </a:cubicBezTo>
                    <a:cubicBezTo>
                      <a:pt x="3482" y="236"/>
                      <a:pt x="2723" y="281"/>
                      <a:pt x="1970" y="415"/>
                    </a:cubicBezTo>
                    <a:cubicBezTo>
                      <a:pt x="1864" y="435"/>
                      <a:pt x="1757" y="477"/>
                      <a:pt x="1660" y="525"/>
                    </a:cubicBezTo>
                    <a:cubicBezTo>
                      <a:pt x="1550" y="581"/>
                      <a:pt x="1546" y="726"/>
                      <a:pt x="1642" y="804"/>
                    </a:cubicBezTo>
                    <a:cubicBezTo>
                      <a:pt x="1749" y="891"/>
                      <a:pt x="1862" y="901"/>
                      <a:pt x="1997" y="861"/>
                    </a:cubicBezTo>
                    <a:cubicBezTo>
                      <a:pt x="2503" y="708"/>
                      <a:pt x="3021" y="652"/>
                      <a:pt x="3550" y="678"/>
                    </a:cubicBezTo>
                    <a:cubicBezTo>
                      <a:pt x="3883" y="696"/>
                      <a:pt x="4215" y="724"/>
                      <a:pt x="4548" y="733"/>
                    </a:cubicBezTo>
                    <a:cubicBezTo>
                      <a:pt x="4870" y="739"/>
                      <a:pt x="5179" y="776"/>
                      <a:pt x="5476" y="997"/>
                    </a:cubicBezTo>
                    <a:close/>
                    <a:moveTo>
                      <a:pt x="6207" y="1761"/>
                    </a:moveTo>
                    <a:cubicBezTo>
                      <a:pt x="6310" y="1770"/>
                      <a:pt x="6417" y="1773"/>
                      <a:pt x="6523" y="1792"/>
                    </a:cubicBezTo>
                    <a:cubicBezTo>
                      <a:pt x="6654" y="1813"/>
                      <a:pt x="6741" y="1915"/>
                      <a:pt x="6766" y="2050"/>
                    </a:cubicBezTo>
                    <a:cubicBezTo>
                      <a:pt x="6791" y="2180"/>
                      <a:pt x="6761" y="2303"/>
                      <a:pt x="6705" y="2418"/>
                    </a:cubicBezTo>
                    <a:cubicBezTo>
                      <a:pt x="6607" y="2621"/>
                      <a:pt x="6459" y="2786"/>
                      <a:pt x="6280" y="2922"/>
                    </a:cubicBezTo>
                    <a:cubicBezTo>
                      <a:pt x="6204" y="2980"/>
                      <a:pt x="6115" y="3021"/>
                      <a:pt x="6051" y="3090"/>
                    </a:cubicBezTo>
                    <a:cubicBezTo>
                      <a:pt x="5973" y="3173"/>
                      <a:pt x="5933" y="3278"/>
                      <a:pt x="6022" y="3394"/>
                    </a:cubicBezTo>
                    <a:cubicBezTo>
                      <a:pt x="6064" y="3388"/>
                      <a:pt x="6116" y="3392"/>
                      <a:pt x="6153" y="3372"/>
                    </a:cubicBezTo>
                    <a:cubicBezTo>
                      <a:pt x="6437" y="3225"/>
                      <a:pt x="6698" y="3047"/>
                      <a:pt x="6918" y="2817"/>
                    </a:cubicBezTo>
                    <a:cubicBezTo>
                      <a:pt x="7026" y="2703"/>
                      <a:pt x="7123" y="2575"/>
                      <a:pt x="7200" y="2438"/>
                    </a:cubicBezTo>
                    <a:cubicBezTo>
                      <a:pt x="7368" y="2138"/>
                      <a:pt x="7316" y="1859"/>
                      <a:pt x="7062" y="1569"/>
                    </a:cubicBezTo>
                    <a:cubicBezTo>
                      <a:pt x="6885" y="1368"/>
                      <a:pt x="6633" y="1321"/>
                      <a:pt x="6320" y="1430"/>
                    </a:cubicBezTo>
                    <a:cubicBezTo>
                      <a:pt x="6207" y="1469"/>
                      <a:pt x="6186" y="1527"/>
                      <a:pt x="6207" y="1761"/>
                    </a:cubicBezTo>
                    <a:close/>
                    <a:moveTo>
                      <a:pt x="5196" y="1078"/>
                    </a:moveTo>
                    <a:cubicBezTo>
                      <a:pt x="4505" y="902"/>
                      <a:pt x="3905" y="949"/>
                      <a:pt x="3313" y="928"/>
                    </a:cubicBezTo>
                    <a:cubicBezTo>
                      <a:pt x="3035" y="918"/>
                      <a:pt x="2748" y="888"/>
                      <a:pt x="2480" y="1011"/>
                    </a:cubicBezTo>
                    <a:cubicBezTo>
                      <a:pt x="2472" y="1015"/>
                      <a:pt x="2472" y="1041"/>
                      <a:pt x="2467" y="1055"/>
                    </a:cubicBezTo>
                    <a:cubicBezTo>
                      <a:pt x="2944" y="1192"/>
                      <a:pt x="4032" y="1297"/>
                      <a:pt x="4561" y="1248"/>
                    </a:cubicBezTo>
                    <a:cubicBezTo>
                      <a:pt x="4740" y="1232"/>
                      <a:pt x="4933" y="1244"/>
                      <a:pt x="5196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44" name="Google Shape;1244;p38"/>
              <p:cNvGrpSpPr/>
              <p:nvPr/>
            </p:nvGrpSpPr>
            <p:grpSpPr>
              <a:xfrm>
                <a:off x="2054607" y="1199651"/>
                <a:ext cx="710889" cy="521914"/>
                <a:chOff x="2054607" y="1199651"/>
                <a:chExt cx="710889" cy="521914"/>
              </a:xfrm>
            </p:grpSpPr>
            <p:sp>
              <p:nvSpPr>
                <p:cNvPr id="1245" name="Google Shape;1245;p38"/>
                <p:cNvSpPr/>
                <p:nvPr/>
              </p:nvSpPr>
              <p:spPr>
                <a:xfrm>
                  <a:off x="2214898" y="1432539"/>
                  <a:ext cx="276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2" extrusionOk="0">
                      <a:moveTo>
                        <a:pt x="274" y="47"/>
                      </a:moveTo>
                      <a:cubicBezTo>
                        <a:pt x="270" y="91"/>
                        <a:pt x="275" y="126"/>
                        <a:pt x="264" y="151"/>
                      </a:cubicBezTo>
                      <a:cubicBezTo>
                        <a:pt x="225" y="232"/>
                        <a:pt x="201" y="331"/>
                        <a:pt x="83" y="326"/>
                      </a:cubicBezTo>
                      <a:cubicBezTo>
                        <a:pt x="60" y="325"/>
                        <a:pt x="25" y="295"/>
                        <a:pt x="21" y="273"/>
                      </a:cubicBezTo>
                      <a:cubicBezTo>
                        <a:pt x="0" y="167"/>
                        <a:pt x="54" y="63"/>
                        <a:pt x="163" y="13"/>
                      </a:cubicBezTo>
                      <a:cubicBezTo>
                        <a:pt x="189" y="1"/>
                        <a:pt x="239" y="34"/>
                        <a:pt x="274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46" name="Google Shape;1246;p38"/>
                <p:cNvSpPr/>
                <p:nvPr/>
              </p:nvSpPr>
              <p:spPr>
                <a:xfrm>
                  <a:off x="2287730" y="1563877"/>
                  <a:ext cx="11220" cy="1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3" extrusionOk="0">
                      <a:moveTo>
                        <a:pt x="111" y="33"/>
                      </a:moveTo>
                      <a:cubicBezTo>
                        <a:pt x="101" y="59"/>
                        <a:pt x="96" y="100"/>
                        <a:pt x="79" y="105"/>
                      </a:cubicBezTo>
                      <a:cubicBezTo>
                        <a:pt x="59" y="112"/>
                        <a:pt x="28" y="90"/>
                        <a:pt x="1" y="79"/>
                      </a:cubicBezTo>
                      <a:cubicBezTo>
                        <a:pt x="13" y="54"/>
                        <a:pt x="20" y="20"/>
                        <a:pt x="39" y="8"/>
                      </a:cubicBezTo>
                      <a:cubicBezTo>
                        <a:pt x="55" y="1"/>
                        <a:pt x="87" y="23"/>
                        <a:pt x="111" y="33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47" name="Google Shape;1247;p38"/>
                <p:cNvSpPr/>
                <p:nvPr/>
              </p:nvSpPr>
              <p:spPr>
                <a:xfrm>
                  <a:off x="2054607" y="1554360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9" y="24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5"/>
                        <a:pt x="2039" y="684"/>
                        <a:pt x="2530" y="794"/>
                      </a:cubicBezTo>
                      <a:cubicBezTo>
                        <a:pt x="2761" y="848"/>
                        <a:pt x="2995" y="897"/>
                        <a:pt x="3228" y="941"/>
                      </a:cubicBezTo>
                      <a:cubicBezTo>
                        <a:pt x="3794" y="1048"/>
                        <a:pt x="4331" y="932"/>
                        <a:pt x="4853" y="716"/>
                      </a:cubicBezTo>
                      <a:cubicBezTo>
                        <a:pt x="5019" y="646"/>
                        <a:pt x="5153" y="542"/>
                        <a:pt x="5263" y="401"/>
                      </a:cubicBezTo>
                      <a:cubicBezTo>
                        <a:pt x="5350" y="290"/>
                        <a:pt x="5438" y="178"/>
                        <a:pt x="5526" y="65"/>
                      </a:cubicBezTo>
                      <a:cubicBezTo>
                        <a:pt x="5876" y="1"/>
                        <a:pt x="6195" y="86"/>
                        <a:pt x="6505" y="210"/>
                      </a:cubicBezTo>
                      <a:cubicBezTo>
                        <a:pt x="6738" y="305"/>
                        <a:pt x="6779" y="507"/>
                        <a:pt x="6621" y="711"/>
                      </a:cubicBezTo>
                      <a:cubicBezTo>
                        <a:pt x="6431" y="955"/>
                        <a:pt x="6178" y="1120"/>
                        <a:pt x="5898" y="1237"/>
                      </a:cubicBezTo>
                      <a:cubicBezTo>
                        <a:pt x="5560" y="1377"/>
                        <a:pt x="5208" y="1473"/>
                        <a:pt x="4845" y="1525"/>
                      </a:cubicBezTo>
                      <a:cubicBezTo>
                        <a:pt x="3865" y="1668"/>
                        <a:pt x="2884" y="1656"/>
                        <a:pt x="1906" y="1519"/>
                      </a:cubicBezTo>
                      <a:cubicBezTo>
                        <a:pt x="1559" y="1471"/>
                        <a:pt x="1223" y="1374"/>
                        <a:pt x="900" y="1241"/>
                      </a:cubicBezTo>
                      <a:cubicBezTo>
                        <a:pt x="619" y="1124"/>
                        <a:pt x="366" y="960"/>
                        <a:pt x="174" y="719"/>
                      </a:cubicBezTo>
                      <a:cubicBezTo>
                        <a:pt x="1" y="502"/>
                        <a:pt x="56" y="296"/>
                        <a:pt x="320" y="194"/>
                      </a:cubicBezTo>
                      <a:cubicBezTo>
                        <a:pt x="619" y="80"/>
                        <a:pt x="931" y="29"/>
                        <a:pt x="1219" y="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48" name="Google Shape;1248;p38"/>
                <p:cNvSpPr/>
                <p:nvPr/>
              </p:nvSpPr>
              <p:spPr>
                <a:xfrm>
                  <a:off x="2621835" y="1308615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1" y="442"/>
                      </a:moveTo>
                      <a:cubicBezTo>
                        <a:pt x="250" y="208"/>
                        <a:pt x="271" y="151"/>
                        <a:pt x="386" y="110"/>
                      </a:cubicBezTo>
                      <a:cubicBezTo>
                        <a:pt x="699" y="1"/>
                        <a:pt x="951" y="48"/>
                        <a:pt x="1128" y="249"/>
                      </a:cubicBezTo>
                      <a:cubicBezTo>
                        <a:pt x="1382" y="539"/>
                        <a:pt x="1434" y="816"/>
                        <a:pt x="1267" y="1118"/>
                      </a:cubicBezTo>
                      <a:cubicBezTo>
                        <a:pt x="1190" y="1255"/>
                        <a:pt x="1093" y="1384"/>
                        <a:pt x="985" y="1497"/>
                      </a:cubicBezTo>
                      <a:cubicBezTo>
                        <a:pt x="766" y="1727"/>
                        <a:pt x="502" y="1905"/>
                        <a:pt x="220" y="2052"/>
                      </a:cubicBezTo>
                      <a:cubicBezTo>
                        <a:pt x="181" y="2073"/>
                        <a:pt x="130" y="2068"/>
                        <a:pt x="88" y="2074"/>
                      </a:cubicBezTo>
                      <a:cubicBezTo>
                        <a:pt x="0" y="1957"/>
                        <a:pt x="38" y="1853"/>
                        <a:pt x="118" y="1770"/>
                      </a:cubicBezTo>
                      <a:cubicBezTo>
                        <a:pt x="181" y="1701"/>
                        <a:pt x="271" y="1660"/>
                        <a:pt x="347" y="1602"/>
                      </a:cubicBezTo>
                      <a:cubicBezTo>
                        <a:pt x="526" y="1466"/>
                        <a:pt x="674" y="1302"/>
                        <a:pt x="772" y="1098"/>
                      </a:cubicBezTo>
                      <a:cubicBezTo>
                        <a:pt x="827" y="983"/>
                        <a:pt x="857" y="860"/>
                        <a:pt x="833" y="729"/>
                      </a:cubicBezTo>
                      <a:cubicBezTo>
                        <a:pt x="808" y="595"/>
                        <a:pt x="720" y="493"/>
                        <a:pt x="590" y="472"/>
                      </a:cubicBezTo>
                      <a:cubicBezTo>
                        <a:pt x="481" y="454"/>
                        <a:pt x="374" y="451"/>
                        <a:pt x="271" y="4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49" name="Google Shape;1249;p38"/>
                <p:cNvSpPr/>
                <p:nvPr/>
              </p:nvSpPr>
              <p:spPr>
                <a:xfrm>
                  <a:off x="2642072" y="1441055"/>
                  <a:ext cx="1703" cy="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2" extrusionOk="0">
                      <a:moveTo>
                        <a:pt x="7" y="1"/>
                      </a:moveTo>
                      <a:lnTo>
                        <a:pt x="1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A4E6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50" name="Google Shape;1250;p38"/>
                <p:cNvSpPr/>
                <p:nvPr/>
              </p:nvSpPr>
              <p:spPr>
                <a:xfrm>
                  <a:off x="2170718" y="1285673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1"/>
                      </a:moveTo>
                      <a:cubicBezTo>
                        <a:pt x="240" y="37"/>
                        <a:pt x="378" y="65"/>
                        <a:pt x="515" y="95"/>
                      </a:cubicBezTo>
                      <a:cubicBezTo>
                        <a:pt x="918" y="185"/>
                        <a:pt x="1320" y="276"/>
                        <a:pt x="1723" y="364"/>
                      </a:cubicBezTo>
                      <a:cubicBezTo>
                        <a:pt x="2241" y="477"/>
                        <a:pt x="2765" y="465"/>
                        <a:pt x="3289" y="426"/>
                      </a:cubicBezTo>
                      <a:cubicBezTo>
                        <a:pt x="3624" y="401"/>
                        <a:pt x="3942" y="310"/>
                        <a:pt x="4223" y="107"/>
                      </a:cubicBezTo>
                      <a:cubicBezTo>
                        <a:pt x="4273" y="71"/>
                        <a:pt x="4329" y="44"/>
                        <a:pt x="4389" y="10"/>
                      </a:cubicBezTo>
                      <a:cubicBezTo>
                        <a:pt x="4502" y="160"/>
                        <a:pt x="4492" y="324"/>
                        <a:pt x="4484" y="477"/>
                      </a:cubicBezTo>
                      <a:cubicBezTo>
                        <a:pt x="4457" y="1015"/>
                        <a:pt x="4446" y="1557"/>
                        <a:pt x="4286" y="2078"/>
                      </a:cubicBezTo>
                      <a:cubicBezTo>
                        <a:pt x="4221" y="2289"/>
                        <a:pt x="4143" y="2499"/>
                        <a:pt x="4045" y="2697"/>
                      </a:cubicBezTo>
                      <a:cubicBezTo>
                        <a:pt x="3923" y="2946"/>
                        <a:pt x="3723" y="3112"/>
                        <a:pt x="3449" y="3209"/>
                      </a:cubicBezTo>
                      <a:cubicBezTo>
                        <a:pt x="3068" y="3346"/>
                        <a:pt x="2684" y="3403"/>
                        <a:pt x="2282" y="3371"/>
                      </a:cubicBezTo>
                      <a:cubicBezTo>
                        <a:pt x="1817" y="3335"/>
                        <a:pt x="1376" y="3209"/>
                        <a:pt x="943" y="3050"/>
                      </a:cubicBezTo>
                      <a:cubicBezTo>
                        <a:pt x="681" y="2953"/>
                        <a:pt x="481" y="2772"/>
                        <a:pt x="354" y="2522"/>
                      </a:cubicBezTo>
                      <a:cubicBezTo>
                        <a:pt x="275" y="2367"/>
                        <a:pt x="208" y="2204"/>
                        <a:pt x="164" y="2037"/>
                      </a:cubicBezTo>
                      <a:cubicBezTo>
                        <a:pt x="41" y="1585"/>
                        <a:pt x="0" y="587"/>
                        <a:pt x="73" y="1"/>
                      </a:cubicBezTo>
                      <a:close/>
                      <a:moveTo>
                        <a:pt x="715" y="1513"/>
                      </a:moveTo>
                      <a:cubicBezTo>
                        <a:pt x="680" y="1501"/>
                        <a:pt x="630" y="1467"/>
                        <a:pt x="604" y="1479"/>
                      </a:cubicBezTo>
                      <a:cubicBezTo>
                        <a:pt x="495" y="1527"/>
                        <a:pt x="441" y="1633"/>
                        <a:pt x="462" y="1739"/>
                      </a:cubicBezTo>
                      <a:cubicBezTo>
                        <a:pt x="466" y="1761"/>
                        <a:pt x="501" y="1791"/>
                        <a:pt x="524" y="1792"/>
                      </a:cubicBezTo>
                      <a:cubicBezTo>
                        <a:pt x="642" y="1797"/>
                        <a:pt x="666" y="1698"/>
                        <a:pt x="705" y="1617"/>
                      </a:cubicBezTo>
                      <a:cubicBezTo>
                        <a:pt x="716" y="1591"/>
                        <a:pt x="711" y="1557"/>
                        <a:pt x="715" y="1513"/>
                      </a:cubicBezTo>
                      <a:close/>
                      <a:moveTo>
                        <a:pt x="722" y="2010"/>
                      </a:moveTo>
                      <a:cubicBezTo>
                        <a:pt x="637" y="2038"/>
                        <a:pt x="599" y="2079"/>
                        <a:pt x="593" y="2169"/>
                      </a:cubicBezTo>
                      <a:cubicBezTo>
                        <a:pt x="590" y="2194"/>
                        <a:pt x="613" y="2230"/>
                        <a:pt x="634" y="2243"/>
                      </a:cubicBezTo>
                      <a:cubicBezTo>
                        <a:pt x="654" y="2254"/>
                        <a:pt x="701" y="2252"/>
                        <a:pt x="713" y="2236"/>
                      </a:cubicBezTo>
                      <a:cubicBezTo>
                        <a:pt x="751" y="2191"/>
                        <a:pt x="784" y="2140"/>
                        <a:pt x="805" y="2087"/>
                      </a:cubicBezTo>
                      <a:cubicBezTo>
                        <a:pt x="813" y="2069"/>
                        <a:pt x="785" y="2034"/>
                        <a:pt x="769" y="2011"/>
                      </a:cubicBezTo>
                      <a:cubicBezTo>
                        <a:pt x="763" y="2005"/>
                        <a:pt x="742" y="2010"/>
                        <a:pt x="722" y="2010"/>
                      </a:cubicBezTo>
                      <a:close/>
                      <a:moveTo>
                        <a:pt x="984" y="2551"/>
                      </a:moveTo>
                      <a:cubicBezTo>
                        <a:pt x="974" y="2539"/>
                        <a:pt x="966" y="2523"/>
                        <a:pt x="954" y="2519"/>
                      </a:cubicBezTo>
                      <a:cubicBezTo>
                        <a:pt x="875" y="2497"/>
                        <a:pt x="774" y="2593"/>
                        <a:pt x="789" y="2680"/>
                      </a:cubicBezTo>
                      <a:cubicBezTo>
                        <a:pt x="793" y="2702"/>
                        <a:pt x="825" y="2733"/>
                        <a:pt x="845" y="2734"/>
                      </a:cubicBezTo>
                      <a:cubicBezTo>
                        <a:pt x="932" y="2737"/>
                        <a:pt x="1007" y="2633"/>
                        <a:pt x="984" y="2551"/>
                      </a:cubicBezTo>
                      <a:close/>
                      <a:moveTo>
                        <a:pt x="1279" y="2810"/>
                      </a:moveTo>
                      <a:cubicBezTo>
                        <a:pt x="1255" y="2802"/>
                        <a:pt x="1222" y="2778"/>
                        <a:pt x="1207" y="2785"/>
                      </a:cubicBezTo>
                      <a:cubicBezTo>
                        <a:pt x="1187" y="2797"/>
                        <a:pt x="1181" y="2831"/>
                        <a:pt x="1169" y="2856"/>
                      </a:cubicBezTo>
                      <a:cubicBezTo>
                        <a:pt x="1196" y="2867"/>
                        <a:pt x="1227" y="2889"/>
                        <a:pt x="1247" y="2882"/>
                      </a:cubicBezTo>
                      <a:cubicBezTo>
                        <a:pt x="1264" y="2877"/>
                        <a:pt x="1269" y="2836"/>
                        <a:pt x="1279" y="28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51" name="Google Shape;1251;p38"/>
                <p:cNvSpPr/>
                <p:nvPr/>
              </p:nvSpPr>
              <p:spPr>
                <a:xfrm>
                  <a:off x="2195337" y="1199651"/>
                  <a:ext cx="411370" cy="7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1" y="761"/>
                      </a:moveTo>
                      <a:cubicBezTo>
                        <a:pt x="3635" y="540"/>
                        <a:pt x="3325" y="505"/>
                        <a:pt x="3004" y="497"/>
                      </a:cubicBezTo>
                      <a:cubicBezTo>
                        <a:pt x="2671" y="488"/>
                        <a:pt x="2339" y="460"/>
                        <a:pt x="2006" y="442"/>
                      </a:cubicBezTo>
                      <a:cubicBezTo>
                        <a:pt x="1477" y="416"/>
                        <a:pt x="959" y="472"/>
                        <a:pt x="453" y="625"/>
                      </a:cubicBezTo>
                      <a:cubicBezTo>
                        <a:pt x="318" y="665"/>
                        <a:pt x="205" y="655"/>
                        <a:pt x="98" y="568"/>
                      </a:cubicBezTo>
                      <a:cubicBezTo>
                        <a:pt x="1" y="490"/>
                        <a:pt x="6" y="346"/>
                        <a:pt x="117" y="290"/>
                      </a:cubicBezTo>
                      <a:cubicBezTo>
                        <a:pt x="215" y="241"/>
                        <a:pt x="319" y="199"/>
                        <a:pt x="426" y="179"/>
                      </a:cubicBezTo>
                      <a:cubicBezTo>
                        <a:pt x="1179" y="45"/>
                        <a:pt x="1938" y="0"/>
                        <a:pt x="2701" y="88"/>
                      </a:cubicBezTo>
                      <a:cubicBezTo>
                        <a:pt x="3047" y="128"/>
                        <a:pt x="3394" y="167"/>
                        <a:pt x="3739" y="218"/>
                      </a:cubicBezTo>
                      <a:cubicBezTo>
                        <a:pt x="3847" y="234"/>
                        <a:pt x="3952" y="278"/>
                        <a:pt x="4052" y="322"/>
                      </a:cubicBezTo>
                      <a:cubicBezTo>
                        <a:pt x="4169" y="373"/>
                        <a:pt x="4189" y="484"/>
                        <a:pt x="4106" y="598"/>
                      </a:cubicBezTo>
                      <a:cubicBezTo>
                        <a:pt x="4068" y="646"/>
                        <a:pt x="4014" y="682"/>
                        <a:pt x="3931" y="7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52" name="Google Shape;1252;p38"/>
                <p:cNvSpPr/>
                <p:nvPr/>
              </p:nvSpPr>
              <p:spPr>
                <a:xfrm>
                  <a:off x="2229825" y="1486437"/>
                  <a:ext cx="224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1" extrusionOk="0">
                      <a:moveTo>
                        <a:pt x="132" y="6"/>
                      </a:moveTo>
                      <a:cubicBezTo>
                        <a:pt x="152" y="6"/>
                        <a:pt x="173" y="0"/>
                        <a:pt x="179" y="7"/>
                      </a:cubicBezTo>
                      <a:cubicBezTo>
                        <a:pt x="195" y="31"/>
                        <a:pt x="224" y="67"/>
                        <a:pt x="215" y="83"/>
                      </a:cubicBezTo>
                      <a:cubicBezTo>
                        <a:pt x="194" y="136"/>
                        <a:pt x="161" y="187"/>
                        <a:pt x="123" y="232"/>
                      </a:cubicBezTo>
                      <a:cubicBezTo>
                        <a:pt x="111" y="248"/>
                        <a:pt x="64" y="251"/>
                        <a:pt x="44" y="239"/>
                      </a:cubicBezTo>
                      <a:cubicBezTo>
                        <a:pt x="23" y="226"/>
                        <a:pt x="0" y="189"/>
                        <a:pt x="3" y="165"/>
                      </a:cubicBezTo>
                      <a:cubicBezTo>
                        <a:pt x="9" y="75"/>
                        <a:pt x="47" y="34"/>
                        <a:pt x="132" y="6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53" name="Google Shape;1253;p38"/>
                <p:cNvSpPr/>
                <p:nvPr/>
              </p:nvSpPr>
              <p:spPr>
                <a:xfrm>
                  <a:off x="2248158" y="1535827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1" y="54"/>
                      </a:moveTo>
                      <a:cubicBezTo>
                        <a:pt x="234" y="135"/>
                        <a:pt x="158" y="240"/>
                        <a:pt x="72" y="237"/>
                      </a:cubicBezTo>
                      <a:cubicBezTo>
                        <a:pt x="52" y="236"/>
                        <a:pt x="19" y="205"/>
                        <a:pt x="16" y="183"/>
                      </a:cubicBezTo>
                      <a:cubicBezTo>
                        <a:pt x="1" y="96"/>
                        <a:pt x="102" y="0"/>
                        <a:pt x="181" y="22"/>
                      </a:cubicBezTo>
                      <a:cubicBezTo>
                        <a:pt x="194" y="26"/>
                        <a:pt x="201" y="44"/>
                        <a:pt x="211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254" name="Google Shape;1254;p38"/>
            <p:cNvGrpSpPr/>
            <p:nvPr/>
          </p:nvGrpSpPr>
          <p:grpSpPr>
            <a:xfrm>
              <a:off x="2815686" y="1176475"/>
              <a:ext cx="759884" cy="567033"/>
              <a:chOff x="2815686" y="1176475"/>
              <a:chExt cx="759884" cy="567033"/>
            </a:xfrm>
          </p:grpSpPr>
          <p:sp>
            <p:nvSpPr>
              <p:cNvPr id="1255" name="Google Shape;1255;p38"/>
              <p:cNvSpPr/>
              <p:nvPr/>
            </p:nvSpPr>
            <p:spPr>
              <a:xfrm>
                <a:off x="2815686" y="1176475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6" y="3540"/>
                    </a:moveTo>
                    <a:cubicBezTo>
                      <a:pt x="1369" y="3439"/>
                      <a:pt x="1374" y="3358"/>
                      <a:pt x="1354" y="3285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4" y="1458"/>
                      <a:pt x="1201" y="1204"/>
                    </a:cubicBezTo>
                    <a:cubicBezTo>
                      <a:pt x="1205" y="1048"/>
                      <a:pt x="1228" y="890"/>
                      <a:pt x="1241" y="732"/>
                    </a:cubicBezTo>
                    <a:cubicBezTo>
                      <a:pt x="1264" y="476"/>
                      <a:pt x="1424" y="338"/>
                      <a:pt x="1651" y="262"/>
                    </a:cubicBezTo>
                    <a:cubicBezTo>
                      <a:pt x="1740" y="232"/>
                      <a:pt x="1836" y="215"/>
                      <a:pt x="1930" y="200"/>
                    </a:cubicBezTo>
                    <a:cubicBezTo>
                      <a:pt x="2812" y="57"/>
                      <a:pt x="3696" y="0"/>
                      <a:pt x="4584" y="115"/>
                    </a:cubicBezTo>
                    <a:cubicBezTo>
                      <a:pt x="4852" y="149"/>
                      <a:pt x="5119" y="181"/>
                      <a:pt x="5385" y="223"/>
                    </a:cubicBezTo>
                    <a:cubicBezTo>
                      <a:pt x="5791" y="288"/>
                      <a:pt x="6035" y="528"/>
                      <a:pt x="6123" y="928"/>
                    </a:cubicBezTo>
                    <a:cubicBezTo>
                      <a:pt x="6139" y="1004"/>
                      <a:pt x="6161" y="1079"/>
                      <a:pt x="6175" y="1136"/>
                    </a:cubicBezTo>
                    <a:cubicBezTo>
                      <a:pt x="6304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3" y="1574"/>
                      <a:pt x="7426" y="1668"/>
                      <a:pt x="7473" y="1767"/>
                    </a:cubicBezTo>
                    <a:cubicBezTo>
                      <a:pt x="7575" y="1977"/>
                      <a:pt x="7585" y="2192"/>
                      <a:pt x="7496" y="2413"/>
                    </a:cubicBezTo>
                    <a:cubicBezTo>
                      <a:pt x="7376" y="2716"/>
                      <a:pt x="7188" y="2966"/>
                      <a:pt x="6940" y="3173"/>
                    </a:cubicBezTo>
                    <a:cubicBezTo>
                      <a:pt x="6794" y="3293"/>
                      <a:pt x="6645" y="3408"/>
                      <a:pt x="6501" y="3521"/>
                    </a:cubicBezTo>
                    <a:cubicBezTo>
                      <a:pt x="6517" y="3638"/>
                      <a:pt x="6609" y="3636"/>
                      <a:pt x="6674" y="3664"/>
                    </a:cubicBezTo>
                    <a:cubicBezTo>
                      <a:pt x="6789" y="3714"/>
                      <a:pt x="6917" y="3746"/>
                      <a:pt x="7023" y="3811"/>
                    </a:cubicBezTo>
                    <a:cubicBezTo>
                      <a:pt x="7255" y="3955"/>
                      <a:pt x="7328" y="4226"/>
                      <a:pt x="7213" y="4477"/>
                    </a:cubicBezTo>
                    <a:cubicBezTo>
                      <a:pt x="7133" y="4656"/>
                      <a:pt x="7001" y="4793"/>
                      <a:pt x="6850" y="4911"/>
                    </a:cubicBezTo>
                    <a:cubicBezTo>
                      <a:pt x="6458" y="5225"/>
                      <a:pt x="6009" y="5423"/>
                      <a:pt x="5516" y="5501"/>
                    </a:cubicBezTo>
                    <a:cubicBezTo>
                      <a:pt x="5126" y="5563"/>
                      <a:pt x="4730" y="5594"/>
                      <a:pt x="4333" y="5618"/>
                    </a:cubicBezTo>
                    <a:cubicBezTo>
                      <a:pt x="3938" y="5643"/>
                      <a:pt x="3540" y="5659"/>
                      <a:pt x="3144" y="5648"/>
                    </a:cubicBezTo>
                    <a:cubicBezTo>
                      <a:pt x="2461" y="5628"/>
                      <a:pt x="1783" y="5558"/>
                      <a:pt x="1141" y="5297"/>
                    </a:cubicBezTo>
                    <a:cubicBezTo>
                      <a:pt x="875" y="5189"/>
                      <a:pt x="624" y="5048"/>
                      <a:pt x="418" y="4847"/>
                    </a:cubicBezTo>
                    <a:cubicBezTo>
                      <a:pt x="307" y="4738"/>
                      <a:pt x="203" y="4612"/>
                      <a:pt x="129" y="4475"/>
                    </a:cubicBezTo>
                    <a:cubicBezTo>
                      <a:pt x="0" y="4232"/>
                      <a:pt x="85" y="3959"/>
                      <a:pt x="315" y="3808"/>
                    </a:cubicBezTo>
                    <a:cubicBezTo>
                      <a:pt x="520" y="3675"/>
                      <a:pt x="753" y="3632"/>
                      <a:pt x="990" y="3597"/>
                    </a:cubicBezTo>
                    <a:cubicBezTo>
                      <a:pt x="1113" y="3577"/>
                      <a:pt x="1236" y="3561"/>
                      <a:pt x="1376" y="3540"/>
                    </a:cubicBezTo>
                    <a:close/>
                    <a:moveTo>
                      <a:pt x="6144" y="2642"/>
                    </a:moveTo>
                    <a:cubicBezTo>
                      <a:pt x="6336" y="2639"/>
                      <a:pt x="6394" y="2476"/>
                      <a:pt x="6480" y="2353"/>
                    </a:cubicBezTo>
                    <a:cubicBezTo>
                      <a:pt x="6542" y="2262"/>
                      <a:pt x="6572" y="2153"/>
                      <a:pt x="6506" y="2046"/>
                    </a:cubicBezTo>
                    <a:cubicBezTo>
                      <a:pt x="6492" y="2023"/>
                      <a:pt x="6453" y="1997"/>
                      <a:pt x="6431" y="2002"/>
                    </a:cubicBezTo>
                    <a:cubicBezTo>
                      <a:pt x="6344" y="2021"/>
                      <a:pt x="6261" y="2050"/>
                      <a:pt x="6179" y="2074"/>
                    </a:cubicBezTo>
                    <a:cubicBezTo>
                      <a:pt x="6137" y="2282"/>
                      <a:pt x="6126" y="2466"/>
                      <a:pt x="6154" y="2652"/>
                    </a:cubicBezTo>
                    <a:lnTo>
                      <a:pt x="6139" y="2664"/>
                    </a:lnTo>
                    <a:close/>
                    <a:moveTo>
                      <a:pt x="1506" y="1091"/>
                    </a:moveTo>
                    <a:cubicBezTo>
                      <a:pt x="1432" y="1676"/>
                      <a:pt x="1473" y="2674"/>
                      <a:pt x="1596" y="3127"/>
                    </a:cubicBezTo>
                    <a:cubicBezTo>
                      <a:pt x="1641" y="3295"/>
                      <a:pt x="1709" y="3458"/>
                      <a:pt x="1788" y="3612"/>
                    </a:cubicBezTo>
                    <a:cubicBezTo>
                      <a:pt x="1913" y="3862"/>
                      <a:pt x="2113" y="4042"/>
                      <a:pt x="2377" y="4140"/>
                    </a:cubicBezTo>
                    <a:cubicBezTo>
                      <a:pt x="2809" y="4299"/>
                      <a:pt x="3251" y="4425"/>
                      <a:pt x="3714" y="4461"/>
                    </a:cubicBezTo>
                    <a:cubicBezTo>
                      <a:pt x="4118" y="4493"/>
                      <a:pt x="4501" y="4436"/>
                      <a:pt x="4883" y="4299"/>
                    </a:cubicBezTo>
                    <a:cubicBezTo>
                      <a:pt x="5156" y="4202"/>
                      <a:pt x="5354" y="4038"/>
                      <a:pt x="5478" y="3787"/>
                    </a:cubicBezTo>
                    <a:cubicBezTo>
                      <a:pt x="5575" y="3588"/>
                      <a:pt x="5653" y="3379"/>
                      <a:pt x="5719" y="3168"/>
                    </a:cubicBezTo>
                    <a:cubicBezTo>
                      <a:pt x="5878" y="2647"/>
                      <a:pt x="5888" y="2105"/>
                      <a:pt x="5917" y="1567"/>
                    </a:cubicBezTo>
                    <a:cubicBezTo>
                      <a:pt x="5924" y="1414"/>
                      <a:pt x="5937" y="1249"/>
                      <a:pt x="5821" y="1100"/>
                    </a:cubicBezTo>
                    <a:cubicBezTo>
                      <a:pt x="5763" y="1134"/>
                      <a:pt x="5704" y="1159"/>
                      <a:pt x="5656" y="1197"/>
                    </a:cubicBezTo>
                    <a:cubicBezTo>
                      <a:pt x="5377" y="1400"/>
                      <a:pt x="5059" y="1491"/>
                      <a:pt x="4721" y="1516"/>
                    </a:cubicBezTo>
                    <a:cubicBezTo>
                      <a:pt x="4198" y="1555"/>
                      <a:pt x="3673" y="1567"/>
                      <a:pt x="3156" y="1454"/>
                    </a:cubicBezTo>
                    <a:cubicBezTo>
                      <a:pt x="2752" y="1367"/>
                      <a:pt x="2351" y="1275"/>
                      <a:pt x="1948" y="1185"/>
                    </a:cubicBezTo>
                    <a:cubicBezTo>
                      <a:pt x="1810" y="1155"/>
                      <a:pt x="1671" y="1127"/>
                      <a:pt x="1506" y="1091"/>
                    </a:cubicBezTo>
                    <a:close/>
                    <a:moveTo>
                      <a:pt x="1493" y="3796"/>
                    </a:moveTo>
                    <a:cubicBezTo>
                      <a:pt x="1204" y="3801"/>
                      <a:pt x="893" y="3852"/>
                      <a:pt x="596" y="3967"/>
                    </a:cubicBezTo>
                    <a:cubicBezTo>
                      <a:pt x="331" y="4069"/>
                      <a:pt x="276" y="4276"/>
                      <a:pt x="449" y="4492"/>
                    </a:cubicBezTo>
                    <a:cubicBezTo>
                      <a:pt x="642" y="4733"/>
                      <a:pt x="894" y="4898"/>
                      <a:pt x="1176" y="5014"/>
                    </a:cubicBezTo>
                    <a:cubicBezTo>
                      <a:pt x="1498" y="5148"/>
                      <a:pt x="1835" y="5245"/>
                      <a:pt x="2181" y="5292"/>
                    </a:cubicBezTo>
                    <a:cubicBezTo>
                      <a:pt x="3160" y="5429"/>
                      <a:pt x="4141" y="5441"/>
                      <a:pt x="5120" y="5298"/>
                    </a:cubicBezTo>
                    <a:cubicBezTo>
                      <a:pt x="5482" y="5246"/>
                      <a:pt x="5835" y="5149"/>
                      <a:pt x="6173" y="5010"/>
                    </a:cubicBezTo>
                    <a:cubicBezTo>
                      <a:pt x="6453" y="4893"/>
                      <a:pt x="6706" y="4728"/>
                      <a:pt x="6896" y="4484"/>
                    </a:cubicBezTo>
                    <a:cubicBezTo>
                      <a:pt x="7055" y="4280"/>
                      <a:pt x="7013" y="4078"/>
                      <a:pt x="6781" y="3983"/>
                    </a:cubicBezTo>
                    <a:cubicBezTo>
                      <a:pt x="6471" y="3858"/>
                      <a:pt x="6151" y="3774"/>
                      <a:pt x="5801" y="3838"/>
                    </a:cubicBezTo>
                    <a:cubicBezTo>
                      <a:pt x="5713" y="3952"/>
                      <a:pt x="5626" y="4063"/>
                      <a:pt x="5539" y="4175"/>
                    </a:cubicBezTo>
                    <a:cubicBezTo>
                      <a:pt x="5428" y="4315"/>
                      <a:pt x="5293" y="4420"/>
                      <a:pt x="5128" y="4489"/>
                    </a:cubicBezTo>
                    <a:cubicBezTo>
                      <a:pt x="4606" y="4705"/>
                      <a:pt x="4069" y="4820"/>
                      <a:pt x="3503" y="4714"/>
                    </a:cubicBezTo>
                    <a:cubicBezTo>
                      <a:pt x="3271" y="4671"/>
                      <a:pt x="3038" y="4621"/>
                      <a:pt x="2806" y="4569"/>
                    </a:cubicBezTo>
                    <a:cubicBezTo>
                      <a:pt x="2314" y="4457"/>
                      <a:pt x="1872" y="4260"/>
                      <a:pt x="1565" y="3835"/>
                    </a:cubicBezTo>
                    <a:cubicBezTo>
                      <a:pt x="1557" y="3823"/>
                      <a:pt x="1539" y="3819"/>
                      <a:pt x="1493" y="3796"/>
                    </a:cubicBezTo>
                    <a:close/>
                    <a:moveTo>
                      <a:pt x="5476" y="997"/>
                    </a:moveTo>
                    <a:cubicBezTo>
                      <a:pt x="5560" y="920"/>
                      <a:pt x="5614" y="882"/>
                      <a:pt x="5650" y="834"/>
                    </a:cubicBezTo>
                    <a:cubicBezTo>
                      <a:pt x="5733" y="720"/>
                      <a:pt x="5712" y="609"/>
                      <a:pt x="5596" y="558"/>
                    </a:cubicBezTo>
                    <a:cubicBezTo>
                      <a:pt x="5495" y="514"/>
                      <a:pt x="5390" y="469"/>
                      <a:pt x="5283" y="453"/>
                    </a:cubicBezTo>
                    <a:cubicBezTo>
                      <a:pt x="4937" y="404"/>
                      <a:pt x="4591" y="365"/>
                      <a:pt x="4244" y="324"/>
                    </a:cubicBezTo>
                    <a:cubicBezTo>
                      <a:pt x="3482" y="236"/>
                      <a:pt x="2724" y="281"/>
                      <a:pt x="1970" y="415"/>
                    </a:cubicBezTo>
                    <a:cubicBezTo>
                      <a:pt x="1864" y="435"/>
                      <a:pt x="1758" y="477"/>
                      <a:pt x="1661" y="525"/>
                    </a:cubicBezTo>
                    <a:cubicBezTo>
                      <a:pt x="1549" y="581"/>
                      <a:pt x="1545" y="726"/>
                      <a:pt x="1641" y="804"/>
                    </a:cubicBezTo>
                    <a:cubicBezTo>
                      <a:pt x="1750" y="891"/>
                      <a:pt x="1861" y="901"/>
                      <a:pt x="1997" y="861"/>
                    </a:cubicBezTo>
                    <a:cubicBezTo>
                      <a:pt x="2504" y="708"/>
                      <a:pt x="3023" y="652"/>
                      <a:pt x="3549" y="678"/>
                    </a:cubicBezTo>
                    <a:cubicBezTo>
                      <a:pt x="3882" y="696"/>
                      <a:pt x="4215" y="724"/>
                      <a:pt x="4547" y="733"/>
                    </a:cubicBezTo>
                    <a:cubicBezTo>
                      <a:pt x="4869" y="739"/>
                      <a:pt x="5179" y="776"/>
                      <a:pt x="5476" y="997"/>
                    </a:cubicBezTo>
                    <a:close/>
                    <a:moveTo>
                      <a:pt x="6208" y="1761"/>
                    </a:moveTo>
                    <a:cubicBezTo>
                      <a:pt x="6310" y="1770"/>
                      <a:pt x="6417" y="1773"/>
                      <a:pt x="6523" y="1792"/>
                    </a:cubicBezTo>
                    <a:cubicBezTo>
                      <a:pt x="6655" y="1813"/>
                      <a:pt x="6742" y="1915"/>
                      <a:pt x="6766" y="2050"/>
                    </a:cubicBezTo>
                    <a:cubicBezTo>
                      <a:pt x="6791" y="2180"/>
                      <a:pt x="6761" y="2303"/>
                      <a:pt x="6705" y="2418"/>
                    </a:cubicBezTo>
                    <a:cubicBezTo>
                      <a:pt x="6608" y="2621"/>
                      <a:pt x="6459" y="2786"/>
                      <a:pt x="6280" y="2922"/>
                    </a:cubicBezTo>
                    <a:cubicBezTo>
                      <a:pt x="6205" y="2980"/>
                      <a:pt x="6115" y="3021"/>
                      <a:pt x="6051" y="3090"/>
                    </a:cubicBezTo>
                    <a:cubicBezTo>
                      <a:pt x="5973" y="3173"/>
                      <a:pt x="5933" y="3278"/>
                      <a:pt x="6021" y="3394"/>
                    </a:cubicBezTo>
                    <a:cubicBezTo>
                      <a:pt x="6063" y="3388"/>
                      <a:pt x="6115" y="3392"/>
                      <a:pt x="6153" y="3372"/>
                    </a:cubicBezTo>
                    <a:cubicBezTo>
                      <a:pt x="6436" y="3225"/>
                      <a:pt x="6698" y="3047"/>
                      <a:pt x="6919" y="2817"/>
                    </a:cubicBezTo>
                    <a:cubicBezTo>
                      <a:pt x="7026" y="2703"/>
                      <a:pt x="7123" y="2575"/>
                      <a:pt x="7200" y="2438"/>
                    </a:cubicBezTo>
                    <a:cubicBezTo>
                      <a:pt x="7367" y="2138"/>
                      <a:pt x="7316" y="1859"/>
                      <a:pt x="7061" y="1569"/>
                    </a:cubicBezTo>
                    <a:cubicBezTo>
                      <a:pt x="6885" y="1368"/>
                      <a:pt x="6633" y="1321"/>
                      <a:pt x="6321" y="1430"/>
                    </a:cubicBezTo>
                    <a:cubicBezTo>
                      <a:pt x="6209" y="1469"/>
                      <a:pt x="6185" y="1527"/>
                      <a:pt x="6208" y="1761"/>
                    </a:cubicBezTo>
                    <a:close/>
                    <a:moveTo>
                      <a:pt x="5197" y="1078"/>
                    </a:moveTo>
                    <a:cubicBezTo>
                      <a:pt x="4505" y="902"/>
                      <a:pt x="3906" y="949"/>
                      <a:pt x="3313" y="928"/>
                    </a:cubicBezTo>
                    <a:cubicBezTo>
                      <a:pt x="3036" y="918"/>
                      <a:pt x="2747" y="888"/>
                      <a:pt x="2480" y="1011"/>
                    </a:cubicBezTo>
                    <a:cubicBezTo>
                      <a:pt x="2471" y="1015"/>
                      <a:pt x="2471" y="1041"/>
                      <a:pt x="2466" y="1055"/>
                    </a:cubicBezTo>
                    <a:cubicBezTo>
                      <a:pt x="2945" y="1192"/>
                      <a:pt x="4031" y="1297"/>
                      <a:pt x="4561" y="1248"/>
                    </a:cubicBezTo>
                    <a:cubicBezTo>
                      <a:pt x="4741" y="1232"/>
                      <a:pt x="4934" y="1244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56" name="Google Shape;1256;p38"/>
              <p:cNvGrpSpPr/>
              <p:nvPr/>
            </p:nvGrpSpPr>
            <p:grpSpPr>
              <a:xfrm>
                <a:off x="2843236" y="1199651"/>
                <a:ext cx="710789" cy="521914"/>
                <a:chOff x="2843236" y="1199651"/>
                <a:chExt cx="710789" cy="521914"/>
              </a:xfrm>
            </p:grpSpPr>
            <p:sp>
              <p:nvSpPr>
                <p:cNvPr id="1257" name="Google Shape;1257;p38"/>
                <p:cNvSpPr/>
                <p:nvPr/>
              </p:nvSpPr>
              <p:spPr>
                <a:xfrm>
                  <a:off x="3003326" y="1432539"/>
                  <a:ext cx="276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2" extrusionOk="0">
                      <a:moveTo>
                        <a:pt x="275" y="47"/>
                      </a:moveTo>
                      <a:cubicBezTo>
                        <a:pt x="271" y="91"/>
                        <a:pt x="276" y="126"/>
                        <a:pt x="264" y="151"/>
                      </a:cubicBezTo>
                      <a:cubicBezTo>
                        <a:pt x="226" y="232"/>
                        <a:pt x="202" y="331"/>
                        <a:pt x="84" y="326"/>
                      </a:cubicBezTo>
                      <a:cubicBezTo>
                        <a:pt x="61" y="325"/>
                        <a:pt x="25" y="295"/>
                        <a:pt x="21" y="273"/>
                      </a:cubicBezTo>
                      <a:cubicBezTo>
                        <a:pt x="0" y="167"/>
                        <a:pt x="55" y="63"/>
                        <a:pt x="163" y="13"/>
                      </a:cubicBezTo>
                      <a:cubicBezTo>
                        <a:pt x="191" y="1"/>
                        <a:pt x="239" y="34"/>
                        <a:pt x="275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58" name="Google Shape;1258;p38"/>
                <p:cNvSpPr/>
                <p:nvPr/>
              </p:nvSpPr>
              <p:spPr>
                <a:xfrm>
                  <a:off x="3076459" y="1563877"/>
                  <a:ext cx="10920" cy="1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13" extrusionOk="0">
                      <a:moveTo>
                        <a:pt x="108" y="33"/>
                      </a:moveTo>
                      <a:cubicBezTo>
                        <a:pt x="98" y="59"/>
                        <a:pt x="93" y="100"/>
                        <a:pt x="77" y="105"/>
                      </a:cubicBezTo>
                      <a:cubicBezTo>
                        <a:pt x="56" y="112"/>
                        <a:pt x="26" y="90"/>
                        <a:pt x="0" y="79"/>
                      </a:cubicBezTo>
                      <a:cubicBezTo>
                        <a:pt x="11" y="54"/>
                        <a:pt x="19" y="20"/>
                        <a:pt x="39" y="8"/>
                      </a:cubicBezTo>
                      <a:cubicBezTo>
                        <a:pt x="52" y="1"/>
                        <a:pt x="85" y="23"/>
                        <a:pt x="108" y="33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59" name="Google Shape;1259;p38"/>
                <p:cNvSpPr/>
                <p:nvPr/>
              </p:nvSpPr>
              <p:spPr>
                <a:xfrm>
                  <a:off x="2959146" y="1285673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1"/>
                      </a:moveTo>
                      <a:cubicBezTo>
                        <a:pt x="240" y="37"/>
                        <a:pt x="378" y="65"/>
                        <a:pt x="516" y="95"/>
                      </a:cubicBezTo>
                      <a:cubicBezTo>
                        <a:pt x="919" y="185"/>
                        <a:pt x="1320" y="276"/>
                        <a:pt x="1724" y="364"/>
                      </a:cubicBezTo>
                      <a:cubicBezTo>
                        <a:pt x="2241" y="477"/>
                        <a:pt x="2766" y="465"/>
                        <a:pt x="3289" y="426"/>
                      </a:cubicBezTo>
                      <a:cubicBezTo>
                        <a:pt x="3626" y="401"/>
                        <a:pt x="3944" y="310"/>
                        <a:pt x="4224" y="107"/>
                      </a:cubicBezTo>
                      <a:cubicBezTo>
                        <a:pt x="4274" y="71"/>
                        <a:pt x="4331" y="44"/>
                        <a:pt x="4389" y="10"/>
                      </a:cubicBezTo>
                      <a:cubicBezTo>
                        <a:pt x="4503" y="160"/>
                        <a:pt x="4492" y="324"/>
                        <a:pt x="4485" y="477"/>
                      </a:cubicBezTo>
                      <a:cubicBezTo>
                        <a:pt x="4459" y="1015"/>
                        <a:pt x="4446" y="1557"/>
                        <a:pt x="4287" y="2078"/>
                      </a:cubicBezTo>
                      <a:cubicBezTo>
                        <a:pt x="4221" y="2289"/>
                        <a:pt x="4143" y="2499"/>
                        <a:pt x="4046" y="2697"/>
                      </a:cubicBezTo>
                      <a:cubicBezTo>
                        <a:pt x="3923" y="2946"/>
                        <a:pt x="3724" y="3112"/>
                        <a:pt x="3451" y="3209"/>
                      </a:cubicBezTo>
                      <a:cubicBezTo>
                        <a:pt x="3068" y="3346"/>
                        <a:pt x="2685" y="3403"/>
                        <a:pt x="2282" y="3371"/>
                      </a:cubicBezTo>
                      <a:cubicBezTo>
                        <a:pt x="1818" y="3335"/>
                        <a:pt x="1377" y="3209"/>
                        <a:pt x="945" y="3050"/>
                      </a:cubicBezTo>
                      <a:cubicBezTo>
                        <a:pt x="681" y="2953"/>
                        <a:pt x="481" y="2772"/>
                        <a:pt x="356" y="2522"/>
                      </a:cubicBezTo>
                      <a:cubicBezTo>
                        <a:pt x="276" y="2367"/>
                        <a:pt x="209" y="2204"/>
                        <a:pt x="164" y="2037"/>
                      </a:cubicBezTo>
                      <a:cubicBezTo>
                        <a:pt x="41" y="1585"/>
                        <a:pt x="0" y="587"/>
                        <a:pt x="74" y="1"/>
                      </a:cubicBezTo>
                      <a:close/>
                      <a:moveTo>
                        <a:pt x="716" y="1513"/>
                      </a:moveTo>
                      <a:cubicBezTo>
                        <a:pt x="680" y="1501"/>
                        <a:pt x="632" y="1467"/>
                        <a:pt x="604" y="1479"/>
                      </a:cubicBezTo>
                      <a:cubicBezTo>
                        <a:pt x="496" y="1527"/>
                        <a:pt x="442" y="1633"/>
                        <a:pt x="463" y="1739"/>
                      </a:cubicBezTo>
                      <a:cubicBezTo>
                        <a:pt x="466" y="1761"/>
                        <a:pt x="504" y="1791"/>
                        <a:pt x="525" y="1792"/>
                      </a:cubicBezTo>
                      <a:cubicBezTo>
                        <a:pt x="643" y="1797"/>
                        <a:pt x="668" y="1698"/>
                        <a:pt x="705" y="1617"/>
                      </a:cubicBezTo>
                      <a:cubicBezTo>
                        <a:pt x="719" y="1591"/>
                        <a:pt x="712" y="1557"/>
                        <a:pt x="716" y="1513"/>
                      </a:cubicBezTo>
                      <a:close/>
                      <a:moveTo>
                        <a:pt x="724" y="2010"/>
                      </a:moveTo>
                      <a:cubicBezTo>
                        <a:pt x="638" y="2038"/>
                        <a:pt x="599" y="2079"/>
                        <a:pt x="593" y="2169"/>
                      </a:cubicBezTo>
                      <a:cubicBezTo>
                        <a:pt x="592" y="2194"/>
                        <a:pt x="613" y="2230"/>
                        <a:pt x="635" y="2243"/>
                      </a:cubicBezTo>
                      <a:cubicBezTo>
                        <a:pt x="654" y="2254"/>
                        <a:pt x="701" y="2252"/>
                        <a:pt x="715" y="2236"/>
                      </a:cubicBezTo>
                      <a:cubicBezTo>
                        <a:pt x="751" y="2191"/>
                        <a:pt x="785" y="2140"/>
                        <a:pt x="807" y="2087"/>
                      </a:cubicBezTo>
                      <a:cubicBezTo>
                        <a:pt x="814" y="2069"/>
                        <a:pt x="786" y="2034"/>
                        <a:pt x="770" y="2011"/>
                      </a:cubicBezTo>
                      <a:cubicBezTo>
                        <a:pt x="765" y="2005"/>
                        <a:pt x="742" y="2010"/>
                        <a:pt x="724" y="2010"/>
                      </a:cubicBezTo>
                      <a:close/>
                      <a:moveTo>
                        <a:pt x="987" y="2551"/>
                      </a:moveTo>
                      <a:cubicBezTo>
                        <a:pt x="977" y="2539"/>
                        <a:pt x="967" y="2523"/>
                        <a:pt x="956" y="2519"/>
                      </a:cubicBezTo>
                      <a:cubicBezTo>
                        <a:pt x="877" y="2497"/>
                        <a:pt x="776" y="2593"/>
                        <a:pt x="791" y="2680"/>
                      </a:cubicBezTo>
                      <a:cubicBezTo>
                        <a:pt x="795" y="2702"/>
                        <a:pt x="827" y="2733"/>
                        <a:pt x="848" y="2734"/>
                      </a:cubicBezTo>
                      <a:cubicBezTo>
                        <a:pt x="934" y="2737"/>
                        <a:pt x="1008" y="2633"/>
                        <a:pt x="987" y="2551"/>
                      </a:cubicBezTo>
                      <a:close/>
                      <a:moveTo>
                        <a:pt x="1279" y="2810"/>
                      </a:moveTo>
                      <a:cubicBezTo>
                        <a:pt x="1256" y="2802"/>
                        <a:pt x="1223" y="2778"/>
                        <a:pt x="1208" y="2785"/>
                      </a:cubicBezTo>
                      <a:cubicBezTo>
                        <a:pt x="1187" y="2797"/>
                        <a:pt x="1181" y="2831"/>
                        <a:pt x="1170" y="2856"/>
                      </a:cubicBezTo>
                      <a:cubicBezTo>
                        <a:pt x="1196" y="2867"/>
                        <a:pt x="1226" y="2889"/>
                        <a:pt x="1247" y="2882"/>
                      </a:cubicBezTo>
                      <a:cubicBezTo>
                        <a:pt x="1264" y="2877"/>
                        <a:pt x="1269" y="2836"/>
                        <a:pt x="1279" y="28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60" name="Google Shape;1260;p38"/>
                <p:cNvSpPr/>
                <p:nvPr/>
              </p:nvSpPr>
              <p:spPr>
                <a:xfrm>
                  <a:off x="2968381" y="1199651"/>
                  <a:ext cx="411272" cy="7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30" y="761"/>
                      </a:moveTo>
                      <a:cubicBezTo>
                        <a:pt x="3634" y="540"/>
                        <a:pt x="3323" y="505"/>
                        <a:pt x="3002" y="497"/>
                      </a:cubicBezTo>
                      <a:cubicBezTo>
                        <a:pt x="2670" y="488"/>
                        <a:pt x="2337" y="460"/>
                        <a:pt x="2004" y="442"/>
                      </a:cubicBezTo>
                      <a:cubicBezTo>
                        <a:pt x="1478" y="416"/>
                        <a:pt x="959" y="472"/>
                        <a:pt x="452" y="625"/>
                      </a:cubicBezTo>
                      <a:cubicBezTo>
                        <a:pt x="316" y="665"/>
                        <a:pt x="204" y="655"/>
                        <a:pt x="96" y="568"/>
                      </a:cubicBezTo>
                      <a:cubicBezTo>
                        <a:pt x="0" y="490"/>
                        <a:pt x="4" y="346"/>
                        <a:pt x="116" y="290"/>
                      </a:cubicBezTo>
                      <a:cubicBezTo>
                        <a:pt x="213" y="241"/>
                        <a:pt x="318" y="199"/>
                        <a:pt x="425" y="179"/>
                      </a:cubicBezTo>
                      <a:cubicBezTo>
                        <a:pt x="1179" y="45"/>
                        <a:pt x="1937" y="0"/>
                        <a:pt x="2699" y="88"/>
                      </a:cubicBezTo>
                      <a:cubicBezTo>
                        <a:pt x="3046" y="128"/>
                        <a:pt x="3392" y="167"/>
                        <a:pt x="3738" y="218"/>
                      </a:cubicBezTo>
                      <a:cubicBezTo>
                        <a:pt x="3845" y="234"/>
                        <a:pt x="3952" y="278"/>
                        <a:pt x="4051" y="322"/>
                      </a:cubicBezTo>
                      <a:cubicBezTo>
                        <a:pt x="4167" y="373"/>
                        <a:pt x="4188" y="484"/>
                        <a:pt x="4105" y="598"/>
                      </a:cubicBezTo>
                      <a:cubicBezTo>
                        <a:pt x="4068" y="646"/>
                        <a:pt x="4014" y="682"/>
                        <a:pt x="3930" y="7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61" name="Google Shape;1261;p38"/>
                <p:cNvSpPr/>
                <p:nvPr/>
              </p:nvSpPr>
              <p:spPr>
                <a:xfrm>
                  <a:off x="2843236" y="1554360"/>
                  <a:ext cx="6791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" h="1669" extrusionOk="0">
                      <a:moveTo>
                        <a:pt x="1218" y="24"/>
                      </a:moveTo>
                      <a:cubicBezTo>
                        <a:pt x="1263" y="47"/>
                        <a:pt x="1282" y="51"/>
                        <a:pt x="1289" y="62"/>
                      </a:cubicBezTo>
                      <a:cubicBezTo>
                        <a:pt x="1596" y="485"/>
                        <a:pt x="2037" y="684"/>
                        <a:pt x="2529" y="794"/>
                      </a:cubicBezTo>
                      <a:cubicBezTo>
                        <a:pt x="2761" y="848"/>
                        <a:pt x="2993" y="897"/>
                        <a:pt x="3227" y="941"/>
                      </a:cubicBezTo>
                      <a:cubicBezTo>
                        <a:pt x="3794" y="1048"/>
                        <a:pt x="4329" y="932"/>
                        <a:pt x="4851" y="716"/>
                      </a:cubicBezTo>
                      <a:cubicBezTo>
                        <a:pt x="5018" y="646"/>
                        <a:pt x="5152" y="542"/>
                        <a:pt x="5263" y="401"/>
                      </a:cubicBezTo>
                      <a:cubicBezTo>
                        <a:pt x="5349" y="290"/>
                        <a:pt x="5437" y="178"/>
                        <a:pt x="5525" y="65"/>
                      </a:cubicBezTo>
                      <a:cubicBezTo>
                        <a:pt x="5874" y="1"/>
                        <a:pt x="6195" y="86"/>
                        <a:pt x="6504" y="210"/>
                      </a:cubicBezTo>
                      <a:cubicBezTo>
                        <a:pt x="6737" y="305"/>
                        <a:pt x="6779" y="507"/>
                        <a:pt x="6620" y="711"/>
                      </a:cubicBezTo>
                      <a:cubicBezTo>
                        <a:pt x="6430" y="955"/>
                        <a:pt x="6176" y="1120"/>
                        <a:pt x="5897" y="1237"/>
                      </a:cubicBezTo>
                      <a:cubicBezTo>
                        <a:pt x="5558" y="1377"/>
                        <a:pt x="5207" y="1473"/>
                        <a:pt x="4844" y="1525"/>
                      </a:cubicBezTo>
                      <a:cubicBezTo>
                        <a:pt x="3864" y="1668"/>
                        <a:pt x="2883" y="1656"/>
                        <a:pt x="1904" y="1519"/>
                      </a:cubicBezTo>
                      <a:cubicBezTo>
                        <a:pt x="1558" y="1471"/>
                        <a:pt x="1222" y="1374"/>
                        <a:pt x="900" y="1241"/>
                      </a:cubicBezTo>
                      <a:cubicBezTo>
                        <a:pt x="618" y="1124"/>
                        <a:pt x="365" y="960"/>
                        <a:pt x="173" y="719"/>
                      </a:cubicBezTo>
                      <a:cubicBezTo>
                        <a:pt x="0" y="502"/>
                        <a:pt x="56" y="296"/>
                        <a:pt x="318" y="194"/>
                      </a:cubicBezTo>
                      <a:cubicBezTo>
                        <a:pt x="619" y="80"/>
                        <a:pt x="930" y="29"/>
                        <a:pt x="1218" y="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62" name="Google Shape;1262;p38"/>
                <p:cNvSpPr/>
                <p:nvPr/>
              </p:nvSpPr>
              <p:spPr>
                <a:xfrm>
                  <a:off x="3410163" y="1308615"/>
                  <a:ext cx="1438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" h="2074" extrusionOk="0">
                      <a:moveTo>
                        <a:pt x="274" y="442"/>
                      </a:moveTo>
                      <a:cubicBezTo>
                        <a:pt x="251" y="208"/>
                        <a:pt x="274" y="151"/>
                        <a:pt x="388" y="110"/>
                      </a:cubicBezTo>
                      <a:cubicBezTo>
                        <a:pt x="700" y="1"/>
                        <a:pt x="952" y="48"/>
                        <a:pt x="1129" y="249"/>
                      </a:cubicBezTo>
                      <a:cubicBezTo>
                        <a:pt x="1384" y="539"/>
                        <a:pt x="1435" y="816"/>
                        <a:pt x="1267" y="1118"/>
                      </a:cubicBezTo>
                      <a:cubicBezTo>
                        <a:pt x="1191" y="1255"/>
                        <a:pt x="1093" y="1384"/>
                        <a:pt x="986" y="1497"/>
                      </a:cubicBezTo>
                      <a:cubicBezTo>
                        <a:pt x="766" y="1727"/>
                        <a:pt x="502" y="1905"/>
                        <a:pt x="220" y="2052"/>
                      </a:cubicBezTo>
                      <a:cubicBezTo>
                        <a:pt x="183" y="2073"/>
                        <a:pt x="131" y="2068"/>
                        <a:pt x="90" y="2074"/>
                      </a:cubicBezTo>
                      <a:cubicBezTo>
                        <a:pt x="1" y="1957"/>
                        <a:pt x="39" y="1853"/>
                        <a:pt x="118" y="1770"/>
                      </a:cubicBezTo>
                      <a:cubicBezTo>
                        <a:pt x="183" y="1701"/>
                        <a:pt x="272" y="1660"/>
                        <a:pt x="347" y="1602"/>
                      </a:cubicBezTo>
                      <a:cubicBezTo>
                        <a:pt x="526" y="1466"/>
                        <a:pt x="675" y="1302"/>
                        <a:pt x="772" y="1098"/>
                      </a:cubicBezTo>
                      <a:cubicBezTo>
                        <a:pt x="827" y="983"/>
                        <a:pt x="858" y="860"/>
                        <a:pt x="833" y="729"/>
                      </a:cubicBezTo>
                      <a:cubicBezTo>
                        <a:pt x="809" y="595"/>
                        <a:pt x="721" y="493"/>
                        <a:pt x="591" y="472"/>
                      </a:cubicBezTo>
                      <a:cubicBezTo>
                        <a:pt x="483" y="454"/>
                        <a:pt x="376" y="451"/>
                        <a:pt x="274" y="4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63" name="Google Shape;1263;p38"/>
                <p:cNvSpPr/>
                <p:nvPr/>
              </p:nvSpPr>
              <p:spPr>
                <a:xfrm>
                  <a:off x="3430600" y="1441055"/>
                  <a:ext cx="1703" cy="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2" extrusionOk="0">
                      <a:moveTo>
                        <a:pt x="6" y="1"/>
                      </a:moveTo>
                      <a:lnTo>
                        <a:pt x="0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A4E6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64" name="Google Shape;1264;p38"/>
                <p:cNvSpPr/>
                <p:nvPr/>
              </p:nvSpPr>
              <p:spPr>
                <a:xfrm>
                  <a:off x="3018353" y="1486437"/>
                  <a:ext cx="223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1" extrusionOk="0">
                      <a:moveTo>
                        <a:pt x="133" y="6"/>
                      </a:moveTo>
                      <a:cubicBezTo>
                        <a:pt x="151" y="6"/>
                        <a:pt x="174" y="0"/>
                        <a:pt x="179" y="7"/>
                      </a:cubicBezTo>
                      <a:cubicBezTo>
                        <a:pt x="195" y="31"/>
                        <a:pt x="223" y="67"/>
                        <a:pt x="216" y="83"/>
                      </a:cubicBezTo>
                      <a:cubicBezTo>
                        <a:pt x="194" y="136"/>
                        <a:pt x="160" y="187"/>
                        <a:pt x="124" y="232"/>
                      </a:cubicBezTo>
                      <a:cubicBezTo>
                        <a:pt x="110" y="248"/>
                        <a:pt x="63" y="251"/>
                        <a:pt x="44" y="239"/>
                      </a:cubicBezTo>
                      <a:cubicBezTo>
                        <a:pt x="22" y="226"/>
                        <a:pt x="1" y="189"/>
                        <a:pt x="2" y="165"/>
                      </a:cubicBezTo>
                      <a:cubicBezTo>
                        <a:pt x="8" y="75"/>
                        <a:pt x="47" y="34"/>
                        <a:pt x="133" y="6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65" name="Google Shape;1265;p38"/>
                <p:cNvSpPr/>
                <p:nvPr/>
              </p:nvSpPr>
              <p:spPr>
                <a:xfrm>
                  <a:off x="3036887" y="1535827"/>
                  <a:ext cx="233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40" extrusionOk="0">
                      <a:moveTo>
                        <a:pt x="211" y="54"/>
                      </a:moveTo>
                      <a:cubicBezTo>
                        <a:pt x="232" y="135"/>
                        <a:pt x="158" y="240"/>
                        <a:pt x="72" y="237"/>
                      </a:cubicBezTo>
                      <a:cubicBezTo>
                        <a:pt x="51" y="236"/>
                        <a:pt x="17" y="205"/>
                        <a:pt x="15" y="183"/>
                      </a:cubicBezTo>
                      <a:cubicBezTo>
                        <a:pt x="0" y="96"/>
                        <a:pt x="100" y="0"/>
                        <a:pt x="180" y="22"/>
                      </a:cubicBezTo>
                      <a:cubicBezTo>
                        <a:pt x="191" y="26"/>
                        <a:pt x="200" y="44"/>
                        <a:pt x="211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266" name="Google Shape;1266;p38"/>
            <p:cNvGrpSpPr/>
            <p:nvPr/>
          </p:nvGrpSpPr>
          <p:grpSpPr>
            <a:xfrm>
              <a:off x="3600729" y="1176475"/>
              <a:ext cx="759984" cy="567033"/>
              <a:chOff x="3600729" y="1176475"/>
              <a:chExt cx="759984" cy="567033"/>
            </a:xfrm>
          </p:grpSpPr>
          <p:sp>
            <p:nvSpPr>
              <p:cNvPr id="1267" name="Google Shape;1267;p38"/>
              <p:cNvSpPr/>
              <p:nvPr/>
            </p:nvSpPr>
            <p:spPr>
              <a:xfrm>
                <a:off x="3600729" y="1176475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0"/>
                    </a:moveTo>
                    <a:cubicBezTo>
                      <a:pt x="1369" y="3439"/>
                      <a:pt x="1374" y="3358"/>
                      <a:pt x="1354" y="3285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3" y="1458"/>
                      <a:pt x="1201" y="1204"/>
                    </a:cubicBezTo>
                    <a:cubicBezTo>
                      <a:pt x="1205" y="1048"/>
                      <a:pt x="1228" y="890"/>
                      <a:pt x="1240" y="732"/>
                    </a:cubicBezTo>
                    <a:cubicBezTo>
                      <a:pt x="1264" y="476"/>
                      <a:pt x="1424" y="338"/>
                      <a:pt x="1652" y="262"/>
                    </a:cubicBezTo>
                    <a:cubicBezTo>
                      <a:pt x="1741" y="232"/>
                      <a:pt x="1836" y="215"/>
                      <a:pt x="1930" y="200"/>
                    </a:cubicBezTo>
                    <a:cubicBezTo>
                      <a:pt x="2811" y="57"/>
                      <a:pt x="3695" y="0"/>
                      <a:pt x="4584" y="115"/>
                    </a:cubicBezTo>
                    <a:cubicBezTo>
                      <a:pt x="4851" y="149"/>
                      <a:pt x="5118" y="181"/>
                      <a:pt x="5384" y="223"/>
                    </a:cubicBezTo>
                    <a:cubicBezTo>
                      <a:pt x="5791" y="288"/>
                      <a:pt x="6034" y="528"/>
                      <a:pt x="6123" y="928"/>
                    </a:cubicBezTo>
                    <a:cubicBezTo>
                      <a:pt x="6139" y="1004"/>
                      <a:pt x="6161" y="1079"/>
                      <a:pt x="6175" y="1136"/>
                    </a:cubicBezTo>
                    <a:cubicBezTo>
                      <a:pt x="6304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3" y="1574"/>
                      <a:pt x="7426" y="1668"/>
                      <a:pt x="7474" y="1767"/>
                    </a:cubicBezTo>
                    <a:cubicBezTo>
                      <a:pt x="7575" y="1977"/>
                      <a:pt x="7585" y="2192"/>
                      <a:pt x="7496" y="2413"/>
                    </a:cubicBezTo>
                    <a:cubicBezTo>
                      <a:pt x="7376" y="2716"/>
                      <a:pt x="7188" y="2966"/>
                      <a:pt x="6940" y="3173"/>
                    </a:cubicBezTo>
                    <a:cubicBezTo>
                      <a:pt x="6794" y="3293"/>
                      <a:pt x="6645" y="3408"/>
                      <a:pt x="6502" y="3521"/>
                    </a:cubicBezTo>
                    <a:cubicBezTo>
                      <a:pt x="6517" y="3638"/>
                      <a:pt x="6609" y="3636"/>
                      <a:pt x="6673" y="3664"/>
                    </a:cubicBezTo>
                    <a:cubicBezTo>
                      <a:pt x="6789" y="3714"/>
                      <a:pt x="6917" y="3746"/>
                      <a:pt x="7023" y="3811"/>
                    </a:cubicBezTo>
                    <a:cubicBezTo>
                      <a:pt x="7256" y="3955"/>
                      <a:pt x="7327" y="4226"/>
                      <a:pt x="7214" y="4477"/>
                    </a:cubicBezTo>
                    <a:cubicBezTo>
                      <a:pt x="7133" y="4656"/>
                      <a:pt x="7000" y="4793"/>
                      <a:pt x="6850" y="4911"/>
                    </a:cubicBezTo>
                    <a:cubicBezTo>
                      <a:pt x="6458" y="5225"/>
                      <a:pt x="6008" y="5423"/>
                      <a:pt x="5516" y="5501"/>
                    </a:cubicBezTo>
                    <a:cubicBezTo>
                      <a:pt x="5126" y="5563"/>
                      <a:pt x="4728" y="5594"/>
                      <a:pt x="4333" y="5618"/>
                    </a:cubicBezTo>
                    <a:cubicBezTo>
                      <a:pt x="3939" y="5643"/>
                      <a:pt x="3540" y="5659"/>
                      <a:pt x="3143" y="5648"/>
                    </a:cubicBezTo>
                    <a:cubicBezTo>
                      <a:pt x="2461" y="5628"/>
                      <a:pt x="1783" y="5558"/>
                      <a:pt x="1141" y="5297"/>
                    </a:cubicBezTo>
                    <a:cubicBezTo>
                      <a:pt x="875" y="5189"/>
                      <a:pt x="624" y="5048"/>
                      <a:pt x="419" y="4847"/>
                    </a:cubicBezTo>
                    <a:cubicBezTo>
                      <a:pt x="307" y="4738"/>
                      <a:pt x="202" y="4612"/>
                      <a:pt x="129" y="4475"/>
                    </a:cubicBezTo>
                    <a:cubicBezTo>
                      <a:pt x="0" y="4232"/>
                      <a:pt x="83" y="3959"/>
                      <a:pt x="315" y="3808"/>
                    </a:cubicBezTo>
                    <a:cubicBezTo>
                      <a:pt x="520" y="3675"/>
                      <a:pt x="753" y="3632"/>
                      <a:pt x="991" y="3597"/>
                    </a:cubicBezTo>
                    <a:cubicBezTo>
                      <a:pt x="1115" y="3577"/>
                      <a:pt x="1237" y="3561"/>
                      <a:pt x="1376" y="3540"/>
                    </a:cubicBezTo>
                    <a:close/>
                    <a:moveTo>
                      <a:pt x="6146" y="2642"/>
                    </a:moveTo>
                    <a:cubicBezTo>
                      <a:pt x="6337" y="2639"/>
                      <a:pt x="6395" y="2476"/>
                      <a:pt x="6481" y="2353"/>
                    </a:cubicBezTo>
                    <a:cubicBezTo>
                      <a:pt x="6544" y="2262"/>
                      <a:pt x="6573" y="2153"/>
                      <a:pt x="6508" y="2046"/>
                    </a:cubicBezTo>
                    <a:cubicBezTo>
                      <a:pt x="6493" y="2023"/>
                      <a:pt x="6455" y="1997"/>
                      <a:pt x="6432" y="2002"/>
                    </a:cubicBezTo>
                    <a:cubicBezTo>
                      <a:pt x="6345" y="2021"/>
                      <a:pt x="6261" y="2050"/>
                      <a:pt x="6180" y="2074"/>
                    </a:cubicBezTo>
                    <a:cubicBezTo>
                      <a:pt x="6138" y="2282"/>
                      <a:pt x="6127" y="2466"/>
                      <a:pt x="6156" y="2652"/>
                    </a:cubicBezTo>
                    <a:lnTo>
                      <a:pt x="6140" y="2664"/>
                    </a:lnTo>
                    <a:close/>
                    <a:moveTo>
                      <a:pt x="1507" y="1091"/>
                    </a:moveTo>
                    <a:cubicBezTo>
                      <a:pt x="1434" y="1676"/>
                      <a:pt x="1475" y="2674"/>
                      <a:pt x="1597" y="3127"/>
                    </a:cubicBezTo>
                    <a:cubicBezTo>
                      <a:pt x="1642" y="3295"/>
                      <a:pt x="1710" y="3458"/>
                      <a:pt x="1789" y="3612"/>
                    </a:cubicBezTo>
                    <a:cubicBezTo>
                      <a:pt x="1915" y="3862"/>
                      <a:pt x="2114" y="4042"/>
                      <a:pt x="2378" y="4140"/>
                    </a:cubicBezTo>
                    <a:cubicBezTo>
                      <a:pt x="2810" y="4299"/>
                      <a:pt x="3252" y="4425"/>
                      <a:pt x="3715" y="4461"/>
                    </a:cubicBezTo>
                    <a:cubicBezTo>
                      <a:pt x="4120" y="4493"/>
                      <a:pt x="4502" y="4436"/>
                      <a:pt x="4883" y="4299"/>
                    </a:cubicBezTo>
                    <a:cubicBezTo>
                      <a:pt x="5157" y="4202"/>
                      <a:pt x="5356" y="4038"/>
                      <a:pt x="5479" y="3787"/>
                    </a:cubicBezTo>
                    <a:cubicBezTo>
                      <a:pt x="5577" y="3588"/>
                      <a:pt x="5654" y="3379"/>
                      <a:pt x="5720" y="3168"/>
                    </a:cubicBezTo>
                    <a:cubicBezTo>
                      <a:pt x="5879" y="2647"/>
                      <a:pt x="5890" y="2105"/>
                      <a:pt x="5918" y="1567"/>
                    </a:cubicBezTo>
                    <a:cubicBezTo>
                      <a:pt x="5926" y="1414"/>
                      <a:pt x="5937" y="1249"/>
                      <a:pt x="5822" y="1100"/>
                    </a:cubicBezTo>
                    <a:cubicBezTo>
                      <a:pt x="5763" y="1134"/>
                      <a:pt x="5706" y="1159"/>
                      <a:pt x="5657" y="1197"/>
                    </a:cubicBezTo>
                    <a:cubicBezTo>
                      <a:pt x="5378" y="1400"/>
                      <a:pt x="5059" y="1491"/>
                      <a:pt x="4722" y="1516"/>
                    </a:cubicBezTo>
                    <a:cubicBezTo>
                      <a:pt x="4199" y="1555"/>
                      <a:pt x="3675" y="1567"/>
                      <a:pt x="3157" y="1454"/>
                    </a:cubicBezTo>
                    <a:cubicBezTo>
                      <a:pt x="2754" y="1367"/>
                      <a:pt x="2353" y="1275"/>
                      <a:pt x="1949" y="1185"/>
                    </a:cubicBezTo>
                    <a:cubicBezTo>
                      <a:pt x="1811" y="1155"/>
                      <a:pt x="1672" y="1127"/>
                      <a:pt x="1507" y="1091"/>
                    </a:cubicBezTo>
                    <a:close/>
                    <a:moveTo>
                      <a:pt x="1494" y="3796"/>
                    </a:moveTo>
                    <a:cubicBezTo>
                      <a:pt x="1206" y="3801"/>
                      <a:pt x="895" y="3852"/>
                      <a:pt x="597" y="3967"/>
                    </a:cubicBezTo>
                    <a:cubicBezTo>
                      <a:pt x="332" y="4069"/>
                      <a:pt x="278" y="4276"/>
                      <a:pt x="449" y="4492"/>
                    </a:cubicBezTo>
                    <a:cubicBezTo>
                      <a:pt x="641" y="4733"/>
                      <a:pt x="895" y="4898"/>
                      <a:pt x="1176" y="5014"/>
                    </a:cubicBezTo>
                    <a:cubicBezTo>
                      <a:pt x="1499" y="5148"/>
                      <a:pt x="1836" y="5245"/>
                      <a:pt x="2181" y="5292"/>
                    </a:cubicBezTo>
                    <a:cubicBezTo>
                      <a:pt x="3160" y="5429"/>
                      <a:pt x="4140" y="5441"/>
                      <a:pt x="5120" y="5298"/>
                    </a:cubicBezTo>
                    <a:cubicBezTo>
                      <a:pt x="5481" y="5246"/>
                      <a:pt x="5835" y="5149"/>
                      <a:pt x="6172" y="5010"/>
                    </a:cubicBezTo>
                    <a:cubicBezTo>
                      <a:pt x="6452" y="4893"/>
                      <a:pt x="6706" y="4728"/>
                      <a:pt x="6897" y="4484"/>
                    </a:cubicBezTo>
                    <a:cubicBezTo>
                      <a:pt x="7055" y="4280"/>
                      <a:pt x="7013" y="4078"/>
                      <a:pt x="6780" y="3983"/>
                    </a:cubicBezTo>
                    <a:cubicBezTo>
                      <a:pt x="6471" y="3858"/>
                      <a:pt x="6151" y="3774"/>
                      <a:pt x="5802" y="3838"/>
                    </a:cubicBezTo>
                    <a:cubicBezTo>
                      <a:pt x="5714" y="3952"/>
                      <a:pt x="5625" y="4063"/>
                      <a:pt x="5539" y="4175"/>
                    </a:cubicBezTo>
                    <a:cubicBezTo>
                      <a:pt x="5428" y="4315"/>
                      <a:pt x="5292" y="4420"/>
                      <a:pt x="5127" y="4489"/>
                    </a:cubicBezTo>
                    <a:cubicBezTo>
                      <a:pt x="4606" y="4705"/>
                      <a:pt x="4068" y="4820"/>
                      <a:pt x="3504" y="4714"/>
                    </a:cubicBezTo>
                    <a:cubicBezTo>
                      <a:pt x="3270" y="4671"/>
                      <a:pt x="3038" y="4621"/>
                      <a:pt x="2805" y="4569"/>
                    </a:cubicBezTo>
                    <a:cubicBezTo>
                      <a:pt x="2314" y="4457"/>
                      <a:pt x="1873" y="4260"/>
                      <a:pt x="1566" y="3835"/>
                    </a:cubicBezTo>
                    <a:cubicBezTo>
                      <a:pt x="1559" y="3823"/>
                      <a:pt x="1539" y="3819"/>
                      <a:pt x="1494" y="3796"/>
                    </a:cubicBezTo>
                    <a:close/>
                    <a:moveTo>
                      <a:pt x="5477" y="997"/>
                    </a:moveTo>
                    <a:cubicBezTo>
                      <a:pt x="5561" y="920"/>
                      <a:pt x="5616" y="882"/>
                      <a:pt x="5650" y="834"/>
                    </a:cubicBezTo>
                    <a:cubicBezTo>
                      <a:pt x="5734" y="720"/>
                      <a:pt x="5714" y="609"/>
                      <a:pt x="5597" y="558"/>
                    </a:cubicBezTo>
                    <a:cubicBezTo>
                      <a:pt x="5496" y="514"/>
                      <a:pt x="5391" y="469"/>
                      <a:pt x="5284" y="453"/>
                    </a:cubicBezTo>
                    <a:cubicBezTo>
                      <a:pt x="4938" y="404"/>
                      <a:pt x="4592" y="365"/>
                      <a:pt x="4245" y="324"/>
                    </a:cubicBezTo>
                    <a:cubicBezTo>
                      <a:pt x="3483" y="236"/>
                      <a:pt x="2724" y="281"/>
                      <a:pt x="1971" y="415"/>
                    </a:cubicBezTo>
                    <a:cubicBezTo>
                      <a:pt x="1864" y="435"/>
                      <a:pt x="1759" y="477"/>
                      <a:pt x="1662" y="525"/>
                    </a:cubicBezTo>
                    <a:cubicBezTo>
                      <a:pt x="1550" y="581"/>
                      <a:pt x="1546" y="726"/>
                      <a:pt x="1642" y="804"/>
                    </a:cubicBezTo>
                    <a:cubicBezTo>
                      <a:pt x="1751" y="891"/>
                      <a:pt x="1862" y="901"/>
                      <a:pt x="1998" y="861"/>
                    </a:cubicBezTo>
                    <a:cubicBezTo>
                      <a:pt x="2504" y="708"/>
                      <a:pt x="3024" y="652"/>
                      <a:pt x="3551" y="678"/>
                    </a:cubicBezTo>
                    <a:cubicBezTo>
                      <a:pt x="3883" y="696"/>
                      <a:pt x="4216" y="724"/>
                      <a:pt x="4548" y="733"/>
                    </a:cubicBezTo>
                    <a:cubicBezTo>
                      <a:pt x="4871" y="739"/>
                      <a:pt x="5181" y="776"/>
                      <a:pt x="5477" y="997"/>
                    </a:cubicBezTo>
                    <a:close/>
                    <a:moveTo>
                      <a:pt x="6209" y="1761"/>
                    </a:moveTo>
                    <a:cubicBezTo>
                      <a:pt x="6311" y="1770"/>
                      <a:pt x="6419" y="1773"/>
                      <a:pt x="6524" y="1792"/>
                    </a:cubicBezTo>
                    <a:cubicBezTo>
                      <a:pt x="6656" y="1813"/>
                      <a:pt x="6743" y="1915"/>
                      <a:pt x="6768" y="2050"/>
                    </a:cubicBezTo>
                    <a:cubicBezTo>
                      <a:pt x="6792" y="2180"/>
                      <a:pt x="6762" y="2303"/>
                      <a:pt x="6706" y="2418"/>
                    </a:cubicBezTo>
                    <a:cubicBezTo>
                      <a:pt x="6609" y="2621"/>
                      <a:pt x="6461" y="2786"/>
                      <a:pt x="6282" y="2922"/>
                    </a:cubicBezTo>
                    <a:cubicBezTo>
                      <a:pt x="6206" y="2980"/>
                      <a:pt x="6117" y="3021"/>
                      <a:pt x="6052" y="3090"/>
                    </a:cubicBezTo>
                    <a:cubicBezTo>
                      <a:pt x="5975" y="3173"/>
                      <a:pt x="5935" y="3278"/>
                      <a:pt x="6023" y="3394"/>
                    </a:cubicBezTo>
                    <a:cubicBezTo>
                      <a:pt x="6066" y="3388"/>
                      <a:pt x="6118" y="3392"/>
                      <a:pt x="6155" y="3372"/>
                    </a:cubicBezTo>
                    <a:cubicBezTo>
                      <a:pt x="6437" y="3225"/>
                      <a:pt x="6699" y="3047"/>
                      <a:pt x="6920" y="2817"/>
                    </a:cubicBezTo>
                    <a:cubicBezTo>
                      <a:pt x="7028" y="2703"/>
                      <a:pt x="7125" y="2575"/>
                      <a:pt x="7201" y="2438"/>
                    </a:cubicBezTo>
                    <a:cubicBezTo>
                      <a:pt x="7368" y="2138"/>
                      <a:pt x="7317" y="1859"/>
                      <a:pt x="7063" y="1569"/>
                    </a:cubicBezTo>
                    <a:cubicBezTo>
                      <a:pt x="6886" y="1368"/>
                      <a:pt x="6635" y="1321"/>
                      <a:pt x="6322" y="1430"/>
                    </a:cubicBezTo>
                    <a:cubicBezTo>
                      <a:pt x="6209" y="1469"/>
                      <a:pt x="6186" y="1527"/>
                      <a:pt x="6209" y="1761"/>
                    </a:cubicBezTo>
                    <a:close/>
                    <a:moveTo>
                      <a:pt x="5197" y="1078"/>
                    </a:moveTo>
                    <a:cubicBezTo>
                      <a:pt x="4505" y="902"/>
                      <a:pt x="3905" y="949"/>
                      <a:pt x="3313" y="928"/>
                    </a:cubicBezTo>
                    <a:cubicBezTo>
                      <a:pt x="3034" y="918"/>
                      <a:pt x="2748" y="888"/>
                      <a:pt x="2480" y="1011"/>
                    </a:cubicBezTo>
                    <a:cubicBezTo>
                      <a:pt x="2471" y="1015"/>
                      <a:pt x="2471" y="1041"/>
                      <a:pt x="2466" y="1055"/>
                    </a:cubicBezTo>
                    <a:cubicBezTo>
                      <a:pt x="2945" y="1192"/>
                      <a:pt x="4032" y="1297"/>
                      <a:pt x="4562" y="1248"/>
                    </a:cubicBezTo>
                    <a:cubicBezTo>
                      <a:pt x="4742" y="1232"/>
                      <a:pt x="4935" y="1244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68" name="Google Shape;1268;p38"/>
              <p:cNvGrpSpPr/>
              <p:nvPr/>
            </p:nvGrpSpPr>
            <p:grpSpPr>
              <a:xfrm>
                <a:off x="3628379" y="1199651"/>
                <a:ext cx="710889" cy="521914"/>
                <a:chOff x="3628379" y="1199651"/>
                <a:chExt cx="710889" cy="521914"/>
              </a:xfrm>
            </p:grpSpPr>
            <p:sp>
              <p:nvSpPr>
                <p:cNvPr id="1269" name="Google Shape;1269;p38"/>
                <p:cNvSpPr/>
                <p:nvPr/>
              </p:nvSpPr>
              <p:spPr>
                <a:xfrm>
                  <a:off x="3788569" y="1432539"/>
                  <a:ext cx="275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32" extrusionOk="0">
                      <a:moveTo>
                        <a:pt x="274" y="47"/>
                      </a:moveTo>
                      <a:cubicBezTo>
                        <a:pt x="270" y="91"/>
                        <a:pt x="275" y="126"/>
                        <a:pt x="264" y="151"/>
                      </a:cubicBezTo>
                      <a:cubicBezTo>
                        <a:pt x="226" y="232"/>
                        <a:pt x="201" y="331"/>
                        <a:pt x="84" y="326"/>
                      </a:cubicBezTo>
                      <a:cubicBezTo>
                        <a:pt x="60" y="325"/>
                        <a:pt x="24" y="295"/>
                        <a:pt x="21" y="273"/>
                      </a:cubicBezTo>
                      <a:cubicBezTo>
                        <a:pt x="1" y="167"/>
                        <a:pt x="54" y="63"/>
                        <a:pt x="162" y="13"/>
                      </a:cubicBezTo>
                      <a:cubicBezTo>
                        <a:pt x="190" y="1"/>
                        <a:pt x="238" y="34"/>
                        <a:pt x="274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0" name="Google Shape;1270;p38"/>
                <p:cNvSpPr/>
                <p:nvPr/>
              </p:nvSpPr>
              <p:spPr>
                <a:xfrm>
                  <a:off x="3861501" y="1563877"/>
                  <a:ext cx="11020" cy="1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3" extrusionOk="0">
                      <a:moveTo>
                        <a:pt x="110" y="33"/>
                      </a:moveTo>
                      <a:cubicBezTo>
                        <a:pt x="99" y="59"/>
                        <a:pt x="94" y="100"/>
                        <a:pt x="78" y="105"/>
                      </a:cubicBezTo>
                      <a:cubicBezTo>
                        <a:pt x="58" y="112"/>
                        <a:pt x="27" y="90"/>
                        <a:pt x="0" y="79"/>
                      </a:cubicBezTo>
                      <a:cubicBezTo>
                        <a:pt x="11" y="54"/>
                        <a:pt x="20" y="20"/>
                        <a:pt x="38" y="8"/>
                      </a:cubicBezTo>
                      <a:cubicBezTo>
                        <a:pt x="53" y="1"/>
                        <a:pt x="86" y="23"/>
                        <a:pt x="110" y="33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1" name="Google Shape;1271;p38"/>
                <p:cNvSpPr/>
                <p:nvPr/>
              </p:nvSpPr>
              <p:spPr>
                <a:xfrm>
                  <a:off x="3803596" y="1486437"/>
                  <a:ext cx="223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1" extrusionOk="0">
                      <a:moveTo>
                        <a:pt x="132" y="6"/>
                      </a:moveTo>
                      <a:cubicBezTo>
                        <a:pt x="151" y="6"/>
                        <a:pt x="173" y="0"/>
                        <a:pt x="178" y="7"/>
                      </a:cubicBezTo>
                      <a:cubicBezTo>
                        <a:pt x="195" y="31"/>
                        <a:pt x="222" y="67"/>
                        <a:pt x="215" y="83"/>
                      </a:cubicBezTo>
                      <a:cubicBezTo>
                        <a:pt x="194" y="136"/>
                        <a:pt x="160" y="187"/>
                        <a:pt x="123" y="232"/>
                      </a:cubicBezTo>
                      <a:cubicBezTo>
                        <a:pt x="110" y="248"/>
                        <a:pt x="63" y="251"/>
                        <a:pt x="43" y="239"/>
                      </a:cubicBezTo>
                      <a:cubicBezTo>
                        <a:pt x="22" y="226"/>
                        <a:pt x="0" y="189"/>
                        <a:pt x="1" y="165"/>
                      </a:cubicBezTo>
                      <a:cubicBezTo>
                        <a:pt x="7" y="75"/>
                        <a:pt x="46" y="34"/>
                        <a:pt x="132" y="6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2" name="Google Shape;1272;p38"/>
                <p:cNvSpPr/>
                <p:nvPr/>
              </p:nvSpPr>
              <p:spPr>
                <a:xfrm>
                  <a:off x="3821829" y="1535827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2" y="54"/>
                      </a:moveTo>
                      <a:cubicBezTo>
                        <a:pt x="234" y="135"/>
                        <a:pt x="158" y="240"/>
                        <a:pt x="73" y="237"/>
                      </a:cubicBezTo>
                      <a:cubicBezTo>
                        <a:pt x="52" y="236"/>
                        <a:pt x="19" y="205"/>
                        <a:pt x="16" y="183"/>
                      </a:cubicBezTo>
                      <a:cubicBezTo>
                        <a:pt x="0" y="96"/>
                        <a:pt x="102" y="0"/>
                        <a:pt x="181" y="22"/>
                      </a:cubicBezTo>
                      <a:cubicBezTo>
                        <a:pt x="194" y="26"/>
                        <a:pt x="202" y="44"/>
                        <a:pt x="212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3" name="Google Shape;1273;p38"/>
                <p:cNvSpPr/>
                <p:nvPr/>
              </p:nvSpPr>
              <p:spPr>
                <a:xfrm>
                  <a:off x="3744289" y="1285673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1"/>
                      </a:moveTo>
                      <a:cubicBezTo>
                        <a:pt x="240" y="37"/>
                        <a:pt x="378" y="65"/>
                        <a:pt x="516" y="95"/>
                      </a:cubicBezTo>
                      <a:cubicBezTo>
                        <a:pt x="920" y="185"/>
                        <a:pt x="1321" y="276"/>
                        <a:pt x="1724" y="364"/>
                      </a:cubicBezTo>
                      <a:cubicBezTo>
                        <a:pt x="2242" y="477"/>
                        <a:pt x="2766" y="465"/>
                        <a:pt x="3289" y="426"/>
                      </a:cubicBezTo>
                      <a:cubicBezTo>
                        <a:pt x="3626" y="401"/>
                        <a:pt x="3944" y="310"/>
                        <a:pt x="4224" y="107"/>
                      </a:cubicBezTo>
                      <a:cubicBezTo>
                        <a:pt x="4275" y="71"/>
                        <a:pt x="4331" y="44"/>
                        <a:pt x="4389" y="10"/>
                      </a:cubicBezTo>
                      <a:cubicBezTo>
                        <a:pt x="4503" y="160"/>
                        <a:pt x="4493" y="324"/>
                        <a:pt x="4485" y="477"/>
                      </a:cubicBezTo>
                      <a:cubicBezTo>
                        <a:pt x="4459" y="1015"/>
                        <a:pt x="4446" y="1557"/>
                        <a:pt x="4287" y="2078"/>
                      </a:cubicBezTo>
                      <a:cubicBezTo>
                        <a:pt x="4221" y="2289"/>
                        <a:pt x="4144" y="2499"/>
                        <a:pt x="4046" y="2697"/>
                      </a:cubicBezTo>
                      <a:cubicBezTo>
                        <a:pt x="3924" y="2946"/>
                        <a:pt x="3724" y="3112"/>
                        <a:pt x="3451" y="3209"/>
                      </a:cubicBezTo>
                      <a:cubicBezTo>
                        <a:pt x="3069" y="3346"/>
                        <a:pt x="2686" y="3403"/>
                        <a:pt x="2282" y="3371"/>
                      </a:cubicBezTo>
                      <a:cubicBezTo>
                        <a:pt x="1819" y="3335"/>
                        <a:pt x="1377" y="3209"/>
                        <a:pt x="945" y="3050"/>
                      </a:cubicBezTo>
                      <a:cubicBezTo>
                        <a:pt x="681" y="2953"/>
                        <a:pt x="482" y="2772"/>
                        <a:pt x="356" y="2522"/>
                      </a:cubicBezTo>
                      <a:cubicBezTo>
                        <a:pt x="276" y="2367"/>
                        <a:pt x="209" y="2204"/>
                        <a:pt x="164" y="2037"/>
                      </a:cubicBezTo>
                      <a:cubicBezTo>
                        <a:pt x="42" y="1585"/>
                        <a:pt x="1" y="587"/>
                        <a:pt x="74" y="1"/>
                      </a:cubicBezTo>
                      <a:close/>
                      <a:moveTo>
                        <a:pt x="716" y="1513"/>
                      </a:moveTo>
                      <a:cubicBezTo>
                        <a:pt x="680" y="1501"/>
                        <a:pt x="632" y="1467"/>
                        <a:pt x="604" y="1479"/>
                      </a:cubicBezTo>
                      <a:cubicBezTo>
                        <a:pt x="496" y="1527"/>
                        <a:pt x="443" y="1633"/>
                        <a:pt x="463" y="1739"/>
                      </a:cubicBezTo>
                      <a:cubicBezTo>
                        <a:pt x="466" y="1761"/>
                        <a:pt x="502" y="1791"/>
                        <a:pt x="526" y="1792"/>
                      </a:cubicBezTo>
                      <a:cubicBezTo>
                        <a:pt x="643" y="1797"/>
                        <a:pt x="669" y="1698"/>
                        <a:pt x="706" y="1617"/>
                      </a:cubicBezTo>
                      <a:cubicBezTo>
                        <a:pt x="717" y="1591"/>
                        <a:pt x="712" y="1557"/>
                        <a:pt x="716" y="1513"/>
                      </a:cubicBezTo>
                      <a:close/>
                      <a:moveTo>
                        <a:pt x="724" y="2010"/>
                      </a:moveTo>
                      <a:cubicBezTo>
                        <a:pt x="638" y="2038"/>
                        <a:pt x="599" y="2079"/>
                        <a:pt x="593" y="2169"/>
                      </a:cubicBezTo>
                      <a:cubicBezTo>
                        <a:pt x="592" y="2194"/>
                        <a:pt x="614" y="2230"/>
                        <a:pt x="635" y="2243"/>
                      </a:cubicBezTo>
                      <a:cubicBezTo>
                        <a:pt x="655" y="2254"/>
                        <a:pt x="702" y="2252"/>
                        <a:pt x="715" y="2236"/>
                      </a:cubicBezTo>
                      <a:cubicBezTo>
                        <a:pt x="752" y="2191"/>
                        <a:pt x="786" y="2140"/>
                        <a:pt x="807" y="2087"/>
                      </a:cubicBezTo>
                      <a:cubicBezTo>
                        <a:pt x="813" y="2069"/>
                        <a:pt x="787" y="2034"/>
                        <a:pt x="770" y="2011"/>
                      </a:cubicBezTo>
                      <a:cubicBezTo>
                        <a:pt x="765" y="2005"/>
                        <a:pt x="743" y="2010"/>
                        <a:pt x="724" y="2010"/>
                      </a:cubicBezTo>
                      <a:close/>
                      <a:moveTo>
                        <a:pt x="986" y="2551"/>
                      </a:moveTo>
                      <a:cubicBezTo>
                        <a:pt x="976" y="2539"/>
                        <a:pt x="967" y="2523"/>
                        <a:pt x="955" y="2519"/>
                      </a:cubicBezTo>
                      <a:cubicBezTo>
                        <a:pt x="876" y="2497"/>
                        <a:pt x="775" y="2593"/>
                        <a:pt x="790" y="2680"/>
                      </a:cubicBezTo>
                      <a:cubicBezTo>
                        <a:pt x="794" y="2702"/>
                        <a:pt x="827" y="2733"/>
                        <a:pt x="847" y="2734"/>
                      </a:cubicBezTo>
                      <a:cubicBezTo>
                        <a:pt x="934" y="2737"/>
                        <a:pt x="1008" y="2633"/>
                        <a:pt x="986" y="2551"/>
                      </a:cubicBezTo>
                      <a:close/>
                      <a:moveTo>
                        <a:pt x="1280" y="2810"/>
                      </a:moveTo>
                      <a:cubicBezTo>
                        <a:pt x="1256" y="2802"/>
                        <a:pt x="1223" y="2778"/>
                        <a:pt x="1208" y="2785"/>
                      </a:cubicBezTo>
                      <a:cubicBezTo>
                        <a:pt x="1188" y="2797"/>
                        <a:pt x="1181" y="2831"/>
                        <a:pt x="1170" y="2856"/>
                      </a:cubicBezTo>
                      <a:cubicBezTo>
                        <a:pt x="1197" y="2867"/>
                        <a:pt x="1227" y="2889"/>
                        <a:pt x="1248" y="2882"/>
                      </a:cubicBezTo>
                      <a:cubicBezTo>
                        <a:pt x="1264" y="2877"/>
                        <a:pt x="1269" y="2836"/>
                        <a:pt x="1280" y="28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4" name="Google Shape;1274;p38"/>
                <p:cNvSpPr/>
                <p:nvPr/>
              </p:nvSpPr>
              <p:spPr>
                <a:xfrm>
                  <a:off x="3628379" y="1554360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8" y="24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5"/>
                        <a:pt x="2038" y="684"/>
                        <a:pt x="2529" y="794"/>
                      </a:cubicBezTo>
                      <a:cubicBezTo>
                        <a:pt x="2761" y="848"/>
                        <a:pt x="2993" y="897"/>
                        <a:pt x="3228" y="941"/>
                      </a:cubicBezTo>
                      <a:cubicBezTo>
                        <a:pt x="3792" y="1048"/>
                        <a:pt x="4330" y="932"/>
                        <a:pt x="4851" y="716"/>
                      </a:cubicBezTo>
                      <a:cubicBezTo>
                        <a:pt x="5018" y="646"/>
                        <a:pt x="5152" y="542"/>
                        <a:pt x="5263" y="401"/>
                      </a:cubicBezTo>
                      <a:cubicBezTo>
                        <a:pt x="5349" y="290"/>
                        <a:pt x="5438" y="178"/>
                        <a:pt x="5526" y="65"/>
                      </a:cubicBezTo>
                      <a:cubicBezTo>
                        <a:pt x="5875" y="1"/>
                        <a:pt x="6195" y="86"/>
                        <a:pt x="6504" y="210"/>
                      </a:cubicBezTo>
                      <a:cubicBezTo>
                        <a:pt x="6737" y="305"/>
                        <a:pt x="6779" y="507"/>
                        <a:pt x="6621" y="711"/>
                      </a:cubicBezTo>
                      <a:cubicBezTo>
                        <a:pt x="6430" y="955"/>
                        <a:pt x="6176" y="1120"/>
                        <a:pt x="5896" y="1237"/>
                      </a:cubicBezTo>
                      <a:cubicBezTo>
                        <a:pt x="5558" y="1377"/>
                        <a:pt x="5208" y="1473"/>
                        <a:pt x="4844" y="1525"/>
                      </a:cubicBezTo>
                      <a:cubicBezTo>
                        <a:pt x="3864" y="1668"/>
                        <a:pt x="2884" y="1656"/>
                        <a:pt x="1905" y="1519"/>
                      </a:cubicBezTo>
                      <a:cubicBezTo>
                        <a:pt x="1559" y="1471"/>
                        <a:pt x="1222" y="1374"/>
                        <a:pt x="900" y="1241"/>
                      </a:cubicBezTo>
                      <a:cubicBezTo>
                        <a:pt x="619" y="1124"/>
                        <a:pt x="365" y="960"/>
                        <a:pt x="173" y="719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80"/>
                        <a:pt x="931" y="29"/>
                        <a:pt x="1218" y="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5" name="Google Shape;1275;p38"/>
                <p:cNvSpPr/>
                <p:nvPr/>
              </p:nvSpPr>
              <p:spPr>
                <a:xfrm>
                  <a:off x="4195506" y="1308615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2"/>
                      </a:moveTo>
                      <a:cubicBezTo>
                        <a:pt x="249" y="208"/>
                        <a:pt x="272" y="151"/>
                        <a:pt x="387" y="110"/>
                      </a:cubicBezTo>
                      <a:cubicBezTo>
                        <a:pt x="699" y="1"/>
                        <a:pt x="950" y="48"/>
                        <a:pt x="1128" y="249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7"/>
                      </a:cubicBezTo>
                      <a:cubicBezTo>
                        <a:pt x="765" y="1727"/>
                        <a:pt x="502" y="1905"/>
                        <a:pt x="221" y="2052"/>
                      </a:cubicBezTo>
                      <a:cubicBezTo>
                        <a:pt x="182" y="2073"/>
                        <a:pt x="131" y="2068"/>
                        <a:pt x="89" y="2074"/>
                      </a:cubicBezTo>
                      <a:cubicBezTo>
                        <a:pt x="1" y="1957"/>
                        <a:pt x="39" y="1853"/>
                        <a:pt x="118" y="1770"/>
                      </a:cubicBezTo>
                      <a:cubicBezTo>
                        <a:pt x="182" y="1701"/>
                        <a:pt x="272" y="1660"/>
                        <a:pt x="347" y="1602"/>
                      </a:cubicBezTo>
                      <a:cubicBezTo>
                        <a:pt x="526" y="1466"/>
                        <a:pt x="674" y="1302"/>
                        <a:pt x="771" y="1098"/>
                      </a:cubicBezTo>
                      <a:cubicBezTo>
                        <a:pt x="827" y="983"/>
                        <a:pt x="857" y="860"/>
                        <a:pt x="833" y="729"/>
                      </a:cubicBezTo>
                      <a:cubicBezTo>
                        <a:pt x="809" y="595"/>
                        <a:pt x="720" y="493"/>
                        <a:pt x="590" y="472"/>
                      </a:cubicBezTo>
                      <a:cubicBezTo>
                        <a:pt x="482" y="454"/>
                        <a:pt x="374" y="451"/>
                        <a:pt x="272" y="4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6" name="Google Shape;1276;p38"/>
                <p:cNvSpPr/>
                <p:nvPr/>
              </p:nvSpPr>
              <p:spPr>
                <a:xfrm>
                  <a:off x="4215743" y="1441055"/>
                  <a:ext cx="1603" cy="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2" extrusionOk="0">
                      <a:moveTo>
                        <a:pt x="7" y="1"/>
                      </a:moveTo>
                      <a:lnTo>
                        <a:pt x="0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A4E6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7" name="Google Shape;1277;p38"/>
                <p:cNvSpPr/>
                <p:nvPr/>
              </p:nvSpPr>
              <p:spPr>
                <a:xfrm>
                  <a:off x="3758956" y="1199651"/>
                  <a:ext cx="411272" cy="7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30" y="761"/>
                      </a:moveTo>
                      <a:cubicBezTo>
                        <a:pt x="3634" y="540"/>
                        <a:pt x="3323" y="505"/>
                        <a:pt x="3002" y="497"/>
                      </a:cubicBezTo>
                      <a:cubicBezTo>
                        <a:pt x="2670" y="488"/>
                        <a:pt x="2337" y="460"/>
                        <a:pt x="2004" y="442"/>
                      </a:cubicBezTo>
                      <a:cubicBezTo>
                        <a:pt x="1478" y="416"/>
                        <a:pt x="959" y="472"/>
                        <a:pt x="452" y="625"/>
                      </a:cubicBezTo>
                      <a:cubicBezTo>
                        <a:pt x="316" y="665"/>
                        <a:pt x="204" y="655"/>
                        <a:pt x="96" y="568"/>
                      </a:cubicBezTo>
                      <a:cubicBezTo>
                        <a:pt x="0" y="490"/>
                        <a:pt x="4" y="346"/>
                        <a:pt x="116" y="290"/>
                      </a:cubicBezTo>
                      <a:cubicBezTo>
                        <a:pt x="213" y="241"/>
                        <a:pt x="318" y="199"/>
                        <a:pt x="425" y="179"/>
                      </a:cubicBezTo>
                      <a:cubicBezTo>
                        <a:pt x="1179" y="45"/>
                        <a:pt x="1937" y="0"/>
                        <a:pt x="2699" y="88"/>
                      </a:cubicBezTo>
                      <a:cubicBezTo>
                        <a:pt x="3046" y="128"/>
                        <a:pt x="3392" y="167"/>
                        <a:pt x="3738" y="218"/>
                      </a:cubicBezTo>
                      <a:cubicBezTo>
                        <a:pt x="3845" y="234"/>
                        <a:pt x="3952" y="278"/>
                        <a:pt x="4051" y="322"/>
                      </a:cubicBezTo>
                      <a:cubicBezTo>
                        <a:pt x="4167" y="373"/>
                        <a:pt x="4188" y="484"/>
                        <a:pt x="4105" y="598"/>
                      </a:cubicBezTo>
                      <a:cubicBezTo>
                        <a:pt x="4068" y="646"/>
                        <a:pt x="4014" y="682"/>
                        <a:pt x="3930" y="7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78" name="Google Shape;1278;p38"/>
          <p:cNvGrpSpPr/>
          <p:nvPr/>
        </p:nvGrpSpPr>
        <p:grpSpPr>
          <a:xfrm>
            <a:off x="450000" y="2668280"/>
            <a:ext cx="3910713" cy="567033"/>
            <a:chOff x="450000" y="2668280"/>
            <a:chExt cx="3910713" cy="567033"/>
          </a:xfrm>
        </p:grpSpPr>
        <p:grpSp>
          <p:nvGrpSpPr>
            <p:cNvPr id="1279" name="Google Shape;1279;p38"/>
            <p:cNvGrpSpPr/>
            <p:nvPr/>
          </p:nvGrpSpPr>
          <p:grpSpPr>
            <a:xfrm>
              <a:off x="450000" y="2668280"/>
              <a:ext cx="759884" cy="567033"/>
              <a:chOff x="450000" y="2668280"/>
              <a:chExt cx="759884" cy="567033"/>
            </a:xfrm>
          </p:grpSpPr>
          <p:sp>
            <p:nvSpPr>
              <p:cNvPr id="1280" name="Google Shape;1280;p38"/>
              <p:cNvSpPr/>
              <p:nvPr/>
            </p:nvSpPr>
            <p:spPr>
              <a:xfrm>
                <a:off x="450000" y="2668280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7" y="3541"/>
                    </a:moveTo>
                    <a:cubicBezTo>
                      <a:pt x="1369" y="3439"/>
                      <a:pt x="1374" y="3359"/>
                      <a:pt x="1354" y="3286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4" y="1459"/>
                      <a:pt x="1201" y="1205"/>
                    </a:cubicBezTo>
                    <a:cubicBezTo>
                      <a:pt x="1205" y="1047"/>
                      <a:pt x="1229" y="889"/>
                      <a:pt x="1241" y="732"/>
                    </a:cubicBezTo>
                    <a:cubicBezTo>
                      <a:pt x="1265" y="476"/>
                      <a:pt x="1424" y="338"/>
                      <a:pt x="1651" y="262"/>
                    </a:cubicBezTo>
                    <a:cubicBezTo>
                      <a:pt x="1741" y="233"/>
                      <a:pt x="1835" y="214"/>
                      <a:pt x="1931" y="200"/>
                    </a:cubicBezTo>
                    <a:cubicBezTo>
                      <a:pt x="2812" y="58"/>
                      <a:pt x="3696" y="0"/>
                      <a:pt x="4585" y="115"/>
                    </a:cubicBezTo>
                    <a:cubicBezTo>
                      <a:pt x="4852" y="150"/>
                      <a:pt x="5119" y="182"/>
                      <a:pt x="5385" y="224"/>
                    </a:cubicBezTo>
                    <a:cubicBezTo>
                      <a:pt x="5792" y="288"/>
                      <a:pt x="6035" y="528"/>
                      <a:pt x="6123" y="929"/>
                    </a:cubicBezTo>
                    <a:cubicBezTo>
                      <a:pt x="6140" y="1004"/>
                      <a:pt x="6162" y="1079"/>
                      <a:pt x="6176" y="1136"/>
                    </a:cubicBezTo>
                    <a:cubicBezTo>
                      <a:pt x="6305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4" y="1574"/>
                      <a:pt x="7426" y="1667"/>
                      <a:pt x="7473" y="1768"/>
                    </a:cubicBezTo>
                    <a:cubicBezTo>
                      <a:pt x="7575" y="1977"/>
                      <a:pt x="7585" y="2192"/>
                      <a:pt x="7497" y="2413"/>
                    </a:cubicBezTo>
                    <a:cubicBezTo>
                      <a:pt x="7376" y="2715"/>
                      <a:pt x="7189" y="2966"/>
                      <a:pt x="6940" y="3173"/>
                    </a:cubicBezTo>
                    <a:cubicBezTo>
                      <a:pt x="6795" y="3293"/>
                      <a:pt x="6644" y="3409"/>
                      <a:pt x="6501" y="3521"/>
                    </a:cubicBezTo>
                    <a:cubicBezTo>
                      <a:pt x="6517" y="3639"/>
                      <a:pt x="6609" y="3635"/>
                      <a:pt x="6674" y="3665"/>
                    </a:cubicBezTo>
                    <a:cubicBezTo>
                      <a:pt x="6790" y="3715"/>
                      <a:pt x="6918" y="3746"/>
                      <a:pt x="7023" y="3812"/>
                    </a:cubicBezTo>
                    <a:cubicBezTo>
                      <a:pt x="7256" y="3955"/>
                      <a:pt x="7328" y="4226"/>
                      <a:pt x="7214" y="4478"/>
                    </a:cubicBezTo>
                    <a:cubicBezTo>
                      <a:pt x="7134" y="4656"/>
                      <a:pt x="7001" y="4792"/>
                      <a:pt x="6851" y="4912"/>
                    </a:cubicBezTo>
                    <a:cubicBezTo>
                      <a:pt x="6458" y="5226"/>
                      <a:pt x="6009" y="5423"/>
                      <a:pt x="5517" y="5501"/>
                    </a:cubicBezTo>
                    <a:cubicBezTo>
                      <a:pt x="5127" y="5564"/>
                      <a:pt x="4729" y="5594"/>
                      <a:pt x="4334" y="5619"/>
                    </a:cubicBezTo>
                    <a:cubicBezTo>
                      <a:pt x="3938" y="5643"/>
                      <a:pt x="3541" y="5660"/>
                      <a:pt x="3144" y="5648"/>
                    </a:cubicBezTo>
                    <a:cubicBezTo>
                      <a:pt x="2462" y="5628"/>
                      <a:pt x="1783" y="5557"/>
                      <a:pt x="1142" y="5298"/>
                    </a:cubicBezTo>
                    <a:cubicBezTo>
                      <a:pt x="876" y="5189"/>
                      <a:pt x="625" y="5048"/>
                      <a:pt x="418" y="4847"/>
                    </a:cubicBezTo>
                    <a:cubicBezTo>
                      <a:pt x="308" y="4739"/>
                      <a:pt x="202" y="4612"/>
                      <a:pt x="130" y="4475"/>
                    </a:cubicBezTo>
                    <a:cubicBezTo>
                      <a:pt x="1" y="4232"/>
                      <a:pt x="84" y="3958"/>
                      <a:pt x="315" y="3809"/>
                    </a:cubicBezTo>
                    <a:cubicBezTo>
                      <a:pt x="520" y="3677"/>
                      <a:pt x="754" y="3633"/>
                      <a:pt x="990" y="3597"/>
                    </a:cubicBezTo>
                    <a:cubicBezTo>
                      <a:pt x="1114" y="3578"/>
                      <a:pt x="1237" y="3560"/>
                      <a:pt x="1377" y="3541"/>
                    </a:cubicBezTo>
                    <a:close/>
                    <a:moveTo>
                      <a:pt x="6146" y="2642"/>
                    </a:moveTo>
                    <a:cubicBezTo>
                      <a:pt x="6336" y="2638"/>
                      <a:pt x="6397" y="2477"/>
                      <a:pt x="6481" y="2354"/>
                    </a:cubicBezTo>
                    <a:cubicBezTo>
                      <a:pt x="6544" y="2263"/>
                      <a:pt x="6573" y="2153"/>
                      <a:pt x="6508" y="2047"/>
                    </a:cubicBezTo>
                    <a:cubicBezTo>
                      <a:pt x="6494" y="2023"/>
                      <a:pt x="6454" y="1998"/>
                      <a:pt x="6433" y="2002"/>
                    </a:cubicBezTo>
                    <a:cubicBezTo>
                      <a:pt x="6346" y="2019"/>
                      <a:pt x="6261" y="2049"/>
                      <a:pt x="6180" y="2073"/>
                    </a:cubicBezTo>
                    <a:cubicBezTo>
                      <a:pt x="6138" y="2279"/>
                      <a:pt x="6127" y="2464"/>
                      <a:pt x="6154" y="2652"/>
                    </a:cubicBezTo>
                    <a:lnTo>
                      <a:pt x="6139" y="2663"/>
                    </a:lnTo>
                    <a:close/>
                    <a:moveTo>
                      <a:pt x="1506" y="1091"/>
                    </a:moveTo>
                    <a:cubicBezTo>
                      <a:pt x="1433" y="1676"/>
                      <a:pt x="1474" y="2674"/>
                      <a:pt x="1597" y="3128"/>
                    </a:cubicBezTo>
                    <a:cubicBezTo>
                      <a:pt x="1641" y="3296"/>
                      <a:pt x="1710" y="3460"/>
                      <a:pt x="1787" y="3613"/>
                    </a:cubicBezTo>
                    <a:cubicBezTo>
                      <a:pt x="1914" y="3863"/>
                      <a:pt x="2114" y="4043"/>
                      <a:pt x="2377" y="4141"/>
                    </a:cubicBezTo>
                    <a:cubicBezTo>
                      <a:pt x="2810" y="4301"/>
                      <a:pt x="3251" y="4427"/>
                      <a:pt x="3715" y="4463"/>
                    </a:cubicBezTo>
                    <a:cubicBezTo>
                      <a:pt x="4119" y="4494"/>
                      <a:pt x="4501" y="4437"/>
                      <a:pt x="4883" y="4301"/>
                    </a:cubicBezTo>
                    <a:cubicBezTo>
                      <a:pt x="5156" y="4204"/>
                      <a:pt x="5354" y="4039"/>
                      <a:pt x="5478" y="3788"/>
                    </a:cubicBezTo>
                    <a:cubicBezTo>
                      <a:pt x="5575" y="3590"/>
                      <a:pt x="5654" y="3380"/>
                      <a:pt x="5718" y="3169"/>
                    </a:cubicBezTo>
                    <a:cubicBezTo>
                      <a:pt x="5879" y="2649"/>
                      <a:pt x="5889" y="2106"/>
                      <a:pt x="5917" y="1568"/>
                    </a:cubicBezTo>
                    <a:cubicBezTo>
                      <a:pt x="5925" y="1416"/>
                      <a:pt x="5936" y="1251"/>
                      <a:pt x="5821" y="1101"/>
                    </a:cubicBezTo>
                    <a:cubicBezTo>
                      <a:pt x="5762" y="1135"/>
                      <a:pt x="5705" y="1161"/>
                      <a:pt x="5656" y="1199"/>
                    </a:cubicBezTo>
                    <a:cubicBezTo>
                      <a:pt x="5378" y="1401"/>
                      <a:pt x="5057" y="1492"/>
                      <a:pt x="4721" y="1518"/>
                    </a:cubicBezTo>
                    <a:cubicBezTo>
                      <a:pt x="4198" y="1557"/>
                      <a:pt x="3674" y="1568"/>
                      <a:pt x="3155" y="1455"/>
                    </a:cubicBezTo>
                    <a:cubicBezTo>
                      <a:pt x="2753" y="1368"/>
                      <a:pt x="2351" y="1276"/>
                      <a:pt x="1948" y="1186"/>
                    </a:cubicBezTo>
                    <a:cubicBezTo>
                      <a:pt x="1812" y="1156"/>
                      <a:pt x="1672" y="1127"/>
                      <a:pt x="1506" y="1091"/>
                    </a:cubicBezTo>
                    <a:close/>
                    <a:moveTo>
                      <a:pt x="1495" y="3797"/>
                    </a:moveTo>
                    <a:cubicBezTo>
                      <a:pt x="1205" y="3802"/>
                      <a:pt x="894" y="3853"/>
                      <a:pt x="596" y="3967"/>
                    </a:cubicBezTo>
                    <a:cubicBezTo>
                      <a:pt x="331" y="4069"/>
                      <a:pt x="278" y="4275"/>
                      <a:pt x="450" y="4492"/>
                    </a:cubicBezTo>
                    <a:cubicBezTo>
                      <a:pt x="642" y="4734"/>
                      <a:pt x="895" y="4898"/>
                      <a:pt x="1177" y="5014"/>
                    </a:cubicBezTo>
                    <a:cubicBezTo>
                      <a:pt x="1501" y="5148"/>
                      <a:pt x="1836" y="5245"/>
                      <a:pt x="2182" y="5292"/>
                    </a:cubicBezTo>
                    <a:cubicBezTo>
                      <a:pt x="3163" y="5430"/>
                      <a:pt x="4142" y="5442"/>
                      <a:pt x="5121" y="5299"/>
                    </a:cubicBezTo>
                    <a:cubicBezTo>
                      <a:pt x="5483" y="5246"/>
                      <a:pt x="5836" y="5149"/>
                      <a:pt x="6174" y="5010"/>
                    </a:cubicBezTo>
                    <a:cubicBezTo>
                      <a:pt x="6454" y="4893"/>
                      <a:pt x="6707" y="4729"/>
                      <a:pt x="6898" y="4484"/>
                    </a:cubicBezTo>
                    <a:cubicBezTo>
                      <a:pt x="7057" y="4280"/>
                      <a:pt x="7014" y="4079"/>
                      <a:pt x="6782" y="3984"/>
                    </a:cubicBezTo>
                    <a:cubicBezTo>
                      <a:pt x="6472" y="3859"/>
                      <a:pt x="6152" y="3774"/>
                      <a:pt x="5803" y="3838"/>
                    </a:cubicBezTo>
                    <a:cubicBezTo>
                      <a:pt x="5714" y="3952"/>
                      <a:pt x="5626" y="4064"/>
                      <a:pt x="5539" y="4174"/>
                    </a:cubicBezTo>
                    <a:cubicBezTo>
                      <a:pt x="5430" y="4314"/>
                      <a:pt x="5294" y="4420"/>
                      <a:pt x="5129" y="4489"/>
                    </a:cubicBezTo>
                    <a:cubicBezTo>
                      <a:pt x="4607" y="4705"/>
                      <a:pt x="4070" y="4821"/>
                      <a:pt x="3504" y="4714"/>
                    </a:cubicBezTo>
                    <a:cubicBezTo>
                      <a:pt x="3272" y="4670"/>
                      <a:pt x="3039" y="4621"/>
                      <a:pt x="2807" y="4568"/>
                    </a:cubicBezTo>
                    <a:cubicBezTo>
                      <a:pt x="2316" y="4458"/>
                      <a:pt x="1875" y="4260"/>
                      <a:pt x="1568" y="3835"/>
                    </a:cubicBezTo>
                    <a:cubicBezTo>
                      <a:pt x="1558" y="3823"/>
                      <a:pt x="1539" y="3819"/>
                      <a:pt x="1495" y="3797"/>
                    </a:cubicBezTo>
                    <a:close/>
                    <a:moveTo>
                      <a:pt x="5477" y="996"/>
                    </a:moveTo>
                    <a:cubicBezTo>
                      <a:pt x="5562" y="919"/>
                      <a:pt x="5615" y="882"/>
                      <a:pt x="5651" y="833"/>
                    </a:cubicBezTo>
                    <a:cubicBezTo>
                      <a:pt x="5734" y="720"/>
                      <a:pt x="5713" y="608"/>
                      <a:pt x="5597" y="557"/>
                    </a:cubicBezTo>
                    <a:cubicBezTo>
                      <a:pt x="5496" y="514"/>
                      <a:pt x="5391" y="469"/>
                      <a:pt x="5284" y="454"/>
                    </a:cubicBezTo>
                    <a:cubicBezTo>
                      <a:pt x="4939" y="404"/>
                      <a:pt x="4592" y="366"/>
                      <a:pt x="4245" y="325"/>
                    </a:cubicBezTo>
                    <a:cubicBezTo>
                      <a:pt x="3483" y="237"/>
                      <a:pt x="2725" y="281"/>
                      <a:pt x="1972" y="416"/>
                    </a:cubicBezTo>
                    <a:cubicBezTo>
                      <a:pt x="1865" y="434"/>
                      <a:pt x="1759" y="477"/>
                      <a:pt x="1662" y="525"/>
                    </a:cubicBezTo>
                    <a:cubicBezTo>
                      <a:pt x="1550" y="582"/>
                      <a:pt x="1547" y="726"/>
                      <a:pt x="1642" y="805"/>
                    </a:cubicBezTo>
                    <a:cubicBezTo>
                      <a:pt x="1752" y="892"/>
                      <a:pt x="1862" y="902"/>
                      <a:pt x="1998" y="861"/>
                    </a:cubicBezTo>
                    <a:cubicBezTo>
                      <a:pt x="2505" y="709"/>
                      <a:pt x="3023" y="652"/>
                      <a:pt x="3550" y="679"/>
                    </a:cubicBezTo>
                    <a:cubicBezTo>
                      <a:pt x="3883" y="695"/>
                      <a:pt x="4215" y="725"/>
                      <a:pt x="4548" y="733"/>
                    </a:cubicBezTo>
                    <a:cubicBezTo>
                      <a:pt x="4871" y="740"/>
                      <a:pt x="5180" y="776"/>
                      <a:pt x="5477" y="996"/>
                    </a:cubicBezTo>
                    <a:close/>
                    <a:moveTo>
                      <a:pt x="6209" y="1761"/>
                    </a:moveTo>
                    <a:cubicBezTo>
                      <a:pt x="6311" y="1771"/>
                      <a:pt x="6418" y="1774"/>
                      <a:pt x="6525" y="1792"/>
                    </a:cubicBezTo>
                    <a:cubicBezTo>
                      <a:pt x="6657" y="1814"/>
                      <a:pt x="6744" y="1916"/>
                      <a:pt x="6767" y="2050"/>
                    </a:cubicBezTo>
                    <a:cubicBezTo>
                      <a:pt x="6792" y="2181"/>
                      <a:pt x="6762" y="2304"/>
                      <a:pt x="6706" y="2418"/>
                    </a:cubicBezTo>
                    <a:cubicBezTo>
                      <a:pt x="6609" y="2622"/>
                      <a:pt x="6460" y="2786"/>
                      <a:pt x="6281" y="2921"/>
                    </a:cubicBezTo>
                    <a:cubicBezTo>
                      <a:pt x="6207" y="2979"/>
                      <a:pt x="6116" y="3021"/>
                      <a:pt x="6053" y="3088"/>
                    </a:cubicBezTo>
                    <a:cubicBezTo>
                      <a:pt x="5974" y="3172"/>
                      <a:pt x="5935" y="3277"/>
                      <a:pt x="6023" y="3393"/>
                    </a:cubicBezTo>
                    <a:cubicBezTo>
                      <a:pt x="6065" y="3386"/>
                      <a:pt x="6118" y="3390"/>
                      <a:pt x="6155" y="3371"/>
                    </a:cubicBezTo>
                    <a:cubicBezTo>
                      <a:pt x="6438" y="3225"/>
                      <a:pt x="6700" y="3047"/>
                      <a:pt x="6920" y="2816"/>
                    </a:cubicBezTo>
                    <a:cubicBezTo>
                      <a:pt x="7027" y="2704"/>
                      <a:pt x="7124" y="2575"/>
                      <a:pt x="7201" y="2438"/>
                    </a:cubicBezTo>
                    <a:cubicBezTo>
                      <a:pt x="7369" y="2137"/>
                      <a:pt x="7318" y="1859"/>
                      <a:pt x="7063" y="1568"/>
                    </a:cubicBezTo>
                    <a:cubicBezTo>
                      <a:pt x="6887" y="1367"/>
                      <a:pt x="6634" y="1319"/>
                      <a:pt x="6322" y="1430"/>
                    </a:cubicBezTo>
                    <a:cubicBezTo>
                      <a:pt x="6209" y="1471"/>
                      <a:pt x="6187" y="1527"/>
                      <a:pt x="6209" y="1761"/>
                    </a:cubicBezTo>
                    <a:close/>
                    <a:moveTo>
                      <a:pt x="5197" y="1078"/>
                    </a:moveTo>
                    <a:cubicBezTo>
                      <a:pt x="4505" y="903"/>
                      <a:pt x="3905" y="949"/>
                      <a:pt x="3313" y="929"/>
                    </a:cubicBezTo>
                    <a:cubicBezTo>
                      <a:pt x="3035" y="918"/>
                      <a:pt x="2748" y="889"/>
                      <a:pt x="2480" y="1011"/>
                    </a:cubicBezTo>
                    <a:cubicBezTo>
                      <a:pt x="2472" y="1015"/>
                      <a:pt x="2472" y="1041"/>
                      <a:pt x="2467" y="1055"/>
                    </a:cubicBezTo>
                    <a:cubicBezTo>
                      <a:pt x="2945" y="1193"/>
                      <a:pt x="4032" y="1298"/>
                      <a:pt x="4561" y="1249"/>
                    </a:cubicBezTo>
                    <a:cubicBezTo>
                      <a:pt x="4741" y="1231"/>
                      <a:pt x="4935" y="1245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81" name="Google Shape;1281;p38"/>
              <p:cNvGrpSpPr/>
              <p:nvPr/>
            </p:nvGrpSpPr>
            <p:grpSpPr>
              <a:xfrm>
                <a:off x="477550" y="2691923"/>
                <a:ext cx="710789" cy="521447"/>
                <a:chOff x="477550" y="2691923"/>
                <a:chExt cx="710789" cy="521447"/>
              </a:xfrm>
            </p:grpSpPr>
            <p:sp>
              <p:nvSpPr>
                <p:cNvPr id="1282" name="Google Shape;1282;p38"/>
                <p:cNvSpPr/>
                <p:nvPr/>
              </p:nvSpPr>
              <p:spPr>
                <a:xfrm>
                  <a:off x="593560" y="2777578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0"/>
                      </a:moveTo>
                      <a:cubicBezTo>
                        <a:pt x="239" y="36"/>
                        <a:pt x="377" y="64"/>
                        <a:pt x="515" y="94"/>
                      </a:cubicBezTo>
                      <a:cubicBezTo>
                        <a:pt x="918" y="184"/>
                        <a:pt x="1320" y="275"/>
                        <a:pt x="1722" y="363"/>
                      </a:cubicBezTo>
                      <a:cubicBezTo>
                        <a:pt x="2241" y="476"/>
                        <a:pt x="2765" y="465"/>
                        <a:pt x="3288" y="426"/>
                      </a:cubicBezTo>
                      <a:cubicBezTo>
                        <a:pt x="3624" y="400"/>
                        <a:pt x="3943" y="309"/>
                        <a:pt x="4223" y="107"/>
                      </a:cubicBezTo>
                      <a:cubicBezTo>
                        <a:pt x="4273" y="71"/>
                        <a:pt x="4329" y="43"/>
                        <a:pt x="4388" y="9"/>
                      </a:cubicBezTo>
                      <a:cubicBezTo>
                        <a:pt x="4502" y="160"/>
                        <a:pt x="4492" y="324"/>
                        <a:pt x="4484" y="476"/>
                      </a:cubicBezTo>
                      <a:cubicBezTo>
                        <a:pt x="4457" y="1014"/>
                        <a:pt x="4446" y="1556"/>
                        <a:pt x="4285" y="2077"/>
                      </a:cubicBezTo>
                      <a:cubicBezTo>
                        <a:pt x="4221" y="2288"/>
                        <a:pt x="4142" y="2498"/>
                        <a:pt x="4045" y="2696"/>
                      </a:cubicBezTo>
                      <a:cubicBezTo>
                        <a:pt x="3922" y="2946"/>
                        <a:pt x="3723" y="3112"/>
                        <a:pt x="3450" y="3209"/>
                      </a:cubicBezTo>
                      <a:cubicBezTo>
                        <a:pt x="3068" y="3345"/>
                        <a:pt x="2684" y="3402"/>
                        <a:pt x="2282" y="3371"/>
                      </a:cubicBezTo>
                      <a:cubicBezTo>
                        <a:pt x="1818" y="3335"/>
                        <a:pt x="1377" y="3209"/>
                        <a:pt x="944" y="3049"/>
                      </a:cubicBezTo>
                      <a:cubicBezTo>
                        <a:pt x="681" y="2952"/>
                        <a:pt x="481" y="2770"/>
                        <a:pt x="354" y="2521"/>
                      </a:cubicBezTo>
                      <a:cubicBezTo>
                        <a:pt x="275" y="2366"/>
                        <a:pt x="208" y="2202"/>
                        <a:pt x="164" y="2036"/>
                      </a:cubicBezTo>
                      <a:cubicBezTo>
                        <a:pt x="42" y="1583"/>
                        <a:pt x="0" y="588"/>
                        <a:pt x="73" y="0"/>
                      </a:cubicBezTo>
                      <a:close/>
                      <a:moveTo>
                        <a:pt x="717" y="1511"/>
                      </a:moveTo>
                      <a:cubicBezTo>
                        <a:pt x="681" y="1500"/>
                        <a:pt x="632" y="1465"/>
                        <a:pt x="605" y="1479"/>
                      </a:cubicBezTo>
                      <a:cubicBezTo>
                        <a:pt x="497" y="1527"/>
                        <a:pt x="442" y="1632"/>
                        <a:pt x="463" y="1738"/>
                      </a:cubicBezTo>
                      <a:cubicBezTo>
                        <a:pt x="467" y="1760"/>
                        <a:pt x="504" y="1791"/>
                        <a:pt x="525" y="1792"/>
                      </a:cubicBezTo>
                      <a:cubicBezTo>
                        <a:pt x="643" y="1798"/>
                        <a:pt x="668" y="1698"/>
                        <a:pt x="706" y="1617"/>
                      </a:cubicBezTo>
                      <a:cubicBezTo>
                        <a:pt x="718" y="1591"/>
                        <a:pt x="712" y="1556"/>
                        <a:pt x="717" y="1511"/>
                      </a:cubicBezTo>
                      <a:close/>
                      <a:moveTo>
                        <a:pt x="724" y="2011"/>
                      </a:moveTo>
                      <a:cubicBezTo>
                        <a:pt x="638" y="2038"/>
                        <a:pt x="600" y="2079"/>
                        <a:pt x="594" y="2169"/>
                      </a:cubicBezTo>
                      <a:cubicBezTo>
                        <a:pt x="592" y="2195"/>
                        <a:pt x="614" y="2231"/>
                        <a:pt x="636" y="2243"/>
                      </a:cubicBezTo>
                      <a:cubicBezTo>
                        <a:pt x="655" y="2254"/>
                        <a:pt x="702" y="2252"/>
                        <a:pt x="715" y="2237"/>
                      </a:cubicBezTo>
                      <a:cubicBezTo>
                        <a:pt x="752" y="2192"/>
                        <a:pt x="785" y="2141"/>
                        <a:pt x="807" y="2089"/>
                      </a:cubicBezTo>
                      <a:cubicBezTo>
                        <a:pt x="814" y="2070"/>
                        <a:pt x="786" y="2036"/>
                        <a:pt x="770" y="2013"/>
                      </a:cubicBezTo>
                      <a:cubicBezTo>
                        <a:pt x="765" y="2005"/>
                        <a:pt x="743" y="2011"/>
                        <a:pt x="724" y="2011"/>
                      </a:cubicBezTo>
                      <a:close/>
                      <a:moveTo>
                        <a:pt x="986" y="2552"/>
                      </a:moveTo>
                      <a:cubicBezTo>
                        <a:pt x="975" y="2540"/>
                        <a:pt x="967" y="2523"/>
                        <a:pt x="955" y="2519"/>
                      </a:cubicBezTo>
                      <a:cubicBezTo>
                        <a:pt x="876" y="2498"/>
                        <a:pt x="775" y="2594"/>
                        <a:pt x="790" y="2681"/>
                      </a:cubicBezTo>
                      <a:cubicBezTo>
                        <a:pt x="794" y="2702"/>
                        <a:pt x="827" y="2733"/>
                        <a:pt x="847" y="2733"/>
                      </a:cubicBezTo>
                      <a:cubicBezTo>
                        <a:pt x="932" y="2737"/>
                        <a:pt x="1008" y="2634"/>
                        <a:pt x="986" y="2552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4" y="2776"/>
                        <a:pt x="1209" y="2784"/>
                      </a:cubicBezTo>
                      <a:cubicBezTo>
                        <a:pt x="1188" y="2796"/>
                        <a:pt x="1182" y="2830"/>
                        <a:pt x="1170" y="2856"/>
                      </a:cubicBezTo>
                      <a:cubicBezTo>
                        <a:pt x="1195" y="2866"/>
                        <a:pt x="1226" y="2888"/>
                        <a:pt x="1247" y="2882"/>
                      </a:cubicBezTo>
                      <a:cubicBezTo>
                        <a:pt x="1265" y="2876"/>
                        <a:pt x="1270" y="2835"/>
                        <a:pt x="1280" y="28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3" name="Google Shape;1283;p38"/>
                <p:cNvSpPr/>
                <p:nvPr/>
              </p:nvSpPr>
              <p:spPr>
                <a:xfrm>
                  <a:off x="477550" y="3046165"/>
                  <a:ext cx="6791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" h="1669" extrusionOk="0">
                      <a:moveTo>
                        <a:pt x="1220" y="25"/>
                      </a:moveTo>
                      <a:cubicBezTo>
                        <a:pt x="1264" y="47"/>
                        <a:pt x="1283" y="51"/>
                        <a:pt x="1291" y="62"/>
                      </a:cubicBezTo>
                      <a:cubicBezTo>
                        <a:pt x="1598" y="486"/>
                        <a:pt x="2039" y="684"/>
                        <a:pt x="2530" y="795"/>
                      </a:cubicBezTo>
                      <a:cubicBezTo>
                        <a:pt x="2762" y="848"/>
                        <a:pt x="2994" y="897"/>
                        <a:pt x="3227" y="941"/>
                      </a:cubicBezTo>
                      <a:cubicBezTo>
                        <a:pt x="3793" y="1049"/>
                        <a:pt x="4330" y="932"/>
                        <a:pt x="4852" y="716"/>
                      </a:cubicBezTo>
                      <a:cubicBezTo>
                        <a:pt x="5018" y="647"/>
                        <a:pt x="5152" y="542"/>
                        <a:pt x="5262" y="401"/>
                      </a:cubicBezTo>
                      <a:cubicBezTo>
                        <a:pt x="5349" y="290"/>
                        <a:pt x="5437" y="177"/>
                        <a:pt x="5525" y="65"/>
                      </a:cubicBezTo>
                      <a:cubicBezTo>
                        <a:pt x="5874" y="1"/>
                        <a:pt x="6194" y="87"/>
                        <a:pt x="6503" y="211"/>
                      </a:cubicBezTo>
                      <a:cubicBezTo>
                        <a:pt x="6737" y="305"/>
                        <a:pt x="6779" y="507"/>
                        <a:pt x="6620" y="711"/>
                      </a:cubicBezTo>
                      <a:cubicBezTo>
                        <a:pt x="6430" y="956"/>
                        <a:pt x="6176" y="1120"/>
                        <a:pt x="5897" y="1237"/>
                      </a:cubicBezTo>
                      <a:cubicBezTo>
                        <a:pt x="5559" y="1377"/>
                        <a:pt x="5207" y="1473"/>
                        <a:pt x="4844" y="1526"/>
                      </a:cubicBezTo>
                      <a:cubicBezTo>
                        <a:pt x="3864" y="1669"/>
                        <a:pt x="2883" y="1657"/>
                        <a:pt x="1904" y="1519"/>
                      </a:cubicBezTo>
                      <a:cubicBezTo>
                        <a:pt x="1558" y="1470"/>
                        <a:pt x="1222" y="1373"/>
                        <a:pt x="899" y="1240"/>
                      </a:cubicBezTo>
                      <a:cubicBezTo>
                        <a:pt x="618" y="1124"/>
                        <a:pt x="364" y="961"/>
                        <a:pt x="173" y="718"/>
                      </a:cubicBezTo>
                      <a:cubicBezTo>
                        <a:pt x="0" y="502"/>
                        <a:pt x="55" y="296"/>
                        <a:pt x="318" y="194"/>
                      </a:cubicBezTo>
                      <a:cubicBezTo>
                        <a:pt x="619" y="81"/>
                        <a:pt x="930" y="30"/>
                        <a:pt x="1220" y="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4" name="Google Shape;1284;p38"/>
                <p:cNvSpPr/>
                <p:nvPr/>
              </p:nvSpPr>
              <p:spPr>
                <a:xfrm>
                  <a:off x="604981" y="2691923"/>
                  <a:ext cx="4196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0" y="760"/>
                      </a:moveTo>
                      <a:cubicBezTo>
                        <a:pt x="3634" y="540"/>
                        <a:pt x="3324" y="504"/>
                        <a:pt x="3003" y="497"/>
                      </a:cubicBezTo>
                      <a:cubicBezTo>
                        <a:pt x="2670" y="489"/>
                        <a:pt x="2338" y="459"/>
                        <a:pt x="2005" y="443"/>
                      </a:cubicBezTo>
                      <a:cubicBezTo>
                        <a:pt x="1478" y="416"/>
                        <a:pt x="959" y="473"/>
                        <a:pt x="452" y="625"/>
                      </a:cubicBezTo>
                      <a:cubicBezTo>
                        <a:pt x="317" y="666"/>
                        <a:pt x="205" y="656"/>
                        <a:pt x="97" y="569"/>
                      </a:cubicBezTo>
                      <a:cubicBezTo>
                        <a:pt x="1" y="490"/>
                        <a:pt x="5" y="346"/>
                        <a:pt x="117" y="289"/>
                      </a:cubicBezTo>
                      <a:cubicBezTo>
                        <a:pt x="214" y="241"/>
                        <a:pt x="318" y="199"/>
                        <a:pt x="426" y="180"/>
                      </a:cubicBezTo>
                      <a:cubicBezTo>
                        <a:pt x="1179" y="46"/>
                        <a:pt x="1938" y="1"/>
                        <a:pt x="2700" y="89"/>
                      </a:cubicBezTo>
                      <a:cubicBezTo>
                        <a:pt x="3046" y="129"/>
                        <a:pt x="3393" y="167"/>
                        <a:pt x="3739" y="218"/>
                      </a:cubicBezTo>
                      <a:cubicBezTo>
                        <a:pt x="3846" y="233"/>
                        <a:pt x="3951" y="278"/>
                        <a:pt x="4052" y="322"/>
                      </a:cubicBezTo>
                      <a:cubicBezTo>
                        <a:pt x="4168" y="373"/>
                        <a:pt x="4189" y="484"/>
                        <a:pt x="4105" y="598"/>
                      </a:cubicBezTo>
                      <a:cubicBezTo>
                        <a:pt x="4067" y="646"/>
                        <a:pt x="4013" y="682"/>
                        <a:pt x="3930" y="7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5" name="Google Shape;1285;p38"/>
                <p:cNvSpPr/>
                <p:nvPr/>
              </p:nvSpPr>
              <p:spPr>
                <a:xfrm>
                  <a:off x="1044677" y="2800519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3" y="441"/>
                      </a:moveTo>
                      <a:cubicBezTo>
                        <a:pt x="251" y="207"/>
                        <a:pt x="273" y="151"/>
                        <a:pt x="388" y="110"/>
                      </a:cubicBezTo>
                      <a:cubicBezTo>
                        <a:pt x="700" y="0"/>
                        <a:pt x="952" y="47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89" y="1255"/>
                        <a:pt x="1092" y="1384"/>
                        <a:pt x="985" y="1496"/>
                      </a:cubicBezTo>
                      <a:cubicBezTo>
                        <a:pt x="765" y="1727"/>
                        <a:pt x="502" y="1905"/>
                        <a:pt x="220" y="2052"/>
                      </a:cubicBezTo>
                      <a:cubicBezTo>
                        <a:pt x="182" y="2072"/>
                        <a:pt x="130" y="2067"/>
                        <a:pt x="88" y="2073"/>
                      </a:cubicBezTo>
                      <a:cubicBezTo>
                        <a:pt x="0" y="1957"/>
                        <a:pt x="38" y="1852"/>
                        <a:pt x="118" y="1768"/>
                      </a:cubicBezTo>
                      <a:cubicBezTo>
                        <a:pt x="182" y="1701"/>
                        <a:pt x="272" y="1659"/>
                        <a:pt x="347" y="1602"/>
                      </a:cubicBezTo>
                      <a:cubicBezTo>
                        <a:pt x="526" y="1466"/>
                        <a:pt x="675" y="1302"/>
                        <a:pt x="772" y="1098"/>
                      </a:cubicBezTo>
                      <a:cubicBezTo>
                        <a:pt x="826" y="984"/>
                        <a:pt x="857" y="861"/>
                        <a:pt x="833" y="730"/>
                      </a:cubicBezTo>
                      <a:cubicBezTo>
                        <a:pt x="809" y="596"/>
                        <a:pt x="721" y="494"/>
                        <a:pt x="590" y="472"/>
                      </a:cubicBezTo>
                      <a:cubicBezTo>
                        <a:pt x="482" y="454"/>
                        <a:pt x="375" y="452"/>
                        <a:pt x="273" y="4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6" name="Google Shape;1286;p38"/>
                <p:cNvSpPr/>
                <p:nvPr/>
              </p:nvSpPr>
              <p:spPr>
                <a:xfrm>
                  <a:off x="1065114" y="2932960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6" y="0"/>
                      </a:moveTo>
                      <a:lnTo>
                        <a:pt x="0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7" name="Google Shape;1287;p38"/>
                <p:cNvSpPr/>
                <p:nvPr/>
              </p:nvSpPr>
              <p:spPr>
                <a:xfrm>
                  <a:off x="637840" y="2924344"/>
                  <a:ext cx="276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2" extrusionOk="0">
                      <a:moveTo>
                        <a:pt x="275" y="46"/>
                      </a:moveTo>
                      <a:cubicBezTo>
                        <a:pt x="270" y="91"/>
                        <a:pt x="276" y="126"/>
                        <a:pt x="264" y="152"/>
                      </a:cubicBezTo>
                      <a:cubicBezTo>
                        <a:pt x="225" y="233"/>
                        <a:pt x="201" y="332"/>
                        <a:pt x="83" y="327"/>
                      </a:cubicBezTo>
                      <a:cubicBezTo>
                        <a:pt x="61" y="326"/>
                        <a:pt x="25" y="295"/>
                        <a:pt x="21" y="274"/>
                      </a:cubicBezTo>
                      <a:cubicBezTo>
                        <a:pt x="0" y="167"/>
                        <a:pt x="55" y="64"/>
                        <a:pt x="163" y="14"/>
                      </a:cubicBezTo>
                      <a:cubicBezTo>
                        <a:pt x="190" y="0"/>
                        <a:pt x="239" y="35"/>
                        <a:pt x="275" y="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8" name="Google Shape;1288;p38"/>
                <p:cNvSpPr/>
                <p:nvPr/>
              </p:nvSpPr>
              <p:spPr>
                <a:xfrm>
                  <a:off x="652767" y="2978342"/>
                  <a:ext cx="22441" cy="2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0" extrusionOk="0">
                      <a:moveTo>
                        <a:pt x="133" y="7"/>
                      </a:moveTo>
                      <a:cubicBezTo>
                        <a:pt x="152" y="7"/>
                        <a:pt x="174" y="1"/>
                        <a:pt x="179" y="8"/>
                      </a:cubicBezTo>
                      <a:cubicBezTo>
                        <a:pt x="195" y="30"/>
                        <a:pt x="224" y="67"/>
                        <a:pt x="216" y="84"/>
                      </a:cubicBezTo>
                      <a:cubicBezTo>
                        <a:pt x="194" y="137"/>
                        <a:pt x="161" y="188"/>
                        <a:pt x="124" y="232"/>
                      </a:cubicBezTo>
                      <a:cubicBezTo>
                        <a:pt x="111" y="247"/>
                        <a:pt x="64" y="249"/>
                        <a:pt x="45" y="238"/>
                      </a:cubicBezTo>
                      <a:cubicBezTo>
                        <a:pt x="22" y="226"/>
                        <a:pt x="1" y="188"/>
                        <a:pt x="3" y="164"/>
                      </a:cubicBezTo>
                      <a:cubicBezTo>
                        <a:pt x="9" y="74"/>
                        <a:pt x="47" y="34"/>
                        <a:pt x="133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9" name="Google Shape;1289;p38"/>
                <p:cNvSpPr/>
                <p:nvPr/>
              </p:nvSpPr>
              <p:spPr>
                <a:xfrm>
                  <a:off x="671101" y="3027832"/>
                  <a:ext cx="235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6"/>
                      </a:cubicBezTo>
                      <a:cubicBezTo>
                        <a:pt x="52" y="235"/>
                        <a:pt x="19" y="204"/>
                        <a:pt x="16" y="184"/>
                      </a:cubicBezTo>
                      <a:cubicBezTo>
                        <a:pt x="1" y="97"/>
                        <a:pt x="102" y="1"/>
                        <a:pt x="181" y="22"/>
                      </a:cubicBezTo>
                      <a:cubicBezTo>
                        <a:pt x="194" y="24"/>
                        <a:pt x="201" y="42"/>
                        <a:pt x="212" y="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0" name="Google Shape;1290;p38"/>
                <p:cNvSpPr/>
                <p:nvPr/>
              </p:nvSpPr>
              <p:spPr>
                <a:xfrm>
                  <a:off x="710873" y="3055682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09" y="34"/>
                      </a:moveTo>
                      <a:cubicBezTo>
                        <a:pt x="99" y="59"/>
                        <a:pt x="94" y="100"/>
                        <a:pt x="78" y="106"/>
                      </a:cubicBezTo>
                      <a:cubicBezTo>
                        <a:pt x="57" y="112"/>
                        <a:pt x="26" y="90"/>
                        <a:pt x="1" y="80"/>
                      </a:cubicBezTo>
                      <a:cubicBezTo>
                        <a:pt x="12" y="54"/>
                        <a:pt x="18" y="20"/>
                        <a:pt x="39" y="8"/>
                      </a:cubicBezTo>
                      <a:cubicBezTo>
                        <a:pt x="52" y="0"/>
                        <a:pt x="85" y="25"/>
                        <a:pt x="109" y="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291" name="Google Shape;1291;p38"/>
            <p:cNvGrpSpPr/>
            <p:nvPr/>
          </p:nvGrpSpPr>
          <p:grpSpPr>
            <a:xfrm>
              <a:off x="1238529" y="2668280"/>
              <a:ext cx="759984" cy="567033"/>
              <a:chOff x="1238529" y="2668280"/>
              <a:chExt cx="759984" cy="567033"/>
            </a:xfrm>
          </p:grpSpPr>
          <p:sp>
            <p:nvSpPr>
              <p:cNvPr id="1292" name="Google Shape;1292;p38"/>
              <p:cNvSpPr/>
              <p:nvPr/>
            </p:nvSpPr>
            <p:spPr>
              <a:xfrm>
                <a:off x="1238529" y="2668280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1"/>
                    </a:moveTo>
                    <a:cubicBezTo>
                      <a:pt x="1369" y="3439"/>
                      <a:pt x="1374" y="3359"/>
                      <a:pt x="1354" y="3286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3" y="1459"/>
                      <a:pt x="1201" y="1205"/>
                    </a:cubicBezTo>
                    <a:cubicBezTo>
                      <a:pt x="1205" y="1047"/>
                      <a:pt x="1228" y="889"/>
                      <a:pt x="1240" y="732"/>
                    </a:cubicBezTo>
                    <a:cubicBezTo>
                      <a:pt x="1264" y="476"/>
                      <a:pt x="1424" y="338"/>
                      <a:pt x="1652" y="262"/>
                    </a:cubicBezTo>
                    <a:cubicBezTo>
                      <a:pt x="1741" y="233"/>
                      <a:pt x="1836" y="214"/>
                      <a:pt x="1930" y="200"/>
                    </a:cubicBezTo>
                    <a:cubicBezTo>
                      <a:pt x="2811" y="58"/>
                      <a:pt x="3695" y="0"/>
                      <a:pt x="4584" y="115"/>
                    </a:cubicBezTo>
                    <a:cubicBezTo>
                      <a:pt x="4851" y="150"/>
                      <a:pt x="5118" y="182"/>
                      <a:pt x="5384" y="224"/>
                    </a:cubicBezTo>
                    <a:cubicBezTo>
                      <a:pt x="5791" y="288"/>
                      <a:pt x="6034" y="528"/>
                      <a:pt x="6123" y="929"/>
                    </a:cubicBezTo>
                    <a:cubicBezTo>
                      <a:pt x="6139" y="1004"/>
                      <a:pt x="6161" y="1079"/>
                      <a:pt x="6175" y="1136"/>
                    </a:cubicBezTo>
                    <a:cubicBezTo>
                      <a:pt x="6304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3" y="1574"/>
                      <a:pt x="7426" y="1667"/>
                      <a:pt x="7474" y="1768"/>
                    </a:cubicBezTo>
                    <a:cubicBezTo>
                      <a:pt x="7575" y="1977"/>
                      <a:pt x="7585" y="2192"/>
                      <a:pt x="7496" y="2413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3"/>
                      <a:pt x="6645" y="3409"/>
                      <a:pt x="6502" y="3521"/>
                    </a:cubicBezTo>
                    <a:cubicBezTo>
                      <a:pt x="6517" y="3639"/>
                      <a:pt x="6609" y="3635"/>
                      <a:pt x="6673" y="3665"/>
                    </a:cubicBezTo>
                    <a:cubicBezTo>
                      <a:pt x="6789" y="3715"/>
                      <a:pt x="6917" y="3746"/>
                      <a:pt x="7023" y="3812"/>
                    </a:cubicBezTo>
                    <a:cubicBezTo>
                      <a:pt x="7256" y="3955"/>
                      <a:pt x="7327" y="4226"/>
                      <a:pt x="7214" y="4478"/>
                    </a:cubicBezTo>
                    <a:cubicBezTo>
                      <a:pt x="7133" y="4656"/>
                      <a:pt x="7000" y="4792"/>
                      <a:pt x="6850" y="4912"/>
                    </a:cubicBezTo>
                    <a:cubicBezTo>
                      <a:pt x="6458" y="5226"/>
                      <a:pt x="6008" y="5423"/>
                      <a:pt x="5516" y="5501"/>
                    </a:cubicBezTo>
                    <a:cubicBezTo>
                      <a:pt x="5126" y="5564"/>
                      <a:pt x="4728" y="5594"/>
                      <a:pt x="4333" y="5619"/>
                    </a:cubicBezTo>
                    <a:cubicBezTo>
                      <a:pt x="3939" y="5643"/>
                      <a:pt x="3540" y="5660"/>
                      <a:pt x="3143" y="5648"/>
                    </a:cubicBezTo>
                    <a:cubicBezTo>
                      <a:pt x="2461" y="5628"/>
                      <a:pt x="1783" y="5557"/>
                      <a:pt x="1141" y="5298"/>
                    </a:cubicBezTo>
                    <a:cubicBezTo>
                      <a:pt x="875" y="5189"/>
                      <a:pt x="624" y="5048"/>
                      <a:pt x="419" y="4847"/>
                    </a:cubicBezTo>
                    <a:cubicBezTo>
                      <a:pt x="307" y="4739"/>
                      <a:pt x="202" y="4612"/>
                      <a:pt x="129" y="4475"/>
                    </a:cubicBezTo>
                    <a:cubicBezTo>
                      <a:pt x="0" y="4232"/>
                      <a:pt x="83" y="3958"/>
                      <a:pt x="315" y="3809"/>
                    </a:cubicBezTo>
                    <a:cubicBezTo>
                      <a:pt x="520" y="3677"/>
                      <a:pt x="753" y="3633"/>
                      <a:pt x="991" y="3597"/>
                    </a:cubicBezTo>
                    <a:cubicBezTo>
                      <a:pt x="1115" y="3578"/>
                      <a:pt x="1237" y="3560"/>
                      <a:pt x="1376" y="3541"/>
                    </a:cubicBezTo>
                    <a:close/>
                    <a:moveTo>
                      <a:pt x="6146" y="2642"/>
                    </a:moveTo>
                    <a:cubicBezTo>
                      <a:pt x="6337" y="2638"/>
                      <a:pt x="6395" y="2477"/>
                      <a:pt x="6481" y="2354"/>
                    </a:cubicBezTo>
                    <a:cubicBezTo>
                      <a:pt x="6544" y="2263"/>
                      <a:pt x="6573" y="2153"/>
                      <a:pt x="6508" y="2047"/>
                    </a:cubicBezTo>
                    <a:cubicBezTo>
                      <a:pt x="6493" y="2023"/>
                      <a:pt x="6455" y="1998"/>
                      <a:pt x="6432" y="2002"/>
                    </a:cubicBezTo>
                    <a:cubicBezTo>
                      <a:pt x="6345" y="2019"/>
                      <a:pt x="6261" y="2049"/>
                      <a:pt x="6180" y="2073"/>
                    </a:cubicBezTo>
                    <a:cubicBezTo>
                      <a:pt x="6138" y="2279"/>
                      <a:pt x="6127" y="2464"/>
                      <a:pt x="6156" y="2652"/>
                    </a:cubicBezTo>
                    <a:lnTo>
                      <a:pt x="6140" y="2663"/>
                    </a:lnTo>
                    <a:close/>
                    <a:moveTo>
                      <a:pt x="1507" y="1091"/>
                    </a:moveTo>
                    <a:cubicBezTo>
                      <a:pt x="1434" y="1676"/>
                      <a:pt x="1475" y="2674"/>
                      <a:pt x="1597" y="3128"/>
                    </a:cubicBezTo>
                    <a:cubicBezTo>
                      <a:pt x="1642" y="3296"/>
                      <a:pt x="1710" y="3460"/>
                      <a:pt x="1789" y="3613"/>
                    </a:cubicBezTo>
                    <a:cubicBezTo>
                      <a:pt x="1915" y="3863"/>
                      <a:pt x="2114" y="4043"/>
                      <a:pt x="2378" y="4141"/>
                    </a:cubicBezTo>
                    <a:cubicBezTo>
                      <a:pt x="2810" y="4301"/>
                      <a:pt x="3252" y="4427"/>
                      <a:pt x="3715" y="4463"/>
                    </a:cubicBezTo>
                    <a:cubicBezTo>
                      <a:pt x="4120" y="4494"/>
                      <a:pt x="4502" y="4437"/>
                      <a:pt x="4883" y="4301"/>
                    </a:cubicBezTo>
                    <a:cubicBezTo>
                      <a:pt x="5157" y="4204"/>
                      <a:pt x="5356" y="4039"/>
                      <a:pt x="5479" y="3788"/>
                    </a:cubicBezTo>
                    <a:cubicBezTo>
                      <a:pt x="5577" y="3590"/>
                      <a:pt x="5654" y="3380"/>
                      <a:pt x="5720" y="3169"/>
                    </a:cubicBezTo>
                    <a:cubicBezTo>
                      <a:pt x="5879" y="2649"/>
                      <a:pt x="5890" y="2106"/>
                      <a:pt x="5918" y="1568"/>
                    </a:cubicBezTo>
                    <a:cubicBezTo>
                      <a:pt x="5926" y="1416"/>
                      <a:pt x="5937" y="1251"/>
                      <a:pt x="5822" y="1101"/>
                    </a:cubicBezTo>
                    <a:cubicBezTo>
                      <a:pt x="5763" y="1135"/>
                      <a:pt x="5706" y="1161"/>
                      <a:pt x="5657" y="1199"/>
                    </a:cubicBezTo>
                    <a:cubicBezTo>
                      <a:pt x="5378" y="1401"/>
                      <a:pt x="5059" y="1492"/>
                      <a:pt x="4722" y="1518"/>
                    </a:cubicBezTo>
                    <a:cubicBezTo>
                      <a:pt x="4199" y="1557"/>
                      <a:pt x="3675" y="1568"/>
                      <a:pt x="3157" y="1455"/>
                    </a:cubicBezTo>
                    <a:cubicBezTo>
                      <a:pt x="2754" y="1368"/>
                      <a:pt x="2353" y="1276"/>
                      <a:pt x="1949" y="1186"/>
                    </a:cubicBezTo>
                    <a:cubicBezTo>
                      <a:pt x="1811" y="1156"/>
                      <a:pt x="1672" y="1127"/>
                      <a:pt x="1507" y="1091"/>
                    </a:cubicBezTo>
                    <a:close/>
                    <a:moveTo>
                      <a:pt x="1494" y="3797"/>
                    </a:moveTo>
                    <a:cubicBezTo>
                      <a:pt x="1206" y="3802"/>
                      <a:pt x="895" y="3853"/>
                      <a:pt x="597" y="3967"/>
                    </a:cubicBezTo>
                    <a:cubicBezTo>
                      <a:pt x="332" y="4069"/>
                      <a:pt x="278" y="4275"/>
                      <a:pt x="449" y="4492"/>
                    </a:cubicBezTo>
                    <a:cubicBezTo>
                      <a:pt x="641" y="4734"/>
                      <a:pt x="895" y="4898"/>
                      <a:pt x="1176" y="5014"/>
                    </a:cubicBezTo>
                    <a:cubicBezTo>
                      <a:pt x="1499" y="5148"/>
                      <a:pt x="1836" y="5245"/>
                      <a:pt x="2181" y="5292"/>
                    </a:cubicBezTo>
                    <a:cubicBezTo>
                      <a:pt x="3160" y="5430"/>
                      <a:pt x="4140" y="5442"/>
                      <a:pt x="5120" y="5299"/>
                    </a:cubicBezTo>
                    <a:cubicBezTo>
                      <a:pt x="5481" y="5246"/>
                      <a:pt x="5835" y="5149"/>
                      <a:pt x="6172" y="5010"/>
                    </a:cubicBezTo>
                    <a:cubicBezTo>
                      <a:pt x="6452" y="4893"/>
                      <a:pt x="6706" y="4729"/>
                      <a:pt x="6897" y="4484"/>
                    </a:cubicBezTo>
                    <a:cubicBezTo>
                      <a:pt x="7055" y="4280"/>
                      <a:pt x="7013" y="4079"/>
                      <a:pt x="6780" y="3984"/>
                    </a:cubicBezTo>
                    <a:cubicBezTo>
                      <a:pt x="6471" y="3859"/>
                      <a:pt x="6151" y="3774"/>
                      <a:pt x="5802" y="3838"/>
                    </a:cubicBezTo>
                    <a:cubicBezTo>
                      <a:pt x="5714" y="3952"/>
                      <a:pt x="5625" y="4064"/>
                      <a:pt x="5539" y="4174"/>
                    </a:cubicBezTo>
                    <a:cubicBezTo>
                      <a:pt x="5428" y="4314"/>
                      <a:pt x="5292" y="4420"/>
                      <a:pt x="5127" y="4489"/>
                    </a:cubicBezTo>
                    <a:cubicBezTo>
                      <a:pt x="4606" y="4705"/>
                      <a:pt x="4068" y="4821"/>
                      <a:pt x="3504" y="4714"/>
                    </a:cubicBezTo>
                    <a:cubicBezTo>
                      <a:pt x="3270" y="4670"/>
                      <a:pt x="3038" y="4621"/>
                      <a:pt x="2805" y="4568"/>
                    </a:cubicBezTo>
                    <a:cubicBezTo>
                      <a:pt x="2314" y="4458"/>
                      <a:pt x="1873" y="4260"/>
                      <a:pt x="1566" y="3835"/>
                    </a:cubicBezTo>
                    <a:cubicBezTo>
                      <a:pt x="1559" y="3823"/>
                      <a:pt x="1539" y="3819"/>
                      <a:pt x="1494" y="3797"/>
                    </a:cubicBezTo>
                    <a:close/>
                    <a:moveTo>
                      <a:pt x="5477" y="996"/>
                    </a:moveTo>
                    <a:cubicBezTo>
                      <a:pt x="5561" y="919"/>
                      <a:pt x="5616" y="882"/>
                      <a:pt x="5650" y="833"/>
                    </a:cubicBezTo>
                    <a:cubicBezTo>
                      <a:pt x="5734" y="720"/>
                      <a:pt x="5714" y="608"/>
                      <a:pt x="5597" y="557"/>
                    </a:cubicBezTo>
                    <a:cubicBezTo>
                      <a:pt x="5496" y="514"/>
                      <a:pt x="5391" y="469"/>
                      <a:pt x="5284" y="454"/>
                    </a:cubicBezTo>
                    <a:cubicBezTo>
                      <a:pt x="4938" y="404"/>
                      <a:pt x="4592" y="366"/>
                      <a:pt x="4245" y="325"/>
                    </a:cubicBezTo>
                    <a:cubicBezTo>
                      <a:pt x="3483" y="237"/>
                      <a:pt x="2724" y="281"/>
                      <a:pt x="1971" y="416"/>
                    </a:cubicBezTo>
                    <a:cubicBezTo>
                      <a:pt x="1864" y="434"/>
                      <a:pt x="1759" y="477"/>
                      <a:pt x="1662" y="525"/>
                    </a:cubicBezTo>
                    <a:cubicBezTo>
                      <a:pt x="1550" y="582"/>
                      <a:pt x="1546" y="726"/>
                      <a:pt x="1642" y="805"/>
                    </a:cubicBezTo>
                    <a:cubicBezTo>
                      <a:pt x="1751" y="892"/>
                      <a:pt x="1862" y="902"/>
                      <a:pt x="1998" y="861"/>
                    </a:cubicBezTo>
                    <a:cubicBezTo>
                      <a:pt x="2504" y="709"/>
                      <a:pt x="3024" y="652"/>
                      <a:pt x="3551" y="679"/>
                    </a:cubicBezTo>
                    <a:cubicBezTo>
                      <a:pt x="3883" y="695"/>
                      <a:pt x="4216" y="725"/>
                      <a:pt x="4548" y="733"/>
                    </a:cubicBezTo>
                    <a:cubicBezTo>
                      <a:pt x="4871" y="740"/>
                      <a:pt x="5181" y="776"/>
                      <a:pt x="5477" y="996"/>
                    </a:cubicBezTo>
                    <a:close/>
                    <a:moveTo>
                      <a:pt x="6209" y="1761"/>
                    </a:moveTo>
                    <a:cubicBezTo>
                      <a:pt x="6311" y="1771"/>
                      <a:pt x="6419" y="1774"/>
                      <a:pt x="6524" y="1792"/>
                    </a:cubicBezTo>
                    <a:cubicBezTo>
                      <a:pt x="6656" y="1814"/>
                      <a:pt x="6743" y="1916"/>
                      <a:pt x="6768" y="2050"/>
                    </a:cubicBezTo>
                    <a:cubicBezTo>
                      <a:pt x="6792" y="2181"/>
                      <a:pt x="6762" y="2304"/>
                      <a:pt x="6706" y="2418"/>
                    </a:cubicBezTo>
                    <a:cubicBezTo>
                      <a:pt x="6609" y="2622"/>
                      <a:pt x="6461" y="2786"/>
                      <a:pt x="6282" y="2921"/>
                    </a:cubicBezTo>
                    <a:cubicBezTo>
                      <a:pt x="6206" y="2979"/>
                      <a:pt x="6117" y="3021"/>
                      <a:pt x="6052" y="3088"/>
                    </a:cubicBezTo>
                    <a:cubicBezTo>
                      <a:pt x="5975" y="3172"/>
                      <a:pt x="5935" y="3277"/>
                      <a:pt x="6023" y="3393"/>
                    </a:cubicBezTo>
                    <a:cubicBezTo>
                      <a:pt x="6066" y="3386"/>
                      <a:pt x="6118" y="3390"/>
                      <a:pt x="6155" y="3371"/>
                    </a:cubicBezTo>
                    <a:cubicBezTo>
                      <a:pt x="6437" y="3225"/>
                      <a:pt x="6699" y="3047"/>
                      <a:pt x="6920" y="2816"/>
                    </a:cubicBezTo>
                    <a:cubicBezTo>
                      <a:pt x="7028" y="2704"/>
                      <a:pt x="7125" y="2575"/>
                      <a:pt x="7201" y="2438"/>
                    </a:cubicBezTo>
                    <a:cubicBezTo>
                      <a:pt x="7368" y="2137"/>
                      <a:pt x="7317" y="1859"/>
                      <a:pt x="7063" y="1568"/>
                    </a:cubicBezTo>
                    <a:cubicBezTo>
                      <a:pt x="6886" y="1367"/>
                      <a:pt x="6635" y="1319"/>
                      <a:pt x="6322" y="1430"/>
                    </a:cubicBezTo>
                    <a:cubicBezTo>
                      <a:pt x="6209" y="1471"/>
                      <a:pt x="6186" y="1527"/>
                      <a:pt x="6209" y="1761"/>
                    </a:cubicBezTo>
                    <a:close/>
                    <a:moveTo>
                      <a:pt x="5197" y="1078"/>
                    </a:moveTo>
                    <a:cubicBezTo>
                      <a:pt x="4505" y="903"/>
                      <a:pt x="3905" y="949"/>
                      <a:pt x="3313" y="929"/>
                    </a:cubicBezTo>
                    <a:cubicBezTo>
                      <a:pt x="3034" y="918"/>
                      <a:pt x="2748" y="889"/>
                      <a:pt x="2480" y="1011"/>
                    </a:cubicBezTo>
                    <a:cubicBezTo>
                      <a:pt x="2471" y="1015"/>
                      <a:pt x="2471" y="1041"/>
                      <a:pt x="2466" y="1055"/>
                    </a:cubicBezTo>
                    <a:cubicBezTo>
                      <a:pt x="2945" y="1193"/>
                      <a:pt x="4032" y="1298"/>
                      <a:pt x="4562" y="1249"/>
                    </a:cubicBezTo>
                    <a:cubicBezTo>
                      <a:pt x="4742" y="1231"/>
                      <a:pt x="4935" y="1245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93" name="Google Shape;1293;p38"/>
              <p:cNvGrpSpPr/>
              <p:nvPr/>
            </p:nvGrpSpPr>
            <p:grpSpPr>
              <a:xfrm>
                <a:off x="1266179" y="2691923"/>
                <a:ext cx="710889" cy="521447"/>
                <a:chOff x="1266179" y="2691923"/>
                <a:chExt cx="710889" cy="521447"/>
              </a:xfrm>
            </p:grpSpPr>
            <p:sp>
              <p:nvSpPr>
                <p:cNvPr id="1294" name="Google Shape;1294;p38"/>
                <p:cNvSpPr/>
                <p:nvPr/>
              </p:nvSpPr>
              <p:spPr>
                <a:xfrm>
                  <a:off x="1382089" y="2777578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4"/>
                      </a:cubicBezTo>
                      <a:cubicBezTo>
                        <a:pt x="920" y="184"/>
                        <a:pt x="1321" y="275"/>
                        <a:pt x="1724" y="363"/>
                      </a:cubicBezTo>
                      <a:cubicBezTo>
                        <a:pt x="2242" y="476"/>
                        <a:pt x="2766" y="465"/>
                        <a:pt x="3289" y="426"/>
                      </a:cubicBezTo>
                      <a:cubicBezTo>
                        <a:pt x="3626" y="400"/>
                        <a:pt x="3944" y="309"/>
                        <a:pt x="4224" y="107"/>
                      </a:cubicBezTo>
                      <a:cubicBezTo>
                        <a:pt x="4275" y="71"/>
                        <a:pt x="4331" y="43"/>
                        <a:pt x="4389" y="9"/>
                      </a:cubicBezTo>
                      <a:cubicBezTo>
                        <a:pt x="4503" y="160"/>
                        <a:pt x="4493" y="324"/>
                        <a:pt x="4485" y="476"/>
                      </a:cubicBezTo>
                      <a:cubicBezTo>
                        <a:pt x="4459" y="1014"/>
                        <a:pt x="4446" y="1556"/>
                        <a:pt x="4287" y="2077"/>
                      </a:cubicBezTo>
                      <a:cubicBezTo>
                        <a:pt x="4221" y="2288"/>
                        <a:pt x="4144" y="2498"/>
                        <a:pt x="4046" y="2696"/>
                      </a:cubicBezTo>
                      <a:cubicBezTo>
                        <a:pt x="3924" y="2946"/>
                        <a:pt x="3724" y="3112"/>
                        <a:pt x="3451" y="3209"/>
                      </a:cubicBezTo>
                      <a:cubicBezTo>
                        <a:pt x="3069" y="3345"/>
                        <a:pt x="2686" y="3402"/>
                        <a:pt x="2282" y="3371"/>
                      </a:cubicBezTo>
                      <a:cubicBezTo>
                        <a:pt x="1819" y="3335"/>
                        <a:pt x="1377" y="3209"/>
                        <a:pt x="945" y="3049"/>
                      </a:cubicBezTo>
                      <a:cubicBezTo>
                        <a:pt x="681" y="2952"/>
                        <a:pt x="482" y="2770"/>
                        <a:pt x="356" y="2521"/>
                      </a:cubicBezTo>
                      <a:cubicBezTo>
                        <a:pt x="276" y="2366"/>
                        <a:pt x="209" y="2202"/>
                        <a:pt x="164" y="2036"/>
                      </a:cubicBezTo>
                      <a:cubicBezTo>
                        <a:pt x="42" y="1583"/>
                        <a:pt x="1" y="588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500"/>
                        <a:pt x="632" y="1465"/>
                        <a:pt x="604" y="1479"/>
                      </a:cubicBezTo>
                      <a:cubicBezTo>
                        <a:pt x="496" y="1527"/>
                        <a:pt x="443" y="1632"/>
                        <a:pt x="463" y="1738"/>
                      </a:cubicBezTo>
                      <a:cubicBezTo>
                        <a:pt x="466" y="1760"/>
                        <a:pt x="502" y="1791"/>
                        <a:pt x="526" y="1792"/>
                      </a:cubicBezTo>
                      <a:cubicBezTo>
                        <a:pt x="643" y="1798"/>
                        <a:pt x="669" y="1698"/>
                        <a:pt x="706" y="1617"/>
                      </a:cubicBezTo>
                      <a:cubicBezTo>
                        <a:pt x="717" y="1591"/>
                        <a:pt x="712" y="1556"/>
                        <a:pt x="716" y="1511"/>
                      </a:cubicBezTo>
                      <a:close/>
                      <a:moveTo>
                        <a:pt x="724" y="2011"/>
                      </a:moveTo>
                      <a:cubicBezTo>
                        <a:pt x="638" y="2038"/>
                        <a:pt x="599" y="2079"/>
                        <a:pt x="593" y="2169"/>
                      </a:cubicBezTo>
                      <a:cubicBezTo>
                        <a:pt x="592" y="2195"/>
                        <a:pt x="614" y="2231"/>
                        <a:pt x="635" y="2243"/>
                      </a:cubicBezTo>
                      <a:cubicBezTo>
                        <a:pt x="655" y="2254"/>
                        <a:pt x="702" y="2252"/>
                        <a:pt x="715" y="2237"/>
                      </a:cubicBezTo>
                      <a:cubicBezTo>
                        <a:pt x="752" y="2192"/>
                        <a:pt x="786" y="2141"/>
                        <a:pt x="807" y="2089"/>
                      </a:cubicBezTo>
                      <a:cubicBezTo>
                        <a:pt x="813" y="2070"/>
                        <a:pt x="787" y="2036"/>
                        <a:pt x="770" y="2013"/>
                      </a:cubicBezTo>
                      <a:cubicBezTo>
                        <a:pt x="765" y="2005"/>
                        <a:pt x="743" y="2011"/>
                        <a:pt x="724" y="2011"/>
                      </a:cubicBezTo>
                      <a:close/>
                      <a:moveTo>
                        <a:pt x="986" y="2552"/>
                      </a:moveTo>
                      <a:cubicBezTo>
                        <a:pt x="976" y="2540"/>
                        <a:pt x="967" y="2523"/>
                        <a:pt x="955" y="2519"/>
                      </a:cubicBezTo>
                      <a:cubicBezTo>
                        <a:pt x="876" y="2498"/>
                        <a:pt x="775" y="2594"/>
                        <a:pt x="790" y="2681"/>
                      </a:cubicBezTo>
                      <a:cubicBezTo>
                        <a:pt x="794" y="2702"/>
                        <a:pt x="827" y="2733"/>
                        <a:pt x="847" y="2733"/>
                      </a:cubicBezTo>
                      <a:cubicBezTo>
                        <a:pt x="934" y="2737"/>
                        <a:pt x="1008" y="2634"/>
                        <a:pt x="986" y="2552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3" y="2776"/>
                        <a:pt x="1208" y="2784"/>
                      </a:cubicBezTo>
                      <a:cubicBezTo>
                        <a:pt x="1188" y="2796"/>
                        <a:pt x="1181" y="2830"/>
                        <a:pt x="1170" y="2856"/>
                      </a:cubicBezTo>
                      <a:cubicBezTo>
                        <a:pt x="1197" y="2866"/>
                        <a:pt x="1227" y="2888"/>
                        <a:pt x="1248" y="2882"/>
                      </a:cubicBezTo>
                      <a:cubicBezTo>
                        <a:pt x="1264" y="2876"/>
                        <a:pt x="1269" y="2835"/>
                        <a:pt x="1280" y="28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5" name="Google Shape;1295;p38"/>
                <p:cNvSpPr/>
                <p:nvPr/>
              </p:nvSpPr>
              <p:spPr>
                <a:xfrm>
                  <a:off x="1266179" y="3046165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8" y="25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6"/>
                        <a:pt x="2038" y="684"/>
                        <a:pt x="2529" y="795"/>
                      </a:cubicBezTo>
                      <a:cubicBezTo>
                        <a:pt x="2761" y="848"/>
                        <a:pt x="2993" y="897"/>
                        <a:pt x="3228" y="941"/>
                      </a:cubicBezTo>
                      <a:cubicBezTo>
                        <a:pt x="3792" y="1049"/>
                        <a:pt x="4330" y="932"/>
                        <a:pt x="4851" y="716"/>
                      </a:cubicBezTo>
                      <a:cubicBezTo>
                        <a:pt x="5018" y="647"/>
                        <a:pt x="5152" y="542"/>
                        <a:pt x="5263" y="401"/>
                      </a:cubicBezTo>
                      <a:cubicBezTo>
                        <a:pt x="5349" y="290"/>
                        <a:pt x="5438" y="177"/>
                        <a:pt x="5526" y="65"/>
                      </a:cubicBezTo>
                      <a:cubicBezTo>
                        <a:pt x="5875" y="1"/>
                        <a:pt x="6195" y="87"/>
                        <a:pt x="6504" y="211"/>
                      </a:cubicBezTo>
                      <a:cubicBezTo>
                        <a:pt x="6737" y="305"/>
                        <a:pt x="6779" y="507"/>
                        <a:pt x="6621" y="711"/>
                      </a:cubicBezTo>
                      <a:cubicBezTo>
                        <a:pt x="6430" y="956"/>
                        <a:pt x="6176" y="1120"/>
                        <a:pt x="5896" y="1237"/>
                      </a:cubicBezTo>
                      <a:cubicBezTo>
                        <a:pt x="5558" y="1377"/>
                        <a:pt x="5208" y="1473"/>
                        <a:pt x="4844" y="1526"/>
                      </a:cubicBezTo>
                      <a:cubicBezTo>
                        <a:pt x="3864" y="1669"/>
                        <a:pt x="2884" y="1657"/>
                        <a:pt x="1905" y="1519"/>
                      </a:cubicBezTo>
                      <a:cubicBezTo>
                        <a:pt x="1559" y="1470"/>
                        <a:pt x="1222" y="1373"/>
                        <a:pt x="900" y="1240"/>
                      </a:cubicBezTo>
                      <a:cubicBezTo>
                        <a:pt x="619" y="1124"/>
                        <a:pt x="365" y="961"/>
                        <a:pt x="173" y="718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81"/>
                        <a:pt x="931" y="30"/>
                        <a:pt x="1218" y="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6" name="Google Shape;1296;p38"/>
                <p:cNvSpPr/>
                <p:nvPr/>
              </p:nvSpPr>
              <p:spPr>
                <a:xfrm>
                  <a:off x="1393610" y="2691923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0"/>
                      </a:moveTo>
                      <a:cubicBezTo>
                        <a:pt x="3634" y="540"/>
                        <a:pt x="3323" y="504"/>
                        <a:pt x="3001" y="497"/>
                      </a:cubicBezTo>
                      <a:cubicBezTo>
                        <a:pt x="2669" y="489"/>
                        <a:pt x="2336" y="459"/>
                        <a:pt x="2004" y="443"/>
                      </a:cubicBezTo>
                      <a:cubicBezTo>
                        <a:pt x="1477" y="416"/>
                        <a:pt x="958" y="473"/>
                        <a:pt x="452" y="625"/>
                      </a:cubicBezTo>
                      <a:cubicBezTo>
                        <a:pt x="315" y="666"/>
                        <a:pt x="203" y="656"/>
                        <a:pt x="95" y="569"/>
                      </a:cubicBezTo>
                      <a:cubicBezTo>
                        <a:pt x="0" y="490"/>
                        <a:pt x="3" y="346"/>
                        <a:pt x="115" y="289"/>
                      </a:cubicBezTo>
                      <a:cubicBezTo>
                        <a:pt x="212" y="241"/>
                        <a:pt x="316" y="199"/>
                        <a:pt x="425" y="180"/>
                      </a:cubicBezTo>
                      <a:cubicBezTo>
                        <a:pt x="1178" y="46"/>
                        <a:pt x="1936" y="1"/>
                        <a:pt x="2698" y="89"/>
                      </a:cubicBezTo>
                      <a:cubicBezTo>
                        <a:pt x="3045" y="129"/>
                        <a:pt x="3392" y="167"/>
                        <a:pt x="3737" y="218"/>
                      </a:cubicBezTo>
                      <a:cubicBezTo>
                        <a:pt x="3844" y="233"/>
                        <a:pt x="3951" y="278"/>
                        <a:pt x="4050" y="322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6"/>
                        <a:pt x="4012" y="682"/>
                        <a:pt x="3929" y="7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7" name="Google Shape;1297;p38"/>
                <p:cNvSpPr/>
                <p:nvPr/>
              </p:nvSpPr>
              <p:spPr>
                <a:xfrm>
                  <a:off x="1833306" y="2800519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1"/>
                      </a:moveTo>
                      <a:cubicBezTo>
                        <a:pt x="249" y="207"/>
                        <a:pt x="272" y="151"/>
                        <a:pt x="387" y="110"/>
                      </a:cubicBezTo>
                      <a:cubicBezTo>
                        <a:pt x="699" y="0"/>
                        <a:pt x="950" y="47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6"/>
                      </a:cubicBezTo>
                      <a:cubicBezTo>
                        <a:pt x="765" y="1727"/>
                        <a:pt x="502" y="1905"/>
                        <a:pt x="221" y="2052"/>
                      </a:cubicBezTo>
                      <a:cubicBezTo>
                        <a:pt x="182" y="2072"/>
                        <a:pt x="131" y="2067"/>
                        <a:pt x="89" y="2073"/>
                      </a:cubicBezTo>
                      <a:cubicBezTo>
                        <a:pt x="1" y="1957"/>
                        <a:pt x="39" y="1852"/>
                        <a:pt x="118" y="1768"/>
                      </a:cubicBezTo>
                      <a:cubicBezTo>
                        <a:pt x="182" y="1701"/>
                        <a:pt x="272" y="1659"/>
                        <a:pt x="347" y="1602"/>
                      </a:cubicBezTo>
                      <a:cubicBezTo>
                        <a:pt x="526" y="1466"/>
                        <a:pt x="674" y="1302"/>
                        <a:pt x="771" y="1098"/>
                      </a:cubicBezTo>
                      <a:cubicBezTo>
                        <a:pt x="827" y="984"/>
                        <a:pt x="857" y="861"/>
                        <a:pt x="833" y="730"/>
                      </a:cubicBezTo>
                      <a:cubicBezTo>
                        <a:pt x="809" y="596"/>
                        <a:pt x="720" y="494"/>
                        <a:pt x="590" y="472"/>
                      </a:cubicBezTo>
                      <a:cubicBezTo>
                        <a:pt x="482" y="454"/>
                        <a:pt x="374" y="452"/>
                        <a:pt x="272" y="4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8" name="Google Shape;1298;p38"/>
                <p:cNvSpPr/>
                <p:nvPr/>
              </p:nvSpPr>
              <p:spPr>
                <a:xfrm>
                  <a:off x="1853543" y="2932960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7" y="0"/>
                      </a:moveTo>
                      <a:lnTo>
                        <a:pt x="0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9" name="Google Shape;1299;p38"/>
                <p:cNvSpPr/>
                <p:nvPr/>
              </p:nvSpPr>
              <p:spPr>
                <a:xfrm>
                  <a:off x="1426369" y="2924344"/>
                  <a:ext cx="275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32" extrusionOk="0">
                      <a:moveTo>
                        <a:pt x="274" y="46"/>
                      </a:moveTo>
                      <a:cubicBezTo>
                        <a:pt x="270" y="91"/>
                        <a:pt x="275" y="126"/>
                        <a:pt x="264" y="152"/>
                      </a:cubicBezTo>
                      <a:cubicBezTo>
                        <a:pt x="226" y="233"/>
                        <a:pt x="201" y="332"/>
                        <a:pt x="84" y="327"/>
                      </a:cubicBezTo>
                      <a:cubicBezTo>
                        <a:pt x="60" y="326"/>
                        <a:pt x="24" y="295"/>
                        <a:pt x="21" y="274"/>
                      </a:cubicBezTo>
                      <a:cubicBezTo>
                        <a:pt x="1" y="167"/>
                        <a:pt x="54" y="64"/>
                        <a:pt x="162" y="14"/>
                      </a:cubicBezTo>
                      <a:cubicBezTo>
                        <a:pt x="190" y="0"/>
                        <a:pt x="238" y="35"/>
                        <a:pt x="274" y="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00" name="Google Shape;1300;p38"/>
                <p:cNvSpPr/>
                <p:nvPr/>
              </p:nvSpPr>
              <p:spPr>
                <a:xfrm>
                  <a:off x="1441396" y="2978342"/>
                  <a:ext cx="22341" cy="2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0" extrusionOk="0">
                      <a:moveTo>
                        <a:pt x="132" y="7"/>
                      </a:moveTo>
                      <a:cubicBezTo>
                        <a:pt x="151" y="7"/>
                        <a:pt x="173" y="1"/>
                        <a:pt x="178" y="8"/>
                      </a:cubicBezTo>
                      <a:cubicBezTo>
                        <a:pt x="195" y="30"/>
                        <a:pt x="222" y="67"/>
                        <a:pt x="215" y="84"/>
                      </a:cubicBezTo>
                      <a:cubicBezTo>
                        <a:pt x="194" y="137"/>
                        <a:pt x="160" y="188"/>
                        <a:pt x="123" y="232"/>
                      </a:cubicBezTo>
                      <a:cubicBezTo>
                        <a:pt x="110" y="247"/>
                        <a:pt x="63" y="249"/>
                        <a:pt x="43" y="238"/>
                      </a:cubicBezTo>
                      <a:cubicBezTo>
                        <a:pt x="22" y="226"/>
                        <a:pt x="0" y="188"/>
                        <a:pt x="1" y="164"/>
                      </a:cubicBezTo>
                      <a:cubicBezTo>
                        <a:pt x="7" y="74"/>
                        <a:pt x="46" y="34"/>
                        <a:pt x="132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01" name="Google Shape;1301;p38"/>
                <p:cNvSpPr/>
                <p:nvPr/>
              </p:nvSpPr>
              <p:spPr>
                <a:xfrm>
                  <a:off x="1459629" y="3027832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6"/>
                      </a:cubicBezTo>
                      <a:cubicBezTo>
                        <a:pt x="52" y="235"/>
                        <a:pt x="19" y="204"/>
                        <a:pt x="16" y="184"/>
                      </a:cubicBezTo>
                      <a:cubicBezTo>
                        <a:pt x="0" y="97"/>
                        <a:pt x="102" y="1"/>
                        <a:pt x="181" y="22"/>
                      </a:cubicBezTo>
                      <a:cubicBezTo>
                        <a:pt x="194" y="24"/>
                        <a:pt x="202" y="42"/>
                        <a:pt x="212" y="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02" name="Google Shape;1302;p38"/>
                <p:cNvSpPr/>
                <p:nvPr/>
              </p:nvSpPr>
              <p:spPr>
                <a:xfrm>
                  <a:off x="1499301" y="3055682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10" y="34"/>
                      </a:moveTo>
                      <a:cubicBezTo>
                        <a:pt x="99" y="59"/>
                        <a:pt x="94" y="100"/>
                        <a:pt x="78" y="106"/>
                      </a:cubicBezTo>
                      <a:cubicBezTo>
                        <a:pt x="58" y="112"/>
                        <a:pt x="27" y="90"/>
                        <a:pt x="0" y="80"/>
                      </a:cubicBezTo>
                      <a:cubicBezTo>
                        <a:pt x="11" y="54"/>
                        <a:pt x="20" y="20"/>
                        <a:pt x="38" y="8"/>
                      </a:cubicBezTo>
                      <a:cubicBezTo>
                        <a:pt x="53" y="0"/>
                        <a:pt x="86" y="25"/>
                        <a:pt x="110" y="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303" name="Google Shape;1303;p38"/>
            <p:cNvGrpSpPr/>
            <p:nvPr/>
          </p:nvGrpSpPr>
          <p:grpSpPr>
            <a:xfrm>
              <a:off x="2027158" y="2668280"/>
              <a:ext cx="759884" cy="567033"/>
              <a:chOff x="2027158" y="2668280"/>
              <a:chExt cx="759884" cy="567033"/>
            </a:xfrm>
          </p:grpSpPr>
          <p:sp>
            <p:nvSpPr>
              <p:cNvPr id="1304" name="Google Shape;1304;p38"/>
              <p:cNvSpPr/>
              <p:nvPr/>
            </p:nvSpPr>
            <p:spPr>
              <a:xfrm>
                <a:off x="2027158" y="2668280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6" y="3541"/>
                    </a:moveTo>
                    <a:cubicBezTo>
                      <a:pt x="1367" y="3439"/>
                      <a:pt x="1373" y="3359"/>
                      <a:pt x="1352" y="3286"/>
                    </a:cubicBezTo>
                    <a:cubicBezTo>
                      <a:pt x="1240" y="2852"/>
                      <a:pt x="1199" y="2412"/>
                      <a:pt x="1199" y="1966"/>
                    </a:cubicBezTo>
                    <a:cubicBezTo>
                      <a:pt x="1199" y="1711"/>
                      <a:pt x="1193" y="1459"/>
                      <a:pt x="1200" y="1205"/>
                    </a:cubicBezTo>
                    <a:cubicBezTo>
                      <a:pt x="1204" y="1047"/>
                      <a:pt x="1227" y="889"/>
                      <a:pt x="1241" y="732"/>
                    </a:cubicBezTo>
                    <a:cubicBezTo>
                      <a:pt x="1264" y="476"/>
                      <a:pt x="1424" y="338"/>
                      <a:pt x="1652" y="262"/>
                    </a:cubicBezTo>
                    <a:cubicBezTo>
                      <a:pt x="1741" y="233"/>
                      <a:pt x="1836" y="214"/>
                      <a:pt x="1930" y="200"/>
                    </a:cubicBezTo>
                    <a:cubicBezTo>
                      <a:pt x="2811" y="58"/>
                      <a:pt x="3695" y="0"/>
                      <a:pt x="4585" y="115"/>
                    </a:cubicBezTo>
                    <a:cubicBezTo>
                      <a:pt x="4852" y="150"/>
                      <a:pt x="5119" y="182"/>
                      <a:pt x="5385" y="224"/>
                    </a:cubicBezTo>
                    <a:cubicBezTo>
                      <a:pt x="5792" y="288"/>
                      <a:pt x="6034" y="528"/>
                      <a:pt x="6123" y="929"/>
                    </a:cubicBezTo>
                    <a:cubicBezTo>
                      <a:pt x="6140" y="1004"/>
                      <a:pt x="6161" y="1079"/>
                      <a:pt x="6176" y="1136"/>
                    </a:cubicBezTo>
                    <a:cubicBezTo>
                      <a:pt x="6305" y="1230"/>
                      <a:pt x="6410" y="1155"/>
                      <a:pt x="6513" y="1142"/>
                    </a:cubicBezTo>
                    <a:cubicBezTo>
                      <a:pt x="6845" y="1102"/>
                      <a:pt x="7106" y="1219"/>
                      <a:pt x="7298" y="1485"/>
                    </a:cubicBezTo>
                    <a:cubicBezTo>
                      <a:pt x="7364" y="1574"/>
                      <a:pt x="7426" y="1667"/>
                      <a:pt x="7473" y="1768"/>
                    </a:cubicBezTo>
                    <a:cubicBezTo>
                      <a:pt x="7574" y="1977"/>
                      <a:pt x="7585" y="2192"/>
                      <a:pt x="7497" y="2413"/>
                    </a:cubicBezTo>
                    <a:cubicBezTo>
                      <a:pt x="7377" y="2715"/>
                      <a:pt x="7189" y="2966"/>
                      <a:pt x="6940" y="3173"/>
                    </a:cubicBezTo>
                    <a:cubicBezTo>
                      <a:pt x="6795" y="3293"/>
                      <a:pt x="6645" y="3409"/>
                      <a:pt x="6501" y="3521"/>
                    </a:cubicBezTo>
                    <a:cubicBezTo>
                      <a:pt x="6516" y="3639"/>
                      <a:pt x="6609" y="3635"/>
                      <a:pt x="6674" y="3665"/>
                    </a:cubicBezTo>
                    <a:cubicBezTo>
                      <a:pt x="6790" y="3715"/>
                      <a:pt x="6916" y="3746"/>
                      <a:pt x="7024" y="3812"/>
                    </a:cubicBezTo>
                    <a:cubicBezTo>
                      <a:pt x="7256" y="3955"/>
                      <a:pt x="7328" y="4226"/>
                      <a:pt x="7214" y="4478"/>
                    </a:cubicBezTo>
                    <a:cubicBezTo>
                      <a:pt x="7133" y="4656"/>
                      <a:pt x="7000" y="4792"/>
                      <a:pt x="6851" y="4912"/>
                    </a:cubicBezTo>
                    <a:cubicBezTo>
                      <a:pt x="6458" y="5226"/>
                      <a:pt x="6009" y="5423"/>
                      <a:pt x="5517" y="5501"/>
                    </a:cubicBezTo>
                    <a:cubicBezTo>
                      <a:pt x="5127" y="5564"/>
                      <a:pt x="4729" y="5594"/>
                      <a:pt x="4334" y="5619"/>
                    </a:cubicBezTo>
                    <a:cubicBezTo>
                      <a:pt x="3938" y="5643"/>
                      <a:pt x="3541" y="5660"/>
                      <a:pt x="3144" y="5648"/>
                    </a:cubicBezTo>
                    <a:cubicBezTo>
                      <a:pt x="2461" y="5628"/>
                      <a:pt x="1783" y="5557"/>
                      <a:pt x="1142" y="5298"/>
                    </a:cubicBezTo>
                    <a:cubicBezTo>
                      <a:pt x="875" y="5189"/>
                      <a:pt x="625" y="5048"/>
                      <a:pt x="419" y="4847"/>
                    </a:cubicBezTo>
                    <a:cubicBezTo>
                      <a:pt x="308" y="4739"/>
                      <a:pt x="202" y="4612"/>
                      <a:pt x="130" y="4475"/>
                    </a:cubicBezTo>
                    <a:cubicBezTo>
                      <a:pt x="1" y="4232"/>
                      <a:pt x="84" y="3958"/>
                      <a:pt x="315" y="3809"/>
                    </a:cubicBezTo>
                    <a:cubicBezTo>
                      <a:pt x="519" y="3677"/>
                      <a:pt x="754" y="3633"/>
                      <a:pt x="990" y="3597"/>
                    </a:cubicBezTo>
                    <a:cubicBezTo>
                      <a:pt x="1113" y="3578"/>
                      <a:pt x="1236" y="3560"/>
                      <a:pt x="1376" y="3541"/>
                    </a:cubicBezTo>
                    <a:close/>
                    <a:moveTo>
                      <a:pt x="6145" y="2642"/>
                    </a:moveTo>
                    <a:cubicBezTo>
                      <a:pt x="6335" y="2638"/>
                      <a:pt x="6395" y="2477"/>
                      <a:pt x="6479" y="2354"/>
                    </a:cubicBezTo>
                    <a:cubicBezTo>
                      <a:pt x="6543" y="2263"/>
                      <a:pt x="6572" y="2153"/>
                      <a:pt x="6507" y="2047"/>
                    </a:cubicBezTo>
                    <a:cubicBezTo>
                      <a:pt x="6493" y="2023"/>
                      <a:pt x="6453" y="1998"/>
                      <a:pt x="6431" y="2002"/>
                    </a:cubicBezTo>
                    <a:cubicBezTo>
                      <a:pt x="6344" y="2019"/>
                      <a:pt x="6259" y="2049"/>
                      <a:pt x="6180" y="2073"/>
                    </a:cubicBezTo>
                    <a:cubicBezTo>
                      <a:pt x="6137" y="2279"/>
                      <a:pt x="6125" y="2464"/>
                      <a:pt x="6155" y="2652"/>
                    </a:cubicBezTo>
                    <a:lnTo>
                      <a:pt x="6140" y="2663"/>
                    </a:lnTo>
                    <a:close/>
                    <a:moveTo>
                      <a:pt x="1506" y="1091"/>
                    </a:moveTo>
                    <a:cubicBezTo>
                      <a:pt x="1433" y="1676"/>
                      <a:pt x="1474" y="2674"/>
                      <a:pt x="1597" y="3128"/>
                    </a:cubicBezTo>
                    <a:cubicBezTo>
                      <a:pt x="1641" y="3296"/>
                      <a:pt x="1709" y="3460"/>
                      <a:pt x="1787" y="3613"/>
                    </a:cubicBezTo>
                    <a:cubicBezTo>
                      <a:pt x="1914" y="3863"/>
                      <a:pt x="2114" y="4043"/>
                      <a:pt x="2376" y="4141"/>
                    </a:cubicBezTo>
                    <a:cubicBezTo>
                      <a:pt x="2809" y="4301"/>
                      <a:pt x="3250" y="4427"/>
                      <a:pt x="3715" y="4463"/>
                    </a:cubicBezTo>
                    <a:cubicBezTo>
                      <a:pt x="4119" y="4494"/>
                      <a:pt x="4501" y="4437"/>
                      <a:pt x="4882" y="4301"/>
                    </a:cubicBezTo>
                    <a:cubicBezTo>
                      <a:pt x="5156" y="4204"/>
                      <a:pt x="5354" y="4039"/>
                      <a:pt x="5478" y="3788"/>
                    </a:cubicBezTo>
                    <a:cubicBezTo>
                      <a:pt x="5575" y="3590"/>
                      <a:pt x="5654" y="3380"/>
                      <a:pt x="5719" y="3169"/>
                    </a:cubicBezTo>
                    <a:cubicBezTo>
                      <a:pt x="5879" y="2649"/>
                      <a:pt x="5889" y="2106"/>
                      <a:pt x="5917" y="1568"/>
                    </a:cubicBezTo>
                    <a:cubicBezTo>
                      <a:pt x="5925" y="1416"/>
                      <a:pt x="5936" y="1251"/>
                      <a:pt x="5822" y="1101"/>
                    </a:cubicBezTo>
                    <a:cubicBezTo>
                      <a:pt x="5762" y="1135"/>
                      <a:pt x="5705" y="1161"/>
                      <a:pt x="5656" y="1199"/>
                    </a:cubicBezTo>
                    <a:cubicBezTo>
                      <a:pt x="5378" y="1401"/>
                      <a:pt x="5057" y="1492"/>
                      <a:pt x="4722" y="1518"/>
                    </a:cubicBezTo>
                    <a:cubicBezTo>
                      <a:pt x="4198" y="1557"/>
                      <a:pt x="3674" y="1568"/>
                      <a:pt x="3156" y="1455"/>
                    </a:cubicBezTo>
                    <a:cubicBezTo>
                      <a:pt x="2753" y="1368"/>
                      <a:pt x="2351" y="1276"/>
                      <a:pt x="1948" y="1186"/>
                    </a:cubicBezTo>
                    <a:cubicBezTo>
                      <a:pt x="1811" y="1156"/>
                      <a:pt x="1670" y="1127"/>
                      <a:pt x="1506" y="1091"/>
                    </a:cubicBezTo>
                    <a:close/>
                    <a:moveTo>
                      <a:pt x="1493" y="3797"/>
                    </a:moveTo>
                    <a:cubicBezTo>
                      <a:pt x="1204" y="3802"/>
                      <a:pt x="893" y="3853"/>
                      <a:pt x="595" y="3967"/>
                    </a:cubicBezTo>
                    <a:cubicBezTo>
                      <a:pt x="330" y="4069"/>
                      <a:pt x="277" y="4275"/>
                      <a:pt x="449" y="4492"/>
                    </a:cubicBezTo>
                    <a:cubicBezTo>
                      <a:pt x="641" y="4734"/>
                      <a:pt x="894" y="4898"/>
                      <a:pt x="1175" y="5014"/>
                    </a:cubicBezTo>
                    <a:cubicBezTo>
                      <a:pt x="1498" y="5148"/>
                      <a:pt x="1834" y="5245"/>
                      <a:pt x="2181" y="5292"/>
                    </a:cubicBezTo>
                    <a:cubicBezTo>
                      <a:pt x="3159" y="5430"/>
                      <a:pt x="4140" y="5442"/>
                      <a:pt x="5120" y="5299"/>
                    </a:cubicBezTo>
                    <a:cubicBezTo>
                      <a:pt x="5482" y="5246"/>
                      <a:pt x="5835" y="5149"/>
                      <a:pt x="6173" y="5010"/>
                    </a:cubicBezTo>
                    <a:cubicBezTo>
                      <a:pt x="6453" y="4893"/>
                      <a:pt x="6706" y="4729"/>
                      <a:pt x="6897" y="4484"/>
                    </a:cubicBezTo>
                    <a:cubicBezTo>
                      <a:pt x="7056" y="4280"/>
                      <a:pt x="7013" y="4079"/>
                      <a:pt x="6780" y="3984"/>
                    </a:cubicBezTo>
                    <a:cubicBezTo>
                      <a:pt x="6471" y="3859"/>
                      <a:pt x="6151" y="3774"/>
                      <a:pt x="5802" y="3838"/>
                    </a:cubicBezTo>
                    <a:cubicBezTo>
                      <a:pt x="5714" y="3952"/>
                      <a:pt x="5625" y="4064"/>
                      <a:pt x="5538" y="4174"/>
                    </a:cubicBezTo>
                    <a:cubicBezTo>
                      <a:pt x="5429" y="4314"/>
                      <a:pt x="5293" y="4420"/>
                      <a:pt x="5128" y="4489"/>
                    </a:cubicBezTo>
                    <a:cubicBezTo>
                      <a:pt x="4606" y="4705"/>
                      <a:pt x="4069" y="4821"/>
                      <a:pt x="3504" y="4714"/>
                    </a:cubicBezTo>
                    <a:cubicBezTo>
                      <a:pt x="3271" y="4670"/>
                      <a:pt x="3039" y="4621"/>
                      <a:pt x="2805" y="4568"/>
                    </a:cubicBezTo>
                    <a:cubicBezTo>
                      <a:pt x="2314" y="4458"/>
                      <a:pt x="1873" y="4260"/>
                      <a:pt x="1566" y="3835"/>
                    </a:cubicBezTo>
                    <a:cubicBezTo>
                      <a:pt x="1557" y="3823"/>
                      <a:pt x="1540" y="3819"/>
                      <a:pt x="1493" y="3797"/>
                    </a:cubicBezTo>
                    <a:close/>
                    <a:moveTo>
                      <a:pt x="5476" y="996"/>
                    </a:moveTo>
                    <a:cubicBezTo>
                      <a:pt x="5561" y="919"/>
                      <a:pt x="5614" y="882"/>
                      <a:pt x="5650" y="833"/>
                    </a:cubicBezTo>
                    <a:cubicBezTo>
                      <a:pt x="5733" y="720"/>
                      <a:pt x="5712" y="608"/>
                      <a:pt x="5596" y="557"/>
                    </a:cubicBezTo>
                    <a:cubicBezTo>
                      <a:pt x="5495" y="514"/>
                      <a:pt x="5390" y="469"/>
                      <a:pt x="5282" y="454"/>
                    </a:cubicBezTo>
                    <a:cubicBezTo>
                      <a:pt x="4938" y="404"/>
                      <a:pt x="4591" y="366"/>
                      <a:pt x="4244" y="325"/>
                    </a:cubicBezTo>
                    <a:cubicBezTo>
                      <a:pt x="3482" y="237"/>
                      <a:pt x="2723" y="281"/>
                      <a:pt x="1970" y="416"/>
                    </a:cubicBezTo>
                    <a:cubicBezTo>
                      <a:pt x="1864" y="434"/>
                      <a:pt x="1757" y="477"/>
                      <a:pt x="1660" y="525"/>
                    </a:cubicBezTo>
                    <a:cubicBezTo>
                      <a:pt x="1550" y="582"/>
                      <a:pt x="1546" y="726"/>
                      <a:pt x="1642" y="805"/>
                    </a:cubicBezTo>
                    <a:cubicBezTo>
                      <a:pt x="1749" y="892"/>
                      <a:pt x="1862" y="902"/>
                      <a:pt x="1997" y="861"/>
                    </a:cubicBezTo>
                    <a:cubicBezTo>
                      <a:pt x="2503" y="709"/>
                      <a:pt x="3021" y="652"/>
                      <a:pt x="3550" y="679"/>
                    </a:cubicBezTo>
                    <a:cubicBezTo>
                      <a:pt x="3883" y="695"/>
                      <a:pt x="4215" y="725"/>
                      <a:pt x="4548" y="733"/>
                    </a:cubicBezTo>
                    <a:cubicBezTo>
                      <a:pt x="4870" y="740"/>
                      <a:pt x="5179" y="776"/>
                      <a:pt x="5476" y="996"/>
                    </a:cubicBezTo>
                    <a:close/>
                    <a:moveTo>
                      <a:pt x="6207" y="1761"/>
                    </a:moveTo>
                    <a:cubicBezTo>
                      <a:pt x="6310" y="1771"/>
                      <a:pt x="6417" y="1774"/>
                      <a:pt x="6523" y="1792"/>
                    </a:cubicBezTo>
                    <a:cubicBezTo>
                      <a:pt x="6654" y="1814"/>
                      <a:pt x="6741" y="1916"/>
                      <a:pt x="6766" y="2050"/>
                    </a:cubicBezTo>
                    <a:cubicBezTo>
                      <a:pt x="6791" y="2181"/>
                      <a:pt x="6761" y="2304"/>
                      <a:pt x="6705" y="2418"/>
                    </a:cubicBezTo>
                    <a:cubicBezTo>
                      <a:pt x="6607" y="2622"/>
                      <a:pt x="6459" y="2786"/>
                      <a:pt x="6280" y="2921"/>
                    </a:cubicBezTo>
                    <a:cubicBezTo>
                      <a:pt x="6204" y="2979"/>
                      <a:pt x="6115" y="3021"/>
                      <a:pt x="6051" y="3088"/>
                    </a:cubicBezTo>
                    <a:cubicBezTo>
                      <a:pt x="5973" y="3172"/>
                      <a:pt x="5933" y="3277"/>
                      <a:pt x="6022" y="3393"/>
                    </a:cubicBezTo>
                    <a:cubicBezTo>
                      <a:pt x="6064" y="3386"/>
                      <a:pt x="6116" y="3390"/>
                      <a:pt x="6153" y="3371"/>
                    </a:cubicBezTo>
                    <a:cubicBezTo>
                      <a:pt x="6437" y="3225"/>
                      <a:pt x="6698" y="3047"/>
                      <a:pt x="6918" y="2816"/>
                    </a:cubicBezTo>
                    <a:cubicBezTo>
                      <a:pt x="7026" y="2704"/>
                      <a:pt x="7123" y="2575"/>
                      <a:pt x="7200" y="2438"/>
                    </a:cubicBezTo>
                    <a:cubicBezTo>
                      <a:pt x="7368" y="2137"/>
                      <a:pt x="7316" y="1859"/>
                      <a:pt x="7062" y="1568"/>
                    </a:cubicBezTo>
                    <a:cubicBezTo>
                      <a:pt x="6885" y="1367"/>
                      <a:pt x="6633" y="1319"/>
                      <a:pt x="6320" y="1430"/>
                    </a:cubicBezTo>
                    <a:cubicBezTo>
                      <a:pt x="6207" y="1471"/>
                      <a:pt x="6186" y="1527"/>
                      <a:pt x="6207" y="1761"/>
                    </a:cubicBezTo>
                    <a:close/>
                    <a:moveTo>
                      <a:pt x="5196" y="1078"/>
                    </a:moveTo>
                    <a:cubicBezTo>
                      <a:pt x="4505" y="903"/>
                      <a:pt x="3905" y="949"/>
                      <a:pt x="3313" y="929"/>
                    </a:cubicBezTo>
                    <a:cubicBezTo>
                      <a:pt x="3035" y="918"/>
                      <a:pt x="2748" y="889"/>
                      <a:pt x="2480" y="1011"/>
                    </a:cubicBezTo>
                    <a:cubicBezTo>
                      <a:pt x="2472" y="1015"/>
                      <a:pt x="2472" y="1041"/>
                      <a:pt x="2467" y="1055"/>
                    </a:cubicBezTo>
                    <a:cubicBezTo>
                      <a:pt x="2944" y="1193"/>
                      <a:pt x="4032" y="1298"/>
                      <a:pt x="4561" y="1249"/>
                    </a:cubicBezTo>
                    <a:cubicBezTo>
                      <a:pt x="4740" y="1231"/>
                      <a:pt x="4933" y="1245"/>
                      <a:pt x="5196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05" name="Google Shape;1305;p38"/>
              <p:cNvGrpSpPr/>
              <p:nvPr/>
            </p:nvGrpSpPr>
            <p:grpSpPr>
              <a:xfrm>
                <a:off x="2054607" y="2691923"/>
                <a:ext cx="710889" cy="521447"/>
                <a:chOff x="2054607" y="2691923"/>
                <a:chExt cx="710889" cy="521447"/>
              </a:xfrm>
            </p:grpSpPr>
            <p:sp>
              <p:nvSpPr>
                <p:cNvPr id="1306" name="Google Shape;1306;p38"/>
                <p:cNvSpPr/>
                <p:nvPr/>
              </p:nvSpPr>
              <p:spPr>
                <a:xfrm>
                  <a:off x="2170718" y="2777578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0"/>
                      </a:moveTo>
                      <a:cubicBezTo>
                        <a:pt x="240" y="36"/>
                        <a:pt x="378" y="64"/>
                        <a:pt x="515" y="94"/>
                      </a:cubicBezTo>
                      <a:cubicBezTo>
                        <a:pt x="918" y="184"/>
                        <a:pt x="1320" y="275"/>
                        <a:pt x="1723" y="363"/>
                      </a:cubicBezTo>
                      <a:cubicBezTo>
                        <a:pt x="2241" y="476"/>
                        <a:pt x="2765" y="465"/>
                        <a:pt x="3289" y="426"/>
                      </a:cubicBezTo>
                      <a:cubicBezTo>
                        <a:pt x="3624" y="400"/>
                        <a:pt x="3942" y="309"/>
                        <a:pt x="4223" y="107"/>
                      </a:cubicBezTo>
                      <a:cubicBezTo>
                        <a:pt x="4273" y="71"/>
                        <a:pt x="4329" y="43"/>
                        <a:pt x="4389" y="9"/>
                      </a:cubicBezTo>
                      <a:cubicBezTo>
                        <a:pt x="4502" y="160"/>
                        <a:pt x="4492" y="324"/>
                        <a:pt x="4484" y="476"/>
                      </a:cubicBezTo>
                      <a:cubicBezTo>
                        <a:pt x="4457" y="1014"/>
                        <a:pt x="4446" y="1556"/>
                        <a:pt x="4286" y="2077"/>
                      </a:cubicBezTo>
                      <a:cubicBezTo>
                        <a:pt x="4221" y="2288"/>
                        <a:pt x="4143" y="2498"/>
                        <a:pt x="4045" y="2696"/>
                      </a:cubicBezTo>
                      <a:cubicBezTo>
                        <a:pt x="3923" y="2946"/>
                        <a:pt x="3723" y="3112"/>
                        <a:pt x="3449" y="3209"/>
                      </a:cubicBezTo>
                      <a:cubicBezTo>
                        <a:pt x="3068" y="3345"/>
                        <a:pt x="2684" y="3402"/>
                        <a:pt x="2282" y="3371"/>
                      </a:cubicBezTo>
                      <a:cubicBezTo>
                        <a:pt x="1817" y="3335"/>
                        <a:pt x="1376" y="3209"/>
                        <a:pt x="943" y="3049"/>
                      </a:cubicBezTo>
                      <a:cubicBezTo>
                        <a:pt x="681" y="2952"/>
                        <a:pt x="481" y="2770"/>
                        <a:pt x="354" y="2521"/>
                      </a:cubicBezTo>
                      <a:cubicBezTo>
                        <a:pt x="275" y="2366"/>
                        <a:pt x="208" y="2202"/>
                        <a:pt x="164" y="2036"/>
                      </a:cubicBezTo>
                      <a:cubicBezTo>
                        <a:pt x="41" y="1583"/>
                        <a:pt x="0" y="588"/>
                        <a:pt x="73" y="0"/>
                      </a:cubicBezTo>
                      <a:close/>
                      <a:moveTo>
                        <a:pt x="715" y="1511"/>
                      </a:moveTo>
                      <a:cubicBezTo>
                        <a:pt x="680" y="1500"/>
                        <a:pt x="630" y="1465"/>
                        <a:pt x="604" y="1479"/>
                      </a:cubicBezTo>
                      <a:cubicBezTo>
                        <a:pt x="495" y="1527"/>
                        <a:pt x="441" y="1632"/>
                        <a:pt x="462" y="1738"/>
                      </a:cubicBezTo>
                      <a:cubicBezTo>
                        <a:pt x="466" y="1760"/>
                        <a:pt x="501" y="1791"/>
                        <a:pt x="524" y="1792"/>
                      </a:cubicBezTo>
                      <a:cubicBezTo>
                        <a:pt x="642" y="1798"/>
                        <a:pt x="666" y="1698"/>
                        <a:pt x="705" y="1617"/>
                      </a:cubicBezTo>
                      <a:cubicBezTo>
                        <a:pt x="716" y="1591"/>
                        <a:pt x="711" y="1556"/>
                        <a:pt x="715" y="1511"/>
                      </a:cubicBezTo>
                      <a:close/>
                      <a:moveTo>
                        <a:pt x="722" y="2011"/>
                      </a:moveTo>
                      <a:cubicBezTo>
                        <a:pt x="637" y="2038"/>
                        <a:pt x="599" y="2079"/>
                        <a:pt x="593" y="2169"/>
                      </a:cubicBezTo>
                      <a:cubicBezTo>
                        <a:pt x="590" y="2195"/>
                        <a:pt x="613" y="2231"/>
                        <a:pt x="634" y="2243"/>
                      </a:cubicBezTo>
                      <a:cubicBezTo>
                        <a:pt x="654" y="2254"/>
                        <a:pt x="701" y="2252"/>
                        <a:pt x="713" y="2237"/>
                      </a:cubicBezTo>
                      <a:cubicBezTo>
                        <a:pt x="751" y="2192"/>
                        <a:pt x="784" y="2141"/>
                        <a:pt x="805" y="2089"/>
                      </a:cubicBezTo>
                      <a:cubicBezTo>
                        <a:pt x="813" y="2070"/>
                        <a:pt x="785" y="2036"/>
                        <a:pt x="769" y="2013"/>
                      </a:cubicBezTo>
                      <a:cubicBezTo>
                        <a:pt x="763" y="2005"/>
                        <a:pt x="742" y="2011"/>
                        <a:pt x="722" y="2011"/>
                      </a:cubicBezTo>
                      <a:close/>
                      <a:moveTo>
                        <a:pt x="984" y="2552"/>
                      </a:moveTo>
                      <a:cubicBezTo>
                        <a:pt x="974" y="2540"/>
                        <a:pt x="966" y="2523"/>
                        <a:pt x="954" y="2519"/>
                      </a:cubicBezTo>
                      <a:cubicBezTo>
                        <a:pt x="875" y="2498"/>
                        <a:pt x="774" y="2594"/>
                        <a:pt x="789" y="2681"/>
                      </a:cubicBezTo>
                      <a:cubicBezTo>
                        <a:pt x="793" y="2702"/>
                        <a:pt x="825" y="2733"/>
                        <a:pt x="845" y="2733"/>
                      </a:cubicBezTo>
                      <a:cubicBezTo>
                        <a:pt x="932" y="2737"/>
                        <a:pt x="1007" y="2634"/>
                        <a:pt x="984" y="2552"/>
                      </a:cubicBezTo>
                      <a:close/>
                      <a:moveTo>
                        <a:pt x="1279" y="2810"/>
                      </a:moveTo>
                      <a:cubicBezTo>
                        <a:pt x="1255" y="2801"/>
                        <a:pt x="1222" y="2776"/>
                        <a:pt x="1207" y="2784"/>
                      </a:cubicBezTo>
                      <a:cubicBezTo>
                        <a:pt x="1187" y="2796"/>
                        <a:pt x="1181" y="2830"/>
                        <a:pt x="1169" y="2856"/>
                      </a:cubicBezTo>
                      <a:cubicBezTo>
                        <a:pt x="1196" y="2866"/>
                        <a:pt x="1227" y="2888"/>
                        <a:pt x="1247" y="2882"/>
                      </a:cubicBezTo>
                      <a:cubicBezTo>
                        <a:pt x="1264" y="2876"/>
                        <a:pt x="1269" y="2835"/>
                        <a:pt x="1279" y="28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07" name="Google Shape;1307;p38"/>
                <p:cNvSpPr/>
                <p:nvPr/>
              </p:nvSpPr>
              <p:spPr>
                <a:xfrm>
                  <a:off x="2054607" y="3046165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9" y="25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6"/>
                        <a:pt x="2039" y="684"/>
                        <a:pt x="2530" y="795"/>
                      </a:cubicBezTo>
                      <a:cubicBezTo>
                        <a:pt x="2761" y="848"/>
                        <a:pt x="2995" y="897"/>
                        <a:pt x="3228" y="941"/>
                      </a:cubicBezTo>
                      <a:cubicBezTo>
                        <a:pt x="3794" y="1049"/>
                        <a:pt x="4331" y="932"/>
                        <a:pt x="4853" y="716"/>
                      </a:cubicBezTo>
                      <a:cubicBezTo>
                        <a:pt x="5019" y="647"/>
                        <a:pt x="5153" y="542"/>
                        <a:pt x="5263" y="401"/>
                      </a:cubicBezTo>
                      <a:cubicBezTo>
                        <a:pt x="5350" y="290"/>
                        <a:pt x="5438" y="177"/>
                        <a:pt x="5526" y="65"/>
                      </a:cubicBezTo>
                      <a:cubicBezTo>
                        <a:pt x="5876" y="1"/>
                        <a:pt x="6195" y="87"/>
                        <a:pt x="6505" y="211"/>
                      </a:cubicBezTo>
                      <a:cubicBezTo>
                        <a:pt x="6738" y="305"/>
                        <a:pt x="6779" y="507"/>
                        <a:pt x="6621" y="711"/>
                      </a:cubicBezTo>
                      <a:cubicBezTo>
                        <a:pt x="6431" y="956"/>
                        <a:pt x="6178" y="1120"/>
                        <a:pt x="5898" y="1237"/>
                      </a:cubicBezTo>
                      <a:cubicBezTo>
                        <a:pt x="5560" y="1377"/>
                        <a:pt x="5208" y="1473"/>
                        <a:pt x="4845" y="1526"/>
                      </a:cubicBezTo>
                      <a:cubicBezTo>
                        <a:pt x="3865" y="1669"/>
                        <a:pt x="2884" y="1657"/>
                        <a:pt x="1906" y="1519"/>
                      </a:cubicBezTo>
                      <a:cubicBezTo>
                        <a:pt x="1559" y="1470"/>
                        <a:pt x="1223" y="1373"/>
                        <a:pt x="900" y="1240"/>
                      </a:cubicBezTo>
                      <a:cubicBezTo>
                        <a:pt x="619" y="1124"/>
                        <a:pt x="366" y="961"/>
                        <a:pt x="174" y="718"/>
                      </a:cubicBezTo>
                      <a:cubicBezTo>
                        <a:pt x="1" y="502"/>
                        <a:pt x="56" y="296"/>
                        <a:pt x="320" y="194"/>
                      </a:cubicBezTo>
                      <a:cubicBezTo>
                        <a:pt x="619" y="81"/>
                        <a:pt x="931" y="30"/>
                        <a:pt x="1219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08" name="Google Shape;1308;p38"/>
                <p:cNvSpPr/>
                <p:nvPr/>
              </p:nvSpPr>
              <p:spPr>
                <a:xfrm>
                  <a:off x="2181938" y="2691923"/>
                  <a:ext cx="4196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1" y="760"/>
                      </a:moveTo>
                      <a:cubicBezTo>
                        <a:pt x="3635" y="540"/>
                        <a:pt x="3325" y="504"/>
                        <a:pt x="3004" y="497"/>
                      </a:cubicBezTo>
                      <a:cubicBezTo>
                        <a:pt x="2671" y="489"/>
                        <a:pt x="2339" y="459"/>
                        <a:pt x="2006" y="443"/>
                      </a:cubicBezTo>
                      <a:cubicBezTo>
                        <a:pt x="1477" y="416"/>
                        <a:pt x="959" y="473"/>
                        <a:pt x="453" y="625"/>
                      </a:cubicBezTo>
                      <a:cubicBezTo>
                        <a:pt x="318" y="666"/>
                        <a:pt x="205" y="656"/>
                        <a:pt x="98" y="569"/>
                      </a:cubicBezTo>
                      <a:cubicBezTo>
                        <a:pt x="1" y="490"/>
                        <a:pt x="6" y="346"/>
                        <a:pt x="117" y="289"/>
                      </a:cubicBezTo>
                      <a:cubicBezTo>
                        <a:pt x="215" y="241"/>
                        <a:pt x="319" y="199"/>
                        <a:pt x="426" y="180"/>
                      </a:cubicBezTo>
                      <a:cubicBezTo>
                        <a:pt x="1179" y="46"/>
                        <a:pt x="1938" y="1"/>
                        <a:pt x="2701" y="89"/>
                      </a:cubicBezTo>
                      <a:cubicBezTo>
                        <a:pt x="3047" y="129"/>
                        <a:pt x="3394" y="167"/>
                        <a:pt x="3739" y="218"/>
                      </a:cubicBezTo>
                      <a:cubicBezTo>
                        <a:pt x="3847" y="233"/>
                        <a:pt x="3952" y="278"/>
                        <a:pt x="4052" y="322"/>
                      </a:cubicBezTo>
                      <a:cubicBezTo>
                        <a:pt x="4169" y="373"/>
                        <a:pt x="4189" y="484"/>
                        <a:pt x="4106" y="598"/>
                      </a:cubicBezTo>
                      <a:cubicBezTo>
                        <a:pt x="4068" y="646"/>
                        <a:pt x="4014" y="682"/>
                        <a:pt x="3931" y="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09" name="Google Shape;1309;p38"/>
                <p:cNvSpPr/>
                <p:nvPr/>
              </p:nvSpPr>
              <p:spPr>
                <a:xfrm>
                  <a:off x="2621835" y="2800519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1" y="441"/>
                      </a:moveTo>
                      <a:cubicBezTo>
                        <a:pt x="250" y="207"/>
                        <a:pt x="271" y="151"/>
                        <a:pt x="386" y="110"/>
                      </a:cubicBezTo>
                      <a:cubicBezTo>
                        <a:pt x="699" y="0"/>
                        <a:pt x="951" y="47"/>
                        <a:pt x="1128" y="248"/>
                      </a:cubicBezTo>
                      <a:cubicBezTo>
                        <a:pt x="1382" y="539"/>
                        <a:pt x="1434" y="816"/>
                        <a:pt x="1267" y="1118"/>
                      </a:cubicBezTo>
                      <a:cubicBezTo>
                        <a:pt x="1190" y="1255"/>
                        <a:pt x="1093" y="1384"/>
                        <a:pt x="985" y="1496"/>
                      </a:cubicBezTo>
                      <a:cubicBezTo>
                        <a:pt x="766" y="1727"/>
                        <a:pt x="502" y="1905"/>
                        <a:pt x="220" y="2052"/>
                      </a:cubicBezTo>
                      <a:cubicBezTo>
                        <a:pt x="181" y="2072"/>
                        <a:pt x="130" y="2067"/>
                        <a:pt x="88" y="2073"/>
                      </a:cubicBezTo>
                      <a:cubicBezTo>
                        <a:pt x="0" y="1957"/>
                        <a:pt x="38" y="1852"/>
                        <a:pt x="118" y="1768"/>
                      </a:cubicBezTo>
                      <a:cubicBezTo>
                        <a:pt x="181" y="1701"/>
                        <a:pt x="271" y="1659"/>
                        <a:pt x="347" y="1602"/>
                      </a:cubicBezTo>
                      <a:cubicBezTo>
                        <a:pt x="526" y="1466"/>
                        <a:pt x="674" y="1302"/>
                        <a:pt x="772" y="1098"/>
                      </a:cubicBezTo>
                      <a:cubicBezTo>
                        <a:pt x="827" y="984"/>
                        <a:pt x="857" y="861"/>
                        <a:pt x="833" y="730"/>
                      </a:cubicBezTo>
                      <a:cubicBezTo>
                        <a:pt x="808" y="596"/>
                        <a:pt x="720" y="494"/>
                        <a:pt x="590" y="472"/>
                      </a:cubicBezTo>
                      <a:cubicBezTo>
                        <a:pt x="481" y="454"/>
                        <a:pt x="374" y="452"/>
                        <a:pt x="271" y="4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0" name="Google Shape;1310;p38"/>
                <p:cNvSpPr/>
                <p:nvPr/>
              </p:nvSpPr>
              <p:spPr>
                <a:xfrm>
                  <a:off x="2642072" y="2932960"/>
                  <a:ext cx="17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1" extrusionOk="0">
                      <a:moveTo>
                        <a:pt x="7" y="0"/>
                      </a:moveTo>
                      <a:lnTo>
                        <a:pt x="1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1" name="Google Shape;1311;p38"/>
                <p:cNvSpPr/>
                <p:nvPr/>
              </p:nvSpPr>
              <p:spPr>
                <a:xfrm>
                  <a:off x="2214898" y="2924344"/>
                  <a:ext cx="276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2" extrusionOk="0">
                      <a:moveTo>
                        <a:pt x="274" y="46"/>
                      </a:moveTo>
                      <a:cubicBezTo>
                        <a:pt x="270" y="91"/>
                        <a:pt x="275" y="126"/>
                        <a:pt x="264" y="152"/>
                      </a:cubicBezTo>
                      <a:cubicBezTo>
                        <a:pt x="225" y="233"/>
                        <a:pt x="201" y="332"/>
                        <a:pt x="83" y="327"/>
                      </a:cubicBezTo>
                      <a:cubicBezTo>
                        <a:pt x="60" y="326"/>
                        <a:pt x="25" y="295"/>
                        <a:pt x="21" y="274"/>
                      </a:cubicBezTo>
                      <a:cubicBezTo>
                        <a:pt x="0" y="167"/>
                        <a:pt x="54" y="64"/>
                        <a:pt x="163" y="14"/>
                      </a:cubicBezTo>
                      <a:cubicBezTo>
                        <a:pt x="189" y="0"/>
                        <a:pt x="239" y="35"/>
                        <a:pt x="274" y="46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2" name="Google Shape;1312;p38"/>
                <p:cNvSpPr/>
                <p:nvPr/>
              </p:nvSpPr>
              <p:spPr>
                <a:xfrm>
                  <a:off x="2229825" y="2978342"/>
                  <a:ext cx="22441" cy="2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0" extrusionOk="0">
                      <a:moveTo>
                        <a:pt x="132" y="7"/>
                      </a:moveTo>
                      <a:cubicBezTo>
                        <a:pt x="152" y="7"/>
                        <a:pt x="173" y="1"/>
                        <a:pt x="179" y="8"/>
                      </a:cubicBezTo>
                      <a:cubicBezTo>
                        <a:pt x="195" y="30"/>
                        <a:pt x="224" y="67"/>
                        <a:pt x="215" y="84"/>
                      </a:cubicBezTo>
                      <a:cubicBezTo>
                        <a:pt x="194" y="137"/>
                        <a:pt x="161" y="188"/>
                        <a:pt x="123" y="232"/>
                      </a:cubicBezTo>
                      <a:cubicBezTo>
                        <a:pt x="111" y="247"/>
                        <a:pt x="64" y="249"/>
                        <a:pt x="44" y="238"/>
                      </a:cubicBezTo>
                      <a:cubicBezTo>
                        <a:pt x="23" y="226"/>
                        <a:pt x="0" y="188"/>
                        <a:pt x="3" y="164"/>
                      </a:cubicBezTo>
                      <a:cubicBezTo>
                        <a:pt x="9" y="74"/>
                        <a:pt x="47" y="34"/>
                        <a:pt x="132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3" name="Google Shape;1313;p38"/>
                <p:cNvSpPr/>
                <p:nvPr/>
              </p:nvSpPr>
              <p:spPr>
                <a:xfrm>
                  <a:off x="2248158" y="3027832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1" y="54"/>
                      </a:moveTo>
                      <a:cubicBezTo>
                        <a:pt x="234" y="136"/>
                        <a:pt x="158" y="239"/>
                        <a:pt x="72" y="236"/>
                      </a:cubicBezTo>
                      <a:cubicBezTo>
                        <a:pt x="52" y="235"/>
                        <a:pt x="19" y="204"/>
                        <a:pt x="16" y="184"/>
                      </a:cubicBezTo>
                      <a:cubicBezTo>
                        <a:pt x="1" y="97"/>
                        <a:pt x="102" y="1"/>
                        <a:pt x="181" y="22"/>
                      </a:cubicBezTo>
                      <a:cubicBezTo>
                        <a:pt x="194" y="24"/>
                        <a:pt x="201" y="42"/>
                        <a:pt x="211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4" name="Google Shape;1314;p38"/>
                <p:cNvSpPr/>
                <p:nvPr/>
              </p:nvSpPr>
              <p:spPr>
                <a:xfrm>
                  <a:off x="2287730" y="3055682"/>
                  <a:ext cx="112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111" y="34"/>
                      </a:moveTo>
                      <a:cubicBezTo>
                        <a:pt x="101" y="59"/>
                        <a:pt x="96" y="100"/>
                        <a:pt x="79" y="106"/>
                      </a:cubicBezTo>
                      <a:cubicBezTo>
                        <a:pt x="59" y="112"/>
                        <a:pt x="28" y="90"/>
                        <a:pt x="1" y="80"/>
                      </a:cubicBezTo>
                      <a:cubicBezTo>
                        <a:pt x="13" y="54"/>
                        <a:pt x="20" y="20"/>
                        <a:pt x="39" y="8"/>
                      </a:cubicBezTo>
                      <a:cubicBezTo>
                        <a:pt x="55" y="0"/>
                        <a:pt x="87" y="25"/>
                        <a:pt x="111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315" name="Google Shape;1315;p38"/>
            <p:cNvGrpSpPr/>
            <p:nvPr/>
          </p:nvGrpSpPr>
          <p:grpSpPr>
            <a:xfrm>
              <a:off x="3600729" y="2668280"/>
              <a:ext cx="759984" cy="567033"/>
              <a:chOff x="3600729" y="2668280"/>
              <a:chExt cx="759984" cy="567033"/>
            </a:xfrm>
          </p:grpSpPr>
          <p:sp>
            <p:nvSpPr>
              <p:cNvPr id="1316" name="Google Shape;1316;p38"/>
              <p:cNvSpPr/>
              <p:nvPr/>
            </p:nvSpPr>
            <p:spPr>
              <a:xfrm>
                <a:off x="3600729" y="2668280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1"/>
                    </a:moveTo>
                    <a:cubicBezTo>
                      <a:pt x="1369" y="3439"/>
                      <a:pt x="1374" y="3359"/>
                      <a:pt x="1354" y="3286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3" y="1459"/>
                      <a:pt x="1201" y="1205"/>
                    </a:cubicBezTo>
                    <a:cubicBezTo>
                      <a:pt x="1205" y="1047"/>
                      <a:pt x="1228" y="889"/>
                      <a:pt x="1240" y="732"/>
                    </a:cubicBezTo>
                    <a:cubicBezTo>
                      <a:pt x="1264" y="476"/>
                      <a:pt x="1424" y="338"/>
                      <a:pt x="1652" y="262"/>
                    </a:cubicBezTo>
                    <a:cubicBezTo>
                      <a:pt x="1741" y="233"/>
                      <a:pt x="1836" y="214"/>
                      <a:pt x="1930" y="200"/>
                    </a:cubicBezTo>
                    <a:cubicBezTo>
                      <a:pt x="2811" y="58"/>
                      <a:pt x="3695" y="0"/>
                      <a:pt x="4584" y="115"/>
                    </a:cubicBezTo>
                    <a:cubicBezTo>
                      <a:pt x="4851" y="150"/>
                      <a:pt x="5118" y="182"/>
                      <a:pt x="5384" y="224"/>
                    </a:cubicBezTo>
                    <a:cubicBezTo>
                      <a:pt x="5791" y="288"/>
                      <a:pt x="6034" y="528"/>
                      <a:pt x="6123" y="929"/>
                    </a:cubicBezTo>
                    <a:cubicBezTo>
                      <a:pt x="6139" y="1004"/>
                      <a:pt x="6161" y="1079"/>
                      <a:pt x="6175" y="1136"/>
                    </a:cubicBezTo>
                    <a:cubicBezTo>
                      <a:pt x="6304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3" y="1574"/>
                      <a:pt x="7426" y="1667"/>
                      <a:pt x="7474" y="1768"/>
                    </a:cubicBezTo>
                    <a:cubicBezTo>
                      <a:pt x="7575" y="1977"/>
                      <a:pt x="7585" y="2192"/>
                      <a:pt x="7496" y="2413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3"/>
                      <a:pt x="6645" y="3409"/>
                      <a:pt x="6502" y="3521"/>
                    </a:cubicBezTo>
                    <a:cubicBezTo>
                      <a:pt x="6517" y="3639"/>
                      <a:pt x="6609" y="3635"/>
                      <a:pt x="6673" y="3665"/>
                    </a:cubicBezTo>
                    <a:cubicBezTo>
                      <a:pt x="6789" y="3715"/>
                      <a:pt x="6917" y="3746"/>
                      <a:pt x="7023" y="3812"/>
                    </a:cubicBezTo>
                    <a:cubicBezTo>
                      <a:pt x="7256" y="3955"/>
                      <a:pt x="7327" y="4226"/>
                      <a:pt x="7214" y="4478"/>
                    </a:cubicBezTo>
                    <a:cubicBezTo>
                      <a:pt x="7133" y="4656"/>
                      <a:pt x="7000" y="4792"/>
                      <a:pt x="6850" y="4912"/>
                    </a:cubicBezTo>
                    <a:cubicBezTo>
                      <a:pt x="6458" y="5226"/>
                      <a:pt x="6008" y="5423"/>
                      <a:pt x="5516" y="5501"/>
                    </a:cubicBezTo>
                    <a:cubicBezTo>
                      <a:pt x="5126" y="5564"/>
                      <a:pt x="4728" y="5594"/>
                      <a:pt x="4333" y="5619"/>
                    </a:cubicBezTo>
                    <a:cubicBezTo>
                      <a:pt x="3939" y="5643"/>
                      <a:pt x="3540" y="5660"/>
                      <a:pt x="3143" y="5648"/>
                    </a:cubicBezTo>
                    <a:cubicBezTo>
                      <a:pt x="2461" y="5628"/>
                      <a:pt x="1783" y="5557"/>
                      <a:pt x="1141" y="5298"/>
                    </a:cubicBezTo>
                    <a:cubicBezTo>
                      <a:pt x="875" y="5189"/>
                      <a:pt x="624" y="5048"/>
                      <a:pt x="419" y="4847"/>
                    </a:cubicBezTo>
                    <a:cubicBezTo>
                      <a:pt x="307" y="4739"/>
                      <a:pt x="202" y="4612"/>
                      <a:pt x="129" y="4475"/>
                    </a:cubicBezTo>
                    <a:cubicBezTo>
                      <a:pt x="0" y="4232"/>
                      <a:pt x="83" y="3958"/>
                      <a:pt x="315" y="3809"/>
                    </a:cubicBezTo>
                    <a:cubicBezTo>
                      <a:pt x="520" y="3677"/>
                      <a:pt x="753" y="3633"/>
                      <a:pt x="991" y="3597"/>
                    </a:cubicBezTo>
                    <a:cubicBezTo>
                      <a:pt x="1115" y="3578"/>
                      <a:pt x="1237" y="3560"/>
                      <a:pt x="1376" y="3541"/>
                    </a:cubicBezTo>
                    <a:close/>
                    <a:moveTo>
                      <a:pt x="6146" y="2642"/>
                    </a:moveTo>
                    <a:cubicBezTo>
                      <a:pt x="6337" y="2638"/>
                      <a:pt x="6395" y="2477"/>
                      <a:pt x="6481" y="2354"/>
                    </a:cubicBezTo>
                    <a:cubicBezTo>
                      <a:pt x="6544" y="2263"/>
                      <a:pt x="6573" y="2153"/>
                      <a:pt x="6508" y="2047"/>
                    </a:cubicBezTo>
                    <a:cubicBezTo>
                      <a:pt x="6493" y="2023"/>
                      <a:pt x="6455" y="1998"/>
                      <a:pt x="6432" y="2002"/>
                    </a:cubicBezTo>
                    <a:cubicBezTo>
                      <a:pt x="6345" y="2019"/>
                      <a:pt x="6261" y="2049"/>
                      <a:pt x="6180" y="2073"/>
                    </a:cubicBezTo>
                    <a:cubicBezTo>
                      <a:pt x="6138" y="2279"/>
                      <a:pt x="6127" y="2464"/>
                      <a:pt x="6156" y="2652"/>
                    </a:cubicBezTo>
                    <a:lnTo>
                      <a:pt x="6140" y="2663"/>
                    </a:lnTo>
                    <a:close/>
                    <a:moveTo>
                      <a:pt x="1507" y="1091"/>
                    </a:moveTo>
                    <a:cubicBezTo>
                      <a:pt x="1434" y="1676"/>
                      <a:pt x="1475" y="2674"/>
                      <a:pt x="1597" y="3128"/>
                    </a:cubicBezTo>
                    <a:cubicBezTo>
                      <a:pt x="1642" y="3296"/>
                      <a:pt x="1710" y="3460"/>
                      <a:pt x="1789" y="3613"/>
                    </a:cubicBezTo>
                    <a:cubicBezTo>
                      <a:pt x="1915" y="3863"/>
                      <a:pt x="2114" y="4043"/>
                      <a:pt x="2378" y="4141"/>
                    </a:cubicBezTo>
                    <a:cubicBezTo>
                      <a:pt x="2810" y="4301"/>
                      <a:pt x="3252" y="4427"/>
                      <a:pt x="3715" y="4463"/>
                    </a:cubicBezTo>
                    <a:cubicBezTo>
                      <a:pt x="4120" y="4494"/>
                      <a:pt x="4502" y="4437"/>
                      <a:pt x="4883" y="4301"/>
                    </a:cubicBezTo>
                    <a:cubicBezTo>
                      <a:pt x="5157" y="4204"/>
                      <a:pt x="5356" y="4039"/>
                      <a:pt x="5479" y="3788"/>
                    </a:cubicBezTo>
                    <a:cubicBezTo>
                      <a:pt x="5577" y="3590"/>
                      <a:pt x="5654" y="3380"/>
                      <a:pt x="5720" y="3169"/>
                    </a:cubicBezTo>
                    <a:cubicBezTo>
                      <a:pt x="5879" y="2649"/>
                      <a:pt x="5890" y="2106"/>
                      <a:pt x="5918" y="1568"/>
                    </a:cubicBezTo>
                    <a:cubicBezTo>
                      <a:pt x="5926" y="1416"/>
                      <a:pt x="5937" y="1251"/>
                      <a:pt x="5822" y="1101"/>
                    </a:cubicBezTo>
                    <a:cubicBezTo>
                      <a:pt x="5763" y="1135"/>
                      <a:pt x="5706" y="1161"/>
                      <a:pt x="5657" y="1199"/>
                    </a:cubicBezTo>
                    <a:cubicBezTo>
                      <a:pt x="5378" y="1401"/>
                      <a:pt x="5059" y="1492"/>
                      <a:pt x="4722" y="1518"/>
                    </a:cubicBezTo>
                    <a:cubicBezTo>
                      <a:pt x="4199" y="1557"/>
                      <a:pt x="3675" y="1568"/>
                      <a:pt x="3157" y="1455"/>
                    </a:cubicBezTo>
                    <a:cubicBezTo>
                      <a:pt x="2754" y="1368"/>
                      <a:pt x="2353" y="1276"/>
                      <a:pt x="1949" y="1186"/>
                    </a:cubicBezTo>
                    <a:cubicBezTo>
                      <a:pt x="1811" y="1156"/>
                      <a:pt x="1672" y="1127"/>
                      <a:pt x="1507" y="1091"/>
                    </a:cubicBezTo>
                    <a:close/>
                    <a:moveTo>
                      <a:pt x="1494" y="3797"/>
                    </a:moveTo>
                    <a:cubicBezTo>
                      <a:pt x="1206" y="3802"/>
                      <a:pt x="895" y="3853"/>
                      <a:pt x="597" y="3967"/>
                    </a:cubicBezTo>
                    <a:cubicBezTo>
                      <a:pt x="332" y="4069"/>
                      <a:pt x="278" y="4275"/>
                      <a:pt x="449" y="4492"/>
                    </a:cubicBezTo>
                    <a:cubicBezTo>
                      <a:pt x="641" y="4734"/>
                      <a:pt x="895" y="4898"/>
                      <a:pt x="1176" y="5014"/>
                    </a:cubicBezTo>
                    <a:cubicBezTo>
                      <a:pt x="1499" y="5148"/>
                      <a:pt x="1836" y="5245"/>
                      <a:pt x="2181" y="5292"/>
                    </a:cubicBezTo>
                    <a:cubicBezTo>
                      <a:pt x="3160" y="5430"/>
                      <a:pt x="4140" y="5442"/>
                      <a:pt x="5120" y="5299"/>
                    </a:cubicBezTo>
                    <a:cubicBezTo>
                      <a:pt x="5481" y="5246"/>
                      <a:pt x="5835" y="5149"/>
                      <a:pt x="6172" y="5010"/>
                    </a:cubicBezTo>
                    <a:cubicBezTo>
                      <a:pt x="6452" y="4893"/>
                      <a:pt x="6706" y="4729"/>
                      <a:pt x="6897" y="4484"/>
                    </a:cubicBezTo>
                    <a:cubicBezTo>
                      <a:pt x="7055" y="4280"/>
                      <a:pt x="7013" y="4079"/>
                      <a:pt x="6780" y="3984"/>
                    </a:cubicBezTo>
                    <a:cubicBezTo>
                      <a:pt x="6471" y="3859"/>
                      <a:pt x="6151" y="3774"/>
                      <a:pt x="5802" y="3838"/>
                    </a:cubicBezTo>
                    <a:cubicBezTo>
                      <a:pt x="5714" y="3952"/>
                      <a:pt x="5625" y="4064"/>
                      <a:pt x="5539" y="4174"/>
                    </a:cubicBezTo>
                    <a:cubicBezTo>
                      <a:pt x="5428" y="4314"/>
                      <a:pt x="5292" y="4420"/>
                      <a:pt x="5127" y="4489"/>
                    </a:cubicBezTo>
                    <a:cubicBezTo>
                      <a:pt x="4606" y="4705"/>
                      <a:pt x="4068" y="4821"/>
                      <a:pt x="3504" y="4714"/>
                    </a:cubicBezTo>
                    <a:cubicBezTo>
                      <a:pt x="3270" y="4670"/>
                      <a:pt x="3038" y="4621"/>
                      <a:pt x="2805" y="4568"/>
                    </a:cubicBezTo>
                    <a:cubicBezTo>
                      <a:pt x="2314" y="4458"/>
                      <a:pt x="1873" y="4260"/>
                      <a:pt x="1566" y="3835"/>
                    </a:cubicBezTo>
                    <a:cubicBezTo>
                      <a:pt x="1559" y="3823"/>
                      <a:pt x="1539" y="3819"/>
                      <a:pt x="1494" y="3797"/>
                    </a:cubicBezTo>
                    <a:close/>
                    <a:moveTo>
                      <a:pt x="5477" y="996"/>
                    </a:moveTo>
                    <a:cubicBezTo>
                      <a:pt x="5561" y="919"/>
                      <a:pt x="5616" y="882"/>
                      <a:pt x="5650" y="833"/>
                    </a:cubicBezTo>
                    <a:cubicBezTo>
                      <a:pt x="5734" y="720"/>
                      <a:pt x="5714" y="608"/>
                      <a:pt x="5597" y="557"/>
                    </a:cubicBezTo>
                    <a:cubicBezTo>
                      <a:pt x="5496" y="514"/>
                      <a:pt x="5391" y="469"/>
                      <a:pt x="5284" y="454"/>
                    </a:cubicBezTo>
                    <a:cubicBezTo>
                      <a:pt x="4938" y="404"/>
                      <a:pt x="4592" y="366"/>
                      <a:pt x="4245" y="325"/>
                    </a:cubicBezTo>
                    <a:cubicBezTo>
                      <a:pt x="3483" y="237"/>
                      <a:pt x="2724" y="281"/>
                      <a:pt x="1971" y="416"/>
                    </a:cubicBezTo>
                    <a:cubicBezTo>
                      <a:pt x="1864" y="434"/>
                      <a:pt x="1759" y="477"/>
                      <a:pt x="1662" y="525"/>
                    </a:cubicBezTo>
                    <a:cubicBezTo>
                      <a:pt x="1550" y="582"/>
                      <a:pt x="1546" y="726"/>
                      <a:pt x="1642" y="805"/>
                    </a:cubicBezTo>
                    <a:cubicBezTo>
                      <a:pt x="1751" y="892"/>
                      <a:pt x="1862" y="902"/>
                      <a:pt x="1998" y="861"/>
                    </a:cubicBezTo>
                    <a:cubicBezTo>
                      <a:pt x="2504" y="709"/>
                      <a:pt x="3024" y="652"/>
                      <a:pt x="3551" y="679"/>
                    </a:cubicBezTo>
                    <a:cubicBezTo>
                      <a:pt x="3883" y="695"/>
                      <a:pt x="4216" y="725"/>
                      <a:pt x="4548" y="733"/>
                    </a:cubicBezTo>
                    <a:cubicBezTo>
                      <a:pt x="4871" y="740"/>
                      <a:pt x="5181" y="776"/>
                      <a:pt x="5477" y="996"/>
                    </a:cubicBezTo>
                    <a:close/>
                    <a:moveTo>
                      <a:pt x="6209" y="1761"/>
                    </a:moveTo>
                    <a:cubicBezTo>
                      <a:pt x="6311" y="1771"/>
                      <a:pt x="6419" y="1774"/>
                      <a:pt x="6524" y="1792"/>
                    </a:cubicBezTo>
                    <a:cubicBezTo>
                      <a:pt x="6656" y="1814"/>
                      <a:pt x="6743" y="1916"/>
                      <a:pt x="6768" y="2050"/>
                    </a:cubicBezTo>
                    <a:cubicBezTo>
                      <a:pt x="6792" y="2181"/>
                      <a:pt x="6762" y="2304"/>
                      <a:pt x="6706" y="2418"/>
                    </a:cubicBezTo>
                    <a:cubicBezTo>
                      <a:pt x="6609" y="2622"/>
                      <a:pt x="6461" y="2786"/>
                      <a:pt x="6282" y="2921"/>
                    </a:cubicBezTo>
                    <a:cubicBezTo>
                      <a:pt x="6206" y="2979"/>
                      <a:pt x="6117" y="3021"/>
                      <a:pt x="6052" y="3088"/>
                    </a:cubicBezTo>
                    <a:cubicBezTo>
                      <a:pt x="5975" y="3172"/>
                      <a:pt x="5935" y="3277"/>
                      <a:pt x="6023" y="3393"/>
                    </a:cubicBezTo>
                    <a:cubicBezTo>
                      <a:pt x="6066" y="3386"/>
                      <a:pt x="6118" y="3390"/>
                      <a:pt x="6155" y="3371"/>
                    </a:cubicBezTo>
                    <a:cubicBezTo>
                      <a:pt x="6437" y="3225"/>
                      <a:pt x="6699" y="3047"/>
                      <a:pt x="6920" y="2816"/>
                    </a:cubicBezTo>
                    <a:cubicBezTo>
                      <a:pt x="7028" y="2704"/>
                      <a:pt x="7125" y="2575"/>
                      <a:pt x="7201" y="2438"/>
                    </a:cubicBezTo>
                    <a:cubicBezTo>
                      <a:pt x="7368" y="2137"/>
                      <a:pt x="7317" y="1859"/>
                      <a:pt x="7063" y="1568"/>
                    </a:cubicBezTo>
                    <a:cubicBezTo>
                      <a:pt x="6886" y="1367"/>
                      <a:pt x="6635" y="1319"/>
                      <a:pt x="6322" y="1430"/>
                    </a:cubicBezTo>
                    <a:cubicBezTo>
                      <a:pt x="6209" y="1471"/>
                      <a:pt x="6186" y="1527"/>
                      <a:pt x="6209" y="1761"/>
                    </a:cubicBezTo>
                    <a:close/>
                    <a:moveTo>
                      <a:pt x="5197" y="1078"/>
                    </a:moveTo>
                    <a:cubicBezTo>
                      <a:pt x="4505" y="903"/>
                      <a:pt x="3905" y="949"/>
                      <a:pt x="3313" y="929"/>
                    </a:cubicBezTo>
                    <a:cubicBezTo>
                      <a:pt x="3034" y="918"/>
                      <a:pt x="2748" y="889"/>
                      <a:pt x="2480" y="1011"/>
                    </a:cubicBezTo>
                    <a:cubicBezTo>
                      <a:pt x="2471" y="1015"/>
                      <a:pt x="2471" y="1041"/>
                      <a:pt x="2466" y="1055"/>
                    </a:cubicBezTo>
                    <a:cubicBezTo>
                      <a:pt x="2945" y="1193"/>
                      <a:pt x="4032" y="1298"/>
                      <a:pt x="4562" y="1249"/>
                    </a:cubicBezTo>
                    <a:cubicBezTo>
                      <a:pt x="4742" y="1231"/>
                      <a:pt x="4935" y="1245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17" name="Google Shape;1317;p38"/>
              <p:cNvGrpSpPr/>
              <p:nvPr/>
            </p:nvGrpSpPr>
            <p:grpSpPr>
              <a:xfrm>
                <a:off x="3628379" y="2691923"/>
                <a:ext cx="710889" cy="521447"/>
                <a:chOff x="3628379" y="2691923"/>
                <a:chExt cx="710889" cy="521447"/>
              </a:xfrm>
            </p:grpSpPr>
            <p:sp>
              <p:nvSpPr>
                <p:cNvPr id="1318" name="Google Shape;1318;p38"/>
                <p:cNvSpPr/>
                <p:nvPr/>
              </p:nvSpPr>
              <p:spPr>
                <a:xfrm>
                  <a:off x="3744289" y="2777578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4"/>
                      </a:cubicBezTo>
                      <a:cubicBezTo>
                        <a:pt x="920" y="184"/>
                        <a:pt x="1321" y="275"/>
                        <a:pt x="1724" y="363"/>
                      </a:cubicBezTo>
                      <a:cubicBezTo>
                        <a:pt x="2242" y="476"/>
                        <a:pt x="2766" y="465"/>
                        <a:pt x="3289" y="426"/>
                      </a:cubicBezTo>
                      <a:cubicBezTo>
                        <a:pt x="3626" y="400"/>
                        <a:pt x="3944" y="309"/>
                        <a:pt x="4224" y="107"/>
                      </a:cubicBezTo>
                      <a:cubicBezTo>
                        <a:pt x="4275" y="71"/>
                        <a:pt x="4331" y="43"/>
                        <a:pt x="4389" y="9"/>
                      </a:cubicBezTo>
                      <a:cubicBezTo>
                        <a:pt x="4503" y="160"/>
                        <a:pt x="4493" y="324"/>
                        <a:pt x="4485" y="476"/>
                      </a:cubicBezTo>
                      <a:cubicBezTo>
                        <a:pt x="4459" y="1014"/>
                        <a:pt x="4446" y="1556"/>
                        <a:pt x="4287" y="2077"/>
                      </a:cubicBezTo>
                      <a:cubicBezTo>
                        <a:pt x="4221" y="2288"/>
                        <a:pt x="4144" y="2498"/>
                        <a:pt x="4046" y="2696"/>
                      </a:cubicBezTo>
                      <a:cubicBezTo>
                        <a:pt x="3924" y="2946"/>
                        <a:pt x="3724" y="3112"/>
                        <a:pt x="3451" y="3209"/>
                      </a:cubicBezTo>
                      <a:cubicBezTo>
                        <a:pt x="3069" y="3345"/>
                        <a:pt x="2686" y="3402"/>
                        <a:pt x="2282" y="3371"/>
                      </a:cubicBezTo>
                      <a:cubicBezTo>
                        <a:pt x="1819" y="3335"/>
                        <a:pt x="1377" y="3209"/>
                        <a:pt x="945" y="3049"/>
                      </a:cubicBezTo>
                      <a:cubicBezTo>
                        <a:pt x="681" y="2952"/>
                        <a:pt x="482" y="2770"/>
                        <a:pt x="356" y="2521"/>
                      </a:cubicBezTo>
                      <a:cubicBezTo>
                        <a:pt x="276" y="2366"/>
                        <a:pt x="209" y="2202"/>
                        <a:pt x="164" y="2036"/>
                      </a:cubicBezTo>
                      <a:cubicBezTo>
                        <a:pt x="42" y="1583"/>
                        <a:pt x="1" y="588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500"/>
                        <a:pt x="632" y="1465"/>
                        <a:pt x="604" y="1479"/>
                      </a:cubicBezTo>
                      <a:cubicBezTo>
                        <a:pt x="496" y="1527"/>
                        <a:pt x="443" y="1632"/>
                        <a:pt x="463" y="1738"/>
                      </a:cubicBezTo>
                      <a:cubicBezTo>
                        <a:pt x="466" y="1760"/>
                        <a:pt x="502" y="1791"/>
                        <a:pt x="526" y="1792"/>
                      </a:cubicBezTo>
                      <a:cubicBezTo>
                        <a:pt x="643" y="1798"/>
                        <a:pt x="669" y="1698"/>
                        <a:pt x="706" y="1617"/>
                      </a:cubicBezTo>
                      <a:cubicBezTo>
                        <a:pt x="717" y="1591"/>
                        <a:pt x="712" y="1556"/>
                        <a:pt x="716" y="1511"/>
                      </a:cubicBezTo>
                      <a:close/>
                      <a:moveTo>
                        <a:pt x="724" y="2011"/>
                      </a:moveTo>
                      <a:cubicBezTo>
                        <a:pt x="638" y="2038"/>
                        <a:pt x="599" y="2079"/>
                        <a:pt x="593" y="2169"/>
                      </a:cubicBezTo>
                      <a:cubicBezTo>
                        <a:pt x="592" y="2195"/>
                        <a:pt x="614" y="2231"/>
                        <a:pt x="635" y="2243"/>
                      </a:cubicBezTo>
                      <a:cubicBezTo>
                        <a:pt x="655" y="2254"/>
                        <a:pt x="702" y="2252"/>
                        <a:pt x="715" y="2237"/>
                      </a:cubicBezTo>
                      <a:cubicBezTo>
                        <a:pt x="752" y="2192"/>
                        <a:pt x="786" y="2141"/>
                        <a:pt x="807" y="2089"/>
                      </a:cubicBezTo>
                      <a:cubicBezTo>
                        <a:pt x="813" y="2070"/>
                        <a:pt x="787" y="2036"/>
                        <a:pt x="770" y="2013"/>
                      </a:cubicBezTo>
                      <a:cubicBezTo>
                        <a:pt x="765" y="2005"/>
                        <a:pt x="743" y="2011"/>
                        <a:pt x="724" y="2011"/>
                      </a:cubicBezTo>
                      <a:close/>
                      <a:moveTo>
                        <a:pt x="986" y="2552"/>
                      </a:moveTo>
                      <a:cubicBezTo>
                        <a:pt x="976" y="2540"/>
                        <a:pt x="967" y="2523"/>
                        <a:pt x="955" y="2519"/>
                      </a:cubicBezTo>
                      <a:cubicBezTo>
                        <a:pt x="876" y="2498"/>
                        <a:pt x="775" y="2594"/>
                        <a:pt x="790" y="2681"/>
                      </a:cubicBezTo>
                      <a:cubicBezTo>
                        <a:pt x="794" y="2702"/>
                        <a:pt x="827" y="2733"/>
                        <a:pt x="847" y="2733"/>
                      </a:cubicBezTo>
                      <a:cubicBezTo>
                        <a:pt x="934" y="2737"/>
                        <a:pt x="1008" y="2634"/>
                        <a:pt x="986" y="2552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3" y="2776"/>
                        <a:pt x="1208" y="2784"/>
                      </a:cubicBezTo>
                      <a:cubicBezTo>
                        <a:pt x="1188" y="2796"/>
                        <a:pt x="1181" y="2830"/>
                        <a:pt x="1170" y="2856"/>
                      </a:cubicBezTo>
                      <a:cubicBezTo>
                        <a:pt x="1197" y="2866"/>
                        <a:pt x="1227" y="2888"/>
                        <a:pt x="1248" y="2882"/>
                      </a:cubicBezTo>
                      <a:cubicBezTo>
                        <a:pt x="1264" y="2876"/>
                        <a:pt x="1269" y="2835"/>
                        <a:pt x="1280" y="28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9" name="Google Shape;1319;p38"/>
                <p:cNvSpPr/>
                <p:nvPr/>
              </p:nvSpPr>
              <p:spPr>
                <a:xfrm>
                  <a:off x="3628379" y="3046165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8" y="25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6"/>
                        <a:pt x="2038" y="684"/>
                        <a:pt x="2529" y="795"/>
                      </a:cubicBezTo>
                      <a:cubicBezTo>
                        <a:pt x="2761" y="848"/>
                        <a:pt x="2993" y="897"/>
                        <a:pt x="3228" y="941"/>
                      </a:cubicBezTo>
                      <a:cubicBezTo>
                        <a:pt x="3792" y="1049"/>
                        <a:pt x="4330" y="932"/>
                        <a:pt x="4851" y="716"/>
                      </a:cubicBezTo>
                      <a:cubicBezTo>
                        <a:pt x="5018" y="647"/>
                        <a:pt x="5152" y="542"/>
                        <a:pt x="5263" y="401"/>
                      </a:cubicBezTo>
                      <a:cubicBezTo>
                        <a:pt x="5349" y="290"/>
                        <a:pt x="5438" y="177"/>
                        <a:pt x="5526" y="65"/>
                      </a:cubicBezTo>
                      <a:cubicBezTo>
                        <a:pt x="5875" y="1"/>
                        <a:pt x="6195" y="87"/>
                        <a:pt x="6504" y="211"/>
                      </a:cubicBezTo>
                      <a:cubicBezTo>
                        <a:pt x="6737" y="305"/>
                        <a:pt x="6779" y="507"/>
                        <a:pt x="6621" y="711"/>
                      </a:cubicBezTo>
                      <a:cubicBezTo>
                        <a:pt x="6430" y="956"/>
                        <a:pt x="6176" y="1120"/>
                        <a:pt x="5896" y="1237"/>
                      </a:cubicBezTo>
                      <a:cubicBezTo>
                        <a:pt x="5558" y="1377"/>
                        <a:pt x="5208" y="1473"/>
                        <a:pt x="4844" y="1526"/>
                      </a:cubicBezTo>
                      <a:cubicBezTo>
                        <a:pt x="3864" y="1669"/>
                        <a:pt x="2884" y="1657"/>
                        <a:pt x="1905" y="1519"/>
                      </a:cubicBezTo>
                      <a:cubicBezTo>
                        <a:pt x="1559" y="1470"/>
                        <a:pt x="1222" y="1373"/>
                        <a:pt x="900" y="1240"/>
                      </a:cubicBezTo>
                      <a:cubicBezTo>
                        <a:pt x="619" y="1124"/>
                        <a:pt x="365" y="961"/>
                        <a:pt x="173" y="718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81"/>
                        <a:pt x="931" y="30"/>
                        <a:pt x="1218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20" name="Google Shape;1320;p38"/>
                <p:cNvSpPr/>
                <p:nvPr/>
              </p:nvSpPr>
              <p:spPr>
                <a:xfrm>
                  <a:off x="3755810" y="2691923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0"/>
                      </a:moveTo>
                      <a:cubicBezTo>
                        <a:pt x="3634" y="540"/>
                        <a:pt x="3323" y="504"/>
                        <a:pt x="3001" y="497"/>
                      </a:cubicBezTo>
                      <a:cubicBezTo>
                        <a:pt x="2669" y="489"/>
                        <a:pt x="2336" y="459"/>
                        <a:pt x="2004" y="443"/>
                      </a:cubicBezTo>
                      <a:cubicBezTo>
                        <a:pt x="1477" y="416"/>
                        <a:pt x="958" y="473"/>
                        <a:pt x="452" y="625"/>
                      </a:cubicBezTo>
                      <a:cubicBezTo>
                        <a:pt x="315" y="666"/>
                        <a:pt x="203" y="656"/>
                        <a:pt x="95" y="569"/>
                      </a:cubicBezTo>
                      <a:cubicBezTo>
                        <a:pt x="0" y="490"/>
                        <a:pt x="3" y="346"/>
                        <a:pt x="115" y="289"/>
                      </a:cubicBezTo>
                      <a:cubicBezTo>
                        <a:pt x="212" y="241"/>
                        <a:pt x="316" y="199"/>
                        <a:pt x="425" y="180"/>
                      </a:cubicBezTo>
                      <a:cubicBezTo>
                        <a:pt x="1178" y="46"/>
                        <a:pt x="1936" y="1"/>
                        <a:pt x="2698" y="89"/>
                      </a:cubicBezTo>
                      <a:cubicBezTo>
                        <a:pt x="3045" y="129"/>
                        <a:pt x="3392" y="167"/>
                        <a:pt x="3737" y="218"/>
                      </a:cubicBezTo>
                      <a:cubicBezTo>
                        <a:pt x="3844" y="233"/>
                        <a:pt x="3951" y="278"/>
                        <a:pt x="4050" y="322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6"/>
                        <a:pt x="4012" y="682"/>
                        <a:pt x="3929" y="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21" name="Google Shape;1321;p38"/>
                <p:cNvSpPr/>
                <p:nvPr/>
              </p:nvSpPr>
              <p:spPr>
                <a:xfrm>
                  <a:off x="4195506" y="2800519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1"/>
                      </a:moveTo>
                      <a:cubicBezTo>
                        <a:pt x="249" y="207"/>
                        <a:pt x="272" y="151"/>
                        <a:pt x="387" y="110"/>
                      </a:cubicBezTo>
                      <a:cubicBezTo>
                        <a:pt x="699" y="0"/>
                        <a:pt x="950" y="47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6"/>
                      </a:cubicBezTo>
                      <a:cubicBezTo>
                        <a:pt x="765" y="1727"/>
                        <a:pt x="502" y="1905"/>
                        <a:pt x="221" y="2052"/>
                      </a:cubicBezTo>
                      <a:cubicBezTo>
                        <a:pt x="182" y="2072"/>
                        <a:pt x="131" y="2067"/>
                        <a:pt x="89" y="2073"/>
                      </a:cubicBezTo>
                      <a:cubicBezTo>
                        <a:pt x="1" y="1957"/>
                        <a:pt x="39" y="1852"/>
                        <a:pt x="118" y="1768"/>
                      </a:cubicBezTo>
                      <a:cubicBezTo>
                        <a:pt x="182" y="1701"/>
                        <a:pt x="272" y="1659"/>
                        <a:pt x="347" y="1602"/>
                      </a:cubicBezTo>
                      <a:cubicBezTo>
                        <a:pt x="526" y="1466"/>
                        <a:pt x="674" y="1302"/>
                        <a:pt x="771" y="1098"/>
                      </a:cubicBezTo>
                      <a:cubicBezTo>
                        <a:pt x="827" y="984"/>
                        <a:pt x="857" y="861"/>
                        <a:pt x="833" y="730"/>
                      </a:cubicBezTo>
                      <a:cubicBezTo>
                        <a:pt x="809" y="596"/>
                        <a:pt x="720" y="494"/>
                        <a:pt x="590" y="472"/>
                      </a:cubicBezTo>
                      <a:cubicBezTo>
                        <a:pt x="482" y="454"/>
                        <a:pt x="374" y="452"/>
                        <a:pt x="272" y="4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22" name="Google Shape;1322;p38"/>
                <p:cNvSpPr/>
                <p:nvPr/>
              </p:nvSpPr>
              <p:spPr>
                <a:xfrm>
                  <a:off x="4215743" y="2932960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7" y="0"/>
                      </a:moveTo>
                      <a:lnTo>
                        <a:pt x="0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23" name="Google Shape;1323;p38"/>
                <p:cNvSpPr/>
                <p:nvPr/>
              </p:nvSpPr>
              <p:spPr>
                <a:xfrm>
                  <a:off x="3788569" y="2924344"/>
                  <a:ext cx="275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32" extrusionOk="0">
                      <a:moveTo>
                        <a:pt x="274" y="46"/>
                      </a:moveTo>
                      <a:cubicBezTo>
                        <a:pt x="270" y="91"/>
                        <a:pt x="275" y="126"/>
                        <a:pt x="264" y="152"/>
                      </a:cubicBezTo>
                      <a:cubicBezTo>
                        <a:pt x="226" y="233"/>
                        <a:pt x="201" y="332"/>
                        <a:pt x="84" y="327"/>
                      </a:cubicBezTo>
                      <a:cubicBezTo>
                        <a:pt x="60" y="326"/>
                        <a:pt x="24" y="295"/>
                        <a:pt x="21" y="274"/>
                      </a:cubicBezTo>
                      <a:cubicBezTo>
                        <a:pt x="1" y="167"/>
                        <a:pt x="54" y="64"/>
                        <a:pt x="162" y="14"/>
                      </a:cubicBezTo>
                      <a:cubicBezTo>
                        <a:pt x="190" y="0"/>
                        <a:pt x="238" y="35"/>
                        <a:pt x="274" y="46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24" name="Google Shape;1324;p38"/>
                <p:cNvSpPr/>
                <p:nvPr/>
              </p:nvSpPr>
              <p:spPr>
                <a:xfrm>
                  <a:off x="3803596" y="2978342"/>
                  <a:ext cx="22341" cy="2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0" extrusionOk="0">
                      <a:moveTo>
                        <a:pt x="132" y="7"/>
                      </a:moveTo>
                      <a:cubicBezTo>
                        <a:pt x="151" y="7"/>
                        <a:pt x="173" y="1"/>
                        <a:pt x="178" y="8"/>
                      </a:cubicBezTo>
                      <a:cubicBezTo>
                        <a:pt x="195" y="30"/>
                        <a:pt x="222" y="67"/>
                        <a:pt x="215" y="84"/>
                      </a:cubicBezTo>
                      <a:cubicBezTo>
                        <a:pt x="194" y="137"/>
                        <a:pt x="160" y="188"/>
                        <a:pt x="123" y="232"/>
                      </a:cubicBezTo>
                      <a:cubicBezTo>
                        <a:pt x="110" y="247"/>
                        <a:pt x="63" y="249"/>
                        <a:pt x="43" y="238"/>
                      </a:cubicBezTo>
                      <a:cubicBezTo>
                        <a:pt x="22" y="226"/>
                        <a:pt x="0" y="188"/>
                        <a:pt x="1" y="164"/>
                      </a:cubicBezTo>
                      <a:cubicBezTo>
                        <a:pt x="7" y="74"/>
                        <a:pt x="46" y="34"/>
                        <a:pt x="132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25" name="Google Shape;1325;p38"/>
                <p:cNvSpPr/>
                <p:nvPr/>
              </p:nvSpPr>
              <p:spPr>
                <a:xfrm>
                  <a:off x="3821829" y="3027832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6"/>
                      </a:cubicBezTo>
                      <a:cubicBezTo>
                        <a:pt x="52" y="235"/>
                        <a:pt x="19" y="204"/>
                        <a:pt x="16" y="184"/>
                      </a:cubicBezTo>
                      <a:cubicBezTo>
                        <a:pt x="0" y="97"/>
                        <a:pt x="102" y="1"/>
                        <a:pt x="181" y="22"/>
                      </a:cubicBezTo>
                      <a:cubicBezTo>
                        <a:pt x="194" y="24"/>
                        <a:pt x="202" y="42"/>
                        <a:pt x="212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26" name="Google Shape;1326;p38"/>
                <p:cNvSpPr/>
                <p:nvPr/>
              </p:nvSpPr>
              <p:spPr>
                <a:xfrm>
                  <a:off x="3861501" y="3055682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10" y="34"/>
                      </a:moveTo>
                      <a:cubicBezTo>
                        <a:pt x="99" y="59"/>
                        <a:pt x="94" y="100"/>
                        <a:pt x="78" y="106"/>
                      </a:cubicBezTo>
                      <a:cubicBezTo>
                        <a:pt x="58" y="112"/>
                        <a:pt x="27" y="90"/>
                        <a:pt x="0" y="80"/>
                      </a:cubicBezTo>
                      <a:cubicBezTo>
                        <a:pt x="11" y="54"/>
                        <a:pt x="20" y="20"/>
                        <a:pt x="38" y="8"/>
                      </a:cubicBezTo>
                      <a:cubicBezTo>
                        <a:pt x="53" y="0"/>
                        <a:pt x="86" y="25"/>
                        <a:pt x="110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327" name="Google Shape;1327;p38"/>
            <p:cNvGrpSpPr/>
            <p:nvPr/>
          </p:nvGrpSpPr>
          <p:grpSpPr>
            <a:xfrm>
              <a:off x="2815686" y="2668280"/>
              <a:ext cx="759884" cy="567033"/>
              <a:chOff x="2815686" y="2668280"/>
              <a:chExt cx="759884" cy="567033"/>
            </a:xfrm>
          </p:grpSpPr>
          <p:sp>
            <p:nvSpPr>
              <p:cNvPr id="1328" name="Google Shape;1328;p38"/>
              <p:cNvSpPr/>
              <p:nvPr/>
            </p:nvSpPr>
            <p:spPr>
              <a:xfrm>
                <a:off x="3430600" y="2932960"/>
                <a:ext cx="1703" cy="2104"/>
              </a:xfrm>
              <a:custGeom>
                <a:avLst/>
                <a:gdLst/>
                <a:ahLst/>
                <a:cxnLst/>
                <a:rect l="l" t="t" r="r" b="b"/>
                <a:pathLst>
                  <a:path w="17" h="21" extrusionOk="0">
                    <a:moveTo>
                      <a:pt x="6" y="0"/>
                    </a:moveTo>
                    <a:lnTo>
                      <a:pt x="0" y="21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A4E6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2815686" y="2668280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6" y="3541"/>
                    </a:moveTo>
                    <a:cubicBezTo>
                      <a:pt x="1369" y="3439"/>
                      <a:pt x="1374" y="3359"/>
                      <a:pt x="1354" y="3286"/>
                    </a:cubicBezTo>
                    <a:cubicBezTo>
                      <a:pt x="1241" y="2852"/>
                      <a:pt x="1200" y="2412"/>
                      <a:pt x="1200" y="1966"/>
                    </a:cubicBezTo>
                    <a:cubicBezTo>
                      <a:pt x="1200" y="1711"/>
                      <a:pt x="1194" y="1459"/>
                      <a:pt x="1201" y="1205"/>
                    </a:cubicBezTo>
                    <a:cubicBezTo>
                      <a:pt x="1205" y="1047"/>
                      <a:pt x="1228" y="889"/>
                      <a:pt x="1241" y="732"/>
                    </a:cubicBezTo>
                    <a:cubicBezTo>
                      <a:pt x="1264" y="476"/>
                      <a:pt x="1424" y="338"/>
                      <a:pt x="1651" y="262"/>
                    </a:cubicBezTo>
                    <a:cubicBezTo>
                      <a:pt x="1740" y="233"/>
                      <a:pt x="1836" y="214"/>
                      <a:pt x="1930" y="200"/>
                    </a:cubicBezTo>
                    <a:cubicBezTo>
                      <a:pt x="2812" y="58"/>
                      <a:pt x="3696" y="0"/>
                      <a:pt x="4584" y="115"/>
                    </a:cubicBezTo>
                    <a:cubicBezTo>
                      <a:pt x="4852" y="150"/>
                      <a:pt x="5119" y="182"/>
                      <a:pt x="5385" y="224"/>
                    </a:cubicBezTo>
                    <a:cubicBezTo>
                      <a:pt x="5791" y="288"/>
                      <a:pt x="6035" y="528"/>
                      <a:pt x="6123" y="929"/>
                    </a:cubicBezTo>
                    <a:cubicBezTo>
                      <a:pt x="6139" y="1004"/>
                      <a:pt x="6161" y="1079"/>
                      <a:pt x="6175" y="1136"/>
                    </a:cubicBezTo>
                    <a:cubicBezTo>
                      <a:pt x="6304" y="1230"/>
                      <a:pt x="6409" y="1155"/>
                      <a:pt x="6513" y="1142"/>
                    </a:cubicBezTo>
                    <a:cubicBezTo>
                      <a:pt x="6844" y="1102"/>
                      <a:pt x="7105" y="1219"/>
                      <a:pt x="7298" y="1485"/>
                    </a:cubicBezTo>
                    <a:cubicBezTo>
                      <a:pt x="7363" y="1574"/>
                      <a:pt x="7426" y="1667"/>
                      <a:pt x="7473" y="1768"/>
                    </a:cubicBezTo>
                    <a:cubicBezTo>
                      <a:pt x="7575" y="1977"/>
                      <a:pt x="7585" y="2192"/>
                      <a:pt x="7496" y="2413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3"/>
                      <a:pt x="6645" y="3409"/>
                      <a:pt x="6501" y="3521"/>
                    </a:cubicBezTo>
                    <a:cubicBezTo>
                      <a:pt x="6517" y="3639"/>
                      <a:pt x="6609" y="3635"/>
                      <a:pt x="6674" y="3665"/>
                    </a:cubicBezTo>
                    <a:cubicBezTo>
                      <a:pt x="6789" y="3715"/>
                      <a:pt x="6917" y="3746"/>
                      <a:pt x="7023" y="3812"/>
                    </a:cubicBezTo>
                    <a:cubicBezTo>
                      <a:pt x="7255" y="3955"/>
                      <a:pt x="7328" y="4226"/>
                      <a:pt x="7213" y="4478"/>
                    </a:cubicBezTo>
                    <a:cubicBezTo>
                      <a:pt x="7133" y="4656"/>
                      <a:pt x="7001" y="4792"/>
                      <a:pt x="6850" y="4912"/>
                    </a:cubicBezTo>
                    <a:cubicBezTo>
                      <a:pt x="6458" y="5226"/>
                      <a:pt x="6009" y="5423"/>
                      <a:pt x="5516" y="5501"/>
                    </a:cubicBezTo>
                    <a:cubicBezTo>
                      <a:pt x="5126" y="5564"/>
                      <a:pt x="4730" y="5594"/>
                      <a:pt x="4333" y="5619"/>
                    </a:cubicBezTo>
                    <a:cubicBezTo>
                      <a:pt x="3938" y="5643"/>
                      <a:pt x="3540" y="5660"/>
                      <a:pt x="3144" y="5648"/>
                    </a:cubicBezTo>
                    <a:cubicBezTo>
                      <a:pt x="2461" y="5628"/>
                      <a:pt x="1783" y="5557"/>
                      <a:pt x="1141" y="5298"/>
                    </a:cubicBezTo>
                    <a:cubicBezTo>
                      <a:pt x="875" y="5189"/>
                      <a:pt x="624" y="5048"/>
                      <a:pt x="418" y="4847"/>
                    </a:cubicBezTo>
                    <a:cubicBezTo>
                      <a:pt x="307" y="4739"/>
                      <a:pt x="203" y="4612"/>
                      <a:pt x="129" y="4475"/>
                    </a:cubicBezTo>
                    <a:cubicBezTo>
                      <a:pt x="0" y="4232"/>
                      <a:pt x="85" y="3958"/>
                      <a:pt x="315" y="3809"/>
                    </a:cubicBezTo>
                    <a:cubicBezTo>
                      <a:pt x="520" y="3677"/>
                      <a:pt x="753" y="3633"/>
                      <a:pt x="990" y="3597"/>
                    </a:cubicBezTo>
                    <a:cubicBezTo>
                      <a:pt x="1113" y="3578"/>
                      <a:pt x="1236" y="3560"/>
                      <a:pt x="1376" y="3541"/>
                    </a:cubicBezTo>
                    <a:close/>
                    <a:moveTo>
                      <a:pt x="6144" y="2642"/>
                    </a:moveTo>
                    <a:cubicBezTo>
                      <a:pt x="6336" y="2638"/>
                      <a:pt x="6394" y="2477"/>
                      <a:pt x="6480" y="2354"/>
                    </a:cubicBezTo>
                    <a:cubicBezTo>
                      <a:pt x="6542" y="2263"/>
                      <a:pt x="6572" y="2153"/>
                      <a:pt x="6506" y="2047"/>
                    </a:cubicBezTo>
                    <a:cubicBezTo>
                      <a:pt x="6492" y="2023"/>
                      <a:pt x="6453" y="1998"/>
                      <a:pt x="6431" y="2002"/>
                    </a:cubicBezTo>
                    <a:cubicBezTo>
                      <a:pt x="6344" y="2019"/>
                      <a:pt x="6261" y="2049"/>
                      <a:pt x="6179" y="2073"/>
                    </a:cubicBezTo>
                    <a:cubicBezTo>
                      <a:pt x="6137" y="2279"/>
                      <a:pt x="6126" y="2464"/>
                      <a:pt x="6154" y="2652"/>
                    </a:cubicBezTo>
                    <a:lnTo>
                      <a:pt x="6139" y="2663"/>
                    </a:lnTo>
                    <a:close/>
                    <a:moveTo>
                      <a:pt x="1506" y="1091"/>
                    </a:moveTo>
                    <a:cubicBezTo>
                      <a:pt x="1432" y="1676"/>
                      <a:pt x="1473" y="2674"/>
                      <a:pt x="1596" y="3128"/>
                    </a:cubicBezTo>
                    <a:cubicBezTo>
                      <a:pt x="1641" y="3296"/>
                      <a:pt x="1709" y="3460"/>
                      <a:pt x="1788" y="3613"/>
                    </a:cubicBezTo>
                    <a:cubicBezTo>
                      <a:pt x="1913" y="3863"/>
                      <a:pt x="2113" y="4043"/>
                      <a:pt x="2377" y="4141"/>
                    </a:cubicBezTo>
                    <a:cubicBezTo>
                      <a:pt x="2809" y="4301"/>
                      <a:pt x="3251" y="4427"/>
                      <a:pt x="3714" y="4463"/>
                    </a:cubicBezTo>
                    <a:cubicBezTo>
                      <a:pt x="4118" y="4494"/>
                      <a:pt x="4501" y="4437"/>
                      <a:pt x="4883" y="4301"/>
                    </a:cubicBezTo>
                    <a:cubicBezTo>
                      <a:pt x="5156" y="4204"/>
                      <a:pt x="5354" y="4039"/>
                      <a:pt x="5478" y="3788"/>
                    </a:cubicBezTo>
                    <a:cubicBezTo>
                      <a:pt x="5575" y="3590"/>
                      <a:pt x="5653" y="3380"/>
                      <a:pt x="5719" y="3169"/>
                    </a:cubicBezTo>
                    <a:cubicBezTo>
                      <a:pt x="5878" y="2649"/>
                      <a:pt x="5888" y="2106"/>
                      <a:pt x="5917" y="1568"/>
                    </a:cubicBezTo>
                    <a:cubicBezTo>
                      <a:pt x="5924" y="1416"/>
                      <a:pt x="5937" y="1251"/>
                      <a:pt x="5821" y="1101"/>
                    </a:cubicBezTo>
                    <a:cubicBezTo>
                      <a:pt x="5763" y="1135"/>
                      <a:pt x="5704" y="1161"/>
                      <a:pt x="5656" y="1199"/>
                    </a:cubicBezTo>
                    <a:cubicBezTo>
                      <a:pt x="5377" y="1401"/>
                      <a:pt x="5059" y="1492"/>
                      <a:pt x="4721" y="1518"/>
                    </a:cubicBezTo>
                    <a:cubicBezTo>
                      <a:pt x="4198" y="1557"/>
                      <a:pt x="3673" y="1568"/>
                      <a:pt x="3156" y="1455"/>
                    </a:cubicBezTo>
                    <a:cubicBezTo>
                      <a:pt x="2752" y="1368"/>
                      <a:pt x="2351" y="1276"/>
                      <a:pt x="1948" y="1186"/>
                    </a:cubicBezTo>
                    <a:cubicBezTo>
                      <a:pt x="1810" y="1156"/>
                      <a:pt x="1671" y="1127"/>
                      <a:pt x="1506" y="1091"/>
                    </a:cubicBezTo>
                    <a:close/>
                    <a:moveTo>
                      <a:pt x="1493" y="3797"/>
                    </a:moveTo>
                    <a:cubicBezTo>
                      <a:pt x="1204" y="3802"/>
                      <a:pt x="893" y="3853"/>
                      <a:pt x="596" y="3967"/>
                    </a:cubicBezTo>
                    <a:cubicBezTo>
                      <a:pt x="331" y="4069"/>
                      <a:pt x="276" y="4275"/>
                      <a:pt x="449" y="4492"/>
                    </a:cubicBezTo>
                    <a:cubicBezTo>
                      <a:pt x="642" y="4734"/>
                      <a:pt x="894" y="4898"/>
                      <a:pt x="1176" y="5014"/>
                    </a:cubicBezTo>
                    <a:cubicBezTo>
                      <a:pt x="1498" y="5148"/>
                      <a:pt x="1835" y="5245"/>
                      <a:pt x="2181" y="5292"/>
                    </a:cubicBezTo>
                    <a:cubicBezTo>
                      <a:pt x="3160" y="5430"/>
                      <a:pt x="4141" y="5442"/>
                      <a:pt x="5120" y="5299"/>
                    </a:cubicBezTo>
                    <a:cubicBezTo>
                      <a:pt x="5482" y="5246"/>
                      <a:pt x="5835" y="5149"/>
                      <a:pt x="6173" y="5010"/>
                    </a:cubicBezTo>
                    <a:cubicBezTo>
                      <a:pt x="6453" y="4893"/>
                      <a:pt x="6706" y="4729"/>
                      <a:pt x="6896" y="4484"/>
                    </a:cubicBezTo>
                    <a:cubicBezTo>
                      <a:pt x="7055" y="4280"/>
                      <a:pt x="7013" y="4079"/>
                      <a:pt x="6781" y="3984"/>
                    </a:cubicBezTo>
                    <a:cubicBezTo>
                      <a:pt x="6471" y="3859"/>
                      <a:pt x="6151" y="3774"/>
                      <a:pt x="5801" y="3838"/>
                    </a:cubicBezTo>
                    <a:cubicBezTo>
                      <a:pt x="5713" y="3952"/>
                      <a:pt x="5626" y="4064"/>
                      <a:pt x="5539" y="4174"/>
                    </a:cubicBezTo>
                    <a:cubicBezTo>
                      <a:pt x="5428" y="4314"/>
                      <a:pt x="5293" y="4420"/>
                      <a:pt x="5128" y="4489"/>
                    </a:cubicBezTo>
                    <a:cubicBezTo>
                      <a:pt x="4606" y="4705"/>
                      <a:pt x="4069" y="4821"/>
                      <a:pt x="3503" y="4714"/>
                    </a:cubicBezTo>
                    <a:cubicBezTo>
                      <a:pt x="3271" y="4670"/>
                      <a:pt x="3038" y="4621"/>
                      <a:pt x="2806" y="4568"/>
                    </a:cubicBezTo>
                    <a:cubicBezTo>
                      <a:pt x="2314" y="4458"/>
                      <a:pt x="1872" y="4260"/>
                      <a:pt x="1565" y="3835"/>
                    </a:cubicBezTo>
                    <a:cubicBezTo>
                      <a:pt x="1557" y="3823"/>
                      <a:pt x="1539" y="3819"/>
                      <a:pt x="1493" y="3797"/>
                    </a:cubicBezTo>
                    <a:close/>
                    <a:moveTo>
                      <a:pt x="5476" y="996"/>
                    </a:moveTo>
                    <a:cubicBezTo>
                      <a:pt x="5560" y="919"/>
                      <a:pt x="5614" y="882"/>
                      <a:pt x="5650" y="833"/>
                    </a:cubicBezTo>
                    <a:cubicBezTo>
                      <a:pt x="5733" y="720"/>
                      <a:pt x="5712" y="608"/>
                      <a:pt x="5596" y="557"/>
                    </a:cubicBezTo>
                    <a:cubicBezTo>
                      <a:pt x="5495" y="514"/>
                      <a:pt x="5390" y="469"/>
                      <a:pt x="5283" y="454"/>
                    </a:cubicBezTo>
                    <a:cubicBezTo>
                      <a:pt x="4937" y="404"/>
                      <a:pt x="4591" y="366"/>
                      <a:pt x="4244" y="325"/>
                    </a:cubicBezTo>
                    <a:cubicBezTo>
                      <a:pt x="3482" y="237"/>
                      <a:pt x="2724" y="281"/>
                      <a:pt x="1970" y="416"/>
                    </a:cubicBezTo>
                    <a:cubicBezTo>
                      <a:pt x="1864" y="434"/>
                      <a:pt x="1758" y="477"/>
                      <a:pt x="1661" y="525"/>
                    </a:cubicBezTo>
                    <a:cubicBezTo>
                      <a:pt x="1549" y="582"/>
                      <a:pt x="1545" y="726"/>
                      <a:pt x="1641" y="805"/>
                    </a:cubicBezTo>
                    <a:cubicBezTo>
                      <a:pt x="1750" y="892"/>
                      <a:pt x="1861" y="902"/>
                      <a:pt x="1997" y="861"/>
                    </a:cubicBezTo>
                    <a:cubicBezTo>
                      <a:pt x="2504" y="709"/>
                      <a:pt x="3023" y="652"/>
                      <a:pt x="3549" y="679"/>
                    </a:cubicBezTo>
                    <a:cubicBezTo>
                      <a:pt x="3882" y="695"/>
                      <a:pt x="4215" y="725"/>
                      <a:pt x="4547" y="733"/>
                    </a:cubicBezTo>
                    <a:cubicBezTo>
                      <a:pt x="4869" y="740"/>
                      <a:pt x="5179" y="776"/>
                      <a:pt x="5476" y="996"/>
                    </a:cubicBezTo>
                    <a:close/>
                    <a:moveTo>
                      <a:pt x="6208" y="1761"/>
                    </a:moveTo>
                    <a:cubicBezTo>
                      <a:pt x="6310" y="1771"/>
                      <a:pt x="6417" y="1774"/>
                      <a:pt x="6523" y="1792"/>
                    </a:cubicBezTo>
                    <a:cubicBezTo>
                      <a:pt x="6655" y="1814"/>
                      <a:pt x="6742" y="1916"/>
                      <a:pt x="6766" y="2050"/>
                    </a:cubicBezTo>
                    <a:cubicBezTo>
                      <a:pt x="6791" y="2181"/>
                      <a:pt x="6761" y="2304"/>
                      <a:pt x="6705" y="2418"/>
                    </a:cubicBezTo>
                    <a:cubicBezTo>
                      <a:pt x="6608" y="2622"/>
                      <a:pt x="6459" y="2786"/>
                      <a:pt x="6280" y="2921"/>
                    </a:cubicBezTo>
                    <a:cubicBezTo>
                      <a:pt x="6205" y="2979"/>
                      <a:pt x="6115" y="3021"/>
                      <a:pt x="6051" y="3088"/>
                    </a:cubicBezTo>
                    <a:cubicBezTo>
                      <a:pt x="5973" y="3172"/>
                      <a:pt x="5933" y="3277"/>
                      <a:pt x="6021" y="3393"/>
                    </a:cubicBezTo>
                    <a:cubicBezTo>
                      <a:pt x="6063" y="3386"/>
                      <a:pt x="6115" y="3390"/>
                      <a:pt x="6153" y="3371"/>
                    </a:cubicBezTo>
                    <a:cubicBezTo>
                      <a:pt x="6436" y="3225"/>
                      <a:pt x="6698" y="3047"/>
                      <a:pt x="6919" y="2816"/>
                    </a:cubicBezTo>
                    <a:cubicBezTo>
                      <a:pt x="7026" y="2704"/>
                      <a:pt x="7123" y="2575"/>
                      <a:pt x="7200" y="2438"/>
                    </a:cubicBezTo>
                    <a:cubicBezTo>
                      <a:pt x="7367" y="2137"/>
                      <a:pt x="7316" y="1859"/>
                      <a:pt x="7061" y="1568"/>
                    </a:cubicBezTo>
                    <a:cubicBezTo>
                      <a:pt x="6885" y="1367"/>
                      <a:pt x="6633" y="1319"/>
                      <a:pt x="6321" y="1430"/>
                    </a:cubicBezTo>
                    <a:cubicBezTo>
                      <a:pt x="6209" y="1471"/>
                      <a:pt x="6185" y="1527"/>
                      <a:pt x="6208" y="1761"/>
                    </a:cubicBezTo>
                    <a:close/>
                    <a:moveTo>
                      <a:pt x="5197" y="1078"/>
                    </a:moveTo>
                    <a:cubicBezTo>
                      <a:pt x="4505" y="903"/>
                      <a:pt x="3906" y="949"/>
                      <a:pt x="3313" y="929"/>
                    </a:cubicBezTo>
                    <a:cubicBezTo>
                      <a:pt x="3036" y="918"/>
                      <a:pt x="2747" y="889"/>
                      <a:pt x="2480" y="1011"/>
                    </a:cubicBezTo>
                    <a:cubicBezTo>
                      <a:pt x="2471" y="1015"/>
                      <a:pt x="2471" y="1041"/>
                      <a:pt x="2466" y="1055"/>
                    </a:cubicBezTo>
                    <a:cubicBezTo>
                      <a:pt x="2945" y="1193"/>
                      <a:pt x="4031" y="1298"/>
                      <a:pt x="4561" y="1249"/>
                    </a:cubicBezTo>
                    <a:cubicBezTo>
                      <a:pt x="4741" y="1231"/>
                      <a:pt x="4934" y="1245"/>
                      <a:pt x="5197" y="1078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30" name="Google Shape;1330;p38"/>
              <p:cNvGrpSpPr/>
              <p:nvPr/>
            </p:nvGrpSpPr>
            <p:grpSpPr>
              <a:xfrm>
                <a:off x="2835657" y="2691923"/>
                <a:ext cx="710889" cy="521447"/>
                <a:chOff x="2054607" y="2691923"/>
                <a:chExt cx="710889" cy="521447"/>
              </a:xfrm>
            </p:grpSpPr>
            <p:sp>
              <p:nvSpPr>
                <p:cNvPr id="1331" name="Google Shape;1331;p38"/>
                <p:cNvSpPr/>
                <p:nvPr/>
              </p:nvSpPr>
              <p:spPr>
                <a:xfrm>
                  <a:off x="2170718" y="2777578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0"/>
                      </a:moveTo>
                      <a:cubicBezTo>
                        <a:pt x="240" y="36"/>
                        <a:pt x="378" y="64"/>
                        <a:pt x="515" y="94"/>
                      </a:cubicBezTo>
                      <a:cubicBezTo>
                        <a:pt x="918" y="184"/>
                        <a:pt x="1320" y="275"/>
                        <a:pt x="1723" y="363"/>
                      </a:cubicBezTo>
                      <a:cubicBezTo>
                        <a:pt x="2241" y="476"/>
                        <a:pt x="2765" y="465"/>
                        <a:pt x="3289" y="426"/>
                      </a:cubicBezTo>
                      <a:cubicBezTo>
                        <a:pt x="3624" y="400"/>
                        <a:pt x="3942" y="309"/>
                        <a:pt x="4223" y="107"/>
                      </a:cubicBezTo>
                      <a:cubicBezTo>
                        <a:pt x="4273" y="71"/>
                        <a:pt x="4329" y="43"/>
                        <a:pt x="4389" y="9"/>
                      </a:cubicBezTo>
                      <a:cubicBezTo>
                        <a:pt x="4502" y="160"/>
                        <a:pt x="4492" y="324"/>
                        <a:pt x="4484" y="476"/>
                      </a:cubicBezTo>
                      <a:cubicBezTo>
                        <a:pt x="4457" y="1014"/>
                        <a:pt x="4446" y="1556"/>
                        <a:pt x="4286" y="2077"/>
                      </a:cubicBezTo>
                      <a:cubicBezTo>
                        <a:pt x="4221" y="2288"/>
                        <a:pt x="4143" y="2498"/>
                        <a:pt x="4045" y="2696"/>
                      </a:cubicBezTo>
                      <a:cubicBezTo>
                        <a:pt x="3923" y="2946"/>
                        <a:pt x="3723" y="3112"/>
                        <a:pt x="3449" y="3209"/>
                      </a:cubicBezTo>
                      <a:cubicBezTo>
                        <a:pt x="3068" y="3345"/>
                        <a:pt x="2684" y="3402"/>
                        <a:pt x="2282" y="3371"/>
                      </a:cubicBezTo>
                      <a:cubicBezTo>
                        <a:pt x="1817" y="3335"/>
                        <a:pt x="1376" y="3209"/>
                        <a:pt x="943" y="3049"/>
                      </a:cubicBezTo>
                      <a:cubicBezTo>
                        <a:pt x="681" y="2952"/>
                        <a:pt x="481" y="2770"/>
                        <a:pt x="354" y="2521"/>
                      </a:cubicBezTo>
                      <a:cubicBezTo>
                        <a:pt x="275" y="2366"/>
                        <a:pt x="208" y="2202"/>
                        <a:pt x="164" y="2036"/>
                      </a:cubicBezTo>
                      <a:cubicBezTo>
                        <a:pt x="41" y="1583"/>
                        <a:pt x="0" y="588"/>
                        <a:pt x="73" y="0"/>
                      </a:cubicBezTo>
                      <a:close/>
                      <a:moveTo>
                        <a:pt x="715" y="1511"/>
                      </a:moveTo>
                      <a:cubicBezTo>
                        <a:pt x="680" y="1500"/>
                        <a:pt x="630" y="1465"/>
                        <a:pt x="604" y="1479"/>
                      </a:cubicBezTo>
                      <a:cubicBezTo>
                        <a:pt x="495" y="1527"/>
                        <a:pt x="441" y="1632"/>
                        <a:pt x="462" y="1738"/>
                      </a:cubicBezTo>
                      <a:cubicBezTo>
                        <a:pt x="466" y="1760"/>
                        <a:pt x="501" y="1791"/>
                        <a:pt x="524" y="1792"/>
                      </a:cubicBezTo>
                      <a:cubicBezTo>
                        <a:pt x="642" y="1798"/>
                        <a:pt x="666" y="1698"/>
                        <a:pt x="705" y="1617"/>
                      </a:cubicBezTo>
                      <a:cubicBezTo>
                        <a:pt x="716" y="1591"/>
                        <a:pt x="711" y="1556"/>
                        <a:pt x="715" y="1511"/>
                      </a:cubicBezTo>
                      <a:close/>
                      <a:moveTo>
                        <a:pt x="722" y="2011"/>
                      </a:moveTo>
                      <a:cubicBezTo>
                        <a:pt x="637" y="2038"/>
                        <a:pt x="599" y="2079"/>
                        <a:pt x="593" y="2169"/>
                      </a:cubicBezTo>
                      <a:cubicBezTo>
                        <a:pt x="590" y="2195"/>
                        <a:pt x="613" y="2231"/>
                        <a:pt x="634" y="2243"/>
                      </a:cubicBezTo>
                      <a:cubicBezTo>
                        <a:pt x="654" y="2254"/>
                        <a:pt x="701" y="2252"/>
                        <a:pt x="713" y="2237"/>
                      </a:cubicBezTo>
                      <a:cubicBezTo>
                        <a:pt x="751" y="2192"/>
                        <a:pt x="784" y="2141"/>
                        <a:pt x="805" y="2089"/>
                      </a:cubicBezTo>
                      <a:cubicBezTo>
                        <a:pt x="813" y="2070"/>
                        <a:pt x="785" y="2036"/>
                        <a:pt x="769" y="2013"/>
                      </a:cubicBezTo>
                      <a:cubicBezTo>
                        <a:pt x="763" y="2005"/>
                        <a:pt x="742" y="2011"/>
                        <a:pt x="722" y="2011"/>
                      </a:cubicBezTo>
                      <a:close/>
                      <a:moveTo>
                        <a:pt x="984" y="2552"/>
                      </a:moveTo>
                      <a:cubicBezTo>
                        <a:pt x="974" y="2540"/>
                        <a:pt x="966" y="2523"/>
                        <a:pt x="954" y="2519"/>
                      </a:cubicBezTo>
                      <a:cubicBezTo>
                        <a:pt x="875" y="2498"/>
                        <a:pt x="774" y="2594"/>
                        <a:pt x="789" y="2681"/>
                      </a:cubicBezTo>
                      <a:cubicBezTo>
                        <a:pt x="793" y="2702"/>
                        <a:pt x="825" y="2733"/>
                        <a:pt x="845" y="2733"/>
                      </a:cubicBezTo>
                      <a:cubicBezTo>
                        <a:pt x="932" y="2737"/>
                        <a:pt x="1007" y="2634"/>
                        <a:pt x="984" y="2552"/>
                      </a:cubicBezTo>
                      <a:close/>
                      <a:moveTo>
                        <a:pt x="1279" y="2810"/>
                      </a:moveTo>
                      <a:cubicBezTo>
                        <a:pt x="1255" y="2801"/>
                        <a:pt x="1222" y="2776"/>
                        <a:pt x="1207" y="2784"/>
                      </a:cubicBezTo>
                      <a:cubicBezTo>
                        <a:pt x="1187" y="2796"/>
                        <a:pt x="1181" y="2830"/>
                        <a:pt x="1169" y="2856"/>
                      </a:cubicBezTo>
                      <a:cubicBezTo>
                        <a:pt x="1196" y="2866"/>
                        <a:pt x="1227" y="2888"/>
                        <a:pt x="1247" y="2882"/>
                      </a:cubicBezTo>
                      <a:cubicBezTo>
                        <a:pt x="1264" y="2876"/>
                        <a:pt x="1269" y="2835"/>
                        <a:pt x="1279" y="28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2" name="Google Shape;1332;p38"/>
                <p:cNvSpPr/>
                <p:nvPr/>
              </p:nvSpPr>
              <p:spPr>
                <a:xfrm>
                  <a:off x="2054607" y="3046165"/>
                  <a:ext cx="679237" cy="16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69" extrusionOk="0">
                      <a:moveTo>
                        <a:pt x="1219" y="25"/>
                      </a:moveTo>
                      <a:cubicBezTo>
                        <a:pt x="1263" y="47"/>
                        <a:pt x="1283" y="51"/>
                        <a:pt x="1290" y="62"/>
                      </a:cubicBezTo>
                      <a:cubicBezTo>
                        <a:pt x="1597" y="486"/>
                        <a:pt x="2039" y="684"/>
                        <a:pt x="2530" y="795"/>
                      </a:cubicBezTo>
                      <a:cubicBezTo>
                        <a:pt x="2761" y="848"/>
                        <a:pt x="2995" y="897"/>
                        <a:pt x="3228" y="941"/>
                      </a:cubicBezTo>
                      <a:cubicBezTo>
                        <a:pt x="3794" y="1049"/>
                        <a:pt x="4331" y="932"/>
                        <a:pt x="4853" y="716"/>
                      </a:cubicBezTo>
                      <a:cubicBezTo>
                        <a:pt x="5019" y="647"/>
                        <a:pt x="5153" y="542"/>
                        <a:pt x="5263" y="401"/>
                      </a:cubicBezTo>
                      <a:cubicBezTo>
                        <a:pt x="5350" y="290"/>
                        <a:pt x="5438" y="177"/>
                        <a:pt x="5526" y="65"/>
                      </a:cubicBezTo>
                      <a:cubicBezTo>
                        <a:pt x="5876" y="1"/>
                        <a:pt x="6195" y="87"/>
                        <a:pt x="6505" y="211"/>
                      </a:cubicBezTo>
                      <a:cubicBezTo>
                        <a:pt x="6738" y="305"/>
                        <a:pt x="6779" y="507"/>
                        <a:pt x="6621" y="711"/>
                      </a:cubicBezTo>
                      <a:cubicBezTo>
                        <a:pt x="6431" y="956"/>
                        <a:pt x="6178" y="1120"/>
                        <a:pt x="5898" y="1237"/>
                      </a:cubicBezTo>
                      <a:cubicBezTo>
                        <a:pt x="5560" y="1377"/>
                        <a:pt x="5208" y="1473"/>
                        <a:pt x="4845" y="1526"/>
                      </a:cubicBezTo>
                      <a:cubicBezTo>
                        <a:pt x="3865" y="1669"/>
                        <a:pt x="2884" y="1657"/>
                        <a:pt x="1906" y="1519"/>
                      </a:cubicBezTo>
                      <a:cubicBezTo>
                        <a:pt x="1559" y="1470"/>
                        <a:pt x="1223" y="1373"/>
                        <a:pt x="900" y="1240"/>
                      </a:cubicBezTo>
                      <a:cubicBezTo>
                        <a:pt x="619" y="1124"/>
                        <a:pt x="366" y="961"/>
                        <a:pt x="174" y="718"/>
                      </a:cubicBezTo>
                      <a:cubicBezTo>
                        <a:pt x="1" y="502"/>
                        <a:pt x="56" y="296"/>
                        <a:pt x="320" y="194"/>
                      </a:cubicBezTo>
                      <a:cubicBezTo>
                        <a:pt x="619" y="81"/>
                        <a:pt x="931" y="30"/>
                        <a:pt x="1219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3" name="Google Shape;1333;p38"/>
                <p:cNvSpPr/>
                <p:nvPr/>
              </p:nvSpPr>
              <p:spPr>
                <a:xfrm>
                  <a:off x="2181938" y="2691923"/>
                  <a:ext cx="4196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1" y="760"/>
                      </a:moveTo>
                      <a:cubicBezTo>
                        <a:pt x="3635" y="540"/>
                        <a:pt x="3325" y="504"/>
                        <a:pt x="3004" y="497"/>
                      </a:cubicBezTo>
                      <a:cubicBezTo>
                        <a:pt x="2671" y="489"/>
                        <a:pt x="2339" y="459"/>
                        <a:pt x="2006" y="443"/>
                      </a:cubicBezTo>
                      <a:cubicBezTo>
                        <a:pt x="1477" y="416"/>
                        <a:pt x="959" y="473"/>
                        <a:pt x="453" y="625"/>
                      </a:cubicBezTo>
                      <a:cubicBezTo>
                        <a:pt x="318" y="666"/>
                        <a:pt x="205" y="656"/>
                        <a:pt x="98" y="569"/>
                      </a:cubicBezTo>
                      <a:cubicBezTo>
                        <a:pt x="1" y="490"/>
                        <a:pt x="6" y="346"/>
                        <a:pt x="117" y="289"/>
                      </a:cubicBezTo>
                      <a:cubicBezTo>
                        <a:pt x="215" y="241"/>
                        <a:pt x="319" y="199"/>
                        <a:pt x="426" y="180"/>
                      </a:cubicBezTo>
                      <a:cubicBezTo>
                        <a:pt x="1179" y="46"/>
                        <a:pt x="1938" y="1"/>
                        <a:pt x="2701" y="89"/>
                      </a:cubicBezTo>
                      <a:cubicBezTo>
                        <a:pt x="3047" y="129"/>
                        <a:pt x="3394" y="167"/>
                        <a:pt x="3739" y="218"/>
                      </a:cubicBezTo>
                      <a:cubicBezTo>
                        <a:pt x="3847" y="233"/>
                        <a:pt x="3952" y="278"/>
                        <a:pt x="4052" y="322"/>
                      </a:cubicBezTo>
                      <a:cubicBezTo>
                        <a:pt x="4169" y="373"/>
                        <a:pt x="4189" y="484"/>
                        <a:pt x="4106" y="598"/>
                      </a:cubicBezTo>
                      <a:cubicBezTo>
                        <a:pt x="4068" y="646"/>
                        <a:pt x="4014" y="682"/>
                        <a:pt x="3931" y="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4" name="Google Shape;1334;p38"/>
                <p:cNvSpPr/>
                <p:nvPr/>
              </p:nvSpPr>
              <p:spPr>
                <a:xfrm>
                  <a:off x="2621835" y="2800519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1" y="441"/>
                      </a:moveTo>
                      <a:cubicBezTo>
                        <a:pt x="250" y="207"/>
                        <a:pt x="271" y="151"/>
                        <a:pt x="386" y="110"/>
                      </a:cubicBezTo>
                      <a:cubicBezTo>
                        <a:pt x="699" y="0"/>
                        <a:pt x="951" y="47"/>
                        <a:pt x="1128" y="248"/>
                      </a:cubicBezTo>
                      <a:cubicBezTo>
                        <a:pt x="1382" y="539"/>
                        <a:pt x="1434" y="816"/>
                        <a:pt x="1267" y="1118"/>
                      </a:cubicBezTo>
                      <a:cubicBezTo>
                        <a:pt x="1190" y="1255"/>
                        <a:pt x="1093" y="1384"/>
                        <a:pt x="985" y="1496"/>
                      </a:cubicBezTo>
                      <a:cubicBezTo>
                        <a:pt x="766" y="1727"/>
                        <a:pt x="502" y="1905"/>
                        <a:pt x="220" y="2052"/>
                      </a:cubicBezTo>
                      <a:cubicBezTo>
                        <a:pt x="181" y="2072"/>
                        <a:pt x="130" y="2067"/>
                        <a:pt x="88" y="2073"/>
                      </a:cubicBezTo>
                      <a:cubicBezTo>
                        <a:pt x="0" y="1957"/>
                        <a:pt x="38" y="1852"/>
                        <a:pt x="118" y="1768"/>
                      </a:cubicBezTo>
                      <a:cubicBezTo>
                        <a:pt x="181" y="1701"/>
                        <a:pt x="271" y="1659"/>
                        <a:pt x="347" y="1602"/>
                      </a:cubicBezTo>
                      <a:cubicBezTo>
                        <a:pt x="526" y="1466"/>
                        <a:pt x="674" y="1302"/>
                        <a:pt x="772" y="1098"/>
                      </a:cubicBezTo>
                      <a:cubicBezTo>
                        <a:pt x="827" y="984"/>
                        <a:pt x="857" y="861"/>
                        <a:pt x="833" y="730"/>
                      </a:cubicBezTo>
                      <a:cubicBezTo>
                        <a:pt x="808" y="596"/>
                        <a:pt x="720" y="494"/>
                        <a:pt x="590" y="472"/>
                      </a:cubicBezTo>
                      <a:cubicBezTo>
                        <a:pt x="481" y="454"/>
                        <a:pt x="374" y="452"/>
                        <a:pt x="271" y="4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5" name="Google Shape;1335;p38"/>
                <p:cNvSpPr/>
                <p:nvPr/>
              </p:nvSpPr>
              <p:spPr>
                <a:xfrm>
                  <a:off x="2642072" y="2932960"/>
                  <a:ext cx="17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1" extrusionOk="0">
                      <a:moveTo>
                        <a:pt x="7" y="0"/>
                      </a:moveTo>
                      <a:lnTo>
                        <a:pt x="1" y="21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6" name="Google Shape;1336;p38"/>
                <p:cNvSpPr/>
                <p:nvPr/>
              </p:nvSpPr>
              <p:spPr>
                <a:xfrm>
                  <a:off x="2214898" y="2924344"/>
                  <a:ext cx="27650" cy="3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2" extrusionOk="0">
                      <a:moveTo>
                        <a:pt x="274" y="46"/>
                      </a:moveTo>
                      <a:cubicBezTo>
                        <a:pt x="270" y="91"/>
                        <a:pt x="275" y="126"/>
                        <a:pt x="264" y="152"/>
                      </a:cubicBezTo>
                      <a:cubicBezTo>
                        <a:pt x="225" y="233"/>
                        <a:pt x="201" y="332"/>
                        <a:pt x="83" y="327"/>
                      </a:cubicBezTo>
                      <a:cubicBezTo>
                        <a:pt x="60" y="326"/>
                        <a:pt x="25" y="295"/>
                        <a:pt x="21" y="274"/>
                      </a:cubicBezTo>
                      <a:cubicBezTo>
                        <a:pt x="0" y="167"/>
                        <a:pt x="54" y="64"/>
                        <a:pt x="163" y="14"/>
                      </a:cubicBezTo>
                      <a:cubicBezTo>
                        <a:pt x="189" y="0"/>
                        <a:pt x="239" y="35"/>
                        <a:pt x="274" y="46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7" name="Google Shape;1337;p38"/>
                <p:cNvSpPr/>
                <p:nvPr/>
              </p:nvSpPr>
              <p:spPr>
                <a:xfrm>
                  <a:off x="2229825" y="2978342"/>
                  <a:ext cx="22441" cy="2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0" extrusionOk="0">
                      <a:moveTo>
                        <a:pt x="132" y="7"/>
                      </a:moveTo>
                      <a:cubicBezTo>
                        <a:pt x="152" y="7"/>
                        <a:pt x="173" y="1"/>
                        <a:pt x="179" y="8"/>
                      </a:cubicBezTo>
                      <a:cubicBezTo>
                        <a:pt x="195" y="30"/>
                        <a:pt x="224" y="67"/>
                        <a:pt x="215" y="84"/>
                      </a:cubicBezTo>
                      <a:cubicBezTo>
                        <a:pt x="194" y="137"/>
                        <a:pt x="161" y="188"/>
                        <a:pt x="123" y="232"/>
                      </a:cubicBezTo>
                      <a:cubicBezTo>
                        <a:pt x="111" y="247"/>
                        <a:pt x="64" y="249"/>
                        <a:pt x="44" y="238"/>
                      </a:cubicBezTo>
                      <a:cubicBezTo>
                        <a:pt x="23" y="226"/>
                        <a:pt x="0" y="188"/>
                        <a:pt x="3" y="164"/>
                      </a:cubicBezTo>
                      <a:cubicBezTo>
                        <a:pt x="9" y="74"/>
                        <a:pt x="47" y="34"/>
                        <a:pt x="132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8" name="Google Shape;1338;p38"/>
                <p:cNvSpPr/>
                <p:nvPr/>
              </p:nvSpPr>
              <p:spPr>
                <a:xfrm>
                  <a:off x="2248158" y="3027832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1" y="54"/>
                      </a:moveTo>
                      <a:cubicBezTo>
                        <a:pt x="234" y="136"/>
                        <a:pt x="158" y="239"/>
                        <a:pt x="72" y="236"/>
                      </a:cubicBezTo>
                      <a:cubicBezTo>
                        <a:pt x="52" y="235"/>
                        <a:pt x="19" y="204"/>
                        <a:pt x="16" y="184"/>
                      </a:cubicBezTo>
                      <a:cubicBezTo>
                        <a:pt x="1" y="97"/>
                        <a:pt x="102" y="1"/>
                        <a:pt x="181" y="22"/>
                      </a:cubicBezTo>
                      <a:cubicBezTo>
                        <a:pt x="194" y="24"/>
                        <a:pt x="201" y="42"/>
                        <a:pt x="211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9" name="Google Shape;1339;p38"/>
                <p:cNvSpPr/>
                <p:nvPr/>
              </p:nvSpPr>
              <p:spPr>
                <a:xfrm>
                  <a:off x="2287730" y="3055682"/>
                  <a:ext cx="112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111" y="34"/>
                      </a:moveTo>
                      <a:cubicBezTo>
                        <a:pt x="101" y="59"/>
                        <a:pt x="96" y="100"/>
                        <a:pt x="79" y="106"/>
                      </a:cubicBezTo>
                      <a:cubicBezTo>
                        <a:pt x="59" y="112"/>
                        <a:pt x="28" y="90"/>
                        <a:pt x="1" y="80"/>
                      </a:cubicBezTo>
                      <a:cubicBezTo>
                        <a:pt x="13" y="54"/>
                        <a:pt x="20" y="20"/>
                        <a:pt x="39" y="8"/>
                      </a:cubicBezTo>
                      <a:cubicBezTo>
                        <a:pt x="55" y="0"/>
                        <a:pt x="87" y="25"/>
                        <a:pt x="111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340" name="Google Shape;1340;p38"/>
          <p:cNvGrpSpPr/>
          <p:nvPr/>
        </p:nvGrpSpPr>
        <p:grpSpPr>
          <a:xfrm>
            <a:off x="450000" y="3414315"/>
            <a:ext cx="3910713" cy="567033"/>
            <a:chOff x="450000" y="3414315"/>
            <a:chExt cx="3910713" cy="567033"/>
          </a:xfrm>
        </p:grpSpPr>
        <p:grpSp>
          <p:nvGrpSpPr>
            <p:cNvPr id="1341" name="Google Shape;1341;p38"/>
            <p:cNvGrpSpPr/>
            <p:nvPr/>
          </p:nvGrpSpPr>
          <p:grpSpPr>
            <a:xfrm>
              <a:off x="450000" y="3414315"/>
              <a:ext cx="759884" cy="567033"/>
              <a:chOff x="450000" y="3414315"/>
              <a:chExt cx="759884" cy="567033"/>
            </a:xfrm>
          </p:grpSpPr>
          <p:sp>
            <p:nvSpPr>
              <p:cNvPr id="1342" name="Google Shape;1342;p38"/>
              <p:cNvSpPr/>
              <p:nvPr/>
            </p:nvSpPr>
            <p:spPr>
              <a:xfrm>
                <a:off x="450000" y="3414315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7" y="3541"/>
                    </a:moveTo>
                    <a:cubicBezTo>
                      <a:pt x="1369" y="3440"/>
                      <a:pt x="1374" y="3359"/>
                      <a:pt x="1354" y="3286"/>
                    </a:cubicBezTo>
                    <a:cubicBezTo>
                      <a:pt x="1241" y="2853"/>
                      <a:pt x="1200" y="2413"/>
                      <a:pt x="1200" y="1966"/>
                    </a:cubicBezTo>
                    <a:cubicBezTo>
                      <a:pt x="1200" y="1713"/>
                      <a:pt x="1194" y="1459"/>
                      <a:pt x="1201" y="1206"/>
                    </a:cubicBezTo>
                    <a:cubicBezTo>
                      <a:pt x="1205" y="1048"/>
                      <a:pt x="1229" y="891"/>
                      <a:pt x="1241" y="732"/>
                    </a:cubicBezTo>
                    <a:cubicBezTo>
                      <a:pt x="1265" y="477"/>
                      <a:pt x="1424" y="338"/>
                      <a:pt x="1651" y="263"/>
                    </a:cubicBezTo>
                    <a:cubicBezTo>
                      <a:pt x="1741" y="234"/>
                      <a:pt x="1835" y="216"/>
                      <a:pt x="1931" y="200"/>
                    </a:cubicBezTo>
                    <a:cubicBezTo>
                      <a:pt x="2812" y="58"/>
                      <a:pt x="3696" y="1"/>
                      <a:pt x="4585" y="115"/>
                    </a:cubicBezTo>
                    <a:cubicBezTo>
                      <a:pt x="4852" y="150"/>
                      <a:pt x="5119" y="183"/>
                      <a:pt x="5385" y="225"/>
                    </a:cubicBezTo>
                    <a:cubicBezTo>
                      <a:pt x="5792" y="288"/>
                      <a:pt x="6035" y="529"/>
                      <a:pt x="6123" y="929"/>
                    </a:cubicBezTo>
                    <a:cubicBezTo>
                      <a:pt x="6140" y="1004"/>
                      <a:pt x="6162" y="1080"/>
                      <a:pt x="6176" y="1136"/>
                    </a:cubicBezTo>
                    <a:cubicBezTo>
                      <a:pt x="6305" y="1232"/>
                      <a:pt x="6409" y="1156"/>
                      <a:pt x="6513" y="1143"/>
                    </a:cubicBezTo>
                    <a:cubicBezTo>
                      <a:pt x="6844" y="1104"/>
                      <a:pt x="7105" y="1219"/>
                      <a:pt x="7298" y="1485"/>
                    </a:cubicBezTo>
                    <a:cubicBezTo>
                      <a:pt x="7364" y="1575"/>
                      <a:pt x="7426" y="1669"/>
                      <a:pt x="7473" y="1769"/>
                    </a:cubicBezTo>
                    <a:cubicBezTo>
                      <a:pt x="7575" y="1978"/>
                      <a:pt x="7585" y="2193"/>
                      <a:pt x="7497" y="2412"/>
                    </a:cubicBezTo>
                    <a:cubicBezTo>
                      <a:pt x="7376" y="2715"/>
                      <a:pt x="7189" y="2966"/>
                      <a:pt x="6940" y="3173"/>
                    </a:cubicBezTo>
                    <a:cubicBezTo>
                      <a:pt x="6795" y="3292"/>
                      <a:pt x="6644" y="3408"/>
                      <a:pt x="6501" y="3520"/>
                    </a:cubicBezTo>
                    <a:cubicBezTo>
                      <a:pt x="6517" y="3638"/>
                      <a:pt x="6609" y="3634"/>
                      <a:pt x="6674" y="3664"/>
                    </a:cubicBezTo>
                    <a:cubicBezTo>
                      <a:pt x="6790" y="3714"/>
                      <a:pt x="6918" y="3746"/>
                      <a:pt x="7023" y="3811"/>
                    </a:cubicBezTo>
                    <a:cubicBezTo>
                      <a:pt x="7256" y="3954"/>
                      <a:pt x="7328" y="4225"/>
                      <a:pt x="7214" y="4477"/>
                    </a:cubicBezTo>
                    <a:cubicBezTo>
                      <a:pt x="7134" y="4655"/>
                      <a:pt x="7001" y="4792"/>
                      <a:pt x="6851" y="4912"/>
                    </a:cubicBezTo>
                    <a:cubicBezTo>
                      <a:pt x="6458" y="5227"/>
                      <a:pt x="6009" y="5424"/>
                      <a:pt x="5517" y="5501"/>
                    </a:cubicBezTo>
                    <a:cubicBezTo>
                      <a:pt x="5127" y="5565"/>
                      <a:pt x="4729" y="5596"/>
                      <a:pt x="4334" y="5619"/>
                    </a:cubicBezTo>
                    <a:cubicBezTo>
                      <a:pt x="3938" y="5644"/>
                      <a:pt x="3541" y="5660"/>
                      <a:pt x="3144" y="5649"/>
                    </a:cubicBezTo>
                    <a:cubicBezTo>
                      <a:pt x="2462" y="5628"/>
                      <a:pt x="1783" y="5560"/>
                      <a:pt x="1142" y="5299"/>
                    </a:cubicBezTo>
                    <a:cubicBezTo>
                      <a:pt x="876" y="5189"/>
                      <a:pt x="625" y="5049"/>
                      <a:pt x="418" y="4849"/>
                    </a:cubicBezTo>
                    <a:cubicBezTo>
                      <a:pt x="308" y="4739"/>
                      <a:pt x="202" y="4613"/>
                      <a:pt x="130" y="4476"/>
                    </a:cubicBezTo>
                    <a:cubicBezTo>
                      <a:pt x="1" y="4233"/>
                      <a:pt x="84" y="3959"/>
                      <a:pt x="315" y="3810"/>
                    </a:cubicBezTo>
                    <a:cubicBezTo>
                      <a:pt x="520" y="3677"/>
                      <a:pt x="754" y="3633"/>
                      <a:pt x="990" y="3597"/>
                    </a:cubicBezTo>
                    <a:cubicBezTo>
                      <a:pt x="1114" y="3578"/>
                      <a:pt x="1237" y="3561"/>
                      <a:pt x="1377" y="3541"/>
                    </a:cubicBezTo>
                    <a:close/>
                    <a:moveTo>
                      <a:pt x="6146" y="2645"/>
                    </a:moveTo>
                    <a:cubicBezTo>
                      <a:pt x="6336" y="2641"/>
                      <a:pt x="6397" y="2478"/>
                      <a:pt x="6481" y="2355"/>
                    </a:cubicBezTo>
                    <a:cubicBezTo>
                      <a:pt x="6544" y="2264"/>
                      <a:pt x="6573" y="2155"/>
                      <a:pt x="6508" y="2048"/>
                    </a:cubicBezTo>
                    <a:cubicBezTo>
                      <a:pt x="6494" y="2026"/>
                      <a:pt x="6454" y="2000"/>
                      <a:pt x="6433" y="2003"/>
                    </a:cubicBezTo>
                    <a:cubicBezTo>
                      <a:pt x="6346" y="2022"/>
                      <a:pt x="6261" y="2051"/>
                      <a:pt x="6180" y="2076"/>
                    </a:cubicBezTo>
                    <a:cubicBezTo>
                      <a:pt x="6138" y="2281"/>
                      <a:pt x="6127" y="2467"/>
                      <a:pt x="6154" y="2654"/>
                    </a:cubicBezTo>
                    <a:lnTo>
                      <a:pt x="6139" y="2665"/>
                    </a:lnTo>
                    <a:close/>
                    <a:moveTo>
                      <a:pt x="1506" y="1093"/>
                    </a:moveTo>
                    <a:cubicBezTo>
                      <a:pt x="1433" y="1679"/>
                      <a:pt x="1474" y="2676"/>
                      <a:pt x="1597" y="3130"/>
                    </a:cubicBezTo>
                    <a:cubicBezTo>
                      <a:pt x="1641" y="3296"/>
                      <a:pt x="1710" y="3460"/>
                      <a:pt x="1787" y="3614"/>
                    </a:cubicBezTo>
                    <a:cubicBezTo>
                      <a:pt x="1914" y="3863"/>
                      <a:pt x="2114" y="4043"/>
                      <a:pt x="2377" y="4143"/>
                    </a:cubicBezTo>
                    <a:cubicBezTo>
                      <a:pt x="2810" y="4303"/>
                      <a:pt x="3251" y="4427"/>
                      <a:pt x="3715" y="4463"/>
                    </a:cubicBezTo>
                    <a:cubicBezTo>
                      <a:pt x="4119" y="4496"/>
                      <a:pt x="4501" y="4437"/>
                      <a:pt x="4883" y="4302"/>
                    </a:cubicBezTo>
                    <a:cubicBezTo>
                      <a:pt x="5156" y="4205"/>
                      <a:pt x="5354" y="4040"/>
                      <a:pt x="5478" y="3790"/>
                    </a:cubicBezTo>
                    <a:cubicBezTo>
                      <a:pt x="5575" y="3591"/>
                      <a:pt x="5654" y="3381"/>
                      <a:pt x="5718" y="3171"/>
                    </a:cubicBezTo>
                    <a:cubicBezTo>
                      <a:pt x="5879" y="2650"/>
                      <a:pt x="5889" y="2107"/>
                      <a:pt x="5917" y="1568"/>
                    </a:cubicBezTo>
                    <a:cubicBezTo>
                      <a:pt x="5925" y="1417"/>
                      <a:pt x="5936" y="1252"/>
                      <a:pt x="5821" y="1102"/>
                    </a:cubicBezTo>
                    <a:cubicBezTo>
                      <a:pt x="5762" y="1136"/>
                      <a:pt x="5705" y="1162"/>
                      <a:pt x="5656" y="1199"/>
                    </a:cubicBezTo>
                    <a:cubicBezTo>
                      <a:pt x="5378" y="1402"/>
                      <a:pt x="5057" y="1494"/>
                      <a:pt x="4721" y="1519"/>
                    </a:cubicBezTo>
                    <a:cubicBezTo>
                      <a:pt x="4198" y="1557"/>
                      <a:pt x="3674" y="1568"/>
                      <a:pt x="3155" y="1457"/>
                    </a:cubicBezTo>
                    <a:cubicBezTo>
                      <a:pt x="2753" y="1370"/>
                      <a:pt x="2351" y="1278"/>
                      <a:pt x="1948" y="1188"/>
                    </a:cubicBezTo>
                    <a:cubicBezTo>
                      <a:pt x="1812" y="1157"/>
                      <a:pt x="1672" y="1129"/>
                      <a:pt x="1506" y="1093"/>
                    </a:cubicBezTo>
                    <a:close/>
                    <a:moveTo>
                      <a:pt x="1495" y="3798"/>
                    </a:moveTo>
                    <a:cubicBezTo>
                      <a:pt x="1205" y="3803"/>
                      <a:pt x="894" y="3854"/>
                      <a:pt x="596" y="3970"/>
                    </a:cubicBezTo>
                    <a:cubicBezTo>
                      <a:pt x="331" y="4072"/>
                      <a:pt x="278" y="4278"/>
                      <a:pt x="450" y="4494"/>
                    </a:cubicBezTo>
                    <a:cubicBezTo>
                      <a:pt x="642" y="4736"/>
                      <a:pt x="895" y="4901"/>
                      <a:pt x="1177" y="5015"/>
                    </a:cubicBezTo>
                    <a:cubicBezTo>
                      <a:pt x="1501" y="5149"/>
                      <a:pt x="1836" y="5248"/>
                      <a:pt x="2182" y="5296"/>
                    </a:cubicBezTo>
                    <a:cubicBezTo>
                      <a:pt x="3163" y="5433"/>
                      <a:pt x="4142" y="5445"/>
                      <a:pt x="5121" y="5302"/>
                    </a:cubicBezTo>
                    <a:cubicBezTo>
                      <a:pt x="5483" y="5250"/>
                      <a:pt x="5836" y="5152"/>
                      <a:pt x="6174" y="5013"/>
                    </a:cubicBezTo>
                    <a:cubicBezTo>
                      <a:pt x="6454" y="4897"/>
                      <a:pt x="6707" y="4732"/>
                      <a:pt x="6898" y="4487"/>
                    </a:cubicBezTo>
                    <a:cubicBezTo>
                      <a:pt x="7057" y="4284"/>
                      <a:pt x="7014" y="4082"/>
                      <a:pt x="6782" y="3987"/>
                    </a:cubicBezTo>
                    <a:cubicBezTo>
                      <a:pt x="6472" y="3862"/>
                      <a:pt x="6152" y="3777"/>
                      <a:pt x="5803" y="3840"/>
                    </a:cubicBezTo>
                    <a:cubicBezTo>
                      <a:pt x="5714" y="3954"/>
                      <a:pt x="5626" y="4065"/>
                      <a:pt x="5539" y="4176"/>
                    </a:cubicBezTo>
                    <a:cubicBezTo>
                      <a:pt x="5430" y="4316"/>
                      <a:pt x="5294" y="4422"/>
                      <a:pt x="5129" y="4489"/>
                    </a:cubicBezTo>
                    <a:cubicBezTo>
                      <a:pt x="4607" y="4706"/>
                      <a:pt x="4070" y="4821"/>
                      <a:pt x="3504" y="4715"/>
                    </a:cubicBezTo>
                    <a:cubicBezTo>
                      <a:pt x="3272" y="4672"/>
                      <a:pt x="3039" y="4621"/>
                      <a:pt x="2807" y="4568"/>
                    </a:cubicBezTo>
                    <a:cubicBezTo>
                      <a:pt x="2316" y="4457"/>
                      <a:pt x="1875" y="4259"/>
                      <a:pt x="1568" y="3835"/>
                    </a:cubicBezTo>
                    <a:cubicBezTo>
                      <a:pt x="1558" y="3825"/>
                      <a:pt x="1539" y="3821"/>
                      <a:pt x="1495" y="3798"/>
                    </a:cubicBezTo>
                    <a:close/>
                    <a:moveTo>
                      <a:pt x="5477" y="997"/>
                    </a:moveTo>
                    <a:cubicBezTo>
                      <a:pt x="5562" y="921"/>
                      <a:pt x="5615" y="884"/>
                      <a:pt x="5651" y="835"/>
                    </a:cubicBezTo>
                    <a:cubicBezTo>
                      <a:pt x="5734" y="721"/>
                      <a:pt x="5713" y="610"/>
                      <a:pt x="5597" y="558"/>
                    </a:cubicBezTo>
                    <a:cubicBezTo>
                      <a:pt x="5496" y="515"/>
                      <a:pt x="5391" y="470"/>
                      <a:pt x="5284" y="455"/>
                    </a:cubicBezTo>
                    <a:cubicBezTo>
                      <a:pt x="4939" y="405"/>
                      <a:pt x="4592" y="366"/>
                      <a:pt x="4245" y="325"/>
                    </a:cubicBezTo>
                    <a:cubicBezTo>
                      <a:pt x="3483" y="237"/>
                      <a:pt x="2725" y="282"/>
                      <a:pt x="1972" y="416"/>
                    </a:cubicBezTo>
                    <a:cubicBezTo>
                      <a:pt x="1865" y="436"/>
                      <a:pt x="1759" y="478"/>
                      <a:pt x="1662" y="527"/>
                    </a:cubicBezTo>
                    <a:cubicBezTo>
                      <a:pt x="1550" y="583"/>
                      <a:pt x="1547" y="727"/>
                      <a:pt x="1642" y="805"/>
                    </a:cubicBezTo>
                    <a:cubicBezTo>
                      <a:pt x="1752" y="892"/>
                      <a:pt x="1862" y="902"/>
                      <a:pt x="1998" y="861"/>
                    </a:cubicBezTo>
                    <a:cubicBezTo>
                      <a:pt x="2505" y="709"/>
                      <a:pt x="3023" y="652"/>
                      <a:pt x="3550" y="680"/>
                    </a:cubicBezTo>
                    <a:cubicBezTo>
                      <a:pt x="3883" y="696"/>
                      <a:pt x="4215" y="726"/>
                      <a:pt x="4548" y="733"/>
                    </a:cubicBezTo>
                    <a:cubicBezTo>
                      <a:pt x="4871" y="742"/>
                      <a:pt x="5180" y="778"/>
                      <a:pt x="5477" y="997"/>
                    </a:cubicBezTo>
                    <a:close/>
                    <a:moveTo>
                      <a:pt x="6209" y="1762"/>
                    </a:moveTo>
                    <a:cubicBezTo>
                      <a:pt x="6311" y="1771"/>
                      <a:pt x="6418" y="1775"/>
                      <a:pt x="6525" y="1792"/>
                    </a:cubicBezTo>
                    <a:cubicBezTo>
                      <a:pt x="6657" y="1815"/>
                      <a:pt x="6744" y="1917"/>
                      <a:pt x="6767" y="2051"/>
                    </a:cubicBezTo>
                    <a:cubicBezTo>
                      <a:pt x="6792" y="2181"/>
                      <a:pt x="6762" y="2304"/>
                      <a:pt x="6706" y="2420"/>
                    </a:cubicBezTo>
                    <a:cubicBezTo>
                      <a:pt x="6609" y="2622"/>
                      <a:pt x="6460" y="2788"/>
                      <a:pt x="6281" y="2923"/>
                    </a:cubicBezTo>
                    <a:cubicBezTo>
                      <a:pt x="6207" y="2980"/>
                      <a:pt x="6116" y="3023"/>
                      <a:pt x="6053" y="3091"/>
                    </a:cubicBezTo>
                    <a:cubicBezTo>
                      <a:pt x="5974" y="3174"/>
                      <a:pt x="5935" y="3279"/>
                      <a:pt x="6023" y="3395"/>
                    </a:cubicBezTo>
                    <a:cubicBezTo>
                      <a:pt x="6065" y="3389"/>
                      <a:pt x="6118" y="3393"/>
                      <a:pt x="6155" y="3373"/>
                    </a:cubicBezTo>
                    <a:cubicBezTo>
                      <a:pt x="6438" y="3226"/>
                      <a:pt x="6700" y="3049"/>
                      <a:pt x="6920" y="2819"/>
                    </a:cubicBezTo>
                    <a:cubicBezTo>
                      <a:pt x="7027" y="2706"/>
                      <a:pt x="7124" y="2576"/>
                      <a:pt x="7201" y="2440"/>
                    </a:cubicBezTo>
                    <a:cubicBezTo>
                      <a:pt x="7369" y="2139"/>
                      <a:pt x="7318" y="1860"/>
                      <a:pt x="7063" y="1570"/>
                    </a:cubicBezTo>
                    <a:cubicBezTo>
                      <a:pt x="6887" y="1369"/>
                      <a:pt x="6634" y="1322"/>
                      <a:pt x="6322" y="1432"/>
                    </a:cubicBezTo>
                    <a:cubicBezTo>
                      <a:pt x="6209" y="1472"/>
                      <a:pt x="6187" y="1528"/>
                      <a:pt x="6209" y="1762"/>
                    </a:cubicBezTo>
                    <a:close/>
                    <a:moveTo>
                      <a:pt x="5197" y="1079"/>
                    </a:moveTo>
                    <a:cubicBezTo>
                      <a:pt x="4505" y="903"/>
                      <a:pt x="3905" y="950"/>
                      <a:pt x="3313" y="929"/>
                    </a:cubicBezTo>
                    <a:cubicBezTo>
                      <a:pt x="3035" y="920"/>
                      <a:pt x="2748" y="890"/>
                      <a:pt x="2480" y="1013"/>
                    </a:cubicBezTo>
                    <a:cubicBezTo>
                      <a:pt x="2472" y="1016"/>
                      <a:pt x="2472" y="1041"/>
                      <a:pt x="2467" y="1056"/>
                    </a:cubicBezTo>
                    <a:cubicBezTo>
                      <a:pt x="2945" y="1193"/>
                      <a:pt x="4032" y="1299"/>
                      <a:pt x="4561" y="1249"/>
                    </a:cubicBezTo>
                    <a:cubicBezTo>
                      <a:pt x="4741" y="1233"/>
                      <a:pt x="4935" y="1245"/>
                      <a:pt x="5197" y="1079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43" name="Google Shape;1343;p38"/>
              <p:cNvGrpSpPr/>
              <p:nvPr/>
            </p:nvGrpSpPr>
            <p:grpSpPr>
              <a:xfrm>
                <a:off x="477550" y="3438058"/>
                <a:ext cx="710789" cy="522048"/>
                <a:chOff x="477550" y="3438058"/>
                <a:chExt cx="710789" cy="522048"/>
              </a:xfrm>
            </p:grpSpPr>
            <p:sp>
              <p:nvSpPr>
                <p:cNvPr id="1344" name="Google Shape;1344;p38"/>
                <p:cNvSpPr/>
                <p:nvPr/>
              </p:nvSpPr>
              <p:spPr>
                <a:xfrm>
                  <a:off x="593560" y="3523814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0"/>
                      </a:moveTo>
                      <a:cubicBezTo>
                        <a:pt x="239" y="36"/>
                        <a:pt x="377" y="64"/>
                        <a:pt x="515" y="95"/>
                      </a:cubicBezTo>
                      <a:cubicBezTo>
                        <a:pt x="918" y="185"/>
                        <a:pt x="1320" y="275"/>
                        <a:pt x="1722" y="364"/>
                      </a:cubicBezTo>
                      <a:cubicBezTo>
                        <a:pt x="2241" y="475"/>
                        <a:pt x="2765" y="464"/>
                        <a:pt x="3288" y="426"/>
                      </a:cubicBezTo>
                      <a:cubicBezTo>
                        <a:pt x="3624" y="401"/>
                        <a:pt x="3943" y="309"/>
                        <a:pt x="4223" y="106"/>
                      </a:cubicBezTo>
                      <a:cubicBezTo>
                        <a:pt x="4273" y="70"/>
                        <a:pt x="4329" y="43"/>
                        <a:pt x="4388" y="9"/>
                      </a:cubicBezTo>
                      <a:cubicBezTo>
                        <a:pt x="4502" y="160"/>
                        <a:pt x="4492" y="324"/>
                        <a:pt x="4484" y="475"/>
                      </a:cubicBezTo>
                      <a:cubicBezTo>
                        <a:pt x="4457" y="1014"/>
                        <a:pt x="4446" y="1557"/>
                        <a:pt x="4285" y="2078"/>
                      </a:cubicBezTo>
                      <a:cubicBezTo>
                        <a:pt x="4221" y="2288"/>
                        <a:pt x="4142" y="2499"/>
                        <a:pt x="4045" y="2697"/>
                      </a:cubicBezTo>
                      <a:cubicBezTo>
                        <a:pt x="3922" y="2945"/>
                        <a:pt x="3723" y="3112"/>
                        <a:pt x="3450" y="3209"/>
                      </a:cubicBezTo>
                      <a:cubicBezTo>
                        <a:pt x="3068" y="3344"/>
                        <a:pt x="2684" y="3403"/>
                        <a:pt x="2282" y="3370"/>
                      </a:cubicBezTo>
                      <a:cubicBezTo>
                        <a:pt x="1818" y="3333"/>
                        <a:pt x="1377" y="3209"/>
                        <a:pt x="944" y="3050"/>
                      </a:cubicBezTo>
                      <a:cubicBezTo>
                        <a:pt x="681" y="2952"/>
                        <a:pt x="481" y="2770"/>
                        <a:pt x="354" y="2521"/>
                      </a:cubicBezTo>
                      <a:cubicBezTo>
                        <a:pt x="275" y="2366"/>
                        <a:pt x="208" y="2202"/>
                        <a:pt x="164" y="2037"/>
                      </a:cubicBezTo>
                      <a:cubicBezTo>
                        <a:pt x="42" y="1583"/>
                        <a:pt x="0" y="586"/>
                        <a:pt x="73" y="0"/>
                      </a:cubicBezTo>
                      <a:close/>
                      <a:moveTo>
                        <a:pt x="717" y="1511"/>
                      </a:moveTo>
                      <a:cubicBezTo>
                        <a:pt x="681" y="1499"/>
                        <a:pt x="632" y="1465"/>
                        <a:pt x="605" y="1477"/>
                      </a:cubicBezTo>
                      <a:cubicBezTo>
                        <a:pt x="497" y="1526"/>
                        <a:pt x="442" y="1630"/>
                        <a:pt x="463" y="1736"/>
                      </a:cubicBezTo>
                      <a:cubicBezTo>
                        <a:pt x="467" y="1757"/>
                        <a:pt x="504" y="1788"/>
                        <a:pt x="525" y="1789"/>
                      </a:cubicBezTo>
                      <a:cubicBezTo>
                        <a:pt x="643" y="1794"/>
                        <a:pt x="668" y="1695"/>
                        <a:pt x="706" y="1614"/>
                      </a:cubicBezTo>
                      <a:cubicBezTo>
                        <a:pt x="718" y="1590"/>
                        <a:pt x="712" y="1556"/>
                        <a:pt x="717" y="1511"/>
                      </a:cubicBezTo>
                      <a:close/>
                      <a:moveTo>
                        <a:pt x="724" y="2009"/>
                      </a:moveTo>
                      <a:cubicBezTo>
                        <a:pt x="638" y="2038"/>
                        <a:pt x="600" y="2079"/>
                        <a:pt x="594" y="2168"/>
                      </a:cubicBezTo>
                      <a:cubicBezTo>
                        <a:pt x="592" y="2193"/>
                        <a:pt x="614" y="2229"/>
                        <a:pt x="636" y="2242"/>
                      </a:cubicBezTo>
                      <a:cubicBezTo>
                        <a:pt x="655" y="2254"/>
                        <a:pt x="702" y="2252"/>
                        <a:pt x="715" y="2236"/>
                      </a:cubicBezTo>
                      <a:cubicBezTo>
                        <a:pt x="752" y="2191"/>
                        <a:pt x="785" y="2140"/>
                        <a:pt x="807" y="2087"/>
                      </a:cubicBezTo>
                      <a:cubicBezTo>
                        <a:pt x="814" y="2069"/>
                        <a:pt x="786" y="2035"/>
                        <a:pt x="770" y="2012"/>
                      </a:cubicBezTo>
                      <a:cubicBezTo>
                        <a:pt x="765" y="2003"/>
                        <a:pt x="743" y="2009"/>
                        <a:pt x="724" y="2009"/>
                      </a:cubicBezTo>
                      <a:close/>
                      <a:moveTo>
                        <a:pt x="986" y="2550"/>
                      </a:moveTo>
                      <a:cubicBezTo>
                        <a:pt x="975" y="2539"/>
                        <a:pt x="967" y="2522"/>
                        <a:pt x="955" y="2519"/>
                      </a:cubicBezTo>
                      <a:cubicBezTo>
                        <a:pt x="876" y="2496"/>
                        <a:pt x="775" y="2592"/>
                        <a:pt x="790" y="2679"/>
                      </a:cubicBezTo>
                      <a:cubicBezTo>
                        <a:pt x="794" y="2702"/>
                        <a:pt x="827" y="2732"/>
                        <a:pt x="847" y="2733"/>
                      </a:cubicBezTo>
                      <a:cubicBezTo>
                        <a:pt x="932" y="2735"/>
                        <a:pt x="1008" y="2632"/>
                        <a:pt x="986" y="2550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4" y="2776"/>
                        <a:pt x="1209" y="2785"/>
                      </a:cubicBezTo>
                      <a:cubicBezTo>
                        <a:pt x="1188" y="2796"/>
                        <a:pt x="1182" y="2831"/>
                        <a:pt x="1170" y="2856"/>
                      </a:cubicBezTo>
                      <a:cubicBezTo>
                        <a:pt x="1195" y="2866"/>
                        <a:pt x="1226" y="2888"/>
                        <a:pt x="1247" y="2882"/>
                      </a:cubicBezTo>
                      <a:cubicBezTo>
                        <a:pt x="1265" y="2876"/>
                        <a:pt x="1270" y="2835"/>
                        <a:pt x="1280" y="28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45" name="Google Shape;1345;p38"/>
                <p:cNvSpPr/>
                <p:nvPr/>
              </p:nvSpPr>
              <p:spPr>
                <a:xfrm>
                  <a:off x="477550" y="3792701"/>
                  <a:ext cx="679137" cy="16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" h="1671" extrusionOk="0">
                      <a:moveTo>
                        <a:pt x="1220" y="21"/>
                      </a:moveTo>
                      <a:cubicBezTo>
                        <a:pt x="1264" y="44"/>
                        <a:pt x="1283" y="48"/>
                        <a:pt x="1291" y="60"/>
                      </a:cubicBezTo>
                      <a:cubicBezTo>
                        <a:pt x="1598" y="483"/>
                        <a:pt x="2039" y="681"/>
                        <a:pt x="2530" y="792"/>
                      </a:cubicBezTo>
                      <a:cubicBezTo>
                        <a:pt x="2762" y="844"/>
                        <a:pt x="2994" y="895"/>
                        <a:pt x="3227" y="940"/>
                      </a:cubicBezTo>
                      <a:cubicBezTo>
                        <a:pt x="3793" y="1047"/>
                        <a:pt x="4330" y="930"/>
                        <a:pt x="4852" y="714"/>
                      </a:cubicBezTo>
                      <a:cubicBezTo>
                        <a:pt x="5018" y="645"/>
                        <a:pt x="5152" y="541"/>
                        <a:pt x="5262" y="400"/>
                      </a:cubicBezTo>
                      <a:cubicBezTo>
                        <a:pt x="5349" y="290"/>
                        <a:pt x="5437" y="177"/>
                        <a:pt x="5525" y="65"/>
                      </a:cubicBezTo>
                      <a:cubicBezTo>
                        <a:pt x="5874" y="0"/>
                        <a:pt x="6194" y="86"/>
                        <a:pt x="6503" y="212"/>
                      </a:cubicBezTo>
                      <a:cubicBezTo>
                        <a:pt x="6737" y="306"/>
                        <a:pt x="6779" y="509"/>
                        <a:pt x="6620" y="711"/>
                      </a:cubicBezTo>
                      <a:cubicBezTo>
                        <a:pt x="6430" y="956"/>
                        <a:pt x="6176" y="1121"/>
                        <a:pt x="5897" y="1237"/>
                      </a:cubicBezTo>
                      <a:cubicBezTo>
                        <a:pt x="5559" y="1379"/>
                        <a:pt x="5207" y="1474"/>
                        <a:pt x="4844" y="1527"/>
                      </a:cubicBezTo>
                      <a:cubicBezTo>
                        <a:pt x="3864" y="1670"/>
                        <a:pt x="2883" y="1657"/>
                        <a:pt x="1904" y="1520"/>
                      </a:cubicBezTo>
                      <a:cubicBezTo>
                        <a:pt x="1558" y="1472"/>
                        <a:pt x="1222" y="1374"/>
                        <a:pt x="899" y="1240"/>
                      </a:cubicBezTo>
                      <a:cubicBezTo>
                        <a:pt x="618" y="1124"/>
                        <a:pt x="364" y="960"/>
                        <a:pt x="173" y="719"/>
                      </a:cubicBezTo>
                      <a:cubicBezTo>
                        <a:pt x="0" y="502"/>
                        <a:pt x="55" y="296"/>
                        <a:pt x="318" y="194"/>
                      </a:cubicBezTo>
                      <a:cubicBezTo>
                        <a:pt x="619" y="77"/>
                        <a:pt x="930" y="25"/>
                        <a:pt x="1220" y="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46" name="Google Shape;1346;p38"/>
                <p:cNvSpPr/>
                <p:nvPr/>
              </p:nvSpPr>
              <p:spPr>
                <a:xfrm>
                  <a:off x="604981" y="3438058"/>
                  <a:ext cx="4196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0" y="760"/>
                      </a:moveTo>
                      <a:cubicBezTo>
                        <a:pt x="3634" y="540"/>
                        <a:pt x="3324" y="505"/>
                        <a:pt x="3003" y="496"/>
                      </a:cubicBezTo>
                      <a:cubicBezTo>
                        <a:pt x="2670" y="489"/>
                        <a:pt x="2338" y="459"/>
                        <a:pt x="2005" y="443"/>
                      </a:cubicBezTo>
                      <a:cubicBezTo>
                        <a:pt x="1478" y="415"/>
                        <a:pt x="959" y="472"/>
                        <a:pt x="452" y="624"/>
                      </a:cubicBezTo>
                      <a:cubicBezTo>
                        <a:pt x="317" y="665"/>
                        <a:pt x="205" y="655"/>
                        <a:pt x="97" y="568"/>
                      </a:cubicBezTo>
                      <a:cubicBezTo>
                        <a:pt x="1" y="490"/>
                        <a:pt x="5" y="346"/>
                        <a:pt x="117" y="290"/>
                      </a:cubicBezTo>
                      <a:cubicBezTo>
                        <a:pt x="214" y="241"/>
                        <a:pt x="318" y="199"/>
                        <a:pt x="426" y="179"/>
                      </a:cubicBezTo>
                      <a:cubicBezTo>
                        <a:pt x="1179" y="45"/>
                        <a:pt x="1938" y="0"/>
                        <a:pt x="2700" y="89"/>
                      </a:cubicBezTo>
                      <a:cubicBezTo>
                        <a:pt x="3046" y="128"/>
                        <a:pt x="3393" y="167"/>
                        <a:pt x="3739" y="218"/>
                      </a:cubicBezTo>
                      <a:cubicBezTo>
                        <a:pt x="3846" y="233"/>
                        <a:pt x="3951" y="278"/>
                        <a:pt x="4052" y="321"/>
                      </a:cubicBezTo>
                      <a:cubicBezTo>
                        <a:pt x="4168" y="373"/>
                        <a:pt x="4189" y="484"/>
                        <a:pt x="4105" y="598"/>
                      </a:cubicBezTo>
                      <a:cubicBezTo>
                        <a:pt x="4067" y="647"/>
                        <a:pt x="4013" y="684"/>
                        <a:pt x="3930" y="7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47" name="Google Shape;1347;p38"/>
                <p:cNvSpPr/>
                <p:nvPr/>
              </p:nvSpPr>
              <p:spPr>
                <a:xfrm>
                  <a:off x="1044677" y="3546555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3" y="442"/>
                      </a:moveTo>
                      <a:cubicBezTo>
                        <a:pt x="251" y="208"/>
                        <a:pt x="273" y="151"/>
                        <a:pt x="388" y="111"/>
                      </a:cubicBezTo>
                      <a:cubicBezTo>
                        <a:pt x="700" y="1"/>
                        <a:pt x="952" y="48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89" y="1255"/>
                        <a:pt x="1092" y="1384"/>
                        <a:pt x="985" y="1498"/>
                      </a:cubicBezTo>
                      <a:cubicBezTo>
                        <a:pt x="765" y="1728"/>
                        <a:pt x="502" y="1905"/>
                        <a:pt x="220" y="2052"/>
                      </a:cubicBezTo>
                      <a:cubicBezTo>
                        <a:pt x="182" y="2073"/>
                        <a:pt x="130" y="2067"/>
                        <a:pt x="88" y="2074"/>
                      </a:cubicBezTo>
                      <a:cubicBezTo>
                        <a:pt x="0" y="1958"/>
                        <a:pt x="38" y="1853"/>
                        <a:pt x="118" y="1770"/>
                      </a:cubicBezTo>
                      <a:cubicBezTo>
                        <a:pt x="182" y="1702"/>
                        <a:pt x="272" y="1659"/>
                        <a:pt x="347" y="1602"/>
                      </a:cubicBezTo>
                      <a:cubicBezTo>
                        <a:pt x="526" y="1467"/>
                        <a:pt x="675" y="1303"/>
                        <a:pt x="772" y="1099"/>
                      </a:cubicBezTo>
                      <a:cubicBezTo>
                        <a:pt x="826" y="983"/>
                        <a:pt x="857" y="860"/>
                        <a:pt x="833" y="730"/>
                      </a:cubicBezTo>
                      <a:cubicBezTo>
                        <a:pt x="809" y="595"/>
                        <a:pt x="721" y="493"/>
                        <a:pt x="590" y="471"/>
                      </a:cubicBezTo>
                      <a:cubicBezTo>
                        <a:pt x="482" y="456"/>
                        <a:pt x="375" y="452"/>
                        <a:pt x="273" y="4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48" name="Google Shape;1348;p38"/>
                <p:cNvSpPr/>
                <p:nvPr/>
              </p:nvSpPr>
              <p:spPr>
                <a:xfrm>
                  <a:off x="1065114" y="3679195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6" y="1"/>
                      </a:moveTo>
                      <a:lnTo>
                        <a:pt x="0" y="20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49" name="Google Shape;1349;p38"/>
                <p:cNvSpPr/>
                <p:nvPr/>
              </p:nvSpPr>
              <p:spPr>
                <a:xfrm>
                  <a:off x="637840" y="3670479"/>
                  <a:ext cx="27650" cy="3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3" extrusionOk="0">
                      <a:moveTo>
                        <a:pt x="275" y="47"/>
                      </a:moveTo>
                      <a:cubicBezTo>
                        <a:pt x="270" y="92"/>
                        <a:pt x="276" y="126"/>
                        <a:pt x="264" y="151"/>
                      </a:cubicBezTo>
                      <a:cubicBezTo>
                        <a:pt x="225" y="231"/>
                        <a:pt x="201" y="332"/>
                        <a:pt x="83" y="327"/>
                      </a:cubicBezTo>
                      <a:cubicBezTo>
                        <a:pt x="61" y="325"/>
                        <a:pt x="25" y="294"/>
                        <a:pt x="21" y="273"/>
                      </a:cubicBezTo>
                      <a:cubicBezTo>
                        <a:pt x="0" y="166"/>
                        <a:pt x="55" y="63"/>
                        <a:pt x="163" y="15"/>
                      </a:cubicBezTo>
                      <a:cubicBezTo>
                        <a:pt x="190" y="1"/>
                        <a:pt x="239" y="34"/>
                        <a:pt x="275" y="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0" name="Google Shape;1350;p38"/>
                <p:cNvSpPr/>
                <p:nvPr/>
              </p:nvSpPr>
              <p:spPr>
                <a:xfrm>
                  <a:off x="652767" y="3724377"/>
                  <a:ext cx="224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1" extrusionOk="0">
                      <a:moveTo>
                        <a:pt x="133" y="7"/>
                      </a:moveTo>
                      <a:cubicBezTo>
                        <a:pt x="152" y="7"/>
                        <a:pt x="174" y="1"/>
                        <a:pt x="179" y="9"/>
                      </a:cubicBezTo>
                      <a:cubicBezTo>
                        <a:pt x="195" y="32"/>
                        <a:pt x="224" y="67"/>
                        <a:pt x="216" y="84"/>
                      </a:cubicBezTo>
                      <a:cubicBezTo>
                        <a:pt x="194" y="138"/>
                        <a:pt x="161" y="189"/>
                        <a:pt x="124" y="232"/>
                      </a:cubicBezTo>
                      <a:cubicBezTo>
                        <a:pt x="111" y="247"/>
                        <a:pt x="64" y="251"/>
                        <a:pt x="45" y="239"/>
                      </a:cubicBezTo>
                      <a:cubicBezTo>
                        <a:pt x="22" y="226"/>
                        <a:pt x="1" y="189"/>
                        <a:pt x="3" y="165"/>
                      </a:cubicBezTo>
                      <a:cubicBezTo>
                        <a:pt x="9" y="77"/>
                        <a:pt x="47" y="36"/>
                        <a:pt x="133" y="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1" name="Google Shape;1351;p38"/>
                <p:cNvSpPr/>
                <p:nvPr/>
              </p:nvSpPr>
              <p:spPr>
                <a:xfrm>
                  <a:off x="671101" y="3773867"/>
                  <a:ext cx="235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7"/>
                      </a:cubicBezTo>
                      <a:cubicBezTo>
                        <a:pt x="52" y="235"/>
                        <a:pt x="19" y="205"/>
                        <a:pt x="16" y="183"/>
                      </a:cubicBezTo>
                      <a:cubicBezTo>
                        <a:pt x="1" y="96"/>
                        <a:pt x="102" y="0"/>
                        <a:pt x="181" y="23"/>
                      </a:cubicBezTo>
                      <a:cubicBezTo>
                        <a:pt x="194" y="26"/>
                        <a:pt x="201" y="43"/>
                        <a:pt x="212" y="5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2" name="Google Shape;1352;p38"/>
                <p:cNvSpPr/>
                <p:nvPr/>
              </p:nvSpPr>
              <p:spPr>
                <a:xfrm>
                  <a:off x="710873" y="3801918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09" y="34"/>
                      </a:moveTo>
                      <a:cubicBezTo>
                        <a:pt x="99" y="60"/>
                        <a:pt x="94" y="101"/>
                        <a:pt x="78" y="106"/>
                      </a:cubicBezTo>
                      <a:cubicBezTo>
                        <a:pt x="57" y="112"/>
                        <a:pt x="26" y="90"/>
                        <a:pt x="1" y="80"/>
                      </a:cubicBezTo>
                      <a:cubicBezTo>
                        <a:pt x="12" y="55"/>
                        <a:pt x="18" y="20"/>
                        <a:pt x="39" y="9"/>
                      </a:cubicBezTo>
                      <a:cubicBezTo>
                        <a:pt x="52" y="0"/>
                        <a:pt x="85" y="24"/>
                        <a:pt x="109" y="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353" name="Google Shape;1353;p38"/>
            <p:cNvGrpSpPr/>
            <p:nvPr/>
          </p:nvGrpSpPr>
          <p:grpSpPr>
            <a:xfrm>
              <a:off x="1238529" y="3414315"/>
              <a:ext cx="759984" cy="567033"/>
              <a:chOff x="1238529" y="3414315"/>
              <a:chExt cx="759984" cy="567033"/>
            </a:xfrm>
          </p:grpSpPr>
          <p:sp>
            <p:nvSpPr>
              <p:cNvPr id="1354" name="Google Shape;1354;p38"/>
              <p:cNvSpPr/>
              <p:nvPr/>
            </p:nvSpPr>
            <p:spPr>
              <a:xfrm>
                <a:off x="1238529" y="3414315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1"/>
                    </a:moveTo>
                    <a:cubicBezTo>
                      <a:pt x="1369" y="3440"/>
                      <a:pt x="1374" y="3359"/>
                      <a:pt x="1354" y="3286"/>
                    </a:cubicBezTo>
                    <a:cubicBezTo>
                      <a:pt x="1241" y="2853"/>
                      <a:pt x="1200" y="2413"/>
                      <a:pt x="1200" y="1966"/>
                    </a:cubicBezTo>
                    <a:cubicBezTo>
                      <a:pt x="1200" y="1713"/>
                      <a:pt x="1193" y="1459"/>
                      <a:pt x="1201" y="1206"/>
                    </a:cubicBezTo>
                    <a:cubicBezTo>
                      <a:pt x="1205" y="1048"/>
                      <a:pt x="1228" y="891"/>
                      <a:pt x="1240" y="732"/>
                    </a:cubicBezTo>
                    <a:cubicBezTo>
                      <a:pt x="1264" y="477"/>
                      <a:pt x="1424" y="338"/>
                      <a:pt x="1652" y="263"/>
                    </a:cubicBezTo>
                    <a:cubicBezTo>
                      <a:pt x="1741" y="234"/>
                      <a:pt x="1836" y="216"/>
                      <a:pt x="1930" y="200"/>
                    </a:cubicBezTo>
                    <a:cubicBezTo>
                      <a:pt x="2811" y="58"/>
                      <a:pt x="3695" y="1"/>
                      <a:pt x="4584" y="115"/>
                    </a:cubicBezTo>
                    <a:cubicBezTo>
                      <a:pt x="4851" y="150"/>
                      <a:pt x="5118" y="183"/>
                      <a:pt x="5384" y="225"/>
                    </a:cubicBezTo>
                    <a:cubicBezTo>
                      <a:pt x="5791" y="288"/>
                      <a:pt x="6034" y="529"/>
                      <a:pt x="6123" y="929"/>
                    </a:cubicBezTo>
                    <a:cubicBezTo>
                      <a:pt x="6139" y="1004"/>
                      <a:pt x="6161" y="1080"/>
                      <a:pt x="6175" y="1136"/>
                    </a:cubicBezTo>
                    <a:cubicBezTo>
                      <a:pt x="6304" y="1232"/>
                      <a:pt x="6409" y="1156"/>
                      <a:pt x="6513" y="1143"/>
                    </a:cubicBezTo>
                    <a:cubicBezTo>
                      <a:pt x="6844" y="1104"/>
                      <a:pt x="7105" y="1219"/>
                      <a:pt x="7298" y="1485"/>
                    </a:cubicBezTo>
                    <a:cubicBezTo>
                      <a:pt x="7363" y="1575"/>
                      <a:pt x="7426" y="1669"/>
                      <a:pt x="7474" y="1769"/>
                    </a:cubicBezTo>
                    <a:cubicBezTo>
                      <a:pt x="7575" y="1978"/>
                      <a:pt x="7585" y="2193"/>
                      <a:pt x="7496" y="2412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2"/>
                      <a:pt x="6645" y="3408"/>
                      <a:pt x="6502" y="3520"/>
                    </a:cubicBezTo>
                    <a:cubicBezTo>
                      <a:pt x="6517" y="3638"/>
                      <a:pt x="6609" y="3634"/>
                      <a:pt x="6673" y="3664"/>
                    </a:cubicBezTo>
                    <a:cubicBezTo>
                      <a:pt x="6789" y="3714"/>
                      <a:pt x="6917" y="3746"/>
                      <a:pt x="7023" y="3811"/>
                    </a:cubicBezTo>
                    <a:cubicBezTo>
                      <a:pt x="7256" y="3954"/>
                      <a:pt x="7327" y="4225"/>
                      <a:pt x="7214" y="4477"/>
                    </a:cubicBezTo>
                    <a:cubicBezTo>
                      <a:pt x="7133" y="4655"/>
                      <a:pt x="7000" y="4792"/>
                      <a:pt x="6850" y="4912"/>
                    </a:cubicBezTo>
                    <a:cubicBezTo>
                      <a:pt x="6458" y="5227"/>
                      <a:pt x="6008" y="5424"/>
                      <a:pt x="5516" y="5501"/>
                    </a:cubicBezTo>
                    <a:cubicBezTo>
                      <a:pt x="5126" y="5565"/>
                      <a:pt x="4728" y="5596"/>
                      <a:pt x="4333" y="5619"/>
                    </a:cubicBezTo>
                    <a:cubicBezTo>
                      <a:pt x="3939" y="5644"/>
                      <a:pt x="3540" y="5660"/>
                      <a:pt x="3143" y="5649"/>
                    </a:cubicBezTo>
                    <a:cubicBezTo>
                      <a:pt x="2461" y="5628"/>
                      <a:pt x="1783" y="5560"/>
                      <a:pt x="1141" y="5299"/>
                    </a:cubicBezTo>
                    <a:cubicBezTo>
                      <a:pt x="875" y="5189"/>
                      <a:pt x="624" y="5049"/>
                      <a:pt x="419" y="4849"/>
                    </a:cubicBezTo>
                    <a:cubicBezTo>
                      <a:pt x="307" y="4739"/>
                      <a:pt x="202" y="4613"/>
                      <a:pt x="129" y="4476"/>
                    </a:cubicBezTo>
                    <a:cubicBezTo>
                      <a:pt x="0" y="4233"/>
                      <a:pt x="83" y="3959"/>
                      <a:pt x="315" y="3810"/>
                    </a:cubicBezTo>
                    <a:cubicBezTo>
                      <a:pt x="520" y="3677"/>
                      <a:pt x="753" y="3633"/>
                      <a:pt x="991" y="3597"/>
                    </a:cubicBezTo>
                    <a:cubicBezTo>
                      <a:pt x="1115" y="3578"/>
                      <a:pt x="1237" y="3561"/>
                      <a:pt x="1376" y="3541"/>
                    </a:cubicBezTo>
                    <a:close/>
                    <a:moveTo>
                      <a:pt x="6146" y="2645"/>
                    </a:moveTo>
                    <a:cubicBezTo>
                      <a:pt x="6337" y="2641"/>
                      <a:pt x="6395" y="2478"/>
                      <a:pt x="6481" y="2355"/>
                    </a:cubicBezTo>
                    <a:cubicBezTo>
                      <a:pt x="6544" y="2264"/>
                      <a:pt x="6573" y="2155"/>
                      <a:pt x="6508" y="2048"/>
                    </a:cubicBezTo>
                    <a:cubicBezTo>
                      <a:pt x="6493" y="2026"/>
                      <a:pt x="6455" y="2000"/>
                      <a:pt x="6432" y="2003"/>
                    </a:cubicBezTo>
                    <a:cubicBezTo>
                      <a:pt x="6345" y="2022"/>
                      <a:pt x="6261" y="2051"/>
                      <a:pt x="6180" y="2076"/>
                    </a:cubicBezTo>
                    <a:cubicBezTo>
                      <a:pt x="6138" y="2281"/>
                      <a:pt x="6127" y="2467"/>
                      <a:pt x="6156" y="2654"/>
                    </a:cubicBezTo>
                    <a:lnTo>
                      <a:pt x="6140" y="2665"/>
                    </a:lnTo>
                    <a:close/>
                    <a:moveTo>
                      <a:pt x="1507" y="1093"/>
                    </a:moveTo>
                    <a:cubicBezTo>
                      <a:pt x="1434" y="1679"/>
                      <a:pt x="1475" y="2676"/>
                      <a:pt x="1597" y="3130"/>
                    </a:cubicBezTo>
                    <a:cubicBezTo>
                      <a:pt x="1642" y="3296"/>
                      <a:pt x="1710" y="3460"/>
                      <a:pt x="1789" y="3614"/>
                    </a:cubicBezTo>
                    <a:cubicBezTo>
                      <a:pt x="1915" y="3863"/>
                      <a:pt x="2114" y="4043"/>
                      <a:pt x="2378" y="4143"/>
                    </a:cubicBezTo>
                    <a:cubicBezTo>
                      <a:pt x="2810" y="4303"/>
                      <a:pt x="3252" y="4427"/>
                      <a:pt x="3715" y="4463"/>
                    </a:cubicBezTo>
                    <a:cubicBezTo>
                      <a:pt x="4120" y="4496"/>
                      <a:pt x="4502" y="4437"/>
                      <a:pt x="4883" y="4302"/>
                    </a:cubicBezTo>
                    <a:cubicBezTo>
                      <a:pt x="5157" y="4205"/>
                      <a:pt x="5356" y="4040"/>
                      <a:pt x="5479" y="3790"/>
                    </a:cubicBezTo>
                    <a:cubicBezTo>
                      <a:pt x="5577" y="3591"/>
                      <a:pt x="5654" y="3381"/>
                      <a:pt x="5720" y="3171"/>
                    </a:cubicBezTo>
                    <a:cubicBezTo>
                      <a:pt x="5879" y="2650"/>
                      <a:pt x="5890" y="2107"/>
                      <a:pt x="5918" y="1568"/>
                    </a:cubicBezTo>
                    <a:cubicBezTo>
                      <a:pt x="5926" y="1417"/>
                      <a:pt x="5937" y="1252"/>
                      <a:pt x="5822" y="1102"/>
                    </a:cubicBezTo>
                    <a:cubicBezTo>
                      <a:pt x="5763" y="1136"/>
                      <a:pt x="5706" y="1162"/>
                      <a:pt x="5657" y="1199"/>
                    </a:cubicBezTo>
                    <a:cubicBezTo>
                      <a:pt x="5378" y="1402"/>
                      <a:pt x="5059" y="1494"/>
                      <a:pt x="4722" y="1519"/>
                    </a:cubicBezTo>
                    <a:cubicBezTo>
                      <a:pt x="4199" y="1557"/>
                      <a:pt x="3675" y="1568"/>
                      <a:pt x="3157" y="1457"/>
                    </a:cubicBezTo>
                    <a:cubicBezTo>
                      <a:pt x="2754" y="1370"/>
                      <a:pt x="2353" y="1278"/>
                      <a:pt x="1949" y="1188"/>
                    </a:cubicBezTo>
                    <a:cubicBezTo>
                      <a:pt x="1811" y="1157"/>
                      <a:pt x="1672" y="1129"/>
                      <a:pt x="1507" y="1093"/>
                    </a:cubicBezTo>
                    <a:close/>
                    <a:moveTo>
                      <a:pt x="1494" y="3798"/>
                    </a:moveTo>
                    <a:cubicBezTo>
                      <a:pt x="1206" y="3803"/>
                      <a:pt x="895" y="3854"/>
                      <a:pt x="597" y="3970"/>
                    </a:cubicBezTo>
                    <a:cubicBezTo>
                      <a:pt x="332" y="4072"/>
                      <a:pt x="278" y="4278"/>
                      <a:pt x="449" y="4494"/>
                    </a:cubicBezTo>
                    <a:cubicBezTo>
                      <a:pt x="641" y="4736"/>
                      <a:pt x="895" y="4901"/>
                      <a:pt x="1176" y="5015"/>
                    </a:cubicBezTo>
                    <a:cubicBezTo>
                      <a:pt x="1499" y="5149"/>
                      <a:pt x="1836" y="5248"/>
                      <a:pt x="2181" y="5296"/>
                    </a:cubicBezTo>
                    <a:cubicBezTo>
                      <a:pt x="3160" y="5433"/>
                      <a:pt x="4140" y="5445"/>
                      <a:pt x="5120" y="5302"/>
                    </a:cubicBezTo>
                    <a:cubicBezTo>
                      <a:pt x="5481" y="5250"/>
                      <a:pt x="5835" y="5152"/>
                      <a:pt x="6172" y="5013"/>
                    </a:cubicBezTo>
                    <a:cubicBezTo>
                      <a:pt x="6452" y="4897"/>
                      <a:pt x="6706" y="4732"/>
                      <a:pt x="6897" y="4487"/>
                    </a:cubicBezTo>
                    <a:cubicBezTo>
                      <a:pt x="7055" y="4284"/>
                      <a:pt x="7013" y="4082"/>
                      <a:pt x="6780" y="3987"/>
                    </a:cubicBezTo>
                    <a:cubicBezTo>
                      <a:pt x="6471" y="3862"/>
                      <a:pt x="6151" y="3777"/>
                      <a:pt x="5802" y="3840"/>
                    </a:cubicBezTo>
                    <a:cubicBezTo>
                      <a:pt x="5714" y="3954"/>
                      <a:pt x="5625" y="4065"/>
                      <a:pt x="5539" y="4176"/>
                    </a:cubicBezTo>
                    <a:cubicBezTo>
                      <a:pt x="5428" y="4316"/>
                      <a:pt x="5292" y="4422"/>
                      <a:pt x="5127" y="4489"/>
                    </a:cubicBezTo>
                    <a:cubicBezTo>
                      <a:pt x="4606" y="4706"/>
                      <a:pt x="4068" y="4821"/>
                      <a:pt x="3504" y="4715"/>
                    </a:cubicBezTo>
                    <a:cubicBezTo>
                      <a:pt x="3270" y="4672"/>
                      <a:pt x="3038" y="4621"/>
                      <a:pt x="2805" y="4568"/>
                    </a:cubicBezTo>
                    <a:cubicBezTo>
                      <a:pt x="2314" y="4457"/>
                      <a:pt x="1873" y="4259"/>
                      <a:pt x="1566" y="3835"/>
                    </a:cubicBezTo>
                    <a:cubicBezTo>
                      <a:pt x="1559" y="3825"/>
                      <a:pt x="1539" y="3821"/>
                      <a:pt x="1494" y="3798"/>
                    </a:cubicBezTo>
                    <a:close/>
                    <a:moveTo>
                      <a:pt x="5477" y="997"/>
                    </a:moveTo>
                    <a:cubicBezTo>
                      <a:pt x="5561" y="921"/>
                      <a:pt x="5616" y="884"/>
                      <a:pt x="5650" y="835"/>
                    </a:cubicBezTo>
                    <a:cubicBezTo>
                      <a:pt x="5734" y="721"/>
                      <a:pt x="5714" y="610"/>
                      <a:pt x="5597" y="558"/>
                    </a:cubicBezTo>
                    <a:cubicBezTo>
                      <a:pt x="5496" y="515"/>
                      <a:pt x="5391" y="470"/>
                      <a:pt x="5284" y="455"/>
                    </a:cubicBezTo>
                    <a:cubicBezTo>
                      <a:pt x="4938" y="405"/>
                      <a:pt x="4592" y="366"/>
                      <a:pt x="4245" y="325"/>
                    </a:cubicBezTo>
                    <a:cubicBezTo>
                      <a:pt x="3483" y="237"/>
                      <a:pt x="2724" y="282"/>
                      <a:pt x="1971" y="416"/>
                    </a:cubicBezTo>
                    <a:cubicBezTo>
                      <a:pt x="1864" y="436"/>
                      <a:pt x="1759" y="478"/>
                      <a:pt x="1662" y="527"/>
                    </a:cubicBezTo>
                    <a:cubicBezTo>
                      <a:pt x="1550" y="583"/>
                      <a:pt x="1546" y="727"/>
                      <a:pt x="1642" y="805"/>
                    </a:cubicBezTo>
                    <a:cubicBezTo>
                      <a:pt x="1751" y="892"/>
                      <a:pt x="1862" y="902"/>
                      <a:pt x="1998" y="861"/>
                    </a:cubicBezTo>
                    <a:cubicBezTo>
                      <a:pt x="2504" y="709"/>
                      <a:pt x="3024" y="652"/>
                      <a:pt x="3551" y="680"/>
                    </a:cubicBezTo>
                    <a:cubicBezTo>
                      <a:pt x="3883" y="696"/>
                      <a:pt x="4216" y="726"/>
                      <a:pt x="4548" y="733"/>
                    </a:cubicBezTo>
                    <a:cubicBezTo>
                      <a:pt x="4871" y="742"/>
                      <a:pt x="5181" y="778"/>
                      <a:pt x="5477" y="997"/>
                    </a:cubicBezTo>
                    <a:close/>
                    <a:moveTo>
                      <a:pt x="6209" y="1762"/>
                    </a:moveTo>
                    <a:cubicBezTo>
                      <a:pt x="6311" y="1771"/>
                      <a:pt x="6419" y="1775"/>
                      <a:pt x="6524" y="1792"/>
                    </a:cubicBezTo>
                    <a:cubicBezTo>
                      <a:pt x="6656" y="1815"/>
                      <a:pt x="6743" y="1917"/>
                      <a:pt x="6768" y="2051"/>
                    </a:cubicBezTo>
                    <a:cubicBezTo>
                      <a:pt x="6792" y="2181"/>
                      <a:pt x="6762" y="2304"/>
                      <a:pt x="6706" y="2420"/>
                    </a:cubicBezTo>
                    <a:cubicBezTo>
                      <a:pt x="6609" y="2622"/>
                      <a:pt x="6461" y="2788"/>
                      <a:pt x="6282" y="2923"/>
                    </a:cubicBezTo>
                    <a:cubicBezTo>
                      <a:pt x="6206" y="2980"/>
                      <a:pt x="6117" y="3023"/>
                      <a:pt x="6052" y="3091"/>
                    </a:cubicBezTo>
                    <a:cubicBezTo>
                      <a:pt x="5975" y="3174"/>
                      <a:pt x="5935" y="3279"/>
                      <a:pt x="6023" y="3395"/>
                    </a:cubicBezTo>
                    <a:cubicBezTo>
                      <a:pt x="6066" y="3389"/>
                      <a:pt x="6118" y="3393"/>
                      <a:pt x="6155" y="3373"/>
                    </a:cubicBezTo>
                    <a:cubicBezTo>
                      <a:pt x="6437" y="3226"/>
                      <a:pt x="6699" y="3049"/>
                      <a:pt x="6920" y="2819"/>
                    </a:cubicBezTo>
                    <a:cubicBezTo>
                      <a:pt x="7028" y="2706"/>
                      <a:pt x="7125" y="2576"/>
                      <a:pt x="7201" y="2440"/>
                    </a:cubicBezTo>
                    <a:cubicBezTo>
                      <a:pt x="7368" y="2139"/>
                      <a:pt x="7317" y="1860"/>
                      <a:pt x="7063" y="1570"/>
                    </a:cubicBezTo>
                    <a:cubicBezTo>
                      <a:pt x="6886" y="1369"/>
                      <a:pt x="6635" y="1322"/>
                      <a:pt x="6322" y="1432"/>
                    </a:cubicBezTo>
                    <a:cubicBezTo>
                      <a:pt x="6209" y="1472"/>
                      <a:pt x="6186" y="1528"/>
                      <a:pt x="6209" y="1762"/>
                    </a:cubicBezTo>
                    <a:close/>
                    <a:moveTo>
                      <a:pt x="5197" y="1079"/>
                    </a:moveTo>
                    <a:cubicBezTo>
                      <a:pt x="4505" y="903"/>
                      <a:pt x="3905" y="950"/>
                      <a:pt x="3313" y="929"/>
                    </a:cubicBezTo>
                    <a:cubicBezTo>
                      <a:pt x="3034" y="920"/>
                      <a:pt x="2748" y="890"/>
                      <a:pt x="2480" y="1013"/>
                    </a:cubicBezTo>
                    <a:cubicBezTo>
                      <a:pt x="2471" y="1016"/>
                      <a:pt x="2471" y="1041"/>
                      <a:pt x="2466" y="1056"/>
                    </a:cubicBezTo>
                    <a:cubicBezTo>
                      <a:pt x="2945" y="1193"/>
                      <a:pt x="4032" y="1299"/>
                      <a:pt x="4562" y="1249"/>
                    </a:cubicBezTo>
                    <a:cubicBezTo>
                      <a:pt x="4742" y="1233"/>
                      <a:pt x="4935" y="1245"/>
                      <a:pt x="5197" y="1079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55" name="Google Shape;1355;p38"/>
              <p:cNvGrpSpPr/>
              <p:nvPr/>
            </p:nvGrpSpPr>
            <p:grpSpPr>
              <a:xfrm>
                <a:off x="1266179" y="3438058"/>
                <a:ext cx="710889" cy="522048"/>
                <a:chOff x="1266179" y="3438058"/>
                <a:chExt cx="710889" cy="522048"/>
              </a:xfrm>
            </p:grpSpPr>
            <p:sp>
              <p:nvSpPr>
                <p:cNvPr id="1356" name="Google Shape;1356;p38"/>
                <p:cNvSpPr/>
                <p:nvPr/>
              </p:nvSpPr>
              <p:spPr>
                <a:xfrm>
                  <a:off x="1382089" y="3523814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5"/>
                      </a:cubicBezTo>
                      <a:cubicBezTo>
                        <a:pt x="920" y="185"/>
                        <a:pt x="1321" y="275"/>
                        <a:pt x="1724" y="364"/>
                      </a:cubicBezTo>
                      <a:cubicBezTo>
                        <a:pt x="2242" y="475"/>
                        <a:pt x="2766" y="464"/>
                        <a:pt x="3289" y="426"/>
                      </a:cubicBezTo>
                      <a:cubicBezTo>
                        <a:pt x="3626" y="401"/>
                        <a:pt x="3944" y="309"/>
                        <a:pt x="4224" y="106"/>
                      </a:cubicBezTo>
                      <a:cubicBezTo>
                        <a:pt x="4275" y="70"/>
                        <a:pt x="4331" y="43"/>
                        <a:pt x="4389" y="9"/>
                      </a:cubicBezTo>
                      <a:cubicBezTo>
                        <a:pt x="4503" y="160"/>
                        <a:pt x="4493" y="324"/>
                        <a:pt x="4485" y="475"/>
                      </a:cubicBezTo>
                      <a:cubicBezTo>
                        <a:pt x="4459" y="1014"/>
                        <a:pt x="4446" y="1557"/>
                        <a:pt x="4287" y="2078"/>
                      </a:cubicBezTo>
                      <a:cubicBezTo>
                        <a:pt x="4221" y="2288"/>
                        <a:pt x="4144" y="2499"/>
                        <a:pt x="4046" y="2697"/>
                      </a:cubicBezTo>
                      <a:cubicBezTo>
                        <a:pt x="3924" y="2945"/>
                        <a:pt x="3724" y="3112"/>
                        <a:pt x="3451" y="3209"/>
                      </a:cubicBezTo>
                      <a:cubicBezTo>
                        <a:pt x="3069" y="3344"/>
                        <a:pt x="2686" y="3403"/>
                        <a:pt x="2282" y="3370"/>
                      </a:cubicBezTo>
                      <a:cubicBezTo>
                        <a:pt x="1819" y="3333"/>
                        <a:pt x="1377" y="3209"/>
                        <a:pt x="945" y="3050"/>
                      </a:cubicBezTo>
                      <a:cubicBezTo>
                        <a:pt x="681" y="2952"/>
                        <a:pt x="482" y="2770"/>
                        <a:pt x="356" y="2521"/>
                      </a:cubicBezTo>
                      <a:cubicBezTo>
                        <a:pt x="276" y="2366"/>
                        <a:pt x="209" y="2202"/>
                        <a:pt x="164" y="2037"/>
                      </a:cubicBezTo>
                      <a:cubicBezTo>
                        <a:pt x="42" y="1583"/>
                        <a:pt x="1" y="586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499"/>
                        <a:pt x="632" y="1465"/>
                        <a:pt x="604" y="1477"/>
                      </a:cubicBezTo>
                      <a:cubicBezTo>
                        <a:pt x="496" y="1526"/>
                        <a:pt x="443" y="1630"/>
                        <a:pt x="463" y="1736"/>
                      </a:cubicBezTo>
                      <a:cubicBezTo>
                        <a:pt x="466" y="1757"/>
                        <a:pt x="502" y="1788"/>
                        <a:pt x="526" y="1789"/>
                      </a:cubicBezTo>
                      <a:cubicBezTo>
                        <a:pt x="643" y="1794"/>
                        <a:pt x="669" y="1695"/>
                        <a:pt x="706" y="1614"/>
                      </a:cubicBezTo>
                      <a:cubicBezTo>
                        <a:pt x="717" y="1590"/>
                        <a:pt x="712" y="1556"/>
                        <a:pt x="716" y="1511"/>
                      </a:cubicBezTo>
                      <a:close/>
                      <a:moveTo>
                        <a:pt x="724" y="2009"/>
                      </a:moveTo>
                      <a:cubicBezTo>
                        <a:pt x="638" y="2038"/>
                        <a:pt x="599" y="2079"/>
                        <a:pt x="593" y="2168"/>
                      </a:cubicBezTo>
                      <a:cubicBezTo>
                        <a:pt x="592" y="2193"/>
                        <a:pt x="614" y="2229"/>
                        <a:pt x="635" y="2242"/>
                      </a:cubicBezTo>
                      <a:cubicBezTo>
                        <a:pt x="655" y="2254"/>
                        <a:pt x="702" y="2252"/>
                        <a:pt x="715" y="2236"/>
                      </a:cubicBezTo>
                      <a:cubicBezTo>
                        <a:pt x="752" y="2191"/>
                        <a:pt x="786" y="2140"/>
                        <a:pt x="807" y="2087"/>
                      </a:cubicBezTo>
                      <a:cubicBezTo>
                        <a:pt x="813" y="2069"/>
                        <a:pt x="787" y="2035"/>
                        <a:pt x="770" y="2012"/>
                      </a:cubicBezTo>
                      <a:cubicBezTo>
                        <a:pt x="765" y="2003"/>
                        <a:pt x="743" y="2009"/>
                        <a:pt x="724" y="2009"/>
                      </a:cubicBezTo>
                      <a:close/>
                      <a:moveTo>
                        <a:pt x="986" y="2550"/>
                      </a:moveTo>
                      <a:cubicBezTo>
                        <a:pt x="976" y="2539"/>
                        <a:pt x="967" y="2522"/>
                        <a:pt x="955" y="2519"/>
                      </a:cubicBezTo>
                      <a:cubicBezTo>
                        <a:pt x="876" y="2496"/>
                        <a:pt x="775" y="2592"/>
                        <a:pt x="790" y="2679"/>
                      </a:cubicBezTo>
                      <a:cubicBezTo>
                        <a:pt x="794" y="2702"/>
                        <a:pt x="827" y="2732"/>
                        <a:pt x="847" y="2733"/>
                      </a:cubicBezTo>
                      <a:cubicBezTo>
                        <a:pt x="934" y="2735"/>
                        <a:pt x="1008" y="2632"/>
                        <a:pt x="986" y="2550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3" y="2776"/>
                        <a:pt x="1208" y="2785"/>
                      </a:cubicBezTo>
                      <a:cubicBezTo>
                        <a:pt x="1188" y="2796"/>
                        <a:pt x="1181" y="2831"/>
                        <a:pt x="1170" y="2856"/>
                      </a:cubicBezTo>
                      <a:cubicBezTo>
                        <a:pt x="1197" y="2866"/>
                        <a:pt x="1227" y="2888"/>
                        <a:pt x="1248" y="2882"/>
                      </a:cubicBezTo>
                      <a:cubicBezTo>
                        <a:pt x="1264" y="2876"/>
                        <a:pt x="1269" y="2835"/>
                        <a:pt x="1280" y="28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7" name="Google Shape;1357;p38"/>
                <p:cNvSpPr/>
                <p:nvPr/>
              </p:nvSpPr>
              <p:spPr>
                <a:xfrm>
                  <a:off x="1266179" y="3792701"/>
                  <a:ext cx="679237" cy="16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71" extrusionOk="0">
                      <a:moveTo>
                        <a:pt x="1218" y="21"/>
                      </a:moveTo>
                      <a:cubicBezTo>
                        <a:pt x="1263" y="44"/>
                        <a:pt x="1283" y="48"/>
                        <a:pt x="1290" y="60"/>
                      </a:cubicBezTo>
                      <a:cubicBezTo>
                        <a:pt x="1597" y="483"/>
                        <a:pt x="2038" y="681"/>
                        <a:pt x="2529" y="792"/>
                      </a:cubicBezTo>
                      <a:cubicBezTo>
                        <a:pt x="2761" y="844"/>
                        <a:pt x="2993" y="895"/>
                        <a:pt x="3228" y="940"/>
                      </a:cubicBezTo>
                      <a:cubicBezTo>
                        <a:pt x="3792" y="1047"/>
                        <a:pt x="4330" y="930"/>
                        <a:pt x="4851" y="714"/>
                      </a:cubicBezTo>
                      <a:cubicBezTo>
                        <a:pt x="5018" y="645"/>
                        <a:pt x="5152" y="541"/>
                        <a:pt x="5263" y="400"/>
                      </a:cubicBezTo>
                      <a:cubicBezTo>
                        <a:pt x="5349" y="290"/>
                        <a:pt x="5438" y="177"/>
                        <a:pt x="5526" y="65"/>
                      </a:cubicBezTo>
                      <a:cubicBezTo>
                        <a:pt x="5875" y="0"/>
                        <a:pt x="6195" y="86"/>
                        <a:pt x="6504" y="212"/>
                      </a:cubicBezTo>
                      <a:cubicBezTo>
                        <a:pt x="6737" y="306"/>
                        <a:pt x="6779" y="509"/>
                        <a:pt x="6621" y="711"/>
                      </a:cubicBezTo>
                      <a:cubicBezTo>
                        <a:pt x="6430" y="956"/>
                        <a:pt x="6176" y="1121"/>
                        <a:pt x="5896" y="1237"/>
                      </a:cubicBezTo>
                      <a:cubicBezTo>
                        <a:pt x="5558" y="1379"/>
                        <a:pt x="5208" y="1474"/>
                        <a:pt x="4844" y="1527"/>
                      </a:cubicBezTo>
                      <a:cubicBezTo>
                        <a:pt x="3864" y="1670"/>
                        <a:pt x="2884" y="1657"/>
                        <a:pt x="1905" y="1520"/>
                      </a:cubicBezTo>
                      <a:cubicBezTo>
                        <a:pt x="1559" y="1472"/>
                        <a:pt x="1222" y="1374"/>
                        <a:pt x="900" y="1240"/>
                      </a:cubicBezTo>
                      <a:cubicBezTo>
                        <a:pt x="619" y="1124"/>
                        <a:pt x="365" y="960"/>
                        <a:pt x="173" y="719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77"/>
                        <a:pt x="931" y="25"/>
                        <a:pt x="1218" y="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8" name="Google Shape;1358;p38"/>
                <p:cNvSpPr/>
                <p:nvPr/>
              </p:nvSpPr>
              <p:spPr>
                <a:xfrm>
                  <a:off x="1393610" y="3438058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0"/>
                      </a:moveTo>
                      <a:cubicBezTo>
                        <a:pt x="3634" y="540"/>
                        <a:pt x="3323" y="505"/>
                        <a:pt x="3001" y="496"/>
                      </a:cubicBezTo>
                      <a:cubicBezTo>
                        <a:pt x="2669" y="489"/>
                        <a:pt x="2336" y="459"/>
                        <a:pt x="2004" y="443"/>
                      </a:cubicBezTo>
                      <a:cubicBezTo>
                        <a:pt x="1477" y="415"/>
                        <a:pt x="958" y="472"/>
                        <a:pt x="452" y="624"/>
                      </a:cubicBezTo>
                      <a:cubicBezTo>
                        <a:pt x="315" y="665"/>
                        <a:pt x="203" y="655"/>
                        <a:pt x="95" y="568"/>
                      </a:cubicBezTo>
                      <a:cubicBezTo>
                        <a:pt x="0" y="490"/>
                        <a:pt x="3" y="346"/>
                        <a:pt x="115" y="290"/>
                      </a:cubicBezTo>
                      <a:cubicBezTo>
                        <a:pt x="212" y="241"/>
                        <a:pt x="316" y="199"/>
                        <a:pt x="425" y="179"/>
                      </a:cubicBezTo>
                      <a:cubicBezTo>
                        <a:pt x="1178" y="45"/>
                        <a:pt x="1936" y="0"/>
                        <a:pt x="2698" y="89"/>
                      </a:cubicBezTo>
                      <a:cubicBezTo>
                        <a:pt x="3045" y="128"/>
                        <a:pt x="3392" y="167"/>
                        <a:pt x="3737" y="218"/>
                      </a:cubicBezTo>
                      <a:cubicBezTo>
                        <a:pt x="3844" y="233"/>
                        <a:pt x="3951" y="278"/>
                        <a:pt x="4050" y="321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7"/>
                        <a:pt x="4012" y="684"/>
                        <a:pt x="3929" y="7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9" name="Google Shape;1359;p38"/>
                <p:cNvSpPr/>
                <p:nvPr/>
              </p:nvSpPr>
              <p:spPr>
                <a:xfrm>
                  <a:off x="1833306" y="3546555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2"/>
                      </a:moveTo>
                      <a:cubicBezTo>
                        <a:pt x="249" y="208"/>
                        <a:pt x="272" y="151"/>
                        <a:pt x="387" y="111"/>
                      </a:cubicBezTo>
                      <a:cubicBezTo>
                        <a:pt x="699" y="1"/>
                        <a:pt x="950" y="48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8"/>
                      </a:cubicBezTo>
                      <a:cubicBezTo>
                        <a:pt x="765" y="1728"/>
                        <a:pt x="502" y="1905"/>
                        <a:pt x="221" y="2052"/>
                      </a:cubicBezTo>
                      <a:cubicBezTo>
                        <a:pt x="182" y="2073"/>
                        <a:pt x="131" y="2067"/>
                        <a:pt x="89" y="2074"/>
                      </a:cubicBezTo>
                      <a:cubicBezTo>
                        <a:pt x="1" y="1958"/>
                        <a:pt x="39" y="1853"/>
                        <a:pt x="118" y="1770"/>
                      </a:cubicBezTo>
                      <a:cubicBezTo>
                        <a:pt x="182" y="1702"/>
                        <a:pt x="272" y="1659"/>
                        <a:pt x="347" y="1602"/>
                      </a:cubicBezTo>
                      <a:cubicBezTo>
                        <a:pt x="526" y="1467"/>
                        <a:pt x="674" y="1303"/>
                        <a:pt x="771" y="1099"/>
                      </a:cubicBezTo>
                      <a:cubicBezTo>
                        <a:pt x="827" y="983"/>
                        <a:pt x="857" y="860"/>
                        <a:pt x="833" y="730"/>
                      </a:cubicBezTo>
                      <a:cubicBezTo>
                        <a:pt x="809" y="595"/>
                        <a:pt x="720" y="493"/>
                        <a:pt x="590" y="471"/>
                      </a:cubicBezTo>
                      <a:cubicBezTo>
                        <a:pt x="482" y="456"/>
                        <a:pt x="374" y="452"/>
                        <a:pt x="272" y="4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0" name="Google Shape;1360;p38"/>
                <p:cNvSpPr/>
                <p:nvPr/>
              </p:nvSpPr>
              <p:spPr>
                <a:xfrm>
                  <a:off x="1853543" y="3679195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7" y="1"/>
                      </a:moveTo>
                      <a:lnTo>
                        <a:pt x="0" y="20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1" name="Google Shape;1361;p38"/>
                <p:cNvSpPr/>
                <p:nvPr/>
              </p:nvSpPr>
              <p:spPr>
                <a:xfrm>
                  <a:off x="1426369" y="3670479"/>
                  <a:ext cx="27550" cy="3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33" extrusionOk="0">
                      <a:moveTo>
                        <a:pt x="274" y="47"/>
                      </a:moveTo>
                      <a:cubicBezTo>
                        <a:pt x="270" y="92"/>
                        <a:pt x="275" y="126"/>
                        <a:pt x="264" y="151"/>
                      </a:cubicBezTo>
                      <a:cubicBezTo>
                        <a:pt x="226" y="231"/>
                        <a:pt x="201" y="332"/>
                        <a:pt x="84" y="327"/>
                      </a:cubicBezTo>
                      <a:cubicBezTo>
                        <a:pt x="60" y="325"/>
                        <a:pt x="24" y="294"/>
                        <a:pt x="21" y="273"/>
                      </a:cubicBezTo>
                      <a:cubicBezTo>
                        <a:pt x="1" y="166"/>
                        <a:pt x="54" y="63"/>
                        <a:pt x="162" y="15"/>
                      </a:cubicBezTo>
                      <a:cubicBezTo>
                        <a:pt x="190" y="1"/>
                        <a:pt x="238" y="34"/>
                        <a:pt x="274" y="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2" name="Google Shape;1362;p38"/>
                <p:cNvSpPr/>
                <p:nvPr/>
              </p:nvSpPr>
              <p:spPr>
                <a:xfrm>
                  <a:off x="1441396" y="3724377"/>
                  <a:ext cx="223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1" extrusionOk="0">
                      <a:moveTo>
                        <a:pt x="132" y="7"/>
                      </a:moveTo>
                      <a:cubicBezTo>
                        <a:pt x="151" y="7"/>
                        <a:pt x="173" y="1"/>
                        <a:pt x="178" y="9"/>
                      </a:cubicBezTo>
                      <a:cubicBezTo>
                        <a:pt x="195" y="32"/>
                        <a:pt x="222" y="67"/>
                        <a:pt x="215" y="84"/>
                      </a:cubicBezTo>
                      <a:cubicBezTo>
                        <a:pt x="194" y="138"/>
                        <a:pt x="160" y="189"/>
                        <a:pt x="123" y="232"/>
                      </a:cubicBezTo>
                      <a:cubicBezTo>
                        <a:pt x="110" y="247"/>
                        <a:pt x="63" y="251"/>
                        <a:pt x="43" y="239"/>
                      </a:cubicBezTo>
                      <a:cubicBezTo>
                        <a:pt x="22" y="226"/>
                        <a:pt x="0" y="189"/>
                        <a:pt x="1" y="165"/>
                      </a:cubicBezTo>
                      <a:cubicBezTo>
                        <a:pt x="7" y="77"/>
                        <a:pt x="46" y="36"/>
                        <a:pt x="132" y="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3" name="Google Shape;1363;p38"/>
                <p:cNvSpPr/>
                <p:nvPr/>
              </p:nvSpPr>
              <p:spPr>
                <a:xfrm>
                  <a:off x="1459629" y="3773867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7"/>
                      </a:cubicBezTo>
                      <a:cubicBezTo>
                        <a:pt x="52" y="235"/>
                        <a:pt x="19" y="205"/>
                        <a:pt x="16" y="183"/>
                      </a:cubicBezTo>
                      <a:cubicBezTo>
                        <a:pt x="0" y="96"/>
                        <a:pt x="102" y="0"/>
                        <a:pt x="181" y="23"/>
                      </a:cubicBezTo>
                      <a:cubicBezTo>
                        <a:pt x="194" y="26"/>
                        <a:pt x="202" y="43"/>
                        <a:pt x="212" y="5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4" name="Google Shape;1364;p38"/>
                <p:cNvSpPr/>
                <p:nvPr/>
              </p:nvSpPr>
              <p:spPr>
                <a:xfrm>
                  <a:off x="1499301" y="3801918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10" y="34"/>
                      </a:moveTo>
                      <a:cubicBezTo>
                        <a:pt x="99" y="60"/>
                        <a:pt x="94" y="101"/>
                        <a:pt x="78" y="106"/>
                      </a:cubicBezTo>
                      <a:cubicBezTo>
                        <a:pt x="58" y="112"/>
                        <a:pt x="27" y="90"/>
                        <a:pt x="0" y="80"/>
                      </a:cubicBezTo>
                      <a:cubicBezTo>
                        <a:pt x="11" y="55"/>
                        <a:pt x="20" y="20"/>
                        <a:pt x="38" y="9"/>
                      </a:cubicBezTo>
                      <a:cubicBezTo>
                        <a:pt x="53" y="0"/>
                        <a:pt x="86" y="24"/>
                        <a:pt x="110" y="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365" name="Google Shape;1365;p38"/>
            <p:cNvGrpSpPr/>
            <p:nvPr/>
          </p:nvGrpSpPr>
          <p:grpSpPr>
            <a:xfrm>
              <a:off x="2027158" y="3414315"/>
              <a:ext cx="759884" cy="567033"/>
              <a:chOff x="2027158" y="3414315"/>
              <a:chExt cx="759884" cy="567033"/>
            </a:xfrm>
          </p:grpSpPr>
          <p:sp>
            <p:nvSpPr>
              <p:cNvPr id="1366" name="Google Shape;1366;p38"/>
              <p:cNvSpPr/>
              <p:nvPr/>
            </p:nvSpPr>
            <p:spPr>
              <a:xfrm>
                <a:off x="2027158" y="3414315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6" y="3541"/>
                    </a:moveTo>
                    <a:cubicBezTo>
                      <a:pt x="1367" y="3440"/>
                      <a:pt x="1373" y="3359"/>
                      <a:pt x="1352" y="3286"/>
                    </a:cubicBezTo>
                    <a:cubicBezTo>
                      <a:pt x="1240" y="2853"/>
                      <a:pt x="1199" y="2413"/>
                      <a:pt x="1199" y="1966"/>
                    </a:cubicBezTo>
                    <a:cubicBezTo>
                      <a:pt x="1199" y="1713"/>
                      <a:pt x="1193" y="1459"/>
                      <a:pt x="1200" y="1206"/>
                    </a:cubicBezTo>
                    <a:cubicBezTo>
                      <a:pt x="1204" y="1048"/>
                      <a:pt x="1227" y="891"/>
                      <a:pt x="1241" y="732"/>
                    </a:cubicBezTo>
                    <a:cubicBezTo>
                      <a:pt x="1264" y="477"/>
                      <a:pt x="1424" y="338"/>
                      <a:pt x="1652" y="263"/>
                    </a:cubicBezTo>
                    <a:cubicBezTo>
                      <a:pt x="1741" y="234"/>
                      <a:pt x="1836" y="216"/>
                      <a:pt x="1930" y="200"/>
                    </a:cubicBezTo>
                    <a:cubicBezTo>
                      <a:pt x="2811" y="58"/>
                      <a:pt x="3695" y="1"/>
                      <a:pt x="4585" y="115"/>
                    </a:cubicBezTo>
                    <a:cubicBezTo>
                      <a:pt x="4852" y="150"/>
                      <a:pt x="5119" y="183"/>
                      <a:pt x="5385" y="225"/>
                    </a:cubicBezTo>
                    <a:cubicBezTo>
                      <a:pt x="5792" y="288"/>
                      <a:pt x="6034" y="529"/>
                      <a:pt x="6123" y="929"/>
                    </a:cubicBezTo>
                    <a:cubicBezTo>
                      <a:pt x="6140" y="1004"/>
                      <a:pt x="6161" y="1080"/>
                      <a:pt x="6176" y="1136"/>
                    </a:cubicBezTo>
                    <a:cubicBezTo>
                      <a:pt x="6305" y="1232"/>
                      <a:pt x="6410" y="1156"/>
                      <a:pt x="6513" y="1143"/>
                    </a:cubicBezTo>
                    <a:cubicBezTo>
                      <a:pt x="6845" y="1104"/>
                      <a:pt x="7106" y="1219"/>
                      <a:pt x="7298" y="1485"/>
                    </a:cubicBezTo>
                    <a:cubicBezTo>
                      <a:pt x="7364" y="1575"/>
                      <a:pt x="7426" y="1669"/>
                      <a:pt x="7473" y="1769"/>
                    </a:cubicBezTo>
                    <a:cubicBezTo>
                      <a:pt x="7574" y="1978"/>
                      <a:pt x="7585" y="2193"/>
                      <a:pt x="7497" y="2412"/>
                    </a:cubicBezTo>
                    <a:cubicBezTo>
                      <a:pt x="7377" y="2715"/>
                      <a:pt x="7189" y="2966"/>
                      <a:pt x="6940" y="3173"/>
                    </a:cubicBezTo>
                    <a:cubicBezTo>
                      <a:pt x="6795" y="3292"/>
                      <a:pt x="6645" y="3408"/>
                      <a:pt x="6501" y="3520"/>
                    </a:cubicBezTo>
                    <a:cubicBezTo>
                      <a:pt x="6516" y="3638"/>
                      <a:pt x="6609" y="3634"/>
                      <a:pt x="6674" y="3664"/>
                    </a:cubicBezTo>
                    <a:cubicBezTo>
                      <a:pt x="6790" y="3714"/>
                      <a:pt x="6916" y="3746"/>
                      <a:pt x="7024" y="3811"/>
                    </a:cubicBezTo>
                    <a:cubicBezTo>
                      <a:pt x="7256" y="3954"/>
                      <a:pt x="7328" y="4225"/>
                      <a:pt x="7214" y="4477"/>
                    </a:cubicBezTo>
                    <a:cubicBezTo>
                      <a:pt x="7133" y="4655"/>
                      <a:pt x="7000" y="4792"/>
                      <a:pt x="6851" y="4912"/>
                    </a:cubicBezTo>
                    <a:cubicBezTo>
                      <a:pt x="6458" y="5227"/>
                      <a:pt x="6009" y="5424"/>
                      <a:pt x="5517" y="5501"/>
                    </a:cubicBezTo>
                    <a:cubicBezTo>
                      <a:pt x="5127" y="5565"/>
                      <a:pt x="4729" y="5596"/>
                      <a:pt x="4334" y="5619"/>
                    </a:cubicBezTo>
                    <a:cubicBezTo>
                      <a:pt x="3938" y="5644"/>
                      <a:pt x="3541" y="5660"/>
                      <a:pt x="3144" y="5649"/>
                    </a:cubicBezTo>
                    <a:cubicBezTo>
                      <a:pt x="2461" y="5628"/>
                      <a:pt x="1783" y="5560"/>
                      <a:pt x="1142" y="5299"/>
                    </a:cubicBezTo>
                    <a:cubicBezTo>
                      <a:pt x="875" y="5189"/>
                      <a:pt x="625" y="5049"/>
                      <a:pt x="419" y="4849"/>
                    </a:cubicBezTo>
                    <a:cubicBezTo>
                      <a:pt x="308" y="4739"/>
                      <a:pt x="202" y="4613"/>
                      <a:pt x="130" y="4476"/>
                    </a:cubicBezTo>
                    <a:cubicBezTo>
                      <a:pt x="1" y="4233"/>
                      <a:pt x="84" y="3959"/>
                      <a:pt x="315" y="3810"/>
                    </a:cubicBezTo>
                    <a:cubicBezTo>
                      <a:pt x="519" y="3677"/>
                      <a:pt x="754" y="3633"/>
                      <a:pt x="990" y="3597"/>
                    </a:cubicBezTo>
                    <a:cubicBezTo>
                      <a:pt x="1113" y="3578"/>
                      <a:pt x="1236" y="3561"/>
                      <a:pt x="1376" y="3541"/>
                    </a:cubicBezTo>
                    <a:close/>
                    <a:moveTo>
                      <a:pt x="6145" y="2645"/>
                    </a:moveTo>
                    <a:cubicBezTo>
                      <a:pt x="6335" y="2641"/>
                      <a:pt x="6395" y="2478"/>
                      <a:pt x="6479" y="2355"/>
                    </a:cubicBezTo>
                    <a:cubicBezTo>
                      <a:pt x="6543" y="2264"/>
                      <a:pt x="6572" y="2155"/>
                      <a:pt x="6507" y="2048"/>
                    </a:cubicBezTo>
                    <a:cubicBezTo>
                      <a:pt x="6493" y="2026"/>
                      <a:pt x="6453" y="2000"/>
                      <a:pt x="6431" y="2003"/>
                    </a:cubicBezTo>
                    <a:cubicBezTo>
                      <a:pt x="6344" y="2022"/>
                      <a:pt x="6259" y="2051"/>
                      <a:pt x="6180" y="2076"/>
                    </a:cubicBezTo>
                    <a:cubicBezTo>
                      <a:pt x="6137" y="2281"/>
                      <a:pt x="6125" y="2467"/>
                      <a:pt x="6155" y="2654"/>
                    </a:cubicBezTo>
                    <a:lnTo>
                      <a:pt x="6140" y="2665"/>
                    </a:lnTo>
                    <a:close/>
                    <a:moveTo>
                      <a:pt x="1506" y="1093"/>
                    </a:moveTo>
                    <a:cubicBezTo>
                      <a:pt x="1433" y="1679"/>
                      <a:pt x="1474" y="2676"/>
                      <a:pt x="1597" y="3130"/>
                    </a:cubicBezTo>
                    <a:cubicBezTo>
                      <a:pt x="1641" y="3296"/>
                      <a:pt x="1709" y="3460"/>
                      <a:pt x="1787" y="3614"/>
                    </a:cubicBezTo>
                    <a:cubicBezTo>
                      <a:pt x="1914" y="3863"/>
                      <a:pt x="2114" y="4043"/>
                      <a:pt x="2376" y="4143"/>
                    </a:cubicBezTo>
                    <a:cubicBezTo>
                      <a:pt x="2809" y="4303"/>
                      <a:pt x="3250" y="4427"/>
                      <a:pt x="3715" y="4463"/>
                    </a:cubicBezTo>
                    <a:cubicBezTo>
                      <a:pt x="4119" y="4496"/>
                      <a:pt x="4501" y="4437"/>
                      <a:pt x="4882" y="4302"/>
                    </a:cubicBezTo>
                    <a:cubicBezTo>
                      <a:pt x="5156" y="4205"/>
                      <a:pt x="5354" y="4040"/>
                      <a:pt x="5478" y="3790"/>
                    </a:cubicBezTo>
                    <a:cubicBezTo>
                      <a:pt x="5575" y="3591"/>
                      <a:pt x="5654" y="3381"/>
                      <a:pt x="5719" y="3171"/>
                    </a:cubicBezTo>
                    <a:cubicBezTo>
                      <a:pt x="5879" y="2650"/>
                      <a:pt x="5889" y="2107"/>
                      <a:pt x="5917" y="1568"/>
                    </a:cubicBezTo>
                    <a:cubicBezTo>
                      <a:pt x="5925" y="1417"/>
                      <a:pt x="5936" y="1252"/>
                      <a:pt x="5822" y="1102"/>
                    </a:cubicBezTo>
                    <a:cubicBezTo>
                      <a:pt x="5762" y="1136"/>
                      <a:pt x="5705" y="1162"/>
                      <a:pt x="5656" y="1199"/>
                    </a:cubicBezTo>
                    <a:cubicBezTo>
                      <a:pt x="5378" y="1402"/>
                      <a:pt x="5057" y="1494"/>
                      <a:pt x="4722" y="1519"/>
                    </a:cubicBezTo>
                    <a:cubicBezTo>
                      <a:pt x="4198" y="1557"/>
                      <a:pt x="3674" y="1568"/>
                      <a:pt x="3156" y="1457"/>
                    </a:cubicBezTo>
                    <a:cubicBezTo>
                      <a:pt x="2753" y="1370"/>
                      <a:pt x="2351" y="1278"/>
                      <a:pt x="1948" y="1188"/>
                    </a:cubicBezTo>
                    <a:cubicBezTo>
                      <a:pt x="1811" y="1157"/>
                      <a:pt x="1670" y="1129"/>
                      <a:pt x="1506" y="1093"/>
                    </a:cubicBezTo>
                    <a:close/>
                    <a:moveTo>
                      <a:pt x="1493" y="3798"/>
                    </a:moveTo>
                    <a:cubicBezTo>
                      <a:pt x="1204" y="3803"/>
                      <a:pt x="893" y="3854"/>
                      <a:pt x="595" y="3970"/>
                    </a:cubicBezTo>
                    <a:cubicBezTo>
                      <a:pt x="330" y="4072"/>
                      <a:pt x="277" y="4278"/>
                      <a:pt x="449" y="4494"/>
                    </a:cubicBezTo>
                    <a:cubicBezTo>
                      <a:pt x="641" y="4736"/>
                      <a:pt x="894" y="4901"/>
                      <a:pt x="1175" y="5015"/>
                    </a:cubicBezTo>
                    <a:cubicBezTo>
                      <a:pt x="1498" y="5149"/>
                      <a:pt x="1834" y="5248"/>
                      <a:pt x="2181" y="5296"/>
                    </a:cubicBezTo>
                    <a:cubicBezTo>
                      <a:pt x="3159" y="5433"/>
                      <a:pt x="4140" y="5445"/>
                      <a:pt x="5120" y="5302"/>
                    </a:cubicBezTo>
                    <a:cubicBezTo>
                      <a:pt x="5482" y="5250"/>
                      <a:pt x="5835" y="5152"/>
                      <a:pt x="6173" y="5013"/>
                    </a:cubicBezTo>
                    <a:cubicBezTo>
                      <a:pt x="6453" y="4897"/>
                      <a:pt x="6706" y="4732"/>
                      <a:pt x="6897" y="4487"/>
                    </a:cubicBezTo>
                    <a:cubicBezTo>
                      <a:pt x="7056" y="4284"/>
                      <a:pt x="7013" y="4082"/>
                      <a:pt x="6780" y="3987"/>
                    </a:cubicBezTo>
                    <a:cubicBezTo>
                      <a:pt x="6471" y="3862"/>
                      <a:pt x="6151" y="3777"/>
                      <a:pt x="5802" y="3840"/>
                    </a:cubicBezTo>
                    <a:cubicBezTo>
                      <a:pt x="5714" y="3954"/>
                      <a:pt x="5625" y="4065"/>
                      <a:pt x="5538" y="4176"/>
                    </a:cubicBezTo>
                    <a:cubicBezTo>
                      <a:pt x="5429" y="4316"/>
                      <a:pt x="5293" y="4422"/>
                      <a:pt x="5128" y="4489"/>
                    </a:cubicBezTo>
                    <a:cubicBezTo>
                      <a:pt x="4606" y="4706"/>
                      <a:pt x="4069" y="4821"/>
                      <a:pt x="3504" y="4715"/>
                    </a:cubicBezTo>
                    <a:cubicBezTo>
                      <a:pt x="3271" y="4672"/>
                      <a:pt x="3039" y="4621"/>
                      <a:pt x="2805" y="4568"/>
                    </a:cubicBezTo>
                    <a:cubicBezTo>
                      <a:pt x="2314" y="4457"/>
                      <a:pt x="1873" y="4259"/>
                      <a:pt x="1566" y="3835"/>
                    </a:cubicBezTo>
                    <a:cubicBezTo>
                      <a:pt x="1557" y="3825"/>
                      <a:pt x="1540" y="3821"/>
                      <a:pt x="1493" y="3798"/>
                    </a:cubicBezTo>
                    <a:close/>
                    <a:moveTo>
                      <a:pt x="5476" y="997"/>
                    </a:moveTo>
                    <a:cubicBezTo>
                      <a:pt x="5561" y="921"/>
                      <a:pt x="5614" y="884"/>
                      <a:pt x="5650" y="835"/>
                    </a:cubicBezTo>
                    <a:cubicBezTo>
                      <a:pt x="5733" y="721"/>
                      <a:pt x="5712" y="610"/>
                      <a:pt x="5596" y="558"/>
                    </a:cubicBezTo>
                    <a:cubicBezTo>
                      <a:pt x="5495" y="515"/>
                      <a:pt x="5390" y="470"/>
                      <a:pt x="5282" y="455"/>
                    </a:cubicBezTo>
                    <a:cubicBezTo>
                      <a:pt x="4938" y="405"/>
                      <a:pt x="4591" y="366"/>
                      <a:pt x="4244" y="325"/>
                    </a:cubicBezTo>
                    <a:cubicBezTo>
                      <a:pt x="3482" y="237"/>
                      <a:pt x="2723" y="282"/>
                      <a:pt x="1970" y="416"/>
                    </a:cubicBezTo>
                    <a:cubicBezTo>
                      <a:pt x="1864" y="436"/>
                      <a:pt x="1757" y="478"/>
                      <a:pt x="1660" y="527"/>
                    </a:cubicBezTo>
                    <a:cubicBezTo>
                      <a:pt x="1550" y="583"/>
                      <a:pt x="1546" y="727"/>
                      <a:pt x="1642" y="805"/>
                    </a:cubicBezTo>
                    <a:cubicBezTo>
                      <a:pt x="1749" y="892"/>
                      <a:pt x="1862" y="902"/>
                      <a:pt x="1997" y="861"/>
                    </a:cubicBezTo>
                    <a:cubicBezTo>
                      <a:pt x="2503" y="709"/>
                      <a:pt x="3021" y="652"/>
                      <a:pt x="3550" y="680"/>
                    </a:cubicBezTo>
                    <a:cubicBezTo>
                      <a:pt x="3883" y="696"/>
                      <a:pt x="4215" y="726"/>
                      <a:pt x="4548" y="733"/>
                    </a:cubicBezTo>
                    <a:cubicBezTo>
                      <a:pt x="4870" y="742"/>
                      <a:pt x="5179" y="778"/>
                      <a:pt x="5476" y="997"/>
                    </a:cubicBezTo>
                    <a:close/>
                    <a:moveTo>
                      <a:pt x="6207" y="1762"/>
                    </a:moveTo>
                    <a:cubicBezTo>
                      <a:pt x="6310" y="1771"/>
                      <a:pt x="6417" y="1775"/>
                      <a:pt x="6523" y="1792"/>
                    </a:cubicBezTo>
                    <a:cubicBezTo>
                      <a:pt x="6654" y="1815"/>
                      <a:pt x="6741" y="1917"/>
                      <a:pt x="6766" y="2051"/>
                    </a:cubicBezTo>
                    <a:cubicBezTo>
                      <a:pt x="6791" y="2181"/>
                      <a:pt x="6761" y="2304"/>
                      <a:pt x="6705" y="2420"/>
                    </a:cubicBezTo>
                    <a:cubicBezTo>
                      <a:pt x="6607" y="2622"/>
                      <a:pt x="6459" y="2788"/>
                      <a:pt x="6280" y="2923"/>
                    </a:cubicBezTo>
                    <a:cubicBezTo>
                      <a:pt x="6204" y="2980"/>
                      <a:pt x="6115" y="3023"/>
                      <a:pt x="6051" y="3091"/>
                    </a:cubicBezTo>
                    <a:cubicBezTo>
                      <a:pt x="5973" y="3174"/>
                      <a:pt x="5933" y="3279"/>
                      <a:pt x="6022" y="3395"/>
                    </a:cubicBezTo>
                    <a:cubicBezTo>
                      <a:pt x="6064" y="3389"/>
                      <a:pt x="6116" y="3393"/>
                      <a:pt x="6153" y="3373"/>
                    </a:cubicBezTo>
                    <a:cubicBezTo>
                      <a:pt x="6437" y="3226"/>
                      <a:pt x="6698" y="3049"/>
                      <a:pt x="6918" y="2819"/>
                    </a:cubicBezTo>
                    <a:cubicBezTo>
                      <a:pt x="7026" y="2706"/>
                      <a:pt x="7123" y="2576"/>
                      <a:pt x="7200" y="2440"/>
                    </a:cubicBezTo>
                    <a:cubicBezTo>
                      <a:pt x="7368" y="2139"/>
                      <a:pt x="7316" y="1860"/>
                      <a:pt x="7062" y="1570"/>
                    </a:cubicBezTo>
                    <a:cubicBezTo>
                      <a:pt x="6885" y="1369"/>
                      <a:pt x="6633" y="1322"/>
                      <a:pt x="6320" y="1432"/>
                    </a:cubicBezTo>
                    <a:cubicBezTo>
                      <a:pt x="6207" y="1472"/>
                      <a:pt x="6186" y="1528"/>
                      <a:pt x="6207" y="1762"/>
                    </a:cubicBezTo>
                    <a:close/>
                    <a:moveTo>
                      <a:pt x="5196" y="1079"/>
                    </a:moveTo>
                    <a:cubicBezTo>
                      <a:pt x="4505" y="903"/>
                      <a:pt x="3905" y="950"/>
                      <a:pt x="3313" y="929"/>
                    </a:cubicBezTo>
                    <a:cubicBezTo>
                      <a:pt x="3035" y="920"/>
                      <a:pt x="2748" y="890"/>
                      <a:pt x="2480" y="1013"/>
                    </a:cubicBezTo>
                    <a:cubicBezTo>
                      <a:pt x="2472" y="1016"/>
                      <a:pt x="2472" y="1041"/>
                      <a:pt x="2467" y="1056"/>
                    </a:cubicBezTo>
                    <a:cubicBezTo>
                      <a:pt x="2944" y="1193"/>
                      <a:pt x="4032" y="1299"/>
                      <a:pt x="4561" y="1249"/>
                    </a:cubicBezTo>
                    <a:cubicBezTo>
                      <a:pt x="4740" y="1233"/>
                      <a:pt x="4933" y="1245"/>
                      <a:pt x="5196" y="1079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67" name="Google Shape;1367;p38"/>
              <p:cNvGrpSpPr/>
              <p:nvPr/>
            </p:nvGrpSpPr>
            <p:grpSpPr>
              <a:xfrm>
                <a:off x="2054607" y="3438058"/>
                <a:ext cx="710889" cy="522048"/>
                <a:chOff x="2054607" y="3438058"/>
                <a:chExt cx="710889" cy="522048"/>
              </a:xfrm>
            </p:grpSpPr>
            <p:sp>
              <p:nvSpPr>
                <p:cNvPr id="1368" name="Google Shape;1368;p38"/>
                <p:cNvSpPr/>
                <p:nvPr/>
              </p:nvSpPr>
              <p:spPr>
                <a:xfrm>
                  <a:off x="2170718" y="3523814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3" y="0"/>
                      </a:moveTo>
                      <a:cubicBezTo>
                        <a:pt x="240" y="36"/>
                        <a:pt x="378" y="64"/>
                        <a:pt x="515" y="95"/>
                      </a:cubicBezTo>
                      <a:cubicBezTo>
                        <a:pt x="918" y="185"/>
                        <a:pt x="1320" y="275"/>
                        <a:pt x="1723" y="364"/>
                      </a:cubicBezTo>
                      <a:cubicBezTo>
                        <a:pt x="2241" y="475"/>
                        <a:pt x="2765" y="464"/>
                        <a:pt x="3289" y="426"/>
                      </a:cubicBezTo>
                      <a:cubicBezTo>
                        <a:pt x="3624" y="401"/>
                        <a:pt x="3942" y="309"/>
                        <a:pt x="4223" y="106"/>
                      </a:cubicBezTo>
                      <a:cubicBezTo>
                        <a:pt x="4273" y="70"/>
                        <a:pt x="4329" y="43"/>
                        <a:pt x="4389" y="9"/>
                      </a:cubicBezTo>
                      <a:cubicBezTo>
                        <a:pt x="4502" y="160"/>
                        <a:pt x="4492" y="324"/>
                        <a:pt x="4484" y="475"/>
                      </a:cubicBezTo>
                      <a:cubicBezTo>
                        <a:pt x="4457" y="1014"/>
                        <a:pt x="4446" y="1557"/>
                        <a:pt x="4286" y="2078"/>
                      </a:cubicBezTo>
                      <a:cubicBezTo>
                        <a:pt x="4221" y="2288"/>
                        <a:pt x="4143" y="2499"/>
                        <a:pt x="4045" y="2697"/>
                      </a:cubicBezTo>
                      <a:cubicBezTo>
                        <a:pt x="3923" y="2945"/>
                        <a:pt x="3723" y="3112"/>
                        <a:pt x="3449" y="3209"/>
                      </a:cubicBezTo>
                      <a:cubicBezTo>
                        <a:pt x="3068" y="3344"/>
                        <a:pt x="2684" y="3403"/>
                        <a:pt x="2282" y="3370"/>
                      </a:cubicBezTo>
                      <a:cubicBezTo>
                        <a:pt x="1817" y="3333"/>
                        <a:pt x="1376" y="3209"/>
                        <a:pt x="943" y="3050"/>
                      </a:cubicBezTo>
                      <a:cubicBezTo>
                        <a:pt x="681" y="2952"/>
                        <a:pt x="481" y="2770"/>
                        <a:pt x="354" y="2521"/>
                      </a:cubicBezTo>
                      <a:cubicBezTo>
                        <a:pt x="275" y="2366"/>
                        <a:pt x="208" y="2202"/>
                        <a:pt x="164" y="2037"/>
                      </a:cubicBezTo>
                      <a:cubicBezTo>
                        <a:pt x="41" y="1583"/>
                        <a:pt x="0" y="586"/>
                        <a:pt x="73" y="0"/>
                      </a:cubicBezTo>
                      <a:close/>
                      <a:moveTo>
                        <a:pt x="715" y="1511"/>
                      </a:moveTo>
                      <a:cubicBezTo>
                        <a:pt x="680" y="1499"/>
                        <a:pt x="630" y="1465"/>
                        <a:pt x="604" y="1477"/>
                      </a:cubicBezTo>
                      <a:cubicBezTo>
                        <a:pt x="495" y="1526"/>
                        <a:pt x="441" y="1630"/>
                        <a:pt x="462" y="1736"/>
                      </a:cubicBezTo>
                      <a:cubicBezTo>
                        <a:pt x="466" y="1757"/>
                        <a:pt x="501" y="1788"/>
                        <a:pt x="524" y="1789"/>
                      </a:cubicBezTo>
                      <a:cubicBezTo>
                        <a:pt x="642" y="1794"/>
                        <a:pt x="666" y="1695"/>
                        <a:pt x="705" y="1614"/>
                      </a:cubicBezTo>
                      <a:cubicBezTo>
                        <a:pt x="716" y="1590"/>
                        <a:pt x="711" y="1556"/>
                        <a:pt x="715" y="1511"/>
                      </a:cubicBezTo>
                      <a:close/>
                      <a:moveTo>
                        <a:pt x="722" y="2009"/>
                      </a:moveTo>
                      <a:cubicBezTo>
                        <a:pt x="637" y="2038"/>
                        <a:pt x="599" y="2079"/>
                        <a:pt x="593" y="2168"/>
                      </a:cubicBezTo>
                      <a:cubicBezTo>
                        <a:pt x="590" y="2193"/>
                        <a:pt x="613" y="2229"/>
                        <a:pt x="634" y="2242"/>
                      </a:cubicBezTo>
                      <a:cubicBezTo>
                        <a:pt x="654" y="2254"/>
                        <a:pt x="701" y="2252"/>
                        <a:pt x="713" y="2236"/>
                      </a:cubicBezTo>
                      <a:cubicBezTo>
                        <a:pt x="751" y="2191"/>
                        <a:pt x="784" y="2140"/>
                        <a:pt x="805" y="2087"/>
                      </a:cubicBezTo>
                      <a:cubicBezTo>
                        <a:pt x="813" y="2069"/>
                        <a:pt x="785" y="2035"/>
                        <a:pt x="769" y="2012"/>
                      </a:cubicBezTo>
                      <a:cubicBezTo>
                        <a:pt x="763" y="2003"/>
                        <a:pt x="742" y="2009"/>
                        <a:pt x="722" y="2009"/>
                      </a:cubicBezTo>
                      <a:close/>
                      <a:moveTo>
                        <a:pt x="984" y="2550"/>
                      </a:moveTo>
                      <a:cubicBezTo>
                        <a:pt x="974" y="2539"/>
                        <a:pt x="966" y="2522"/>
                        <a:pt x="954" y="2519"/>
                      </a:cubicBezTo>
                      <a:cubicBezTo>
                        <a:pt x="875" y="2496"/>
                        <a:pt x="774" y="2592"/>
                        <a:pt x="789" y="2679"/>
                      </a:cubicBezTo>
                      <a:cubicBezTo>
                        <a:pt x="793" y="2702"/>
                        <a:pt x="825" y="2732"/>
                        <a:pt x="845" y="2733"/>
                      </a:cubicBezTo>
                      <a:cubicBezTo>
                        <a:pt x="932" y="2735"/>
                        <a:pt x="1007" y="2632"/>
                        <a:pt x="984" y="2550"/>
                      </a:cubicBezTo>
                      <a:close/>
                      <a:moveTo>
                        <a:pt x="1279" y="2810"/>
                      </a:moveTo>
                      <a:cubicBezTo>
                        <a:pt x="1255" y="2801"/>
                        <a:pt x="1222" y="2776"/>
                        <a:pt x="1207" y="2785"/>
                      </a:cubicBezTo>
                      <a:cubicBezTo>
                        <a:pt x="1187" y="2796"/>
                        <a:pt x="1181" y="2831"/>
                        <a:pt x="1169" y="2856"/>
                      </a:cubicBezTo>
                      <a:cubicBezTo>
                        <a:pt x="1196" y="2866"/>
                        <a:pt x="1227" y="2888"/>
                        <a:pt x="1247" y="2882"/>
                      </a:cubicBezTo>
                      <a:cubicBezTo>
                        <a:pt x="1264" y="2876"/>
                        <a:pt x="1269" y="2835"/>
                        <a:pt x="1279" y="28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9" name="Google Shape;1369;p38"/>
                <p:cNvSpPr/>
                <p:nvPr/>
              </p:nvSpPr>
              <p:spPr>
                <a:xfrm>
                  <a:off x="2054607" y="3792701"/>
                  <a:ext cx="679237" cy="16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71" extrusionOk="0">
                      <a:moveTo>
                        <a:pt x="1219" y="21"/>
                      </a:moveTo>
                      <a:cubicBezTo>
                        <a:pt x="1263" y="44"/>
                        <a:pt x="1283" y="48"/>
                        <a:pt x="1290" y="60"/>
                      </a:cubicBezTo>
                      <a:cubicBezTo>
                        <a:pt x="1597" y="483"/>
                        <a:pt x="2039" y="681"/>
                        <a:pt x="2530" y="792"/>
                      </a:cubicBezTo>
                      <a:cubicBezTo>
                        <a:pt x="2761" y="844"/>
                        <a:pt x="2995" y="895"/>
                        <a:pt x="3228" y="940"/>
                      </a:cubicBezTo>
                      <a:cubicBezTo>
                        <a:pt x="3794" y="1047"/>
                        <a:pt x="4331" y="930"/>
                        <a:pt x="4853" y="714"/>
                      </a:cubicBezTo>
                      <a:cubicBezTo>
                        <a:pt x="5019" y="645"/>
                        <a:pt x="5153" y="541"/>
                        <a:pt x="5263" y="400"/>
                      </a:cubicBezTo>
                      <a:cubicBezTo>
                        <a:pt x="5350" y="290"/>
                        <a:pt x="5438" y="177"/>
                        <a:pt x="5526" y="65"/>
                      </a:cubicBezTo>
                      <a:cubicBezTo>
                        <a:pt x="5876" y="0"/>
                        <a:pt x="6195" y="86"/>
                        <a:pt x="6505" y="212"/>
                      </a:cubicBezTo>
                      <a:cubicBezTo>
                        <a:pt x="6738" y="306"/>
                        <a:pt x="6779" y="509"/>
                        <a:pt x="6621" y="711"/>
                      </a:cubicBezTo>
                      <a:cubicBezTo>
                        <a:pt x="6431" y="956"/>
                        <a:pt x="6178" y="1121"/>
                        <a:pt x="5898" y="1237"/>
                      </a:cubicBezTo>
                      <a:cubicBezTo>
                        <a:pt x="5560" y="1379"/>
                        <a:pt x="5208" y="1474"/>
                        <a:pt x="4845" y="1527"/>
                      </a:cubicBezTo>
                      <a:cubicBezTo>
                        <a:pt x="3865" y="1670"/>
                        <a:pt x="2884" y="1657"/>
                        <a:pt x="1906" y="1520"/>
                      </a:cubicBezTo>
                      <a:cubicBezTo>
                        <a:pt x="1559" y="1472"/>
                        <a:pt x="1223" y="1374"/>
                        <a:pt x="900" y="1240"/>
                      </a:cubicBezTo>
                      <a:cubicBezTo>
                        <a:pt x="619" y="1124"/>
                        <a:pt x="366" y="960"/>
                        <a:pt x="174" y="719"/>
                      </a:cubicBezTo>
                      <a:cubicBezTo>
                        <a:pt x="1" y="502"/>
                        <a:pt x="56" y="296"/>
                        <a:pt x="320" y="194"/>
                      </a:cubicBezTo>
                      <a:cubicBezTo>
                        <a:pt x="619" y="77"/>
                        <a:pt x="931" y="25"/>
                        <a:pt x="1219" y="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0" name="Google Shape;1370;p38"/>
                <p:cNvSpPr/>
                <p:nvPr/>
              </p:nvSpPr>
              <p:spPr>
                <a:xfrm>
                  <a:off x="2181938" y="3438058"/>
                  <a:ext cx="4196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761" extrusionOk="0">
                      <a:moveTo>
                        <a:pt x="3931" y="760"/>
                      </a:moveTo>
                      <a:cubicBezTo>
                        <a:pt x="3635" y="540"/>
                        <a:pt x="3325" y="505"/>
                        <a:pt x="3004" y="496"/>
                      </a:cubicBezTo>
                      <a:cubicBezTo>
                        <a:pt x="2671" y="489"/>
                        <a:pt x="2339" y="459"/>
                        <a:pt x="2006" y="443"/>
                      </a:cubicBezTo>
                      <a:cubicBezTo>
                        <a:pt x="1477" y="415"/>
                        <a:pt x="959" y="472"/>
                        <a:pt x="453" y="624"/>
                      </a:cubicBezTo>
                      <a:cubicBezTo>
                        <a:pt x="318" y="665"/>
                        <a:pt x="205" y="655"/>
                        <a:pt x="98" y="568"/>
                      </a:cubicBezTo>
                      <a:cubicBezTo>
                        <a:pt x="1" y="490"/>
                        <a:pt x="6" y="346"/>
                        <a:pt x="117" y="290"/>
                      </a:cubicBezTo>
                      <a:cubicBezTo>
                        <a:pt x="215" y="241"/>
                        <a:pt x="319" y="199"/>
                        <a:pt x="426" y="179"/>
                      </a:cubicBezTo>
                      <a:cubicBezTo>
                        <a:pt x="1179" y="45"/>
                        <a:pt x="1938" y="0"/>
                        <a:pt x="2701" y="89"/>
                      </a:cubicBezTo>
                      <a:cubicBezTo>
                        <a:pt x="3047" y="128"/>
                        <a:pt x="3394" y="167"/>
                        <a:pt x="3739" y="218"/>
                      </a:cubicBezTo>
                      <a:cubicBezTo>
                        <a:pt x="3847" y="233"/>
                        <a:pt x="3952" y="278"/>
                        <a:pt x="4052" y="321"/>
                      </a:cubicBezTo>
                      <a:cubicBezTo>
                        <a:pt x="4169" y="373"/>
                        <a:pt x="4189" y="484"/>
                        <a:pt x="4106" y="598"/>
                      </a:cubicBezTo>
                      <a:cubicBezTo>
                        <a:pt x="4068" y="647"/>
                        <a:pt x="4014" y="684"/>
                        <a:pt x="3931" y="7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1" name="Google Shape;1371;p38"/>
                <p:cNvSpPr/>
                <p:nvPr/>
              </p:nvSpPr>
              <p:spPr>
                <a:xfrm>
                  <a:off x="2621835" y="3546555"/>
                  <a:ext cx="1436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2074" extrusionOk="0">
                      <a:moveTo>
                        <a:pt x="271" y="442"/>
                      </a:moveTo>
                      <a:cubicBezTo>
                        <a:pt x="250" y="208"/>
                        <a:pt x="271" y="151"/>
                        <a:pt x="386" y="111"/>
                      </a:cubicBezTo>
                      <a:cubicBezTo>
                        <a:pt x="699" y="1"/>
                        <a:pt x="951" y="48"/>
                        <a:pt x="1128" y="248"/>
                      </a:cubicBezTo>
                      <a:cubicBezTo>
                        <a:pt x="1382" y="539"/>
                        <a:pt x="1434" y="816"/>
                        <a:pt x="1267" y="1118"/>
                      </a:cubicBezTo>
                      <a:cubicBezTo>
                        <a:pt x="1190" y="1255"/>
                        <a:pt x="1093" y="1384"/>
                        <a:pt x="985" y="1498"/>
                      </a:cubicBezTo>
                      <a:cubicBezTo>
                        <a:pt x="766" y="1728"/>
                        <a:pt x="502" y="1905"/>
                        <a:pt x="220" y="2052"/>
                      </a:cubicBezTo>
                      <a:cubicBezTo>
                        <a:pt x="181" y="2073"/>
                        <a:pt x="130" y="2067"/>
                        <a:pt x="88" y="2074"/>
                      </a:cubicBezTo>
                      <a:cubicBezTo>
                        <a:pt x="0" y="1958"/>
                        <a:pt x="38" y="1853"/>
                        <a:pt x="118" y="1770"/>
                      </a:cubicBezTo>
                      <a:cubicBezTo>
                        <a:pt x="181" y="1702"/>
                        <a:pt x="271" y="1659"/>
                        <a:pt x="347" y="1602"/>
                      </a:cubicBezTo>
                      <a:cubicBezTo>
                        <a:pt x="526" y="1467"/>
                        <a:pt x="674" y="1303"/>
                        <a:pt x="772" y="1099"/>
                      </a:cubicBezTo>
                      <a:cubicBezTo>
                        <a:pt x="827" y="983"/>
                        <a:pt x="857" y="860"/>
                        <a:pt x="833" y="730"/>
                      </a:cubicBezTo>
                      <a:cubicBezTo>
                        <a:pt x="808" y="595"/>
                        <a:pt x="720" y="493"/>
                        <a:pt x="590" y="471"/>
                      </a:cubicBezTo>
                      <a:cubicBezTo>
                        <a:pt x="481" y="456"/>
                        <a:pt x="374" y="452"/>
                        <a:pt x="271" y="4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2" name="Google Shape;1372;p38"/>
                <p:cNvSpPr/>
                <p:nvPr/>
              </p:nvSpPr>
              <p:spPr>
                <a:xfrm>
                  <a:off x="2642072" y="3679195"/>
                  <a:ext cx="17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1" extrusionOk="0">
                      <a:moveTo>
                        <a:pt x="7" y="1"/>
                      </a:moveTo>
                      <a:lnTo>
                        <a:pt x="1" y="20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3" name="Google Shape;1373;p38"/>
                <p:cNvSpPr/>
                <p:nvPr/>
              </p:nvSpPr>
              <p:spPr>
                <a:xfrm>
                  <a:off x="2214898" y="3670479"/>
                  <a:ext cx="27650" cy="3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33" extrusionOk="0">
                      <a:moveTo>
                        <a:pt x="274" y="47"/>
                      </a:moveTo>
                      <a:cubicBezTo>
                        <a:pt x="270" y="92"/>
                        <a:pt x="275" y="126"/>
                        <a:pt x="264" y="151"/>
                      </a:cubicBezTo>
                      <a:cubicBezTo>
                        <a:pt x="225" y="231"/>
                        <a:pt x="201" y="332"/>
                        <a:pt x="83" y="327"/>
                      </a:cubicBezTo>
                      <a:cubicBezTo>
                        <a:pt x="60" y="325"/>
                        <a:pt x="25" y="294"/>
                        <a:pt x="21" y="273"/>
                      </a:cubicBezTo>
                      <a:cubicBezTo>
                        <a:pt x="0" y="166"/>
                        <a:pt x="54" y="63"/>
                        <a:pt x="163" y="15"/>
                      </a:cubicBezTo>
                      <a:cubicBezTo>
                        <a:pt x="189" y="1"/>
                        <a:pt x="239" y="34"/>
                        <a:pt x="274" y="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4" name="Google Shape;1374;p38"/>
                <p:cNvSpPr/>
                <p:nvPr/>
              </p:nvSpPr>
              <p:spPr>
                <a:xfrm>
                  <a:off x="2229825" y="3724377"/>
                  <a:ext cx="224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51" extrusionOk="0">
                      <a:moveTo>
                        <a:pt x="132" y="7"/>
                      </a:moveTo>
                      <a:cubicBezTo>
                        <a:pt x="152" y="7"/>
                        <a:pt x="173" y="1"/>
                        <a:pt x="179" y="9"/>
                      </a:cubicBezTo>
                      <a:cubicBezTo>
                        <a:pt x="195" y="32"/>
                        <a:pt x="224" y="67"/>
                        <a:pt x="215" y="84"/>
                      </a:cubicBezTo>
                      <a:cubicBezTo>
                        <a:pt x="194" y="138"/>
                        <a:pt x="161" y="189"/>
                        <a:pt x="123" y="232"/>
                      </a:cubicBezTo>
                      <a:cubicBezTo>
                        <a:pt x="111" y="247"/>
                        <a:pt x="64" y="251"/>
                        <a:pt x="44" y="239"/>
                      </a:cubicBezTo>
                      <a:cubicBezTo>
                        <a:pt x="23" y="226"/>
                        <a:pt x="0" y="189"/>
                        <a:pt x="3" y="165"/>
                      </a:cubicBezTo>
                      <a:cubicBezTo>
                        <a:pt x="9" y="77"/>
                        <a:pt x="47" y="36"/>
                        <a:pt x="132" y="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5" name="Google Shape;1375;p38"/>
                <p:cNvSpPr/>
                <p:nvPr/>
              </p:nvSpPr>
              <p:spPr>
                <a:xfrm>
                  <a:off x="2248158" y="3773867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1" y="54"/>
                      </a:moveTo>
                      <a:cubicBezTo>
                        <a:pt x="234" y="136"/>
                        <a:pt x="158" y="239"/>
                        <a:pt x="72" y="237"/>
                      </a:cubicBezTo>
                      <a:cubicBezTo>
                        <a:pt x="52" y="235"/>
                        <a:pt x="19" y="205"/>
                        <a:pt x="16" y="183"/>
                      </a:cubicBezTo>
                      <a:cubicBezTo>
                        <a:pt x="1" y="96"/>
                        <a:pt x="102" y="0"/>
                        <a:pt x="181" y="23"/>
                      </a:cubicBezTo>
                      <a:cubicBezTo>
                        <a:pt x="194" y="26"/>
                        <a:pt x="201" y="43"/>
                        <a:pt x="211" y="5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6" name="Google Shape;1376;p38"/>
                <p:cNvSpPr/>
                <p:nvPr/>
              </p:nvSpPr>
              <p:spPr>
                <a:xfrm>
                  <a:off x="2287730" y="3801918"/>
                  <a:ext cx="112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111" y="34"/>
                      </a:moveTo>
                      <a:cubicBezTo>
                        <a:pt x="101" y="60"/>
                        <a:pt x="96" y="101"/>
                        <a:pt x="79" y="106"/>
                      </a:cubicBezTo>
                      <a:cubicBezTo>
                        <a:pt x="59" y="112"/>
                        <a:pt x="28" y="90"/>
                        <a:pt x="1" y="80"/>
                      </a:cubicBezTo>
                      <a:cubicBezTo>
                        <a:pt x="13" y="55"/>
                        <a:pt x="20" y="20"/>
                        <a:pt x="39" y="9"/>
                      </a:cubicBezTo>
                      <a:cubicBezTo>
                        <a:pt x="55" y="0"/>
                        <a:pt x="87" y="24"/>
                        <a:pt x="111" y="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377" name="Google Shape;1377;p38"/>
            <p:cNvGrpSpPr/>
            <p:nvPr/>
          </p:nvGrpSpPr>
          <p:grpSpPr>
            <a:xfrm>
              <a:off x="3600729" y="3414315"/>
              <a:ext cx="759984" cy="567033"/>
              <a:chOff x="3600729" y="3414315"/>
              <a:chExt cx="759984" cy="567033"/>
            </a:xfrm>
          </p:grpSpPr>
          <p:sp>
            <p:nvSpPr>
              <p:cNvPr id="1378" name="Google Shape;1378;p38"/>
              <p:cNvSpPr/>
              <p:nvPr/>
            </p:nvSpPr>
            <p:spPr>
              <a:xfrm>
                <a:off x="3600729" y="3414315"/>
                <a:ext cx="7599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6" h="5660" extrusionOk="0">
                    <a:moveTo>
                      <a:pt x="1376" y="3541"/>
                    </a:moveTo>
                    <a:cubicBezTo>
                      <a:pt x="1369" y="3440"/>
                      <a:pt x="1374" y="3359"/>
                      <a:pt x="1354" y="3286"/>
                    </a:cubicBezTo>
                    <a:cubicBezTo>
                      <a:pt x="1241" y="2853"/>
                      <a:pt x="1200" y="2413"/>
                      <a:pt x="1200" y="1966"/>
                    </a:cubicBezTo>
                    <a:cubicBezTo>
                      <a:pt x="1200" y="1713"/>
                      <a:pt x="1193" y="1459"/>
                      <a:pt x="1201" y="1206"/>
                    </a:cubicBezTo>
                    <a:cubicBezTo>
                      <a:pt x="1205" y="1048"/>
                      <a:pt x="1228" y="891"/>
                      <a:pt x="1240" y="732"/>
                    </a:cubicBezTo>
                    <a:cubicBezTo>
                      <a:pt x="1264" y="477"/>
                      <a:pt x="1424" y="338"/>
                      <a:pt x="1652" y="263"/>
                    </a:cubicBezTo>
                    <a:cubicBezTo>
                      <a:pt x="1741" y="234"/>
                      <a:pt x="1836" y="216"/>
                      <a:pt x="1930" y="200"/>
                    </a:cubicBezTo>
                    <a:cubicBezTo>
                      <a:pt x="2811" y="58"/>
                      <a:pt x="3695" y="1"/>
                      <a:pt x="4584" y="115"/>
                    </a:cubicBezTo>
                    <a:cubicBezTo>
                      <a:pt x="4851" y="150"/>
                      <a:pt x="5118" y="183"/>
                      <a:pt x="5384" y="225"/>
                    </a:cubicBezTo>
                    <a:cubicBezTo>
                      <a:pt x="5791" y="288"/>
                      <a:pt x="6034" y="529"/>
                      <a:pt x="6123" y="929"/>
                    </a:cubicBezTo>
                    <a:cubicBezTo>
                      <a:pt x="6139" y="1004"/>
                      <a:pt x="6161" y="1080"/>
                      <a:pt x="6175" y="1136"/>
                    </a:cubicBezTo>
                    <a:cubicBezTo>
                      <a:pt x="6304" y="1232"/>
                      <a:pt x="6409" y="1156"/>
                      <a:pt x="6513" y="1143"/>
                    </a:cubicBezTo>
                    <a:cubicBezTo>
                      <a:pt x="6844" y="1104"/>
                      <a:pt x="7105" y="1219"/>
                      <a:pt x="7298" y="1485"/>
                    </a:cubicBezTo>
                    <a:cubicBezTo>
                      <a:pt x="7363" y="1575"/>
                      <a:pt x="7426" y="1669"/>
                      <a:pt x="7474" y="1769"/>
                    </a:cubicBezTo>
                    <a:cubicBezTo>
                      <a:pt x="7575" y="1978"/>
                      <a:pt x="7585" y="2193"/>
                      <a:pt x="7496" y="2412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2"/>
                      <a:pt x="6645" y="3408"/>
                      <a:pt x="6502" y="3520"/>
                    </a:cubicBezTo>
                    <a:cubicBezTo>
                      <a:pt x="6517" y="3638"/>
                      <a:pt x="6609" y="3634"/>
                      <a:pt x="6673" y="3664"/>
                    </a:cubicBezTo>
                    <a:cubicBezTo>
                      <a:pt x="6789" y="3714"/>
                      <a:pt x="6917" y="3746"/>
                      <a:pt x="7023" y="3811"/>
                    </a:cubicBezTo>
                    <a:cubicBezTo>
                      <a:pt x="7256" y="3954"/>
                      <a:pt x="7327" y="4225"/>
                      <a:pt x="7214" y="4477"/>
                    </a:cubicBezTo>
                    <a:cubicBezTo>
                      <a:pt x="7133" y="4655"/>
                      <a:pt x="7000" y="4792"/>
                      <a:pt x="6850" y="4912"/>
                    </a:cubicBezTo>
                    <a:cubicBezTo>
                      <a:pt x="6458" y="5227"/>
                      <a:pt x="6008" y="5424"/>
                      <a:pt x="5516" y="5501"/>
                    </a:cubicBezTo>
                    <a:cubicBezTo>
                      <a:pt x="5126" y="5565"/>
                      <a:pt x="4728" y="5596"/>
                      <a:pt x="4333" y="5619"/>
                    </a:cubicBezTo>
                    <a:cubicBezTo>
                      <a:pt x="3939" y="5644"/>
                      <a:pt x="3540" y="5660"/>
                      <a:pt x="3143" y="5649"/>
                    </a:cubicBezTo>
                    <a:cubicBezTo>
                      <a:pt x="2461" y="5628"/>
                      <a:pt x="1783" y="5560"/>
                      <a:pt x="1141" y="5299"/>
                    </a:cubicBezTo>
                    <a:cubicBezTo>
                      <a:pt x="875" y="5189"/>
                      <a:pt x="624" y="5049"/>
                      <a:pt x="419" y="4849"/>
                    </a:cubicBezTo>
                    <a:cubicBezTo>
                      <a:pt x="307" y="4739"/>
                      <a:pt x="202" y="4613"/>
                      <a:pt x="129" y="4476"/>
                    </a:cubicBezTo>
                    <a:cubicBezTo>
                      <a:pt x="0" y="4233"/>
                      <a:pt x="83" y="3959"/>
                      <a:pt x="315" y="3810"/>
                    </a:cubicBezTo>
                    <a:cubicBezTo>
                      <a:pt x="520" y="3677"/>
                      <a:pt x="753" y="3633"/>
                      <a:pt x="991" y="3597"/>
                    </a:cubicBezTo>
                    <a:cubicBezTo>
                      <a:pt x="1115" y="3578"/>
                      <a:pt x="1237" y="3561"/>
                      <a:pt x="1376" y="3541"/>
                    </a:cubicBezTo>
                    <a:close/>
                    <a:moveTo>
                      <a:pt x="6146" y="2645"/>
                    </a:moveTo>
                    <a:cubicBezTo>
                      <a:pt x="6337" y="2641"/>
                      <a:pt x="6395" y="2478"/>
                      <a:pt x="6481" y="2355"/>
                    </a:cubicBezTo>
                    <a:cubicBezTo>
                      <a:pt x="6544" y="2264"/>
                      <a:pt x="6573" y="2155"/>
                      <a:pt x="6508" y="2048"/>
                    </a:cubicBezTo>
                    <a:cubicBezTo>
                      <a:pt x="6493" y="2026"/>
                      <a:pt x="6455" y="2000"/>
                      <a:pt x="6432" y="2003"/>
                    </a:cubicBezTo>
                    <a:cubicBezTo>
                      <a:pt x="6345" y="2022"/>
                      <a:pt x="6261" y="2051"/>
                      <a:pt x="6180" y="2076"/>
                    </a:cubicBezTo>
                    <a:cubicBezTo>
                      <a:pt x="6138" y="2281"/>
                      <a:pt x="6127" y="2467"/>
                      <a:pt x="6156" y="2654"/>
                    </a:cubicBezTo>
                    <a:lnTo>
                      <a:pt x="6140" y="2665"/>
                    </a:lnTo>
                    <a:close/>
                    <a:moveTo>
                      <a:pt x="1507" y="1093"/>
                    </a:moveTo>
                    <a:cubicBezTo>
                      <a:pt x="1434" y="1679"/>
                      <a:pt x="1475" y="2676"/>
                      <a:pt x="1597" y="3130"/>
                    </a:cubicBezTo>
                    <a:cubicBezTo>
                      <a:pt x="1642" y="3296"/>
                      <a:pt x="1710" y="3460"/>
                      <a:pt x="1789" y="3614"/>
                    </a:cubicBezTo>
                    <a:cubicBezTo>
                      <a:pt x="1915" y="3863"/>
                      <a:pt x="2114" y="4043"/>
                      <a:pt x="2378" y="4143"/>
                    </a:cubicBezTo>
                    <a:cubicBezTo>
                      <a:pt x="2810" y="4303"/>
                      <a:pt x="3252" y="4427"/>
                      <a:pt x="3715" y="4463"/>
                    </a:cubicBezTo>
                    <a:cubicBezTo>
                      <a:pt x="4120" y="4496"/>
                      <a:pt x="4502" y="4437"/>
                      <a:pt x="4883" y="4302"/>
                    </a:cubicBezTo>
                    <a:cubicBezTo>
                      <a:pt x="5157" y="4205"/>
                      <a:pt x="5356" y="4040"/>
                      <a:pt x="5479" y="3790"/>
                    </a:cubicBezTo>
                    <a:cubicBezTo>
                      <a:pt x="5577" y="3591"/>
                      <a:pt x="5654" y="3381"/>
                      <a:pt x="5720" y="3171"/>
                    </a:cubicBezTo>
                    <a:cubicBezTo>
                      <a:pt x="5879" y="2650"/>
                      <a:pt x="5890" y="2107"/>
                      <a:pt x="5918" y="1568"/>
                    </a:cubicBezTo>
                    <a:cubicBezTo>
                      <a:pt x="5926" y="1417"/>
                      <a:pt x="5937" y="1252"/>
                      <a:pt x="5822" y="1102"/>
                    </a:cubicBezTo>
                    <a:cubicBezTo>
                      <a:pt x="5763" y="1136"/>
                      <a:pt x="5706" y="1162"/>
                      <a:pt x="5657" y="1199"/>
                    </a:cubicBezTo>
                    <a:cubicBezTo>
                      <a:pt x="5378" y="1402"/>
                      <a:pt x="5059" y="1494"/>
                      <a:pt x="4722" y="1519"/>
                    </a:cubicBezTo>
                    <a:cubicBezTo>
                      <a:pt x="4199" y="1557"/>
                      <a:pt x="3675" y="1568"/>
                      <a:pt x="3157" y="1457"/>
                    </a:cubicBezTo>
                    <a:cubicBezTo>
                      <a:pt x="2754" y="1370"/>
                      <a:pt x="2353" y="1278"/>
                      <a:pt x="1949" y="1188"/>
                    </a:cubicBezTo>
                    <a:cubicBezTo>
                      <a:pt x="1811" y="1157"/>
                      <a:pt x="1672" y="1129"/>
                      <a:pt x="1507" y="1093"/>
                    </a:cubicBezTo>
                    <a:close/>
                    <a:moveTo>
                      <a:pt x="1494" y="3798"/>
                    </a:moveTo>
                    <a:cubicBezTo>
                      <a:pt x="1206" y="3803"/>
                      <a:pt x="895" y="3854"/>
                      <a:pt x="597" y="3970"/>
                    </a:cubicBezTo>
                    <a:cubicBezTo>
                      <a:pt x="332" y="4072"/>
                      <a:pt x="278" y="4278"/>
                      <a:pt x="449" y="4494"/>
                    </a:cubicBezTo>
                    <a:cubicBezTo>
                      <a:pt x="641" y="4736"/>
                      <a:pt x="895" y="4901"/>
                      <a:pt x="1176" y="5015"/>
                    </a:cubicBezTo>
                    <a:cubicBezTo>
                      <a:pt x="1499" y="5149"/>
                      <a:pt x="1836" y="5248"/>
                      <a:pt x="2181" y="5296"/>
                    </a:cubicBezTo>
                    <a:cubicBezTo>
                      <a:pt x="3160" y="5433"/>
                      <a:pt x="4140" y="5445"/>
                      <a:pt x="5120" y="5302"/>
                    </a:cubicBezTo>
                    <a:cubicBezTo>
                      <a:pt x="5481" y="5250"/>
                      <a:pt x="5835" y="5152"/>
                      <a:pt x="6172" y="5013"/>
                    </a:cubicBezTo>
                    <a:cubicBezTo>
                      <a:pt x="6452" y="4897"/>
                      <a:pt x="6706" y="4732"/>
                      <a:pt x="6897" y="4487"/>
                    </a:cubicBezTo>
                    <a:cubicBezTo>
                      <a:pt x="7055" y="4284"/>
                      <a:pt x="7013" y="4082"/>
                      <a:pt x="6780" y="3987"/>
                    </a:cubicBezTo>
                    <a:cubicBezTo>
                      <a:pt x="6471" y="3862"/>
                      <a:pt x="6151" y="3777"/>
                      <a:pt x="5802" y="3840"/>
                    </a:cubicBezTo>
                    <a:cubicBezTo>
                      <a:pt x="5714" y="3954"/>
                      <a:pt x="5625" y="4065"/>
                      <a:pt x="5539" y="4176"/>
                    </a:cubicBezTo>
                    <a:cubicBezTo>
                      <a:pt x="5428" y="4316"/>
                      <a:pt x="5292" y="4422"/>
                      <a:pt x="5127" y="4489"/>
                    </a:cubicBezTo>
                    <a:cubicBezTo>
                      <a:pt x="4606" y="4706"/>
                      <a:pt x="4068" y="4821"/>
                      <a:pt x="3504" y="4715"/>
                    </a:cubicBezTo>
                    <a:cubicBezTo>
                      <a:pt x="3270" y="4672"/>
                      <a:pt x="3038" y="4621"/>
                      <a:pt x="2805" y="4568"/>
                    </a:cubicBezTo>
                    <a:cubicBezTo>
                      <a:pt x="2314" y="4457"/>
                      <a:pt x="1873" y="4259"/>
                      <a:pt x="1566" y="3835"/>
                    </a:cubicBezTo>
                    <a:cubicBezTo>
                      <a:pt x="1559" y="3825"/>
                      <a:pt x="1539" y="3821"/>
                      <a:pt x="1494" y="3798"/>
                    </a:cubicBezTo>
                    <a:close/>
                    <a:moveTo>
                      <a:pt x="5477" y="997"/>
                    </a:moveTo>
                    <a:cubicBezTo>
                      <a:pt x="5561" y="921"/>
                      <a:pt x="5616" y="884"/>
                      <a:pt x="5650" y="835"/>
                    </a:cubicBezTo>
                    <a:cubicBezTo>
                      <a:pt x="5734" y="721"/>
                      <a:pt x="5714" y="610"/>
                      <a:pt x="5597" y="558"/>
                    </a:cubicBezTo>
                    <a:cubicBezTo>
                      <a:pt x="5496" y="515"/>
                      <a:pt x="5391" y="470"/>
                      <a:pt x="5284" y="455"/>
                    </a:cubicBezTo>
                    <a:cubicBezTo>
                      <a:pt x="4938" y="405"/>
                      <a:pt x="4592" y="366"/>
                      <a:pt x="4245" y="325"/>
                    </a:cubicBezTo>
                    <a:cubicBezTo>
                      <a:pt x="3483" y="237"/>
                      <a:pt x="2724" y="282"/>
                      <a:pt x="1971" y="416"/>
                    </a:cubicBezTo>
                    <a:cubicBezTo>
                      <a:pt x="1864" y="436"/>
                      <a:pt x="1759" y="478"/>
                      <a:pt x="1662" y="527"/>
                    </a:cubicBezTo>
                    <a:cubicBezTo>
                      <a:pt x="1550" y="583"/>
                      <a:pt x="1546" y="727"/>
                      <a:pt x="1642" y="805"/>
                    </a:cubicBezTo>
                    <a:cubicBezTo>
                      <a:pt x="1751" y="892"/>
                      <a:pt x="1862" y="902"/>
                      <a:pt x="1998" y="861"/>
                    </a:cubicBezTo>
                    <a:cubicBezTo>
                      <a:pt x="2504" y="709"/>
                      <a:pt x="3024" y="652"/>
                      <a:pt x="3551" y="680"/>
                    </a:cubicBezTo>
                    <a:cubicBezTo>
                      <a:pt x="3883" y="696"/>
                      <a:pt x="4216" y="726"/>
                      <a:pt x="4548" y="733"/>
                    </a:cubicBezTo>
                    <a:cubicBezTo>
                      <a:pt x="4871" y="742"/>
                      <a:pt x="5181" y="778"/>
                      <a:pt x="5477" y="997"/>
                    </a:cubicBezTo>
                    <a:close/>
                    <a:moveTo>
                      <a:pt x="6209" y="1762"/>
                    </a:moveTo>
                    <a:cubicBezTo>
                      <a:pt x="6311" y="1771"/>
                      <a:pt x="6419" y="1775"/>
                      <a:pt x="6524" y="1792"/>
                    </a:cubicBezTo>
                    <a:cubicBezTo>
                      <a:pt x="6656" y="1815"/>
                      <a:pt x="6743" y="1917"/>
                      <a:pt x="6768" y="2051"/>
                    </a:cubicBezTo>
                    <a:cubicBezTo>
                      <a:pt x="6792" y="2181"/>
                      <a:pt x="6762" y="2304"/>
                      <a:pt x="6706" y="2420"/>
                    </a:cubicBezTo>
                    <a:cubicBezTo>
                      <a:pt x="6609" y="2622"/>
                      <a:pt x="6461" y="2788"/>
                      <a:pt x="6282" y="2923"/>
                    </a:cubicBezTo>
                    <a:cubicBezTo>
                      <a:pt x="6206" y="2980"/>
                      <a:pt x="6117" y="3023"/>
                      <a:pt x="6052" y="3091"/>
                    </a:cubicBezTo>
                    <a:cubicBezTo>
                      <a:pt x="5975" y="3174"/>
                      <a:pt x="5935" y="3279"/>
                      <a:pt x="6023" y="3395"/>
                    </a:cubicBezTo>
                    <a:cubicBezTo>
                      <a:pt x="6066" y="3389"/>
                      <a:pt x="6118" y="3393"/>
                      <a:pt x="6155" y="3373"/>
                    </a:cubicBezTo>
                    <a:cubicBezTo>
                      <a:pt x="6437" y="3226"/>
                      <a:pt x="6699" y="3049"/>
                      <a:pt x="6920" y="2819"/>
                    </a:cubicBezTo>
                    <a:cubicBezTo>
                      <a:pt x="7028" y="2706"/>
                      <a:pt x="7125" y="2576"/>
                      <a:pt x="7201" y="2440"/>
                    </a:cubicBezTo>
                    <a:cubicBezTo>
                      <a:pt x="7368" y="2139"/>
                      <a:pt x="7317" y="1860"/>
                      <a:pt x="7063" y="1570"/>
                    </a:cubicBezTo>
                    <a:cubicBezTo>
                      <a:pt x="6886" y="1369"/>
                      <a:pt x="6635" y="1322"/>
                      <a:pt x="6322" y="1432"/>
                    </a:cubicBezTo>
                    <a:cubicBezTo>
                      <a:pt x="6209" y="1472"/>
                      <a:pt x="6186" y="1528"/>
                      <a:pt x="6209" y="1762"/>
                    </a:cubicBezTo>
                    <a:close/>
                    <a:moveTo>
                      <a:pt x="5197" y="1079"/>
                    </a:moveTo>
                    <a:cubicBezTo>
                      <a:pt x="4505" y="903"/>
                      <a:pt x="3905" y="950"/>
                      <a:pt x="3313" y="929"/>
                    </a:cubicBezTo>
                    <a:cubicBezTo>
                      <a:pt x="3034" y="920"/>
                      <a:pt x="2748" y="890"/>
                      <a:pt x="2480" y="1013"/>
                    </a:cubicBezTo>
                    <a:cubicBezTo>
                      <a:pt x="2471" y="1016"/>
                      <a:pt x="2471" y="1041"/>
                      <a:pt x="2466" y="1056"/>
                    </a:cubicBezTo>
                    <a:cubicBezTo>
                      <a:pt x="2945" y="1193"/>
                      <a:pt x="4032" y="1299"/>
                      <a:pt x="4562" y="1249"/>
                    </a:cubicBezTo>
                    <a:cubicBezTo>
                      <a:pt x="4742" y="1233"/>
                      <a:pt x="4935" y="1245"/>
                      <a:pt x="5197" y="1079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79" name="Google Shape;1379;p38"/>
              <p:cNvGrpSpPr/>
              <p:nvPr/>
            </p:nvGrpSpPr>
            <p:grpSpPr>
              <a:xfrm>
                <a:off x="3628379" y="3438058"/>
                <a:ext cx="710889" cy="522048"/>
                <a:chOff x="3628379" y="3438058"/>
                <a:chExt cx="710889" cy="522048"/>
              </a:xfrm>
            </p:grpSpPr>
            <p:sp>
              <p:nvSpPr>
                <p:cNvPr id="1380" name="Google Shape;1380;p38"/>
                <p:cNvSpPr/>
                <p:nvPr/>
              </p:nvSpPr>
              <p:spPr>
                <a:xfrm>
                  <a:off x="3744289" y="3523814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5"/>
                      </a:cubicBezTo>
                      <a:cubicBezTo>
                        <a:pt x="920" y="185"/>
                        <a:pt x="1321" y="275"/>
                        <a:pt x="1724" y="364"/>
                      </a:cubicBezTo>
                      <a:cubicBezTo>
                        <a:pt x="2242" y="475"/>
                        <a:pt x="2766" y="464"/>
                        <a:pt x="3289" y="426"/>
                      </a:cubicBezTo>
                      <a:cubicBezTo>
                        <a:pt x="3626" y="401"/>
                        <a:pt x="3944" y="309"/>
                        <a:pt x="4224" y="106"/>
                      </a:cubicBezTo>
                      <a:cubicBezTo>
                        <a:pt x="4275" y="70"/>
                        <a:pt x="4331" y="43"/>
                        <a:pt x="4389" y="9"/>
                      </a:cubicBezTo>
                      <a:cubicBezTo>
                        <a:pt x="4503" y="160"/>
                        <a:pt x="4493" y="324"/>
                        <a:pt x="4485" y="475"/>
                      </a:cubicBezTo>
                      <a:cubicBezTo>
                        <a:pt x="4459" y="1014"/>
                        <a:pt x="4446" y="1557"/>
                        <a:pt x="4287" y="2078"/>
                      </a:cubicBezTo>
                      <a:cubicBezTo>
                        <a:pt x="4221" y="2288"/>
                        <a:pt x="4144" y="2499"/>
                        <a:pt x="4046" y="2697"/>
                      </a:cubicBezTo>
                      <a:cubicBezTo>
                        <a:pt x="3924" y="2945"/>
                        <a:pt x="3724" y="3112"/>
                        <a:pt x="3451" y="3209"/>
                      </a:cubicBezTo>
                      <a:cubicBezTo>
                        <a:pt x="3069" y="3344"/>
                        <a:pt x="2686" y="3403"/>
                        <a:pt x="2282" y="3370"/>
                      </a:cubicBezTo>
                      <a:cubicBezTo>
                        <a:pt x="1819" y="3333"/>
                        <a:pt x="1377" y="3209"/>
                        <a:pt x="945" y="3050"/>
                      </a:cubicBezTo>
                      <a:cubicBezTo>
                        <a:pt x="681" y="2952"/>
                        <a:pt x="482" y="2770"/>
                        <a:pt x="356" y="2521"/>
                      </a:cubicBezTo>
                      <a:cubicBezTo>
                        <a:pt x="276" y="2366"/>
                        <a:pt x="209" y="2202"/>
                        <a:pt x="164" y="2037"/>
                      </a:cubicBezTo>
                      <a:cubicBezTo>
                        <a:pt x="42" y="1583"/>
                        <a:pt x="1" y="586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499"/>
                        <a:pt x="632" y="1465"/>
                        <a:pt x="604" y="1477"/>
                      </a:cubicBezTo>
                      <a:cubicBezTo>
                        <a:pt x="496" y="1526"/>
                        <a:pt x="443" y="1630"/>
                        <a:pt x="463" y="1736"/>
                      </a:cubicBezTo>
                      <a:cubicBezTo>
                        <a:pt x="466" y="1757"/>
                        <a:pt x="502" y="1788"/>
                        <a:pt x="526" y="1789"/>
                      </a:cubicBezTo>
                      <a:cubicBezTo>
                        <a:pt x="643" y="1794"/>
                        <a:pt x="669" y="1695"/>
                        <a:pt x="706" y="1614"/>
                      </a:cubicBezTo>
                      <a:cubicBezTo>
                        <a:pt x="717" y="1590"/>
                        <a:pt x="712" y="1556"/>
                        <a:pt x="716" y="1511"/>
                      </a:cubicBezTo>
                      <a:close/>
                      <a:moveTo>
                        <a:pt x="724" y="2009"/>
                      </a:moveTo>
                      <a:cubicBezTo>
                        <a:pt x="638" y="2038"/>
                        <a:pt x="599" y="2079"/>
                        <a:pt x="593" y="2168"/>
                      </a:cubicBezTo>
                      <a:cubicBezTo>
                        <a:pt x="592" y="2193"/>
                        <a:pt x="614" y="2229"/>
                        <a:pt x="635" y="2242"/>
                      </a:cubicBezTo>
                      <a:cubicBezTo>
                        <a:pt x="655" y="2254"/>
                        <a:pt x="702" y="2252"/>
                        <a:pt x="715" y="2236"/>
                      </a:cubicBezTo>
                      <a:cubicBezTo>
                        <a:pt x="752" y="2191"/>
                        <a:pt x="786" y="2140"/>
                        <a:pt x="807" y="2087"/>
                      </a:cubicBezTo>
                      <a:cubicBezTo>
                        <a:pt x="813" y="2069"/>
                        <a:pt x="787" y="2035"/>
                        <a:pt x="770" y="2012"/>
                      </a:cubicBezTo>
                      <a:cubicBezTo>
                        <a:pt x="765" y="2003"/>
                        <a:pt x="743" y="2009"/>
                        <a:pt x="724" y="2009"/>
                      </a:cubicBezTo>
                      <a:close/>
                      <a:moveTo>
                        <a:pt x="986" y="2550"/>
                      </a:moveTo>
                      <a:cubicBezTo>
                        <a:pt x="976" y="2539"/>
                        <a:pt x="967" y="2522"/>
                        <a:pt x="955" y="2519"/>
                      </a:cubicBezTo>
                      <a:cubicBezTo>
                        <a:pt x="876" y="2496"/>
                        <a:pt x="775" y="2592"/>
                        <a:pt x="790" y="2679"/>
                      </a:cubicBezTo>
                      <a:cubicBezTo>
                        <a:pt x="794" y="2702"/>
                        <a:pt x="827" y="2732"/>
                        <a:pt x="847" y="2733"/>
                      </a:cubicBezTo>
                      <a:cubicBezTo>
                        <a:pt x="934" y="2735"/>
                        <a:pt x="1008" y="2632"/>
                        <a:pt x="986" y="2550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3" y="2776"/>
                        <a:pt x="1208" y="2785"/>
                      </a:cubicBezTo>
                      <a:cubicBezTo>
                        <a:pt x="1188" y="2796"/>
                        <a:pt x="1181" y="2831"/>
                        <a:pt x="1170" y="2856"/>
                      </a:cubicBezTo>
                      <a:cubicBezTo>
                        <a:pt x="1197" y="2866"/>
                        <a:pt x="1227" y="2888"/>
                        <a:pt x="1248" y="2882"/>
                      </a:cubicBezTo>
                      <a:cubicBezTo>
                        <a:pt x="1264" y="2876"/>
                        <a:pt x="1269" y="2835"/>
                        <a:pt x="1280" y="28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1" name="Google Shape;1381;p38"/>
                <p:cNvSpPr/>
                <p:nvPr/>
              </p:nvSpPr>
              <p:spPr>
                <a:xfrm>
                  <a:off x="3628379" y="3792701"/>
                  <a:ext cx="679237" cy="16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71" extrusionOk="0">
                      <a:moveTo>
                        <a:pt x="1218" y="21"/>
                      </a:moveTo>
                      <a:cubicBezTo>
                        <a:pt x="1263" y="44"/>
                        <a:pt x="1283" y="48"/>
                        <a:pt x="1290" y="60"/>
                      </a:cubicBezTo>
                      <a:cubicBezTo>
                        <a:pt x="1597" y="483"/>
                        <a:pt x="2038" y="681"/>
                        <a:pt x="2529" y="792"/>
                      </a:cubicBezTo>
                      <a:cubicBezTo>
                        <a:pt x="2761" y="844"/>
                        <a:pt x="2993" y="895"/>
                        <a:pt x="3228" y="940"/>
                      </a:cubicBezTo>
                      <a:cubicBezTo>
                        <a:pt x="3792" y="1047"/>
                        <a:pt x="4330" y="930"/>
                        <a:pt x="4851" y="714"/>
                      </a:cubicBezTo>
                      <a:cubicBezTo>
                        <a:pt x="5018" y="645"/>
                        <a:pt x="5152" y="541"/>
                        <a:pt x="5263" y="400"/>
                      </a:cubicBezTo>
                      <a:cubicBezTo>
                        <a:pt x="5349" y="290"/>
                        <a:pt x="5438" y="177"/>
                        <a:pt x="5526" y="65"/>
                      </a:cubicBezTo>
                      <a:cubicBezTo>
                        <a:pt x="5875" y="0"/>
                        <a:pt x="6195" y="86"/>
                        <a:pt x="6504" y="212"/>
                      </a:cubicBezTo>
                      <a:cubicBezTo>
                        <a:pt x="6737" y="306"/>
                        <a:pt x="6779" y="509"/>
                        <a:pt x="6621" y="711"/>
                      </a:cubicBezTo>
                      <a:cubicBezTo>
                        <a:pt x="6430" y="956"/>
                        <a:pt x="6176" y="1121"/>
                        <a:pt x="5896" y="1237"/>
                      </a:cubicBezTo>
                      <a:cubicBezTo>
                        <a:pt x="5558" y="1379"/>
                        <a:pt x="5208" y="1474"/>
                        <a:pt x="4844" y="1527"/>
                      </a:cubicBezTo>
                      <a:cubicBezTo>
                        <a:pt x="3864" y="1670"/>
                        <a:pt x="2884" y="1657"/>
                        <a:pt x="1905" y="1520"/>
                      </a:cubicBezTo>
                      <a:cubicBezTo>
                        <a:pt x="1559" y="1472"/>
                        <a:pt x="1222" y="1374"/>
                        <a:pt x="900" y="1240"/>
                      </a:cubicBezTo>
                      <a:cubicBezTo>
                        <a:pt x="619" y="1124"/>
                        <a:pt x="365" y="960"/>
                        <a:pt x="173" y="719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77"/>
                        <a:pt x="931" y="25"/>
                        <a:pt x="1218" y="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2" name="Google Shape;1382;p38"/>
                <p:cNvSpPr/>
                <p:nvPr/>
              </p:nvSpPr>
              <p:spPr>
                <a:xfrm>
                  <a:off x="3755810" y="3438058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0"/>
                      </a:moveTo>
                      <a:cubicBezTo>
                        <a:pt x="3634" y="540"/>
                        <a:pt x="3323" y="505"/>
                        <a:pt x="3001" y="496"/>
                      </a:cubicBezTo>
                      <a:cubicBezTo>
                        <a:pt x="2669" y="489"/>
                        <a:pt x="2336" y="459"/>
                        <a:pt x="2004" y="443"/>
                      </a:cubicBezTo>
                      <a:cubicBezTo>
                        <a:pt x="1477" y="415"/>
                        <a:pt x="958" y="472"/>
                        <a:pt x="452" y="624"/>
                      </a:cubicBezTo>
                      <a:cubicBezTo>
                        <a:pt x="315" y="665"/>
                        <a:pt x="203" y="655"/>
                        <a:pt x="95" y="568"/>
                      </a:cubicBezTo>
                      <a:cubicBezTo>
                        <a:pt x="0" y="490"/>
                        <a:pt x="3" y="346"/>
                        <a:pt x="115" y="290"/>
                      </a:cubicBezTo>
                      <a:cubicBezTo>
                        <a:pt x="212" y="241"/>
                        <a:pt x="316" y="199"/>
                        <a:pt x="425" y="179"/>
                      </a:cubicBezTo>
                      <a:cubicBezTo>
                        <a:pt x="1178" y="45"/>
                        <a:pt x="1936" y="0"/>
                        <a:pt x="2698" y="89"/>
                      </a:cubicBezTo>
                      <a:cubicBezTo>
                        <a:pt x="3045" y="128"/>
                        <a:pt x="3392" y="167"/>
                        <a:pt x="3737" y="218"/>
                      </a:cubicBezTo>
                      <a:cubicBezTo>
                        <a:pt x="3844" y="233"/>
                        <a:pt x="3951" y="278"/>
                        <a:pt x="4050" y="321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7"/>
                        <a:pt x="4012" y="684"/>
                        <a:pt x="3929" y="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3" name="Google Shape;1383;p38"/>
                <p:cNvSpPr/>
                <p:nvPr/>
              </p:nvSpPr>
              <p:spPr>
                <a:xfrm>
                  <a:off x="4195506" y="3546555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2"/>
                      </a:moveTo>
                      <a:cubicBezTo>
                        <a:pt x="249" y="208"/>
                        <a:pt x="272" y="151"/>
                        <a:pt x="387" y="111"/>
                      </a:cubicBezTo>
                      <a:cubicBezTo>
                        <a:pt x="699" y="1"/>
                        <a:pt x="950" y="48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8"/>
                      </a:cubicBezTo>
                      <a:cubicBezTo>
                        <a:pt x="765" y="1728"/>
                        <a:pt x="502" y="1905"/>
                        <a:pt x="221" y="2052"/>
                      </a:cubicBezTo>
                      <a:cubicBezTo>
                        <a:pt x="182" y="2073"/>
                        <a:pt x="131" y="2067"/>
                        <a:pt x="89" y="2074"/>
                      </a:cubicBezTo>
                      <a:cubicBezTo>
                        <a:pt x="1" y="1958"/>
                        <a:pt x="39" y="1853"/>
                        <a:pt x="118" y="1770"/>
                      </a:cubicBezTo>
                      <a:cubicBezTo>
                        <a:pt x="182" y="1702"/>
                        <a:pt x="272" y="1659"/>
                        <a:pt x="347" y="1602"/>
                      </a:cubicBezTo>
                      <a:cubicBezTo>
                        <a:pt x="526" y="1467"/>
                        <a:pt x="674" y="1303"/>
                        <a:pt x="771" y="1099"/>
                      </a:cubicBezTo>
                      <a:cubicBezTo>
                        <a:pt x="827" y="983"/>
                        <a:pt x="857" y="860"/>
                        <a:pt x="833" y="730"/>
                      </a:cubicBezTo>
                      <a:cubicBezTo>
                        <a:pt x="809" y="595"/>
                        <a:pt x="720" y="493"/>
                        <a:pt x="590" y="471"/>
                      </a:cubicBezTo>
                      <a:cubicBezTo>
                        <a:pt x="482" y="456"/>
                        <a:pt x="374" y="452"/>
                        <a:pt x="272" y="4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4" name="Google Shape;1384;p38"/>
                <p:cNvSpPr/>
                <p:nvPr/>
              </p:nvSpPr>
              <p:spPr>
                <a:xfrm>
                  <a:off x="4215743" y="3679195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7" y="1"/>
                      </a:moveTo>
                      <a:lnTo>
                        <a:pt x="0" y="20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5" name="Google Shape;1385;p38"/>
                <p:cNvSpPr/>
                <p:nvPr/>
              </p:nvSpPr>
              <p:spPr>
                <a:xfrm>
                  <a:off x="3788569" y="3670479"/>
                  <a:ext cx="27550" cy="3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33" extrusionOk="0">
                      <a:moveTo>
                        <a:pt x="274" y="47"/>
                      </a:moveTo>
                      <a:cubicBezTo>
                        <a:pt x="270" y="92"/>
                        <a:pt x="275" y="126"/>
                        <a:pt x="264" y="151"/>
                      </a:cubicBezTo>
                      <a:cubicBezTo>
                        <a:pt x="226" y="231"/>
                        <a:pt x="201" y="332"/>
                        <a:pt x="84" y="327"/>
                      </a:cubicBezTo>
                      <a:cubicBezTo>
                        <a:pt x="60" y="325"/>
                        <a:pt x="24" y="294"/>
                        <a:pt x="21" y="273"/>
                      </a:cubicBezTo>
                      <a:cubicBezTo>
                        <a:pt x="1" y="166"/>
                        <a:pt x="54" y="63"/>
                        <a:pt x="162" y="15"/>
                      </a:cubicBezTo>
                      <a:cubicBezTo>
                        <a:pt x="190" y="1"/>
                        <a:pt x="238" y="34"/>
                        <a:pt x="274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6" name="Google Shape;1386;p38"/>
                <p:cNvSpPr/>
                <p:nvPr/>
              </p:nvSpPr>
              <p:spPr>
                <a:xfrm>
                  <a:off x="3803596" y="3724377"/>
                  <a:ext cx="223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1" extrusionOk="0">
                      <a:moveTo>
                        <a:pt x="132" y="7"/>
                      </a:moveTo>
                      <a:cubicBezTo>
                        <a:pt x="151" y="7"/>
                        <a:pt x="173" y="1"/>
                        <a:pt x="178" y="9"/>
                      </a:cubicBezTo>
                      <a:cubicBezTo>
                        <a:pt x="195" y="32"/>
                        <a:pt x="222" y="67"/>
                        <a:pt x="215" y="84"/>
                      </a:cubicBezTo>
                      <a:cubicBezTo>
                        <a:pt x="194" y="138"/>
                        <a:pt x="160" y="189"/>
                        <a:pt x="123" y="232"/>
                      </a:cubicBezTo>
                      <a:cubicBezTo>
                        <a:pt x="110" y="247"/>
                        <a:pt x="63" y="251"/>
                        <a:pt x="43" y="239"/>
                      </a:cubicBezTo>
                      <a:cubicBezTo>
                        <a:pt x="22" y="226"/>
                        <a:pt x="0" y="189"/>
                        <a:pt x="1" y="165"/>
                      </a:cubicBezTo>
                      <a:cubicBezTo>
                        <a:pt x="7" y="77"/>
                        <a:pt x="46" y="36"/>
                        <a:pt x="132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7" name="Google Shape;1387;p38"/>
                <p:cNvSpPr/>
                <p:nvPr/>
              </p:nvSpPr>
              <p:spPr>
                <a:xfrm>
                  <a:off x="3821829" y="3773867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7"/>
                      </a:cubicBezTo>
                      <a:cubicBezTo>
                        <a:pt x="52" y="235"/>
                        <a:pt x="19" y="205"/>
                        <a:pt x="16" y="183"/>
                      </a:cubicBezTo>
                      <a:cubicBezTo>
                        <a:pt x="0" y="96"/>
                        <a:pt x="102" y="0"/>
                        <a:pt x="181" y="23"/>
                      </a:cubicBezTo>
                      <a:cubicBezTo>
                        <a:pt x="194" y="26"/>
                        <a:pt x="202" y="43"/>
                        <a:pt x="212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8" name="Google Shape;1388;p38"/>
                <p:cNvSpPr/>
                <p:nvPr/>
              </p:nvSpPr>
              <p:spPr>
                <a:xfrm>
                  <a:off x="3861501" y="3801918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10" y="34"/>
                      </a:moveTo>
                      <a:cubicBezTo>
                        <a:pt x="99" y="60"/>
                        <a:pt x="94" y="101"/>
                        <a:pt x="78" y="106"/>
                      </a:cubicBezTo>
                      <a:cubicBezTo>
                        <a:pt x="58" y="112"/>
                        <a:pt x="27" y="90"/>
                        <a:pt x="0" y="80"/>
                      </a:cubicBezTo>
                      <a:cubicBezTo>
                        <a:pt x="11" y="55"/>
                        <a:pt x="20" y="20"/>
                        <a:pt x="38" y="9"/>
                      </a:cubicBezTo>
                      <a:cubicBezTo>
                        <a:pt x="53" y="0"/>
                        <a:pt x="86" y="24"/>
                        <a:pt x="110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389" name="Google Shape;1389;p38"/>
            <p:cNvGrpSpPr/>
            <p:nvPr/>
          </p:nvGrpSpPr>
          <p:grpSpPr>
            <a:xfrm>
              <a:off x="2820449" y="3414315"/>
              <a:ext cx="759884" cy="567033"/>
              <a:chOff x="2820449" y="3414315"/>
              <a:chExt cx="759884" cy="567033"/>
            </a:xfrm>
          </p:grpSpPr>
          <p:sp>
            <p:nvSpPr>
              <p:cNvPr id="1390" name="Google Shape;1390;p38"/>
              <p:cNvSpPr/>
              <p:nvPr/>
            </p:nvSpPr>
            <p:spPr>
              <a:xfrm>
                <a:off x="2820449" y="3414315"/>
                <a:ext cx="759884" cy="567033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660" extrusionOk="0">
                    <a:moveTo>
                      <a:pt x="1376" y="3541"/>
                    </a:moveTo>
                    <a:cubicBezTo>
                      <a:pt x="1369" y="3440"/>
                      <a:pt x="1374" y="3359"/>
                      <a:pt x="1354" y="3286"/>
                    </a:cubicBezTo>
                    <a:cubicBezTo>
                      <a:pt x="1241" y="2853"/>
                      <a:pt x="1200" y="2413"/>
                      <a:pt x="1200" y="1966"/>
                    </a:cubicBezTo>
                    <a:cubicBezTo>
                      <a:pt x="1200" y="1713"/>
                      <a:pt x="1194" y="1459"/>
                      <a:pt x="1201" y="1206"/>
                    </a:cubicBezTo>
                    <a:cubicBezTo>
                      <a:pt x="1205" y="1048"/>
                      <a:pt x="1228" y="891"/>
                      <a:pt x="1241" y="732"/>
                    </a:cubicBezTo>
                    <a:cubicBezTo>
                      <a:pt x="1264" y="477"/>
                      <a:pt x="1424" y="338"/>
                      <a:pt x="1651" y="263"/>
                    </a:cubicBezTo>
                    <a:cubicBezTo>
                      <a:pt x="1740" y="234"/>
                      <a:pt x="1836" y="216"/>
                      <a:pt x="1930" y="200"/>
                    </a:cubicBezTo>
                    <a:cubicBezTo>
                      <a:pt x="2812" y="58"/>
                      <a:pt x="3696" y="1"/>
                      <a:pt x="4584" y="115"/>
                    </a:cubicBezTo>
                    <a:cubicBezTo>
                      <a:pt x="4852" y="150"/>
                      <a:pt x="5119" y="183"/>
                      <a:pt x="5385" y="225"/>
                    </a:cubicBezTo>
                    <a:cubicBezTo>
                      <a:pt x="5791" y="288"/>
                      <a:pt x="6035" y="529"/>
                      <a:pt x="6123" y="929"/>
                    </a:cubicBezTo>
                    <a:cubicBezTo>
                      <a:pt x="6139" y="1004"/>
                      <a:pt x="6161" y="1080"/>
                      <a:pt x="6175" y="1136"/>
                    </a:cubicBezTo>
                    <a:cubicBezTo>
                      <a:pt x="6304" y="1232"/>
                      <a:pt x="6409" y="1156"/>
                      <a:pt x="6513" y="1143"/>
                    </a:cubicBezTo>
                    <a:cubicBezTo>
                      <a:pt x="6844" y="1104"/>
                      <a:pt x="7105" y="1219"/>
                      <a:pt x="7298" y="1485"/>
                    </a:cubicBezTo>
                    <a:cubicBezTo>
                      <a:pt x="7363" y="1575"/>
                      <a:pt x="7426" y="1669"/>
                      <a:pt x="7473" y="1769"/>
                    </a:cubicBezTo>
                    <a:cubicBezTo>
                      <a:pt x="7575" y="1978"/>
                      <a:pt x="7585" y="2193"/>
                      <a:pt x="7496" y="2412"/>
                    </a:cubicBezTo>
                    <a:cubicBezTo>
                      <a:pt x="7376" y="2715"/>
                      <a:pt x="7188" y="2966"/>
                      <a:pt x="6940" y="3173"/>
                    </a:cubicBezTo>
                    <a:cubicBezTo>
                      <a:pt x="6794" y="3292"/>
                      <a:pt x="6645" y="3408"/>
                      <a:pt x="6501" y="3520"/>
                    </a:cubicBezTo>
                    <a:cubicBezTo>
                      <a:pt x="6517" y="3638"/>
                      <a:pt x="6609" y="3634"/>
                      <a:pt x="6674" y="3664"/>
                    </a:cubicBezTo>
                    <a:cubicBezTo>
                      <a:pt x="6789" y="3714"/>
                      <a:pt x="6917" y="3746"/>
                      <a:pt x="7023" y="3811"/>
                    </a:cubicBezTo>
                    <a:cubicBezTo>
                      <a:pt x="7255" y="3954"/>
                      <a:pt x="7328" y="4225"/>
                      <a:pt x="7213" y="4477"/>
                    </a:cubicBezTo>
                    <a:cubicBezTo>
                      <a:pt x="7133" y="4655"/>
                      <a:pt x="7001" y="4792"/>
                      <a:pt x="6850" y="4912"/>
                    </a:cubicBezTo>
                    <a:cubicBezTo>
                      <a:pt x="6458" y="5227"/>
                      <a:pt x="6009" y="5424"/>
                      <a:pt x="5516" y="5501"/>
                    </a:cubicBezTo>
                    <a:cubicBezTo>
                      <a:pt x="5126" y="5565"/>
                      <a:pt x="4730" y="5596"/>
                      <a:pt x="4333" y="5619"/>
                    </a:cubicBezTo>
                    <a:cubicBezTo>
                      <a:pt x="3938" y="5644"/>
                      <a:pt x="3540" y="5660"/>
                      <a:pt x="3144" y="5649"/>
                    </a:cubicBezTo>
                    <a:cubicBezTo>
                      <a:pt x="2461" y="5628"/>
                      <a:pt x="1783" y="5560"/>
                      <a:pt x="1141" y="5299"/>
                    </a:cubicBezTo>
                    <a:cubicBezTo>
                      <a:pt x="875" y="5189"/>
                      <a:pt x="624" y="5049"/>
                      <a:pt x="418" y="4849"/>
                    </a:cubicBezTo>
                    <a:cubicBezTo>
                      <a:pt x="307" y="4739"/>
                      <a:pt x="203" y="4613"/>
                      <a:pt x="129" y="4476"/>
                    </a:cubicBezTo>
                    <a:cubicBezTo>
                      <a:pt x="0" y="4233"/>
                      <a:pt x="85" y="3959"/>
                      <a:pt x="315" y="3810"/>
                    </a:cubicBezTo>
                    <a:cubicBezTo>
                      <a:pt x="520" y="3677"/>
                      <a:pt x="753" y="3633"/>
                      <a:pt x="990" y="3597"/>
                    </a:cubicBezTo>
                    <a:cubicBezTo>
                      <a:pt x="1113" y="3578"/>
                      <a:pt x="1236" y="3561"/>
                      <a:pt x="1376" y="3541"/>
                    </a:cubicBezTo>
                    <a:close/>
                    <a:moveTo>
                      <a:pt x="6144" y="2645"/>
                    </a:moveTo>
                    <a:cubicBezTo>
                      <a:pt x="6336" y="2641"/>
                      <a:pt x="6394" y="2478"/>
                      <a:pt x="6480" y="2355"/>
                    </a:cubicBezTo>
                    <a:cubicBezTo>
                      <a:pt x="6542" y="2264"/>
                      <a:pt x="6572" y="2155"/>
                      <a:pt x="6506" y="2048"/>
                    </a:cubicBezTo>
                    <a:cubicBezTo>
                      <a:pt x="6492" y="2026"/>
                      <a:pt x="6453" y="2000"/>
                      <a:pt x="6431" y="2003"/>
                    </a:cubicBezTo>
                    <a:cubicBezTo>
                      <a:pt x="6344" y="2022"/>
                      <a:pt x="6261" y="2051"/>
                      <a:pt x="6179" y="2076"/>
                    </a:cubicBezTo>
                    <a:cubicBezTo>
                      <a:pt x="6137" y="2281"/>
                      <a:pt x="6126" y="2467"/>
                      <a:pt x="6154" y="2654"/>
                    </a:cubicBezTo>
                    <a:lnTo>
                      <a:pt x="6139" y="2665"/>
                    </a:lnTo>
                    <a:close/>
                    <a:moveTo>
                      <a:pt x="1506" y="1093"/>
                    </a:moveTo>
                    <a:cubicBezTo>
                      <a:pt x="1432" y="1679"/>
                      <a:pt x="1473" y="2676"/>
                      <a:pt x="1596" y="3130"/>
                    </a:cubicBezTo>
                    <a:cubicBezTo>
                      <a:pt x="1641" y="3296"/>
                      <a:pt x="1709" y="3460"/>
                      <a:pt x="1788" y="3614"/>
                    </a:cubicBezTo>
                    <a:cubicBezTo>
                      <a:pt x="1913" y="3863"/>
                      <a:pt x="2113" y="4043"/>
                      <a:pt x="2377" y="4143"/>
                    </a:cubicBezTo>
                    <a:cubicBezTo>
                      <a:pt x="2809" y="4303"/>
                      <a:pt x="3251" y="4427"/>
                      <a:pt x="3714" y="4463"/>
                    </a:cubicBezTo>
                    <a:cubicBezTo>
                      <a:pt x="4118" y="4496"/>
                      <a:pt x="4501" y="4437"/>
                      <a:pt x="4883" y="4302"/>
                    </a:cubicBezTo>
                    <a:cubicBezTo>
                      <a:pt x="5156" y="4205"/>
                      <a:pt x="5354" y="4040"/>
                      <a:pt x="5478" y="3790"/>
                    </a:cubicBezTo>
                    <a:cubicBezTo>
                      <a:pt x="5575" y="3591"/>
                      <a:pt x="5653" y="3381"/>
                      <a:pt x="5719" y="3171"/>
                    </a:cubicBezTo>
                    <a:cubicBezTo>
                      <a:pt x="5878" y="2650"/>
                      <a:pt x="5888" y="2107"/>
                      <a:pt x="5917" y="1568"/>
                    </a:cubicBezTo>
                    <a:cubicBezTo>
                      <a:pt x="5924" y="1417"/>
                      <a:pt x="5937" y="1252"/>
                      <a:pt x="5821" y="1102"/>
                    </a:cubicBezTo>
                    <a:cubicBezTo>
                      <a:pt x="5763" y="1136"/>
                      <a:pt x="5704" y="1162"/>
                      <a:pt x="5656" y="1199"/>
                    </a:cubicBezTo>
                    <a:cubicBezTo>
                      <a:pt x="5377" y="1402"/>
                      <a:pt x="5059" y="1494"/>
                      <a:pt x="4721" y="1519"/>
                    </a:cubicBezTo>
                    <a:cubicBezTo>
                      <a:pt x="4198" y="1557"/>
                      <a:pt x="3673" y="1568"/>
                      <a:pt x="3156" y="1457"/>
                    </a:cubicBezTo>
                    <a:cubicBezTo>
                      <a:pt x="2752" y="1370"/>
                      <a:pt x="2351" y="1278"/>
                      <a:pt x="1948" y="1188"/>
                    </a:cubicBezTo>
                    <a:cubicBezTo>
                      <a:pt x="1810" y="1157"/>
                      <a:pt x="1671" y="1129"/>
                      <a:pt x="1506" y="1093"/>
                    </a:cubicBezTo>
                    <a:close/>
                    <a:moveTo>
                      <a:pt x="1493" y="3798"/>
                    </a:moveTo>
                    <a:cubicBezTo>
                      <a:pt x="1204" y="3803"/>
                      <a:pt x="893" y="3854"/>
                      <a:pt x="596" y="3970"/>
                    </a:cubicBezTo>
                    <a:cubicBezTo>
                      <a:pt x="331" y="4072"/>
                      <a:pt x="276" y="4278"/>
                      <a:pt x="449" y="4494"/>
                    </a:cubicBezTo>
                    <a:cubicBezTo>
                      <a:pt x="642" y="4736"/>
                      <a:pt x="894" y="4901"/>
                      <a:pt x="1176" y="5015"/>
                    </a:cubicBezTo>
                    <a:cubicBezTo>
                      <a:pt x="1498" y="5149"/>
                      <a:pt x="1835" y="5248"/>
                      <a:pt x="2181" y="5296"/>
                    </a:cubicBezTo>
                    <a:cubicBezTo>
                      <a:pt x="3160" y="5433"/>
                      <a:pt x="4141" y="5445"/>
                      <a:pt x="5120" y="5302"/>
                    </a:cubicBezTo>
                    <a:cubicBezTo>
                      <a:pt x="5482" y="5250"/>
                      <a:pt x="5835" y="5152"/>
                      <a:pt x="6173" y="5013"/>
                    </a:cubicBezTo>
                    <a:cubicBezTo>
                      <a:pt x="6453" y="4897"/>
                      <a:pt x="6706" y="4732"/>
                      <a:pt x="6896" y="4487"/>
                    </a:cubicBezTo>
                    <a:cubicBezTo>
                      <a:pt x="7055" y="4284"/>
                      <a:pt x="7013" y="4082"/>
                      <a:pt x="6781" y="3987"/>
                    </a:cubicBezTo>
                    <a:cubicBezTo>
                      <a:pt x="6471" y="3862"/>
                      <a:pt x="6151" y="3777"/>
                      <a:pt x="5801" y="3840"/>
                    </a:cubicBezTo>
                    <a:cubicBezTo>
                      <a:pt x="5713" y="3954"/>
                      <a:pt x="5626" y="4065"/>
                      <a:pt x="5539" y="4176"/>
                    </a:cubicBezTo>
                    <a:cubicBezTo>
                      <a:pt x="5428" y="4316"/>
                      <a:pt x="5293" y="4422"/>
                      <a:pt x="5128" y="4489"/>
                    </a:cubicBezTo>
                    <a:cubicBezTo>
                      <a:pt x="4606" y="4706"/>
                      <a:pt x="4069" y="4821"/>
                      <a:pt x="3503" y="4715"/>
                    </a:cubicBezTo>
                    <a:cubicBezTo>
                      <a:pt x="3271" y="4672"/>
                      <a:pt x="3038" y="4621"/>
                      <a:pt x="2806" y="4568"/>
                    </a:cubicBezTo>
                    <a:cubicBezTo>
                      <a:pt x="2314" y="4457"/>
                      <a:pt x="1872" y="4259"/>
                      <a:pt x="1565" y="3835"/>
                    </a:cubicBezTo>
                    <a:cubicBezTo>
                      <a:pt x="1557" y="3825"/>
                      <a:pt x="1539" y="3821"/>
                      <a:pt x="1493" y="3798"/>
                    </a:cubicBezTo>
                    <a:close/>
                    <a:moveTo>
                      <a:pt x="5476" y="997"/>
                    </a:moveTo>
                    <a:cubicBezTo>
                      <a:pt x="5560" y="921"/>
                      <a:pt x="5614" y="884"/>
                      <a:pt x="5650" y="835"/>
                    </a:cubicBezTo>
                    <a:cubicBezTo>
                      <a:pt x="5733" y="721"/>
                      <a:pt x="5712" y="610"/>
                      <a:pt x="5596" y="558"/>
                    </a:cubicBezTo>
                    <a:cubicBezTo>
                      <a:pt x="5495" y="515"/>
                      <a:pt x="5390" y="470"/>
                      <a:pt x="5283" y="455"/>
                    </a:cubicBezTo>
                    <a:cubicBezTo>
                      <a:pt x="4937" y="405"/>
                      <a:pt x="4591" y="366"/>
                      <a:pt x="4244" y="325"/>
                    </a:cubicBezTo>
                    <a:cubicBezTo>
                      <a:pt x="3482" y="237"/>
                      <a:pt x="2724" y="282"/>
                      <a:pt x="1970" y="416"/>
                    </a:cubicBezTo>
                    <a:cubicBezTo>
                      <a:pt x="1864" y="436"/>
                      <a:pt x="1758" y="478"/>
                      <a:pt x="1661" y="527"/>
                    </a:cubicBezTo>
                    <a:cubicBezTo>
                      <a:pt x="1549" y="583"/>
                      <a:pt x="1545" y="727"/>
                      <a:pt x="1641" y="805"/>
                    </a:cubicBezTo>
                    <a:cubicBezTo>
                      <a:pt x="1750" y="892"/>
                      <a:pt x="1861" y="902"/>
                      <a:pt x="1997" y="861"/>
                    </a:cubicBezTo>
                    <a:cubicBezTo>
                      <a:pt x="2504" y="709"/>
                      <a:pt x="3023" y="652"/>
                      <a:pt x="3549" y="680"/>
                    </a:cubicBezTo>
                    <a:cubicBezTo>
                      <a:pt x="3882" y="696"/>
                      <a:pt x="4215" y="726"/>
                      <a:pt x="4547" y="733"/>
                    </a:cubicBezTo>
                    <a:cubicBezTo>
                      <a:pt x="4869" y="742"/>
                      <a:pt x="5179" y="778"/>
                      <a:pt x="5476" y="997"/>
                    </a:cubicBezTo>
                    <a:close/>
                    <a:moveTo>
                      <a:pt x="6208" y="1762"/>
                    </a:moveTo>
                    <a:cubicBezTo>
                      <a:pt x="6310" y="1771"/>
                      <a:pt x="6417" y="1775"/>
                      <a:pt x="6523" y="1792"/>
                    </a:cubicBezTo>
                    <a:cubicBezTo>
                      <a:pt x="6655" y="1815"/>
                      <a:pt x="6742" y="1917"/>
                      <a:pt x="6766" y="2051"/>
                    </a:cubicBezTo>
                    <a:cubicBezTo>
                      <a:pt x="6791" y="2181"/>
                      <a:pt x="6761" y="2304"/>
                      <a:pt x="6705" y="2420"/>
                    </a:cubicBezTo>
                    <a:cubicBezTo>
                      <a:pt x="6608" y="2622"/>
                      <a:pt x="6459" y="2788"/>
                      <a:pt x="6280" y="2923"/>
                    </a:cubicBezTo>
                    <a:cubicBezTo>
                      <a:pt x="6205" y="2980"/>
                      <a:pt x="6115" y="3023"/>
                      <a:pt x="6051" y="3091"/>
                    </a:cubicBezTo>
                    <a:cubicBezTo>
                      <a:pt x="5973" y="3174"/>
                      <a:pt x="5933" y="3279"/>
                      <a:pt x="6021" y="3395"/>
                    </a:cubicBezTo>
                    <a:cubicBezTo>
                      <a:pt x="6063" y="3389"/>
                      <a:pt x="6115" y="3393"/>
                      <a:pt x="6153" y="3373"/>
                    </a:cubicBezTo>
                    <a:cubicBezTo>
                      <a:pt x="6436" y="3226"/>
                      <a:pt x="6698" y="3049"/>
                      <a:pt x="6919" y="2819"/>
                    </a:cubicBezTo>
                    <a:cubicBezTo>
                      <a:pt x="7026" y="2706"/>
                      <a:pt x="7123" y="2576"/>
                      <a:pt x="7200" y="2440"/>
                    </a:cubicBezTo>
                    <a:cubicBezTo>
                      <a:pt x="7367" y="2139"/>
                      <a:pt x="7316" y="1860"/>
                      <a:pt x="7061" y="1570"/>
                    </a:cubicBezTo>
                    <a:cubicBezTo>
                      <a:pt x="6885" y="1369"/>
                      <a:pt x="6633" y="1322"/>
                      <a:pt x="6321" y="1432"/>
                    </a:cubicBezTo>
                    <a:cubicBezTo>
                      <a:pt x="6209" y="1472"/>
                      <a:pt x="6185" y="1528"/>
                      <a:pt x="6208" y="1762"/>
                    </a:cubicBezTo>
                    <a:close/>
                    <a:moveTo>
                      <a:pt x="5197" y="1079"/>
                    </a:moveTo>
                    <a:cubicBezTo>
                      <a:pt x="4505" y="903"/>
                      <a:pt x="3906" y="950"/>
                      <a:pt x="3313" y="929"/>
                    </a:cubicBezTo>
                    <a:cubicBezTo>
                      <a:pt x="3036" y="920"/>
                      <a:pt x="2747" y="890"/>
                      <a:pt x="2480" y="1013"/>
                    </a:cubicBezTo>
                    <a:cubicBezTo>
                      <a:pt x="2471" y="1016"/>
                      <a:pt x="2471" y="1041"/>
                      <a:pt x="2466" y="1056"/>
                    </a:cubicBezTo>
                    <a:cubicBezTo>
                      <a:pt x="2945" y="1193"/>
                      <a:pt x="4031" y="1299"/>
                      <a:pt x="4561" y="1249"/>
                    </a:cubicBezTo>
                    <a:cubicBezTo>
                      <a:pt x="4741" y="1233"/>
                      <a:pt x="4934" y="1245"/>
                      <a:pt x="5197" y="1079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91" name="Google Shape;1391;p38"/>
              <p:cNvGrpSpPr/>
              <p:nvPr/>
            </p:nvGrpSpPr>
            <p:grpSpPr>
              <a:xfrm>
                <a:off x="2856854" y="3438058"/>
                <a:ext cx="710889" cy="522048"/>
                <a:chOff x="3628379" y="3438058"/>
                <a:chExt cx="710889" cy="522048"/>
              </a:xfrm>
            </p:grpSpPr>
            <p:sp>
              <p:nvSpPr>
                <p:cNvPr id="1392" name="Google Shape;1392;p38"/>
                <p:cNvSpPr/>
                <p:nvPr/>
              </p:nvSpPr>
              <p:spPr>
                <a:xfrm>
                  <a:off x="3744289" y="3523814"/>
                  <a:ext cx="451122" cy="34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" h="3403" extrusionOk="0">
                      <a:moveTo>
                        <a:pt x="74" y="0"/>
                      </a:moveTo>
                      <a:cubicBezTo>
                        <a:pt x="240" y="36"/>
                        <a:pt x="378" y="64"/>
                        <a:pt x="516" y="95"/>
                      </a:cubicBezTo>
                      <a:cubicBezTo>
                        <a:pt x="920" y="185"/>
                        <a:pt x="1321" y="275"/>
                        <a:pt x="1724" y="364"/>
                      </a:cubicBezTo>
                      <a:cubicBezTo>
                        <a:pt x="2242" y="475"/>
                        <a:pt x="2766" y="464"/>
                        <a:pt x="3289" y="426"/>
                      </a:cubicBezTo>
                      <a:cubicBezTo>
                        <a:pt x="3626" y="401"/>
                        <a:pt x="3944" y="309"/>
                        <a:pt x="4224" y="106"/>
                      </a:cubicBezTo>
                      <a:cubicBezTo>
                        <a:pt x="4275" y="70"/>
                        <a:pt x="4331" y="43"/>
                        <a:pt x="4389" y="9"/>
                      </a:cubicBezTo>
                      <a:cubicBezTo>
                        <a:pt x="4503" y="160"/>
                        <a:pt x="4493" y="324"/>
                        <a:pt x="4485" y="475"/>
                      </a:cubicBezTo>
                      <a:cubicBezTo>
                        <a:pt x="4459" y="1014"/>
                        <a:pt x="4446" y="1557"/>
                        <a:pt x="4287" y="2078"/>
                      </a:cubicBezTo>
                      <a:cubicBezTo>
                        <a:pt x="4221" y="2288"/>
                        <a:pt x="4144" y="2499"/>
                        <a:pt x="4046" y="2697"/>
                      </a:cubicBezTo>
                      <a:cubicBezTo>
                        <a:pt x="3924" y="2945"/>
                        <a:pt x="3724" y="3112"/>
                        <a:pt x="3451" y="3209"/>
                      </a:cubicBezTo>
                      <a:cubicBezTo>
                        <a:pt x="3069" y="3344"/>
                        <a:pt x="2686" y="3403"/>
                        <a:pt x="2282" y="3370"/>
                      </a:cubicBezTo>
                      <a:cubicBezTo>
                        <a:pt x="1819" y="3333"/>
                        <a:pt x="1377" y="3209"/>
                        <a:pt x="945" y="3050"/>
                      </a:cubicBezTo>
                      <a:cubicBezTo>
                        <a:pt x="681" y="2952"/>
                        <a:pt x="482" y="2770"/>
                        <a:pt x="356" y="2521"/>
                      </a:cubicBezTo>
                      <a:cubicBezTo>
                        <a:pt x="276" y="2366"/>
                        <a:pt x="209" y="2202"/>
                        <a:pt x="164" y="2037"/>
                      </a:cubicBezTo>
                      <a:cubicBezTo>
                        <a:pt x="42" y="1583"/>
                        <a:pt x="1" y="586"/>
                        <a:pt x="74" y="0"/>
                      </a:cubicBezTo>
                      <a:close/>
                      <a:moveTo>
                        <a:pt x="716" y="1511"/>
                      </a:moveTo>
                      <a:cubicBezTo>
                        <a:pt x="680" y="1499"/>
                        <a:pt x="632" y="1465"/>
                        <a:pt x="604" y="1477"/>
                      </a:cubicBezTo>
                      <a:cubicBezTo>
                        <a:pt x="496" y="1526"/>
                        <a:pt x="443" y="1630"/>
                        <a:pt x="463" y="1736"/>
                      </a:cubicBezTo>
                      <a:cubicBezTo>
                        <a:pt x="466" y="1757"/>
                        <a:pt x="502" y="1788"/>
                        <a:pt x="526" y="1789"/>
                      </a:cubicBezTo>
                      <a:cubicBezTo>
                        <a:pt x="643" y="1794"/>
                        <a:pt x="669" y="1695"/>
                        <a:pt x="706" y="1614"/>
                      </a:cubicBezTo>
                      <a:cubicBezTo>
                        <a:pt x="717" y="1590"/>
                        <a:pt x="712" y="1556"/>
                        <a:pt x="716" y="1511"/>
                      </a:cubicBezTo>
                      <a:close/>
                      <a:moveTo>
                        <a:pt x="724" y="2009"/>
                      </a:moveTo>
                      <a:cubicBezTo>
                        <a:pt x="638" y="2038"/>
                        <a:pt x="599" y="2079"/>
                        <a:pt x="593" y="2168"/>
                      </a:cubicBezTo>
                      <a:cubicBezTo>
                        <a:pt x="592" y="2193"/>
                        <a:pt x="614" y="2229"/>
                        <a:pt x="635" y="2242"/>
                      </a:cubicBezTo>
                      <a:cubicBezTo>
                        <a:pt x="655" y="2254"/>
                        <a:pt x="702" y="2252"/>
                        <a:pt x="715" y="2236"/>
                      </a:cubicBezTo>
                      <a:cubicBezTo>
                        <a:pt x="752" y="2191"/>
                        <a:pt x="786" y="2140"/>
                        <a:pt x="807" y="2087"/>
                      </a:cubicBezTo>
                      <a:cubicBezTo>
                        <a:pt x="813" y="2069"/>
                        <a:pt x="787" y="2035"/>
                        <a:pt x="770" y="2012"/>
                      </a:cubicBezTo>
                      <a:cubicBezTo>
                        <a:pt x="765" y="2003"/>
                        <a:pt x="743" y="2009"/>
                        <a:pt x="724" y="2009"/>
                      </a:cubicBezTo>
                      <a:close/>
                      <a:moveTo>
                        <a:pt x="986" y="2550"/>
                      </a:moveTo>
                      <a:cubicBezTo>
                        <a:pt x="976" y="2539"/>
                        <a:pt x="967" y="2522"/>
                        <a:pt x="955" y="2519"/>
                      </a:cubicBezTo>
                      <a:cubicBezTo>
                        <a:pt x="876" y="2496"/>
                        <a:pt x="775" y="2592"/>
                        <a:pt x="790" y="2679"/>
                      </a:cubicBezTo>
                      <a:cubicBezTo>
                        <a:pt x="794" y="2702"/>
                        <a:pt x="827" y="2732"/>
                        <a:pt x="847" y="2733"/>
                      </a:cubicBezTo>
                      <a:cubicBezTo>
                        <a:pt x="934" y="2735"/>
                        <a:pt x="1008" y="2632"/>
                        <a:pt x="986" y="2550"/>
                      </a:cubicBezTo>
                      <a:close/>
                      <a:moveTo>
                        <a:pt x="1280" y="2810"/>
                      </a:moveTo>
                      <a:cubicBezTo>
                        <a:pt x="1256" y="2801"/>
                        <a:pt x="1223" y="2776"/>
                        <a:pt x="1208" y="2785"/>
                      </a:cubicBezTo>
                      <a:cubicBezTo>
                        <a:pt x="1188" y="2796"/>
                        <a:pt x="1181" y="2831"/>
                        <a:pt x="1170" y="2856"/>
                      </a:cubicBezTo>
                      <a:cubicBezTo>
                        <a:pt x="1197" y="2866"/>
                        <a:pt x="1227" y="2888"/>
                        <a:pt x="1248" y="2882"/>
                      </a:cubicBezTo>
                      <a:cubicBezTo>
                        <a:pt x="1264" y="2876"/>
                        <a:pt x="1269" y="2835"/>
                        <a:pt x="1280" y="28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3" name="Google Shape;1393;p38"/>
                <p:cNvSpPr/>
                <p:nvPr/>
              </p:nvSpPr>
              <p:spPr>
                <a:xfrm>
                  <a:off x="3628379" y="3792701"/>
                  <a:ext cx="679237" cy="16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0" h="1671" extrusionOk="0">
                      <a:moveTo>
                        <a:pt x="1218" y="21"/>
                      </a:moveTo>
                      <a:cubicBezTo>
                        <a:pt x="1263" y="44"/>
                        <a:pt x="1283" y="48"/>
                        <a:pt x="1290" y="60"/>
                      </a:cubicBezTo>
                      <a:cubicBezTo>
                        <a:pt x="1597" y="483"/>
                        <a:pt x="2038" y="681"/>
                        <a:pt x="2529" y="792"/>
                      </a:cubicBezTo>
                      <a:cubicBezTo>
                        <a:pt x="2761" y="844"/>
                        <a:pt x="2993" y="895"/>
                        <a:pt x="3228" y="940"/>
                      </a:cubicBezTo>
                      <a:cubicBezTo>
                        <a:pt x="3792" y="1047"/>
                        <a:pt x="4330" y="930"/>
                        <a:pt x="4851" y="714"/>
                      </a:cubicBezTo>
                      <a:cubicBezTo>
                        <a:pt x="5018" y="645"/>
                        <a:pt x="5152" y="541"/>
                        <a:pt x="5263" y="400"/>
                      </a:cubicBezTo>
                      <a:cubicBezTo>
                        <a:pt x="5349" y="290"/>
                        <a:pt x="5438" y="177"/>
                        <a:pt x="5526" y="65"/>
                      </a:cubicBezTo>
                      <a:cubicBezTo>
                        <a:pt x="5875" y="0"/>
                        <a:pt x="6195" y="86"/>
                        <a:pt x="6504" y="212"/>
                      </a:cubicBezTo>
                      <a:cubicBezTo>
                        <a:pt x="6737" y="306"/>
                        <a:pt x="6779" y="509"/>
                        <a:pt x="6621" y="711"/>
                      </a:cubicBezTo>
                      <a:cubicBezTo>
                        <a:pt x="6430" y="956"/>
                        <a:pt x="6176" y="1121"/>
                        <a:pt x="5896" y="1237"/>
                      </a:cubicBezTo>
                      <a:cubicBezTo>
                        <a:pt x="5558" y="1379"/>
                        <a:pt x="5208" y="1474"/>
                        <a:pt x="4844" y="1527"/>
                      </a:cubicBezTo>
                      <a:cubicBezTo>
                        <a:pt x="3864" y="1670"/>
                        <a:pt x="2884" y="1657"/>
                        <a:pt x="1905" y="1520"/>
                      </a:cubicBezTo>
                      <a:cubicBezTo>
                        <a:pt x="1559" y="1472"/>
                        <a:pt x="1222" y="1374"/>
                        <a:pt x="900" y="1240"/>
                      </a:cubicBezTo>
                      <a:cubicBezTo>
                        <a:pt x="619" y="1124"/>
                        <a:pt x="365" y="960"/>
                        <a:pt x="173" y="719"/>
                      </a:cubicBezTo>
                      <a:cubicBezTo>
                        <a:pt x="1" y="502"/>
                        <a:pt x="56" y="296"/>
                        <a:pt x="321" y="194"/>
                      </a:cubicBezTo>
                      <a:cubicBezTo>
                        <a:pt x="619" y="77"/>
                        <a:pt x="931" y="25"/>
                        <a:pt x="1218" y="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4" name="Google Shape;1394;p38"/>
                <p:cNvSpPr/>
                <p:nvPr/>
              </p:nvSpPr>
              <p:spPr>
                <a:xfrm>
                  <a:off x="3755810" y="3438058"/>
                  <a:ext cx="419564" cy="7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761" extrusionOk="0">
                      <a:moveTo>
                        <a:pt x="3929" y="760"/>
                      </a:moveTo>
                      <a:cubicBezTo>
                        <a:pt x="3634" y="540"/>
                        <a:pt x="3323" y="505"/>
                        <a:pt x="3001" y="496"/>
                      </a:cubicBezTo>
                      <a:cubicBezTo>
                        <a:pt x="2669" y="489"/>
                        <a:pt x="2336" y="459"/>
                        <a:pt x="2004" y="443"/>
                      </a:cubicBezTo>
                      <a:cubicBezTo>
                        <a:pt x="1477" y="415"/>
                        <a:pt x="958" y="472"/>
                        <a:pt x="452" y="624"/>
                      </a:cubicBezTo>
                      <a:cubicBezTo>
                        <a:pt x="315" y="665"/>
                        <a:pt x="203" y="655"/>
                        <a:pt x="95" y="568"/>
                      </a:cubicBezTo>
                      <a:cubicBezTo>
                        <a:pt x="0" y="490"/>
                        <a:pt x="3" y="346"/>
                        <a:pt x="115" y="290"/>
                      </a:cubicBezTo>
                      <a:cubicBezTo>
                        <a:pt x="212" y="241"/>
                        <a:pt x="316" y="199"/>
                        <a:pt x="425" y="179"/>
                      </a:cubicBezTo>
                      <a:cubicBezTo>
                        <a:pt x="1178" y="45"/>
                        <a:pt x="1936" y="0"/>
                        <a:pt x="2698" y="89"/>
                      </a:cubicBezTo>
                      <a:cubicBezTo>
                        <a:pt x="3045" y="128"/>
                        <a:pt x="3392" y="167"/>
                        <a:pt x="3737" y="218"/>
                      </a:cubicBezTo>
                      <a:cubicBezTo>
                        <a:pt x="3844" y="233"/>
                        <a:pt x="3951" y="278"/>
                        <a:pt x="4050" y="321"/>
                      </a:cubicBezTo>
                      <a:cubicBezTo>
                        <a:pt x="4167" y="373"/>
                        <a:pt x="4187" y="484"/>
                        <a:pt x="4104" y="598"/>
                      </a:cubicBezTo>
                      <a:cubicBezTo>
                        <a:pt x="4065" y="647"/>
                        <a:pt x="4012" y="684"/>
                        <a:pt x="3929" y="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5" name="Google Shape;1395;p38"/>
                <p:cNvSpPr/>
                <p:nvPr/>
              </p:nvSpPr>
              <p:spPr>
                <a:xfrm>
                  <a:off x="4195506" y="3546555"/>
                  <a:ext cx="143762" cy="20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2074" extrusionOk="0">
                      <a:moveTo>
                        <a:pt x="272" y="442"/>
                      </a:moveTo>
                      <a:cubicBezTo>
                        <a:pt x="249" y="208"/>
                        <a:pt x="272" y="151"/>
                        <a:pt x="387" y="111"/>
                      </a:cubicBezTo>
                      <a:cubicBezTo>
                        <a:pt x="699" y="1"/>
                        <a:pt x="950" y="48"/>
                        <a:pt x="1128" y="248"/>
                      </a:cubicBezTo>
                      <a:cubicBezTo>
                        <a:pt x="1383" y="539"/>
                        <a:pt x="1434" y="816"/>
                        <a:pt x="1266" y="1118"/>
                      </a:cubicBezTo>
                      <a:cubicBezTo>
                        <a:pt x="1190" y="1255"/>
                        <a:pt x="1093" y="1384"/>
                        <a:pt x="985" y="1498"/>
                      </a:cubicBezTo>
                      <a:cubicBezTo>
                        <a:pt x="765" y="1728"/>
                        <a:pt x="502" y="1905"/>
                        <a:pt x="221" y="2052"/>
                      </a:cubicBezTo>
                      <a:cubicBezTo>
                        <a:pt x="182" y="2073"/>
                        <a:pt x="131" y="2067"/>
                        <a:pt x="89" y="2074"/>
                      </a:cubicBezTo>
                      <a:cubicBezTo>
                        <a:pt x="1" y="1958"/>
                        <a:pt x="39" y="1853"/>
                        <a:pt x="118" y="1770"/>
                      </a:cubicBezTo>
                      <a:cubicBezTo>
                        <a:pt x="182" y="1702"/>
                        <a:pt x="272" y="1659"/>
                        <a:pt x="347" y="1602"/>
                      </a:cubicBezTo>
                      <a:cubicBezTo>
                        <a:pt x="526" y="1467"/>
                        <a:pt x="674" y="1303"/>
                        <a:pt x="771" y="1099"/>
                      </a:cubicBezTo>
                      <a:cubicBezTo>
                        <a:pt x="827" y="983"/>
                        <a:pt x="857" y="860"/>
                        <a:pt x="833" y="730"/>
                      </a:cubicBezTo>
                      <a:cubicBezTo>
                        <a:pt x="809" y="595"/>
                        <a:pt x="720" y="493"/>
                        <a:pt x="590" y="471"/>
                      </a:cubicBezTo>
                      <a:cubicBezTo>
                        <a:pt x="482" y="456"/>
                        <a:pt x="374" y="452"/>
                        <a:pt x="272" y="4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6" name="Google Shape;1396;p38"/>
                <p:cNvSpPr/>
                <p:nvPr/>
              </p:nvSpPr>
              <p:spPr>
                <a:xfrm>
                  <a:off x="4215743" y="3679195"/>
                  <a:ext cx="1603" cy="2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7" y="1"/>
                      </a:moveTo>
                      <a:lnTo>
                        <a:pt x="0" y="20"/>
                      </a:lnTo>
                      <a:lnTo>
                        <a:pt x="1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7" name="Google Shape;1397;p38"/>
                <p:cNvSpPr/>
                <p:nvPr/>
              </p:nvSpPr>
              <p:spPr>
                <a:xfrm>
                  <a:off x="3788569" y="3670479"/>
                  <a:ext cx="27550" cy="3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33" extrusionOk="0">
                      <a:moveTo>
                        <a:pt x="274" y="47"/>
                      </a:moveTo>
                      <a:cubicBezTo>
                        <a:pt x="270" y="92"/>
                        <a:pt x="275" y="126"/>
                        <a:pt x="264" y="151"/>
                      </a:cubicBezTo>
                      <a:cubicBezTo>
                        <a:pt x="226" y="231"/>
                        <a:pt x="201" y="332"/>
                        <a:pt x="84" y="327"/>
                      </a:cubicBezTo>
                      <a:cubicBezTo>
                        <a:pt x="60" y="325"/>
                        <a:pt x="24" y="294"/>
                        <a:pt x="21" y="273"/>
                      </a:cubicBezTo>
                      <a:cubicBezTo>
                        <a:pt x="1" y="166"/>
                        <a:pt x="54" y="63"/>
                        <a:pt x="162" y="15"/>
                      </a:cubicBezTo>
                      <a:cubicBezTo>
                        <a:pt x="190" y="1"/>
                        <a:pt x="238" y="34"/>
                        <a:pt x="274" y="4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8" name="Google Shape;1398;p38"/>
                <p:cNvSpPr/>
                <p:nvPr/>
              </p:nvSpPr>
              <p:spPr>
                <a:xfrm>
                  <a:off x="3803596" y="3724377"/>
                  <a:ext cx="22341" cy="25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51" extrusionOk="0">
                      <a:moveTo>
                        <a:pt x="132" y="7"/>
                      </a:moveTo>
                      <a:cubicBezTo>
                        <a:pt x="151" y="7"/>
                        <a:pt x="173" y="1"/>
                        <a:pt x="178" y="9"/>
                      </a:cubicBezTo>
                      <a:cubicBezTo>
                        <a:pt x="195" y="32"/>
                        <a:pt x="222" y="67"/>
                        <a:pt x="215" y="84"/>
                      </a:cubicBezTo>
                      <a:cubicBezTo>
                        <a:pt x="194" y="138"/>
                        <a:pt x="160" y="189"/>
                        <a:pt x="123" y="232"/>
                      </a:cubicBezTo>
                      <a:cubicBezTo>
                        <a:pt x="110" y="247"/>
                        <a:pt x="63" y="251"/>
                        <a:pt x="43" y="239"/>
                      </a:cubicBezTo>
                      <a:cubicBezTo>
                        <a:pt x="22" y="226"/>
                        <a:pt x="0" y="189"/>
                        <a:pt x="1" y="165"/>
                      </a:cubicBezTo>
                      <a:cubicBezTo>
                        <a:pt x="7" y="77"/>
                        <a:pt x="46" y="36"/>
                        <a:pt x="132" y="7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9" name="Google Shape;1399;p38"/>
                <p:cNvSpPr/>
                <p:nvPr/>
              </p:nvSpPr>
              <p:spPr>
                <a:xfrm>
                  <a:off x="3821829" y="3773867"/>
                  <a:ext cx="23443" cy="24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40" extrusionOk="0">
                      <a:moveTo>
                        <a:pt x="212" y="54"/>
                      </a:moveTo>
                      <a:cubicBezTo>
                        <a:pt x="234" y="136"/>
                        <a:pt x="158" y="239"/>
                        <a:pt x="73" y="237"/>
                      </a:cubicBezTo>
                      <a:cubicBezTo>
                        <a:pt x="52" y="235"/>
                        <a:pt x="19" y="205"/>
                        <a:pt x="16" y="183"/>
                      </a:cubicBezTo>
                      <a:cubicBezTo>
                        <a:pt x="0" y="96"/>
                        <a:pt x="102" y="0"/>
                        <a:pt x="181" y="23"/>
                      </a:cubicBezTo>
                      <a:cubicBezTo>
                        <a:pt x="194" y="26"/>
                        <a:pt x="202" y="43"/>
                        <a:pt x="212" y="5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0" name="Google Shape;1400;p38"/>
                <p:cNvSpPr/>
                <p:nvPr/>
              </p:nvSpPr>
              <p:spPr>
                <a:xfrm>
                  <a:off x="3861501" y="3801918"/>
                  <a:ext cx="11020" cy="1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12" extrusionOk="0">
                      <a:moveTo>
                        <a:pt x="110" y="34"/>
                      </a:moveTo>
                      <a:cubicBezTo>
                        <a:pt x="99" y="60"/>
                        <a:pt x="94" y="101"/>
                        <a:pt x="78" y="106"/>
                      </a:cubicBezTo>
                      <a:cubicBezTo>
                        <a:pt x="58" y="112"/>
                        <a:pt x="27" y="90"/>
                        <a:pt x="0" y="80"/>
                      </a:cubicBezTo>
                      <a:cubicBezTo>
                        <a:pt x="11" y="55"/>
                        <a:pt x="20" y="20"/>
                        <a:pt x="38" y="9"/>
                      </a:cubicBezTo>
                      <a:cubicBezTo>
                        <a:pt x="53" y="0"/>
                        <a:pt x="86" y="24"/>
                        <a:pt x="110" y="34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39"/>
          <p:cNvSpPr txBox="1">
            <a:spLocks noGrp="1"/>
          </p:cNvSpPr>
          <p:nvPr>
            <p:ph type="title"/>
          </p:nvPr>
        </p:nvSpPr>
        <p:spPr>
          <a:xfrm>
            <a:off x="265500" y="13890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2"/>
                </a:solidFill>
              </a:rPr>
              <a:t>THANK YOU FOR YOUR TIME!</a:t>
            </a:r>
            <a:endParaRPr sz="4800" b="1" dirty="0">
              <a:solidFill>
                <a:schemeClr val="dk2"/>
              </a:solidFill>
            </a:endParaRPr>
          </a:p>
        </p:txBody>
      </p:sp>
      <p:sp>
        <p:nvSpPr>
          <p:cNvPr id="1406" name="Google Shape;1406;p39"/>
          <p:cNvSpPr txBox="1">
            <a:spLocks noGrp="1"/>
          </p:cNvSpPr>
          <p:nvPr>
            <p:ph type="subTitle" idx="1"/>
          </p:nvPr>
        </p:nvSpPr>
        <p:spPr>
          <a:xfrm>
            <a:off x="265500" y="29277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ANY QUESTIONS?</a:t>
            </a:r>
            <a:endParaRPr sz="40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311700" y="28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TABLE OF CONTENTS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9" name="Google Shape;139;p26"/>
          <p:cNvGrpSpPr/>
          <p:nvPr/>
        </p:nvGrpSpPr>
        <p:grpSpPr>
          <a:xfrm>
            <a:off x="7047324" y="1403979"/>
            <a:ext cx="1157042" cy="538847"/>
            <a:chOff x="7224596" y="1920575"/>
            <a:chExt cx="1314074" cy="651175"/>
          </a:xfrm>
        </p:grpSpPr>
        <p:grpSp>
          <p:nvGrpSpPr>
            <p:cNvPr id="140" name="Google Shape;140;p26"/>
            <p:cNvGrpSpPr/>
            <p:nvPr/>
          </p:nvGrpSpPr>
          <p:grpSpPr>
            <a:xfrm>
              <a:off x="7224596" y="1920575"/>
              <a:ext cx="1314074" cy="651175"/>
              <a:chOff x="7371688" y="1920575"/>
              <a:chExt cx="1314074" cy="651175"/>
            </a:xfrm>
          </p:grpSpPr>
          <p:grpSp>
            <p:nvGrpSpPr>
              <p:cNvPr id="141" name="Google Shape;141;p26"/>
              <p:cNvGrpSpPr/>
              <p:nvPr/>
            </p:nvGrpSpPr>
            <p:grpSpPr>
              <a:xfrm>
                <a:off x="7371688" y="1920575"/>
                <a:ext cx="1128990" cy="651175"/>
                <a:chOff x="7371688" y="1920575"/>
                <a:chExt cx="1128990" cy="651175"/>
              </a:xfrm>
            </p:grpSpPr>
            <p:sp>
              <p:nvSpPr>
                <p:cNvPr id="142" name="Google Shape;142;p26"/>
                <p:cNvSpPr/>
                <p:nvPr/>
              </p:nvSpPr>
              <p:spPr>
                <a:xfrm>
                  <a:off x="7391160" y="1920575"/>
                  <a:ext cx="1089627" cy="600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2866" extrusionOk="0">
                      <a:moveTo>
                        <a:pt x="0" y="0"/>
                      </a:moveTo>
                      <a:cubicBezTo>
                        <a:pt x="0" y="0"/>
                        <a:pt x="249" y="1985"/>
                        <a:pt x="1579" y="2865"/>
                      </a:cubicBezTo>
                      <a:lnTo>
                        <a:pt x="3626" y="2865"/>
                      </a:lnTo>
                      <a:cubicBezTo>
                        <a:pt x="4956" y="1985"/>
                        <a:pt x="5203" y="0"/>
                        <a:pt x="5203" y="0"/>
                      </a:cubicBezTo>
                      <a:close/>
                    </a:path>
                  </a:pathLst>
                </a:custGeom>
                <a:solidFill>
                  <a:srgbClr val="FACA93">
                    <a:alpha val="435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" name="Google Shape;143;p26"/>
                <p:cNvSpPr/>
                <p:nvPr/>
              </p:nvSpPr>
              <p:spPr>
                <a:xfrm>
                  <a:off x="7371688" y="2555000"/>
                  <a:ext cx="112899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2" h="80" extrusionOk="0">
                      <a:moveTo>
                        <a:pt x="40" y="0"/>
                      </a:move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1"/>
                        <a:pt x="18" y="80"/>
                        <a:pt x="40" y="80"/>
                      </a:cubicBezTo>
                      <a:lnTo>
                        <a:pt x="5352" y="80"/>
                      </a:lnTo>
                      <a:cubicBezTo>
                        <a:pt x="5372" y="80"/>
                        <a:pt x="5392" y="61"/>
                        <a:pt x="5392" y="40"/>
                      </a:cubicBezTo>
                      <a:cubicBezTo>
                        <a:pt x="5392" y="18"/>
                        <a:pt x="5373" y="0"/>
                        <a:pt x="5352" y="0"/>
                      </a:cubicBezTo>
                      <a:close/>
                    </a:path>
                  </a:pathLst>
                </a:custGeom>
                <a:solidFill>
                  <a:srgbClr val="FACA93">
                    <a:alpha val="435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4" name="Google Shape;144;p26"/>
              <p:cNvSpPr/>
              <p:nvPr/>
            </p:nvSpPr>
            <p:spPr>
              <a:xfrm>
                <a:off x="8323530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4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7" y="268"/>
                      <a:pt x="1140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7" y="1192"/>
                      <a:pt x="1245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5" y="1767"/>
                      <a:pt x="195" y="1792"/>
                      <a:pt x="414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9" y="1356"/>
                      <a:pt x="1698" y="1154"/>
                      <a:pt x="1713" y="905"/>
                    </a:cubicBezTo>
                    <a:cubicBezTo>
                      <a:pt x="1730" y="623"/>
                      <a:pt x="1651" y="402"/>
                      <a:pt x="1477" y="244"/>
                    </a:cubicBezTo>
                    <a:cubicBezTo>
                      <a:pt x="1257" y="44"/>
                      <a:pt x="937" y="2"/>
                      <a:pt x="714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5" name="Google Shape;145;p26"/>
            <p:cNvSpPr/>
            <p:nvPr/>
          </p:nvSpPr>
          <p:spPr>
            <a:xfrm>
              <a:off x="7331170" y="1992393"/>
              <a:ext cx="914792" cy="455820"/>
            </a:xfrm>
            <a:custGeom>
              <a:avLst/>
              <a:gdLst/>
              <a:ahLst/>
              <a:cxnLst/>
              <a:rect l="l" t="t" r="r" b="b"/>
              <a:pathLst>
                <a:path w="4369" h="2177" extrusionOk="0">
                  <a:moveTo>
                    <a:pt x="1" y="0"/>
                  </a:moveTo>
                  <a:cubicBezTo>
                    <a:pt x="137" y="564"/>
                    <a:pt x="484" y="1604"/>
                    <a:pt x="1270" y="2176"/>
                  </a:cubicBezTo>
                  <a:lnTo>
                    <a:pt x="3100" y="2176"/>
                  </a:lnTo>
                  <a:cubicBezTo>
                    <a:pt x="3887" y="1603"/>
                    <a:pt x="4234" y="563"/>
                    <a:pt x="4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6" name="Google Shape;146;p26"/>
          <p:cNvGrpSpPr/>
          <p:nvPr/>
        </p:nvGrpSpPr>
        <p:grpSpPr>
          <a:xfrm>
            <a:off x="3161002" y="1403979"/>
            <a:ext cx="1157595" cy="538847"/>
            <a:chOff x="2909350" y="1920575"/>
            <a:chExt cx="1314702" cy="651175"/>
          </a:xfrm>
        </p:grpSpPr>
        <p:grpSp>
          <p:nvGrpSpPr>
            <p:cNvPr id="147" name="Google Shape;147;p26"/>
            <p:cNvGrpSpPr/>
            <p:nvPr/>
          </p:nvGrpSpPr>
          <p:grpSpPr>
            <a:xfrm>
              <a:off x="2909350" y="1920575"/>
              <a:ext cx="1314702" cy="651175"/>
              <a:chOff x="2756950" y="1920575"/>
              <a:chExt cx="1314702" cy="651175"/>
            </a:xfrm>
          </p:grpSpPr>
          <p:sp>
            <p:nvSpPr>
              <p:cNvPr id="148" name="Google Shape;148;p26"/>
              <p:cNvSpPr/>
              <p:nvPr/>
            </p:nvSpPr>
            <p:spPr>
              <a:xfrm>
                <a:off x="2776841" y="1920575"/>
                <a:ext cx="108941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2866" extrusionOk="0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5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3709211" y="1973339"/>
                <a:ext cx="362441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92" extrusionOk="0">
                    <a:moveTo>
                      <a:pt x="713" y="0"/>
                    </a:moveTo>
                    <a:lnTo>
                      <a:pt x="649" y="268"/>
                    </a:lnTo>
                    <a:cubicBezTo>
                      <a:pt x="654" y="268"/>
                      <a:pt x="660" y="268"/>
                      <a:pt x="666" y="268"/>
                    </a:cubicBezTo>
                    <a:cubicBezTo>
                      <a:pt x="867" y="268"/>
                      <a:pt x="1139" y="304"/>
                      <a:pt x="1293" y="443"/>
                    </a:cubicBezTo>
                    <a:cubicBezTo>
                      <a:pt x="1405" y="544"/>
                      <a:pt x="1454" y="690"/>
                      <a:pt x="1442" y="887"/>
                    </a:cubicBezTo>
                    <a:cubicBezTo>
                      <a:pt x="1432" y="1059"/>
                      <a:pt x="1367" y="1192"/>
                      <a:pt x="1244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1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6" y="1678"/>
                      <a:pt x="1416" y="1506"/>
                    </a:cubicBezTo>
                    <a:cubicBezTo>
                      <a:pt x="1598" y="1356"/>
                      <a:pt x="1697" y="1154"/>
                      <a:pt x="1713" y="905"/>
                    </a:cubicBezTo>
                    <a:cubicBezTo>
                      <a:pt x="1730" y="623"/>
                      <a:pt x="1650" y="402"/>
                      <a:pt x="1476" y="244"/>
                    </a:cubicBezTo>
                    <a:cubicBezTo>
                      <a:pt x="1256" y="44"/>
                      <a:pt x="937" y="2"/>
                      <a:pt x="71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2756950" y="2555000"/>
                <a:ext cx="11292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80" extrusionOk="0">
                    <a:moveTo>
                      <a:pt x="41" y="0"/>
                    </a:moveTo>
                    <a:cubicBezTo>
                      <a:pt x="18" y="0"/>
                      <a:pt x="1" y="18"/>
                      <a:pt x="1" y="40"/>
                    </a:cubicBezTo>
                    <a:cubicBezTo>
                      <a:pt x="1" y="61"/>
                      <a:pt x="18" y="80"/>
                      <a:pt x="41" y="80"/>
                    </a:cubicBezTo>
                    <a:lnTo>
                      <a:pt x="5352" y="80"/>
                    </a:lnTo>
                    <a:cubicBezTo>
                      <a:pt x="5374" y="80"/>
                      <a:pt x="5392" y="61"/>
                      <a:pt x="5392" y="40"/>
                    </a:cubicBezTo>
                    <a:cubicBezTo>
                      <a:pt x="5392" y="18"/>
                      <a:pt x="5374" y="0"/>
                      <a:pt x="535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1" name="Google Shape;151;p26"/>
            <p:cNvSpPr/>
            <p:nvPr/>
          </p:nvSpPr>
          <p:spPr>
            <a:xfrm>
              <a:off x="3045238" y="2091849"/>
              <a:ext cx="857421" cy="356365"/>
            </a:xfrm>
            <a:custGeom>
              <a:avLst/>
              <a:gdLst/>
              <a:ahLst/>
              <a:cxnLst/>
              <a:rect l="l" t="t" r="r" b="b"/>
              <a:pathLst>
                <a:path w="4095" h="1702" extrusionOk="0">
                  <a:moveTo>
                    <a:pt x="1" y="1"/>
                  </a:moveTo>
                  <a:cubicBezTo>
                    <a:pt x="190" y="561"/>
                    <a:pt x="533" y="1266"/>
                    <a:pt x="1132" y="1701"/>
                  </a:cubicBezTo>
                  <a:lnTo>
                    <a:pt x="2964" y="1701"/>
                  </a:lnTo>
                  <a:cubicBezTo>
                    <a:pt x="3561" y="1267"/>
                    <a:pt x="3905" y="56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26"/>
          <p:cNvGrpSpPr/>
          <p:nvPr/>
        </p:nvGrpSpPr>
        <p:grpSpPr>
          <a:xfrm>
            <a:off x="1217934" y="1403979"/>
            <a:ext cx="1157411" cy="538847"/>
            <a:chOff x="450000" y="1920575"/>
            <a:chExt cx="1314492" cy="651175"/>
          </a:xfrm>
        </p:grpSpPr>
        <p:grpSp>
          <p:nvGrpSpPr>
            <p:cNvPr id="153" name="Google Shape;153;p26"/>
            <p:cNvGrpSpPr/>
            <p:nvPr/>
          </p:nvGrpSpPr>
          <p:grpSpPr>
            <a:xfrm>
              <a:off x="450000" y="1920575"/>
              <a:ext cx="1314492" cy="651175"/>
              <a:chOff x="450000" y="1920575"/>
              <a:chExt cx="1314492" cy="651175"/>
            </a:xfrm>
          </p:grpSpPr>
          <p:sp>
            <p:nvSpPr>
              <p:cNvPr id="154" name="Google Shape;154;p26"/>
              <p:cNvSpPr/>
              <p:nvPr/>
            </p:nvSpPr>
            <p:spPr>
              <a:xfrm>
                <a:off x="469472" y="1920575"/>
                <a:ext cx="108962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2866" extrusionOk="0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6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>
                <a:off x="1402261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2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6" y="268"/>
                      <a:pt x="1139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6" y="1192"/>
                      <a:pt x="1243" y="1294"/>
                    </a:cubicBezTo>
                    <a:cubicBezTo>
                      <a:pt x="1010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7" y="1356"/>
                      <a:pt x="1698" y="1154"/>
                      <a:pt x="1713" y="905"/>
                    </a:cubicBezTo>
                    <a:cubicBezTo>
                      <a:pt x="1729" y="623"/>
                      <a:pt x="1651" y="402"/>
                      <a:pt x="1477" y="244"/>
                    </a:cubicBezTo>
                    <a:cubicBezTo>
                      <a:pt x="1257" y="44"/>
                      <a:pt x="936" y="2"/>
                      <a:pt x="71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>
                <a:off x="450000" y="2555000"/>
                <a:ext cx="112899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80" extrusionOk="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9" y="80"/>
                      <a:pt x="40" y="80"/>
                    </a:cubicBezTo>
                    <a:lnTo>
                      <a:pt x="5351" y="80"/>
                    </a:lnTo>
                    <a:cubicBezTo>
                      <a:pt x="5373" y="80"/>
                      <a:pt x="5391" y="61"/>
                      <a:pt x="5391" y="40"/>
                    </a:cubicBezTo>
                    <a:cubicBezTo>
                      <a:pt x="5391" y="18"/>
                      <a:pt x="5373" y="0"/>
                      <a:pt x="5351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7" name="Google Shape;157;p26"/>
            <p:cNvSpPr/>
            <p:nvPr/>
          </p:nvSpPr>
          <p:spPr>
            <a:xfrm>
              <a:off x="625251" y="2190467"/>
              <a:ext cx="778903" cy="257956"/>
            </a:xfrm>
            <a:custGeom>
              <a:avLst/>
              <a:gdLst/>
              <a:ahLst/>
              <a:cxnLst/>
              <a:rect l="l" t="t" r="r" b="b"/>
              <a:pathLst>
                <a:path w="3720" h="1232" extrusionOk="0">
                  <a:moveTo>
                    <a:pt x="0" y="1"/>
                  </a:moveTo>
                  <a:cubicBezTo>
                    <a:pt x="205" y="447"/>
                    <a:pt x="507" y="911"/>
                    <a:pt x="944" y="1231"/>
                  </a:cubicBezTo>
                  <a:lnTo>
                    <a:pt x="2775" y="1231"/>
                  </a:lnTo>
                  <a:cubicBezTo>
                    <a:pt x="3214" y="911"/>
                    <a:pt x="3515" y="447"/>
                    <a:pt x="3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5104255" y="1403979"/>
            <a:ext cx="1157411" cy="538847"/>
            <a:chOff x="5064319" y="1920575"/>
            <a:chExt cx="1314492" cy="651175"/>
          </a:xfrm>
        </p:grpSpPr>
        <p:grpSp>
          <p:nvGrpSpPr>
            <p:cNvPr id="159" name="Google Shape;159;p26"/>
            <p:cNvGrpSpPr/>
            <p:nvPr/>
          </p:nvGrpSpPr>
          <p:grpSpPr>
            <a:xfrm>
              <a:off x="5064319" y="1920575"/>
              <a:ext cx="1314492" cy="651175"/>
              <a:chOff x="5064319" y="1920575"/>
              <a:chExt cx="1314492" cy="651175"/>
            </a:xfrm>
          </p:grpSpPr>
          <p:sp>
            <p:nvSpPr>
              <p:cNvPr id="160" name="Google Shape;160;p26"/>
              <p:cNvSpPr/>
              <p:nvPr/>
            </p:nvSpPr>
            <p:spPr>
              <a:xfrm>
                <a:off x="5083791" y="1920575"/>
                <a:ext cx="108962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2866" extrusionOk="0">
                    <a:moveTo>
                      <a:pt x="1" y="0"/>
                    </a:moveTo>
                    <a:cubicBezTo>
                      <a:pt x="1" y="0"/>
                      <a:pt x="248" y="1985"/>
                      <a:pt x="1578" y="2865"/>
                    </a:cubicBezTo>
                    <a:lnTo>
                      <a:pt x="3625" y="2865"/>
                    </a:lnTo>
                    <a:cubicBezTo>
                      <a:pt x="4955" y="1985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6016580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3" y="0"/>
                    </a:moveTo>
                    <a:lnTo>
                      <a:pt x="649" y="268"/>
                    </a:lnTo>
                    <a:cubicBezTo>
                      <a:pt x="655" y="268"/>
                      <a:pt x="661" y="268"/>
                      <a:pt x="666" y="268"/>
                    </a:cubicBezTo>
                    <a:cubicBezTo>
                      <a:pt x="867" y="268"/>
                      <a:pt x="1140" y="304"/>
                      <a:pt x="1293" y="443"/>
                    </a:cubicBezTo>
                    <a:cubicBezTo>
                      <a:pt x="1405" y="544"/>
                      <a:pt x="1454" y="690"/>
                      <a:pt x="1442" y="887"/>
                    </a:cubicBezTo>
                    <a:cubicBezTo>
                      <a:pt x="1432" y="1059"/>
                      <a:pt x="1367" y="1192"/>
                      <a:pt x="1244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1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79" y="1789"/>
                      <a:pt x="664" y="1779"/>
                    </a:cubicBezTo>
                    <a:cubicBezTo>
                      <a:pt x="920" y="1752"/>
                      <a:pt x="1206" y="1678"/>
                      <a:pt x="1416" y="1506"/>
                    </a:cubicBezTo>
                    <a:cubicBezTo>
                      <a:pt x="1598" y="1356"/>
                      <a:pt x="1697" y="1154"/>
                      <a:pt x="1712" y="905"/>
                    </a:cubicBezTo>
                    <a:cubicBezTo>
                      <a:pt x="1730" y="623"/>
                      <a:pt x="1650" y="402"/>
                      <a:pt x="1476" y="244"/>
                    </a:cubicBezTo>
                    <a:cubicBezTo>
                      <a:pt x="1256" y="44"/>
                      <a:pt x="937" y="2"/>
                      <a:pt x="71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5064319" y="2555000"/>
                <a:ext cx="112899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80" extrusionOk="0">
                    <a:moveTo>
                      <a:pt x="41" y="0"/>
                    </a:moveTo>
                    <a:cubicBezTo>
                      <a:pt x="18" y="0"/>
                      <a:pt x="1" y="18"/>
                      <a:pt x="1" y="40"/>
                    </a:cubicBezTo>
                    <a:cubicBezTo>
                      <a:pt x="1" y="61"/>
                      <a:pt x="18" y="80"/>
                      <a:pt x="41" y="80"/>
                    </a:cubicBezTo>
                    <a:lnTo>
                      <a:pt x="5352" y="80"/>
                    </a:lnTo>
                    <a:cubicBezTo>
                      <a:pt x="5373" y="80"/>
                      <a:pt x="5392" y="61"/>
                      <a:pt x="5392" y="40"/>
                    </a:cubicBezTo>
                    <a:cubicBezTo>
                      <a:pt x="5392" y="18"/>
                      <a:pt x="5373" y="0"/>
                      <a:pt x="535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3" name="Google Shape;163;p26"/>
            <p:cNvSpPr/>
            <p:nvPr/>
          </p:nvSpPr>
          <p:spPr>
            <a:xfrm>
              <a:off x="5282912" y="2271079"/>
              <a:ext cx="692219" cy="176507"/>
            </a:xfrm>
            <a:custGeom>
              <a:avLst/>
              <a:gdLst/>
              <a:ahLst/>
              <a:cxnLst/>
              <a:rect l="l" t="t" r="r" b="b"/>
              <a:pathLst>
                <a:path w="3306" h="843" extrusionOk="0">
                  <a:moveTo>
                    <a:pt x="0" y="0"/>
                  </a:moveTo>
                  <a:cubicBezTo>
                    <a:pt x="187" y="315"/>
                    <a:pt x="427" y="614"/>
                    <a:pt x="738" y="842"/>
                  </a:cubicBezTo>
                  <a:lnTo>
                    <a:pt x="2565" y="842"/>
                  </a:lnTo>
                  <a:cubicBezTo>
                    <a:pt x="2876" y="615"/>
                    <a:pt x="3117" y="315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4" name="Google Shape;164;p26"/>
          <p:cNvSpPr txBox="1"/>
          <p:nvPr/>
        </p:nvSpPr>
        <p:spPr>
          <a:xfrm>
            <a:off x="4812327" y="2152716"/>
            <a:ext cx="17412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Cleaning the Data Set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6628175" y="2152725"/>
            <a:ext cx="19734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Statistics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114421" y="2108798"/>
            <a:ext cx="11526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Questions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913388" y="2152716"/>
            <a:ext cx="16557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Area of interest and its Importance</a:t>
            </a:r>
            <a:endParaRPr sz="16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049234" y="1018451"/>
            <a:ext cx="11526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7321125" y="1018450"/>
            <a:ext cx="5163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111137" y="1018451"/>
            <a:ext cx="11526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164950" y="1021226"/>
            <a:ext cx="11526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6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2" name="Google Shape;172;p26"/>
          <p:cNvGrpSpPr/>
          <p:nvPr/>
        </p:nvGrpSpPr>
        <p:grpSpPr>
          <a:xfrm>
            <a:off x="3999540" y="3284229"/>
            <a:ext cx="1157595" cy="538847"/>
            <a:chOff x="2909350" y="1920575"/>
            <a:chExt cx="1314702" cy="651175"/>
          </a:xfrm>
        </p:grpSpPr>
        <p:grpSp>
          <p:nvGrpSpPr>
            <p:cNvPr id="173" name="Google Shape;173;p26"/>
            <p:cNvGrpSpPr/>
            <p:nvPr/>
          </p:nvGrpSpPr>
          <p:grpSpPr>
            <a:xfrm>
              <a:off x="2909350" y="1920575"/>
              <a:ext cx="1314702" cy="651175"/>
              <a:chOff x="2756950" y="1920575"/>
              <a:chExt cx="1314702" cy="651175"/>
            </a:xfrm>
          </p:grpSpPr>
          <p:sp>
            <p:nvSpPr>
              <p:cNvPr id="174" name="Google Shape;174;p26"/>
              <p:cNvSpPr/>
              <p:nvPr/>
            </p:nvSpPr>
            <p:spPr>
              <a:xfrm>
                <a:off x="2776841" y="1920575"/>
                <a:ext cx="108941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2866" extrusionOk="0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5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3709211" y="1973339"/>
                <a:ext cx="362441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92" extrusionOk="0">
                    <a:moveTo>
                      <a:pt x="713" y="0"/>
                    </a:moveTo>
                    <a:lnTo>
                      <a:pt x="649" y="268"/>
                    </a:lnTo>
                    <a:cubicBezTo>
                      <a:pt x="654" y="268"/>
                      <a:pt x="660" y="268"/>
                      <a:pt x="666" y="268"/>
                    </a:cubicBezTo>
                    <a:cubicBezTo>
                      <a:pt x="867" y="268"/>
                      <a:pt x="1139" y="304"/>
                      <a:pt x="1293" y="443"/>
                    </a:cubicBezTo>
                    <a:cubicBezTo>
                      <a:pt x="1405" y="544"/>
                      <a:pt x="1454" y="690"/>
                      <a:pt x="1442" y="887"/>
                    </a:cubicBezTo>
                    <a:cubicBezTo>
                      <a:pt x="1432" y="1059"/>
                      <a:pt x="1367" y="1192"/>
                      <a:pt x="1244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1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6" y="1678"/>
                      <a:pt x="1416" y="1506"/>
                    </a:cubicBezTo>
                    <a:cubicBezTo>
                      <a:pt x="1598" y="1356"/>
                      <a:pt x="1697" y="1154"/>
                      <a:pt x="1713" y="905"/>
                    </a:cubicBezTo>
                    <a:cubicBezTo>
                      <a:pt x="1730" y="623"/>
                      <a:pt x="1650" y="402"/>
                      <a:pt x="1476" y="244"/>
                    </a:cubicBezTo>
                    <a:cubicBezTo>
                      <a:pt x="1256" y="44"/>
                      <a:pt x="937" y="2"/>
                      <a:pt x="71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2756950" y="2555000"/>
                <a:ext cx="11292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80" extrusionOk="0">
                    <a:moveTo>
                      <a:pt x="41" y="0"/>
                    </a:moveTo>
                    <a:cubicBezTo>
                      <a:pt x="18" y="0"/>
                      <a:pt x="1" y="18"/>
                      <a:pt x="1" y="40"/>
                    </a:cubicBezTo>
                    <a:cubicBezTo>
                      <a:pt x="1" y="61"/>
                      <a:pt x="18" y="80"/>
                      <a:pt x="41" y="80"/>
                    </a:cubicBezTo>
                    <a:lnTo>
                      <a:pt x="5352" y="80"/>
                    </a:lnTo>
                    <a:cubicBezTo>
                      <a:pt x="5374" y="80"/>
                      <a:pt x="5392" y="61"/>
                      <a:pt x="5392" y="40"/>
                    </a:cubicBezTo>
                    <a:cubicBezTo>
                      <a:pt x="5392" y="18"/>
                      <a:pt x="5374" y="0"/>
                      <a:pt x="535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>
              <a:off x="3045238" y="2091849"/>
              <a:ext cx="857421" cy="356365"/>
            </a:xfrm>
            <a:custGeom>
              <a:avLst/>
              <a:gdLst/>
              <a:ahLst/>
              <a:cxnLst/>
              <a:rect l="l" t="t" r="r" b="b"/>
              <a:pathLst>
                <a:path w="4095" h="1702" extrusionOk="0">
                  <a:moveTo>
                    <a:pt x="1" y="1"/>
                  </a:moveTo>
                  <a:cubicBezTo>
                    <a:pt x="190" y="561"/>
                    <a:pt x="533" y="1266"/>
                    <a:pt x="1132" y="1701"/>
                  </a:cubicBezTo>
                  <a:lnTo>
                    <a:pt x="2964" y="1701"/>
                  </a:lnTo>
                  <a:cubicBezTo>
                    <a:pt x="3561" y="1267"/>
                    <a:pt x="3905" y="56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2056471" y="3284229"/>
            <a:ext cx="1157411" cy="538847"/>
            <a:chOff x="450000" y="1920575"/>
            <a:chExt cx="1314492" cy="651175"/>
          </a:xfrm>
        </p:grpSpPr>
        <p:grpSp>
          <p:nvGrpSpPr>
            <p:cNvPr id="179" name="Google Shape;179;p26"/>
            <p:cNvGrpSpPr/>
            <p:nvPr/>
          </p:nvGrpSpPr>
          <p:grpSpPr>
            <a:xfrm>
              <a:off x="450000" y="1920575"/>
              <a:ext cx="1314492" cy="651175"/>
              <a:chOff x="450000" y="1920575"/>
              <a:chExt cx="1314492" cy="651175"/>
            </a:xfrm>
          </p:grpSpPr>
          <p:sp>
            <p:nvSpPr>
              <p:cNvPr id="180" name="Google Shape;180;p26"/>
              <p:cNvSpPr/>
              <p:nvPr/>
            </p:nvSpPr>
            <p:spPr>
              <a:xfrm>
                <a:off x="469472" y="1920575"/>
                <a:ext cx="108962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2866" extrusionOk="0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6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1402261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2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6" y="268"/>
                      <a:pt x="1139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6" y="1192"/>
                      <a:pt x="1243" y="1294"/>
                    </a:cubicBezTo>
                    <a:cubicBezTo>
                      <a:pt x="1010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7" y="1356"/>
                      <a:pt x="1698" y="1154"/>
                      <a:pt x="1713" y="905"/>
                    </a:cubicBezTo>
                    <a:cubicBezTo>
                      <a:pt x="1729" y="623"/>
                      <a:pt x="1651" y="402"/>
                      <a:pt x="1477" y="244"/>
                    </a:cubicBezTo>
                    <a:cubicBezTo>
                      <a:pt x="1257" y="44"/>
                      <a:pt x="936" y="2"/>
                      <a:pt x="71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450000" y="2555000"/>
                <a:ext cx="112899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80" extrusionOk="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9" y="80"/>
                      <a:pt x="40" y="80"/>
                    </a:cubicBezTo>
                    <a:lnTo>
                      <a:pt x="5351" y="80"/>
                    </a:lnTo>
                    <a:cubicBezTo>
                      <a:pt x="5373" y="80"/>
                      <a:pt x="5391" y="61"/>
                      <a:pt x="5391" y="40"/>
                    </a:cubicBezTo>
                    <a:cubicBezTo>
                      <a:pt x="5391" y="18"/>
                      <a:pt x="5373" y="0"/>
                      <a:pt x="5351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3" name="Google Shape;183;p26"/>
            <p:cNvSpPr/>
            <p:nvPr/>
          </p:nvSpPr>
          <p:spPr>
            <a:xfrm>
              <a:off x="625251" y="2190467"/>
              <a:ext cx="778903" cy="257956"/>
            </a:xfrm>
            <a:custGeom>
              <a:avLst/>
              <a:gdLst/>
              <a:ahLst/>
              <a:cxnLst/>
              <a:rect l="l" t="t" r="r" b="b"/>
              <a:pathLst>
                <a:path w="3720" h="1232" extrusionOk="0">
                  <a:moveTo>
                    <a:pt x="0" y="1"/>
                  </a:moveTo>
                  <a:cubicBezTo>
                    <a:pt x="205" y="447"/>
                    <a:pt x="507" y="911"/>
                    <a:pt x="944" y="1231"/>
                  </a:cubicBezTo>
                  <a:lnTo>
                    <a:pt x="2775" y="1231"/>
                  </a:lnTo>
                  <a:cubicBezTo>
                    <a:pt x="3214" y="911"/>
                    <a:pt x="3515" y="447"/>
                    <a:pt x="3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5942793" y="3284229"/>
            <a:ext cx="1157411" cy="538847"/>
            <a:chOff x="5064319" y="1920575"/>
            <a:chExt cx="1314492" cy="651175"/>
          </a:xfrm>
        </p:grpSpPr>
        <p:grpSp>
          <p:nvGrpSpPr>
            <p:cNvPr id="185" name="Google Shape;185;p26"/>
            <p:cNvGrpSpPr/>
            <p:nvPr/>
          </p:nvGrpSpPr>
          <p:grpSpPr>
            <a:xfrm>
              <a:off x="5064319" y="1920575"/>
              <a:ext cx="1314492" cy="651175"/>
              <a:chOff x="5064319" y="1920575"/>
              <a:chExt cx="1314492" cy="651175"/>
            </a:xfrm>
          </p:grpSpPr>
          <p:sp>
            <p:nvSpPr>
              <p:cNvPr id="186" name="Google Shape;186;p26"/>
              <p:cNvSpPr/>
              <p:nvPr/>
            </p:nvSpPr>
            <p:spPr>
              <a:xfrm>
                <a:off x="5083791" y="1920575"/>
                <a:ext cx="108962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2866" extrusionOk="0">
                    <a:moveTo>
                      <a:pt x="1" y="0"/>
                    </a:moveTo>
                    <a:cubicBezTo>
                      <a:pt x="1" y="0"/>
                      <a:pt x="248" y="1985"/>
                      <a:pt x="1578" y="2865"/>
                    </a:cubicBezTo>
                    <a:lnTo>
                      <a:pt x="3625" y="2865"/>
                    </a:lnTo>
                    <a:cubicBezTo>
                      <a:pt x="4955" y="1985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6016580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3" y="0"/>
                    </a:moveTo>
                    <a:lnTo>
                      <a:pt x="649" y="268"/>
                    </a:lnTo>
                    <a:cubicBezTo>
                      <a:pt x="655" y="268"/>
                      <a:pt x="661" y="268"/>
                      <a:pt x="666" y="268"/>
                    </a:cubicBezTo>
                    <a:cubicBezTo>
                      <a:pt x="867" y="268"/>
                      <a:pt x="1140" y="304"/>
                      <a:pt x="1293" y="443"/>
                    </a:cubicBezTo>
                    <a:cubicBezTo>
                      <a:pt x="1405" y="544"/>
                      <a:pt x="1454" y="690"/>
                      <a:pt x="1442" y="887"/>
                    </a:cubicBezTo>
                    <a:cubicBezTo>
                      <a:pt x="1432" y="1059"/>
                      <a:pt x="1367" y="1192"/>
                      <a:pt x="1244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1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79" y="1789"/>
                      <a:pt x="664" y="1779"/>
                    </a:cubicBezTo>
                    <a:cubicBezTo>
                      <a:pt x="920" y="1752"/>
                      <a:pt x="1206" y="1678"/>
                      <a:pt x="1416" y="1506"/>
                    </a:cubicBezTo>
                    <a:cubicBezTo>
                      <a:pt x="1598" y="1356"/>
                      <a:pt x="1697" y="1154"/>
                      <a:pt x="1712" y="905"/>
                    </a:cubicBezTo>
                    <a:cubicBezTo>
                      <a:pt x="1730" y="623"/>
                      <a:pt x="1650" y="402"/>
                      <a:pt x="1476" y="244"/>
                    </a:cubicBezTo>
                    <a:cubicBezTo>
                      <a:pt x="1256" y="44"/>
                      <a:pt x="937" y="2"/>
                      <a:pt x="71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064319" y="2555000"/>
                <a:ext cx="112899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80" extrusionOk="0">
                    <a:moveTo>
                      <a:pt x="41" y="0"/>
                    </a:moveTo>
                    <a:cubicBezTo>
                      <a:pt x="18" y="0"/>
                      <a:pt x="1" y="18"/>
                      <a:pt x="1" y="40"/>
                    </a:cubicBezTo>
                    <a:cubicBezTo>
                      <a:pt x="1" y="61"/>
                      <a:pt x="18" y="80"/>
                      <a:pt x="41" y="80"/>
                    </a:cubicBezTo>
                    <a:lnTo>
                      <a:pt x="5352" y="80"/>
                    </a:lnTo>
                    <a:cubicBezTo>
                      <a:pt x="5373" y="80"/>
                      <a:pt x="5392" y="61"/>
                      <a:pt x="5392" y="40"/>
                    </a:cubicBezTo>
                    <a:cubicBezTo>
                      <a:pt x="5392" y="18"/>
                      <a:pt x="5373" y="0"/>
                      <a:pt x="535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9" name="Google Shape;189;p26"/>
            <p:cNvSpPr/>
            <p:nvPr/>
          </p:nvSpPr>
          <p:spPr>
            <a:xfrm>
              <a:off x="5282912" y="2271079"/>
              <a:ext cx="692219" cy="176507"/>
            </a:xfrm>
            <a:custGeom>
              <a:avLst/>
              <a:gdLst/>
              <a:ahLst/>
              <a:cxnLst/>
              <a:rect l="l" t="t" r="r" b="b"/>
              <a:pathLst>
                <a:path w="3306" h="843" extrusionOk="0">
                  <a:moveTo>
                    <a:pt x="0" y="0"/>
                  </a:moveTo>
                  <a:cubicBezTo>
                    <a:pt x="187" y="315"/>
                    <a:pt x="427" y="614"/>
                    <a:pt x="738" y="842"/>
                  </a:cubicBezTo>
                  <a:lnTo>
                    <a:pt x="2565" y="842"/>
                  </a:lnTo>
                  <a:cubicBezTo>
                    <a:pt x="2876" y="615"/>
                    <a:pt x="3117" y="315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0" name="Google Shape;190;p26"/>
          <p:cNvSpPr txBox="1"/>
          <p:nvPr/>
        </p:nvSpPr>
        <p:spPr>
          <a:xfrm>
            <a:off x="5593464" y="4032966"/>
            <a:ext cx="17412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Summary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3476713" y="4032975"/>
            <a:ext cx="21051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Limitations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1751925" y="4032966"/>
            <a:ext cx="16557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Findings</a:t>
            </a:r>
            <a:endParaRPr sz="16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887771" y="2898701"/>
            <a:ext cx="11526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949675" y="2898701"/>
            <a:ext cx="11526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003487" y="2898701"/>
            <a:ext cx="11526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16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AREA OF INTEREST 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1" name="Google Shape;201;p27"/>
          <p:cNvGrpSpPr/>
          <p:nvPr/>
        </p:nvGrpSpPr>
        <p:grpSpPr>
          <a:xfrm>
            <a:off x="2901362" y="1461378"/>
            <a:ext cx="3355480" cy="2725566"/>
            <a:chOff x="2929153" y="1220675"/>
            <a:chExt cx="3355480" cy="2725566"/>
          </a:xfrm>
        </p:grpSpPr>
        <p:sp>
          <p:nvSpPr>
            <p:cNvPr id="202" name="Google Shape;202;p27"/>
            <p:cNvSpPr/>
            <p:nvPr/>
          </p:nvSpPr>
          <p:spPr>
            <a:xfrm>
              <a:off x="3265104" y="1220675"/>
              <a:ext cx="2725402" cy="2725566"/>
            </a:xfrm>
            <a:custGeom>
              <a:avLst/>
              <a:gdLst/>
              <a:ahLst/>
              <a:cxnLst/>
              <a:rect l="l" t="t" r="r" b="b"/>
              <a:pathLst>
                <a:path w="16648" h="16649" extrusionOk="0">
                  <a:moveTo>
                    <a:pt x="8324" y="1"/>
                  </a:moveTo>
                  <a:cubicBezTo>
                    <a:pt x="6116" y="1"/>
                    <a:pt x="3999" y="879"/>
                    <a:pt x="2438" y="2439"/>
                  </a:cubicBezTo>
                  <a:cubicBezTo>
                    <a:pt x="877" y="4000"/>
                    <a:pt x="0" y="6117"/>
                    <a:pt x="0" y="8324"/>
                  </a:cubicBezTo>
                  <a:cubicBezTo>
                    <a:pt x="0" y="10532"/>
                    <a:pt x="877" y="12649"/>
                    <a:pt x="2438" y="14211"/>
                  </a:cubicBezTo>
                  <a:cubicBezTo>
                    <a:pt x="3999" y="15771"/>
                    <a:pt x="6116" y="16648"/>
                    <a:pt x="8324" y="16648"/>
                  </a:cubicBezTo>
                  <a:cubicBezTo>
                    <a:pt x="10531" y="16648"/>
                    <a:pt x="12648" y="15771"/>
                    <a:pt x="14209" y="14211"/>
                  </a:cubicBezTo>
                  <a:cubicBezTo>
                    <a:pt x="15771" y="12649"/>
                    <a:pt x="16648" y="10532"/>
                    <a:pt x="16648" y="8324"/>
                  </a:cubicBezTo>
                  <a:cubicBezTo>
                    <a:pt x="16648" y="6117"/>
                    <a:pt x="15771" y="4000"/>
                    <a:pt x="14209" y="2439"/>
                  </a:cubicBezTo>
                  <a:cubicBezTo>
                    <a:pt x="12648" y="879"/>
                    <a:pt x="10531" y="1"/>
                    <a:pt x="8324" y="1"/>
                  </a:cubicBez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385101" y="1340836"/>
              <a:ext cx="2485571" cy="2485407"/>
            </a:xfrm>
            <a:custGeom>
              <a:avLst/>
              <a:gdLst/>
              <a:ahLst/>
              <a:cxnLst/>
              <a:rect l="l" t="t" r="r" b="b"/>
              <a:pathLst>
                <a:path w="15183" h="15182" extrusionOk="0">
                  <a:moveTo>
                    <a:pt x="7591" y="53"/>
                  </a:moveTo>
                  <a:cubicBezTo>
                    <a:pt x="11746" y="53"/>
                    <a:pt x="15128" y="3434"/>
                    <a:pt x="15129" y="7590"/>
                  </a:cubicBezTo>
                  <a:cubicBezTo>
                    <a:pt x="15129" y="11748"/>
                    <a:pt x="11747" y="15129"/>
                    <a:pt x="7591" y="15129"/>
                  </a:cubicBezTo>
                  <a:cubicBezTo>
                    <a:pt x="3434" y="15129"/>
                    <a:pt x="52" y="11748"/>
                    <a:pt x="52" y="7590"/>
                  </a:cubicBezTo>
                  <a:cubicBezTo>
                    <a:pt x="52" y="3434"/>
                    <a:pt x="3434" y="53"/>
                    <a:pt x="7591" y="53"/>
                  </a:cubicBezTo>
                  <a:close/>
                  <a:moveTo>
                    <a:pt x="7591" y="0"/>
                  </a:moveTo>
                  <a:cubicBezTo>
                    <a:pt x="3405" y="0"/>
                    <a:pt x="0" y="3405"/>
                    <a:pt x="0" y="7591"/>
                  </a:cubicBezTo>
                  <a:cubicBezTo>
                    <a:pt x="0" y="11777"/>
                    <a:pt x="3405" y="15181"/>
                    <a:pt x="7591" y="15181"/>
                  </a:cubicBezTo>
                  <a:cubicBezTo>
                    <a:pt x="11776" y="15181"/>
                    <a:pt x="15182" y="11777"/>
                    <a:pt x="15182" y="7591"/>
                  </a:cubicBezTo>
                  <a:cubicBezTo>
                    <a:pt x="15182" y="3405"/>
                    <a:pt x="11777" y="0"/>
                    <a:pt x="7591" y="0"/>
                  </a:cubicBezTo>
                  <a:close/>
                </a:path>
              </a:pathLst>
            </a:custGeom>
            <a:solidFill>
              <a:srgbClr val="EA9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3333206" y="1289105"/>
              <a:ext cx="2589034" cy="2588870"/>
            </a:xfrm>
            <a:custGeom>
              <a:avLst/>
              <a:gdLst/>
              <a:ahLst/>
              <a:cxnLst/>
              <a:rect l="l" t="t" r="r" b="b"/>
              <a:pathLst>
                <a:path w="15815" h="15814" extrusionOk="0">
                  <a:moveTo>
                    <a:pt x="7908" y="0"/>
                  </a:moveTo>
                  <a:cubicBezTo>
                    <a:pt x="5811" y="0"/>
                    <a:pt x="3800" y="833"/>
                    <a:pt x="2317" y="2316"/>
                  </a:cubicBezTo>
                  <a:cubicBezTo>
                    <a:pt x="834" y="3799"/>
                    <a:pt x="1" y="5810"/>
                    <a:pt x="1" y="7906"/>
                  </a:cubicBezTo>
                  <a:cubicBezTo>
                    <a:pt x="1" y="10004"/>
                    <a:pt x="834" y="12015"/>
                    <a:pt x="2317" y="13498"/>
                  </a:cubicBezTo>
                  <a:cubicBezTo>
                    <a:pt x="3800" y="14981"/>
                    <a:pt x="5811" y="15814"/>
                    <a:pt x="7908" y="15814"/>
                  </a:cubicBezTo>
                  <a:cubicBezTo>
                    <a:pt x="10005" y="15814"/>
                    <a:pt x="12016" y="14981"/>
                    <a:pt x="13499" y="13498"/>
                  </a:cubicBezTo>
                  <a:cubicBezTo>
                    <a:pt x="14981" y="12015"/>
                    <a:pt x="15814" y="10004"/>
                    <a:pt x="15814" y="7906"/>
                  </a:cubicBezTo>
                  <a:cubicBezTo>
                    <a:pt x="15814" y="5810"/>
                    <a:pt x="14981" y="3799"/>
                    <a:pt x="13499" y="2316"/>
                  </a:cubicBezTo>
                  <a:cubicBezTo>
                    <a:pt x="12016" y="833"/>
                    <a:pt x="10005" y="0"/>
                    <a:pt x="790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3506571" y="1462470"/>
              <a:ext cx="2242302" cy="2242138"/>
            </a:xfrm>
            <a:custGeom>
              <a:avLst/>
              <a:gdLst/>
              <a:ahLst/>
              <a:cxnLst/>
              <a:rect l="l" t="t" r="r" b="b"/>
              <a:pathLst>
                <a:path w="13697" h="13696" extrusionOk="0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0"/>
                    <a:pt x="1" y="5032"/>
                    <a:pt x="1" y="6847"/>
                  </a:cubicBezTo>
                  <a:cubicBezTo>
                    <a:pt x="1" y="8664"/>
                    <a:pt x="722" y="10406"/>
                    <a:pt x="2006" y="11690"/>
                  </a:cubicBezTo>
                  <a:cubicBezTo>
                    <a:pt x="3291" y="12974"/>
                    <a:pt x="5033" y="13696"/>
                    <a:pt x="6849" y="13696"/>
                  </a:cubicBezTo>
                  <a:cubicBezTo>
                    <a:pt x="8665" y="13696"/>
                    <a:pt x="10407" y="12974"/>
                    <a:pt x="11691" y="11690"/>
                  </a:cubicBezTo>
                  <a:cubicBezTo>
                    <a:pt x="12975" y="10406"/>
                    <a:pt x="13696" y="8664"/>
                    <a:pt x="13696" y="6847"/>
                  </a:cubicBezTo>
                  <a:cubicBezTo>
                    <a:pt x="13696" y="5032"/>
                    <a:pt x="12975" y="3290"/>
                    <a:pt x="11691" y="2006"/>
                  </a:cubicBezTo>
                  <a:cubicBezTo>
                    <a:pt x="10407" y="722"/>
                    <a:pt x="8665" y="0"/>
                    <a:pt x="684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3094521" y="1621593"/>
              <a:ext cx="996488" cy="996324"/>
            </a:xfrm>
            <a:custGeom>
              <a:avLst/>
              <a:gdLst/>
              <a:ahLst/>
              <a:cxnLst/>
              <a:rect l="l" t="t" r="r" b="b"/>
              <a:pathLst>
                <a:path w="6087" h="6086" extrusionOk="0">
                  <a:moveTo>
                    <a:pt x="3044" y="0"/>
                  </a:moveTo>
                  <a:cubicBezTo>
                    <a:pt x="1364" y="0"/>
                    <a:pt x="1" y="1362"/>
                    <a:pt x="1" y="3043"/>
                  </a:cubicBezTo>
                  <a:cubicBezTo>
                    <a:pt x="1" y="4723"/>
                    <a:pt x="1364" y="6085"/>
                    <a:pt x="3044" y="6085"/>
                  </a:cubicBezTo>
                  <a:cubicBezTo>
                    <a:pt x="4724" y="6085"/>
                    <a:pt x="6087" y="4723"/>
                    <a:pt x="6087" y="3043"/>
                  </a:cubicBezTo>
                  <a:cubicBezTo>
                    <a:pt x="6087" y="1362"/>
                    <a:pt x="4724" y="0"/>
                    <a:pt x="3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094357" y="1669396"/>
              <a:ext cx="969803" cy="948358"/>
            </a:xfrm>
            <a:custGeom>
              <a:avLst/>
              <a:gdLst/>
              <a:ahLst/>
              <a:cxnLst/>
              <a:rect l="l" t="t" r="r" b="b"/>
              <a:pathLst>
                <a:path w="5924" h="5793" extrusionOk="0">
                  <a:moveTo>
                    <a:pt x="2962" y="1"/>
                  </a:moveTo>
                  <a:cubicBezTo>
                    <a:pt x="1327" y="1"/>
                    <a:pt x="1" y="1297"/>
                    <a:pt x="1" y="2897"/>
                  </a:cubicBezTo>
                  <a:cubicBezTo>
                    <a:pt x="1" y="4496"/>
                    <a:pt x="1327" y="5792"/>
                    <a:pt x="2962" y="5792"/>
                  </a:cubicBezTo>
                  <a:cubicBezTo>
                    <a:pt x="4597" y="5792"/>
                    <a:pt x="5923" y="4496"/>
                    <a:pt x="5923" y="2897"/>
                  </a:cubicBezTo>
                  <a:cubicBezTo>
                    <a:pt x="5923" y="1297"/>
                    <a:pt x="4597" y="1"/>
                    <a:pt x="2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3243003" y="2048541"/>
              <a:ext cx="175167" cy="17516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6" y="0"/>
                  </a:moveTo>
                  <a:cubicBezTo>
                    <a:pt x="240" y="0"/>
                    <a:pt x="0" y="240"/>
                    <a:pt x="0" y="535"/>
                  </a:cubicBezTo>
                  <a:cubicBezTo>
                    <a:pt x="0" y="830"/>
                    <a:pt x="240" y="1070"/>
                    <a:pt x="536" y="1070"/>
                  </a:cubicBezTo>
                  <a:cubicBezTo>
                    <a:pt x="831" y="1070"/>
                    <a:pt x="1070" y="830"/>
                    <a:pt x="1070" y="535"/>
                  </a:cubicBezTo>
                  <a:cubicBezTo>
                    <a:pt x="1070" y="240"/>
                    <a:pt x="831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3333697" y="2072769"/>
              <a:ext cx="60572" cy="60572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185" y="1"/>
                  </a:moveTo>
                  <a:cubicBezTo>
                    <a:pt x="84" y="1"/>
                    <a:pt x="1" y="83"/>
                    <a:pt x="1" y="185"/>
                  </a:cubicBezTo>
                  <a:cubicBezTo>
                    <a:pt x="1" y="286"/>
                    <a:pt x="83" y="369"/>
                    <a:pt x="185" y="369"/>
                  </a:cubicBezTo>
                  <a:cubicBezTo>
                    <a:pt x="286" y="369"/>
                    <a:pt x="369" y="287"/>
                    <a:pt x="369" y="185"/>
                  </a:cubicBezTo>
                  <a:cubicBezTo>
                    <a:pt x="369" y="83"/>
                    <a:pt x="286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654726" y="2132850"/>
              <a:ext cx="175167" cy="17516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6" y="0"/>
                  </a:moveTo>
                  <a:cubicBezTo>
                    <a:pt x="240" y="0"/>
                    <a:pt x="0" y="240"/>
                    <a:pt x="0" y="535"/>
                  </a:cubicBezTo>
                  <a:cubicBezTo>
                    <a:pt x="0" y="831"/>
                    <a:pt x="240" y="1069"/>
                    <a:pt x="536" y="1069"/>
                  </a:cubicBezTo>
                  <a:cubicBezTo>
                    <a:pt x="830" y="1069"/>
                    <a:pt x="1070" y="831"/>
                    <a:pt x="1070" y="535"/>
                  </a:cubicBezTo>
                  <a:cubicBezTo>
                    <a:pt x="1070" y="240"/>
                    <a:pt x="830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3745256" y="2157242"/>
              <a:ext cx="60572" cy="60408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85" y="0"/>
                  </a:moveTo>
                  <a:cubicBezTo>
                    <a:pt x="85" y="0"/>
                    <a:pt x="1" y="82"/>
                    <a:pt x="1" y="185"/>
                  </a:cubicBezTo>
                  <a:cubicBezTo>
                    <a:pt x="1" y="285"/>
                    <a:pt x="85" y="369"/>
                    <a:pt x="185" y="369"/>
                  </a:cubicBezTo>
                  <a:cubicBezTo>
                    <a:pt x="286" y="369"/>
                    <a:pt x="369" y="287"/>
                    <a:pt x="369" y="185"/>
                  </a:cubicBezTo>
                  <a:cubicBezTo>
                    <a:pt x="369" y="82"/>
                    <a:pt x="286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862470" y="2007941"/>
              <a:ext cx="175167" cy="175331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534" y="1"/>
                  </a:moveTo>
                  <a:cubicBezTo>
                    <a:pt x="240" y="1"/>
                    <a:pt x="0" y="240"/>
                    <a:pt x="0" y="536"/>
                  </a:cubicBezTo>
                  <a:cubicBezTo>
                    <a:pt x="0" y="832"/>
                    <a:pt x="240" y="1070"/>
                    <a:pt x="534" y="1070"/>
                  </a:cubicBezTo>
                  <a:cubicBezTo>
                    <a:pt x="830" y="1070"/>
                    <a:pt x="1069" y="832"/>
                    <a:pt x="1069" y="536"/>
                  </a:cubicBezTo>
                  <a:cubicBezTo>
                    <a:pt x="1069" y="240"/>
                    <a:pt x="830" y="1"/>
                    <a:pt x="534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862307" y="2015799"/>
              <a:ext cx="174512" cy="167473"/>
            </a:xfrm>
            <a:custGeom>
              <a:avLst/>
              <a:gdLst/>
              <a:ahLst/>
              <a:cxnLst/>
              <a:rect l="l" t="t" r="r" b="b"/>
              <a:pathLst>
                <a:path w="1066" h="1023" extrusionOk="0">
                  <a:moveTo>
                    <a:pt x="317" y="1"/>
                  </a:moveTo>
                  <a:cubicBezTo>
                    <a:pt x="130" y="84"/>
                    <a:pt x="0" y="270"/>
                    <a:pt x="0" y="488"/>
                  </a:cubicBezTo>
                  <a:cubicBezTo>
                    <a:pt x="0" y="784"/>
                    <a:pt x="240" y="1022"/>
                    <a:pt x="534" y="1022"/>
                  </a:cubicBezTo>
                  <a:cubicBezTo>
                    <a:pt x="809" y="1022"/>
                    <a:pt x="1036" y="815"/>
                    <a:pt x="1065" y="548"/>
                  </a:cubicBezTo>
                  <a:lnTo>
                    <a:pt x="1065" y="548"/>
                  </a:lnTo>
                  <a:cubicBezTo>
                    <a:pt x="1048" y="596"/>
                    <a:pt x="1019" y="639"/>
                    <a:pt x="981" y="676"/>
                  </a:cubicBezTo>
                  <a:cubicBezTo>
                    <a:pt x="940" y="719"/>
                    <a:pt x="892" y="750"/>
                    <a:pt x="836" y="768"/>
                  </a:cubicBezTo>
                  <a:cubicBezTo>
                    <a:pt x="788" y="793"/>
                    <a:pt x="736" y="807"/>
                    <a:pt x="681" y="807"/>
                  </a:cubicBezTo>
                  <a:cubicBezTo>
                    <a:pt x="676" y="807"/>
                    <a:pt x="670" y="806"/>
                    <a:pt x="664" y="806"/>
                  </a:cubicBezTo>
                  <a:cubicBezTo>
                    <a:pt x="642" y="805"/>
                    <a:pt x="614" y="800"/>
                    <a:pt x="598" y="798"/>
                  </a:cubicBezTo>
                  <a:cubicBezTo>
                    <a:pt x="573" y="795"/>
                    <a:pt x="554" y="794"/>
                    <a:pt x="533" y="789"/>
                  </a:cubicBezTo>
                  <a:cubicBezTo>
                    <a:pt x="492" y="780"/>
                    <a:pt x="452" y="762"/>
                    <a:pt x="417" y="740"/>
                  </a:cubicBezTo>
                  <a:cubicBezTo>
                    <a:pt x="416" y="740"/>
                    <a:pt x="416" y="739"/>
                    <a:pt x="415" y="739"/>
                  </a:cubicBezTo>
                  <a:cubicBezTo>
                    <a:pt x="384" y="716"/>
                    <a:pt x="354" y="693"/>
                    <a:pt x="323" y="668"/>
                  </a:cubicBezTo>
                  <a:lnTo>
                    <a:pt x="319" y="665"/>
                  </a:lnTo>
                  <a:cubicBezTo>
                    <a:pt x="309" y="654"/>
                    <a:pt x="257" y="585"/>
                    <a:pt x="248" y="573"/>
                  </a:cubicBezTo>
                  <a:cubicBezTo>
                    <a:pt x="247" y="571"/>
                    <a:pt x="247" y="570"/>
                    <a:pt x="246" y="569"/>
                  </a:cubicBezTo>
                  <a:cubicBezTo>
                    <a:pt x="237" y="555"/>
                    <a:pt x="225" y="523"/>
                    <a:pt x="221" y="514"/>
                  </a:cubicBezTo>
                  <a:cubicBezTo>
                    <a:pt x="217" y="505"/>
                    <a:pt x="201" y="468"/>
                    <a:pt x="197" y="456"/>
                  </a:cubicBezTo>
                  <a:cubicBezTo>
                    <a:pt x="196" y="453"/>
                    <a:pt x="196" y="451"/>
                    <a:pt x="196" y="449"/>
                  </a:cubicBezTo>
                  <a:cubicBezTo>
                    <a:pt x="191" y="436"/>
                    <a:pt x="185" y="382"/>
                    <a:pt x="185" y="377"/>
                  </a:cubicBezTo>
                  <a:cubicBezTo>
                    <a:pt x="182" y="364"/>
                    <a:pt x="180" y="341"/>
                    <a:pt x="179" y="325"/>
                  </a:cubicBezTo>
                  <a:lnTo>
                    <a:pt x="179" y="323"/>
                  </a:lnTo>
                  <a:cubicBezTo>
                    <a:pt x="179" y="242"/>
                    <a:pt x="200" y="167"/>
                    <a:pt x="241" y="98"/>
                  </a:cubicBezTo>
                  <a:cubicBezTo>
                    <a:pt x="263" y="67"/>
                    <a:pt x="287" y="38"/>
                    <a:pt x="310" y="7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3952836" y="2032497"/>
              <a:ext cx="60408" cy="60408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85" y="0"/>
                  </a:moveTo>
                  <a:cubicBezTo>
                    <a:pt x="84" y="0"/>
                    <a:pt x="1" y="82"/>
                    <a:pt x="1" y="184"/>
                  </a:cubicBezTo>
                  <a:cubicBezTo>
                    <a:pt x="1" y="285"/>
                    <a:pt x="84" y="369"/>
                    <a:pt x="185" y="369"/>
                  </a:cubicBezTo>
                  <a:cubicBezTo>
                    <a:pt x="286" y="369"/>
                    <a:pt x="369" y="287"/>
                    <a:pt x="369" y="184"/>
                  </a:cubicBezTo>
                  <a:cubicBezTo>
                    <a:pt x="369" y="82"/>
                    <a:pt x="286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3522124" y="1942950"/>
              <a:ext cx="103463" cy="103627"/>
            </a:xfrm>
            <a:custGeom>
              <a:avLst/>
              <a:gdLst/>
              <a:ahLst/>
              <a:cxnLst/>
              <a:rect l="l" t="t" r="r" b="b"/>
              <a:pathLst>
                <a:path w="632" h="633" extrusionOk="0">
                  <a:moveTo>
                    <a:pt x="315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91"/>
                    <a:pt x="141" y="632"/>
                    <a:pt x="315" y="632"/>
                  </a:cubicBezTo>
                  <a:cubicBezTo>
                    <a:pt x="490" y="632"/>
                    <a:pt x="631" y="491"/>
                    <a:pt x="631" y="317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3575656" y="1957356"/>
              <a:ext cx="35688" cy="35852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09" y="1"/>
                  </a:moveTo>
                  <a:cubicBezTo>
                    <a:pt x="49" y="1"/>
                    <a:pt x="0" y="50"/>
                    <a:pt x="0" y="109"/>
                  </a:cubicBezTo>
                  <a:cubicBezTo>
                    <a:pt x="0" y="170"/>
                    <a:pt x="49" y="219"/>
                    <a:pt x="109" y="219"/>
                  </a:cubicBezTo>
                  <a:cubicBezTo>
                    <a:pt x="169" y="219"/>
                    <a:pt x="217" y="170"/>
                    <a:pt x="217" y="109"/>
                  </a:cubicBezTo>
                  <a:cubicBezTo>
                    <a:pt x="217" y="50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3628860" y="1800361"/>
              <a:ext cx="103791" cy="103627"/>
            </a:xfrm>
            <a:custGeom>
              <a:avLst/>
              <a:gdLst/>
              <a:ahLst/>
              <a:cxnLst/>
              <a:rect l="l" t="t" r="r" b="b"/>
              <a:pathLst>
                <a:path w="634" h="633" extrusionOk="0">
                  <a:moveTo>
                    <a:pt x="317" y="0"/>
                  </a:moveTo>
                  <a:cubicBezTo>
                    <a:pt x="142" y="0"/>
                    <a:pt x="1" y="142"/>
                    <a:pt x="1" y="316"/>
                  </a:cubicBezTo>
                  <a:cubicBezTo>
                    <a:pt x="1" y="491"/>
                    <a:pt x="142" y="632"/>
                    <a:pt x="317" y="632"/>
                  </a:cubicBezTo>
                  <a:cubicBezTo>
                    <a:pt x="492" y="632"/>
                    <a:pt x="633" y="491"/>
                    <a:pt x="633" y="316"/>
                  </a:cubicBezTo>
                  <a:cubicBezTo>
                    <a:pt x="633" y="142"/>
                    <a:pt x="492" y="0"/>
                    <a:pt x="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3682556" y="1814931"/>
              <a:ext cx="35852" cy="35525"/>
            </a:xfrm>
            <a:custGeom>
              <a:avLst/>
              <a:gdLst/>
              <a:ahLst/>
              <a:cxnLst/>
              <a:rect l="l" t="t" r="r" b="b"/>
              <a:pathLst>
                <a:path w="219" h="217" extrusionOk="0">
                  <a:moveTo>
                    <a:pt x="110" y="0"/>
                  </a:moveTo>
                  <a:cubicBezTo>
                    <a:pt x="49" y="0"/>
                    <a:pt x="0" y="48"/>
                    <a:pt x="0" y="109"/>
                  </a:cubicBezTo>
                  <a:cubicBezTo>
                    <a:pt x="0" y="169"/>
                    <a:pt x="49" y="217"/>
                    <a:pt x="110" y="217"/>
                  </a:cubicBezTo>
                  <a:cubicBezTo>
                    <a:pt x="169" y="217"/>
                    <a:pt x="218" y="169"/>
                    <a:pt x="218" y="109"/>
                  </a:cubicBezTo>
                  <a:cubicBezTo>
                    <a:pt x="218" y="48"/>
                    <a:pt x="169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3628860" y="2419664"/>
              <a:ext cx="103791" cy="10379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1"/>
                  </a:moveTo>
                  <a:cubicBezTo>
                    <a:pt x="143" y="1"/>
                    <a:pt x="1" y="143"/>
                    <a:pt x="1" y="317"/>
                  </a:cubicBezTo>
                  <a:cubicBezTo>
                    <a:pt x="1" y="491"/>
                    <a:pt x="142" y="633"/>
                    <a:pt x="317" y="633"/>
                  </a:cubicBezTo>
                  <a:cubicBezTo>
                    <a:pt x="492" y="633"/>
                    <a:pt x="633" y="491"/>
                    <a:pt x="633" y="317"/>
                  </a:cubicBezTo>
                  <a:cubicBezTo>
                    <a:pt x="633" y="142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3628697" y="2423920"/>
              <a:ext cx="103299" cy="99043"/>
            </a:xfrm>
            <a:custGeom>
              <a:avLst/>
              <a:gdLst/>
              <a:ahLst/>
              <a:cxnLst/>
              <a:rect l="l" t="t" r="r" b="b"/>
              <a:pathLst>
                <a:path w="631" h="605" extrusionOk="0">
                  <a:moveTo>
                    <a:pt x="187" y="0"/>
                  </a:moveTo>
                  <a:lnTo>
                    <a:pt x="187" y="0"/>
                  </a:lnTo>
                  <a:cubicBezTo>
                    <a:pt x="78" y="51"/>
                    <a:pt x="1" y="160"/>
                    <a:pt x="1" y="288"/>
                  </a:cubicBezTo>
                  <a:cubicBezTo>
                    <a:pt x="1" y="462"/>
                    <a:pt x="143" y="604"/>
                    <a:pt x="317" y="604"/>
                  </a:cubicBezTo>
                  <a:cubicBezTo>
                    <a:pt x="479" y="604"/>
                    <a:pt x="612" y="481"/>
                    <a:pt x="630" y="324"/>
                  </a:cubicBezTo>
                  <a:lnTo>
                    <a:pt x="630" y="324"/>
                  </a:lnTo>
                  <a:cubicBezTo>
                    <a:pt x="621" y="354"/>
                    <a:pt x="604" y="379"/>
                    <a:pt x="582" y="400"/>
                  </a:cubicBezTo>
                  <a:cubicBezTo>
                    <a:pt x="557" y="426"/>
                    <a:pt x="529" y="444"/>
                    <a:pt x="497" y="456"/>
                  </a:cubicBezTo>
                  <a:cubicBezTo>
                    <a:pt x="467" y="471"/>
                    <a:pt x="435" y="479"/>
                    <a:pt x="401" y="479"/>
                  </a:cubicBezTo>
                  <a:cubicBezTo>
                    <a:pt x="399" y="479"/>
                    <a:pt x="397" y="479"/>
                    <a:pt x="395" y="479"/>
                  </a:cubicBezTo>
                  <a:cubicBezTo>
                    <a:pt x="382" y="479"/>
                    <a:pt x="365" y="475"/>
                    <a:pt x="355" y="474"/>
                  </a:cubicBezTo>
                  <a:cubicBezTo>
                    <a:pt x="342" y="472"/>
                    <a:pt x="329" y="471"/>
                    <a:pt x="317" y="469"/>
                  </a:cubicBezTo>
                  <a:cubicBezTo>
                    <a:pt x="292" y="464"/>
                    <a:pt x="270" y="454"/>
                    <a:pt x="247" y="439"/>
                  </a:cubicBezTo>
                  <a:cubicBezTo>
                    <a:pt x="247" y="439"/>
                    <a:pt x="246" y="439"/>
                    <a:pt x="246" y="438"/>
                  </a:cubicBezTo>
                  <a:cubicBezTo>
                    <a:pt x="229" y="424"/>
                    <a:pt x="211" y="410"/>
                    <a:pt x="193" y="397"/>
                  </a:cubicBezTo>
                  <a:lnTo>
                    <a:pt x="190" y="394"/>
                  </a:lnTo>
                  <a:cubicBezTo>
                    <a:pt x="184" y="388"/>
                    <a:pt x="153" y="348"/>
                    <a:pt x="148" y="339"/>
                  </a:cubicBezTo>
                  <a:cubicBezTo>
                    <a:pt x="148" y="338"/>
                    <a:pt x="146" y="338"/>
                    <a:pt x="146" y="337"/>
                  </a:cubicBezTo>
                  <a:cubicBezTo>
                    <a:pt x="143" y="329"/>
                    <a:pt x="134" y="310"/>
                    <a:pt x="133" y="303"/>
                  </a:cubicBezTo>
                  <a:cubicBezTo>
                    <a:pt x="130" y="298"/>
                    <a:pt x="121" y="277"/>
                    <a:pt x="118" y="269"/>
                  </a:cubicBezTo>
                  <a:cubicBezTo>
                    <a:pt x="118" y="267"/>
                    <a:pt x="117" y="266"/>
                    <a:pt x="117" y="265"/>
                  </a:cubicBezTo>
                  <a:cubicBezTo>
                    <a:pt x="114" y="256"/>
                    <a:pt x="110" y="225"/>
                    <a:pt x="110" y="223"/>
                  </a:cubicBezTo>
                  <a:cubicBezTo>
                    <a:pt x="109" y="215"/>
                    <a:pt x="107" y="201"/>
                    <a:pt x="107" y="193"/>
                  </a:cubicBezTo>
                  <a:lnTo>
                    <a:pt x="107" y="191"/>
                  </a:lnTo>
                  <a:cubicBezTo>
                    <a:pt x="107" y="144"/>
                    <a:pt x="119" y="99"/>
                    <a:pt x="143" y="58"/>
                  </a:cubicBezTo>
                  <a:cubicBezTo>
                    <a:pt x="156" y="40"/>
                    <a:pt x="171" y="22"/>
                    <a:pt x="184" y="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682556" y="2433906"/>
              <a:ext cx="35852" cy="35688"/>
            </a:xfrm>
            <a:custGeom>
              <a:avLst/>
              <a:gdLst/>
              <a:ahLst/>
              <a:cxnLst/>
              <a:rect l="l" t="t" r="r" b="b"/>
              <a:pathLst>
                <a:path w="219" h="218" extrusionOk="0">
                  <a:moveTo>
                    <a:pt x="110" y="1"/>
                  </a:moveTo>
                  <a:cubicBezTo>
                    <a:pt x="49" y="1"/>
                    <a:pt x="0" y="50"/>
                    <a:pt x="0" y="109"/>
                  </a:cubicBezTo>
                  <a:cubicBezTo>
                    <a:pt x="0" y="170"/>
                    <a:pt x="49" y="218"/>
                    <a:pt x="110" y="218"/>
                  </a:cubicBezTo>
                  <a:cubicBezTo>
                    <a:pt x="169" y="218"/>
                    <a:pt x="218" y="170"/>
                    <a:pt x="218" y="109"/>
                  </a:cubicBezTo>
                  <a:cubicBezTo>
                    <a:pt x="218" y="50"/>
                    <a:pt x="169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3242676" y="1852256"/>
              <a:ext cx="103627" cy="103627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7" y="0"/>
                  </a:moveTo>
                  <a:cubicBezTo>
                    <a:pt x="142" y="0"/>
                    <a:pt x="0" y="142"/>
                    <a:pt x="0" y="316"/>
                  </a:cubicBezTo>
                  <a:cubicBezTo>
                    <a:pt x="0" y="491"/>
                    <a:pt x="142" y="633"/>
                    <a:pt x="317" y="633"/>
                  </a:cubicBezTo>
                  <a:cubicBezTo>
                    <a:pt x="490" y="633"/>
                    <a:pt x="633" y="491"/>
                    <a:pt x="633" y="316"/>
                  </a:cubicBezTo>
                  <a:cubicBezTo>
                    <a:pt x="633" y="142"/>
                    <a:pt x="490" y="0"/>
                    <a:pt x="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3296044" y="1866826"/>
              <a:ext cx="35688" cy="35688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109" y="0"/>
                  </a:moveTo>
                  <a:cubicBezTo>
                    <a:pt x="49" y="0"/>
                    <a:pt x="1" y="48"/>
                    <a:pt x="1" y="109"/>
                  </a:cubicBezTo>
                  <a:cubicBezTo>
                    <a:pt x="1" y="169"/>
                    <a:pt x="49" y="217"/>
                    <a:pt x="109" y="217"/>
                  </a:cubicBezTo>
                  <a:cubicBezTo>
                    <a:pt x="170" y="217"/>
                    <a:pt x="218" y="169"/>
                    <a:pt x="218" y="109"/>
                  </a:cubicBezTo>
                  <a:cubicBezTo>
                    <a:pt x="218" y="48"/>
                    <a:pt x="170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3804354" y="1849473"/>
              <a:ext cx="103463" cy="103791"/>
            </a:xfrm>
            <a:custGeom>
              <a:avLst/>
              <a:gdLst/>
              <a:ahLst/>
              <a:cxnLst/>
              <a:rect l="l" t="t" r="r" b="b"/>
              <a:pathLst>
                <a:path w="632" h="634" extrusionOk="0">
                  <a:moveTo>
                    <a:pt x="315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92"/>
                    <a:pt x="141" y="633"/>
                    <a:pt x="315" y="633"/>
                  </a:cubicBezTo>
                  <a:cubicBezTo>
                    <a:pt x="490" y="633"/>
                    <a:pt x="631" y="492"/>
                    <a:pt x="631" y="317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3857886" y="1863716"/>
              <a:ext cx="35688" cy="35852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09" y="1"/>
                  </a:moveTo>
                  <a:cubicBezTo>
                    <a:pt x="49" y="1"/>
                    <a:pt x="1" y="50"/>
                    <a:pt x="1" y="110"/>
                  </a:cubicBezTo>
                  <a:cubicBezTo>
                    <a:pt x="1" y="170"/>
                    <a:pt x="49" y="219"/>
                    <a:pt x="109" y="219"/>
                  </a:cubicBezTo>
                  <a:cubicBezTo>
                    <a:pt x="169" y="219"/>
                    <a:pt x="217" y="170"/>
                    <a:pt x="217" y="110"/>
                  </a:cubicBezTo>
                  <a:cubicBezTo>
                    <a:pt x="217" y="50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3409493" y="1755669"/>
              <a:ext cx="103627" cy="103791"/>
            </a:xfrm>
            <a:custGeom>
              <a:avLst/>
              <a:gdLst/>
              <a:ahLst/>
              <a:cxnLst/>
              <a:rect l="l" t="t" r="r" b="b"/>
              <a:pathLst>
                <a:path w="633" h="634" extrusionOk="0">
                  <a:moveTo>
                    <a:pt x="317" y="1"/>
                  </a:moveTo>
                  <a:cubicBezTo>
                    <a:pt x="142" y="1"/>
                    <a:pt x="0" y="142"/>
                    <a:pt x="0" y="317"/>
                  </a:cubicBezTo>
                  <a:cubicBezTo>
                    <a:pt x="0" y="492"/>
                    <a:pt x="142" y="633"/>
                    <a:pt x="317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2"/>
                    <a:pt x="492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3463025" y="1770075"/>
              <a:ext cx="35852" cy="35852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09" y="1"/>
                  </a:moveTo>
                  <a:cubicBezTo>
                    <a:pt x="50" y="1"/>
                    <a:pt x="1" y="50"/>
                    <a:pt x="1" y="110"/>
                  </a:cubicBezTo>
                  <a:cubicBezTo>
                    <a:pt x="1" y="170"/>
                    <a:pt x="50" y="219"/>
                    <a:pt x="109" y="219"/>
                  </a:cubicBezTo>
                  <a:cubicBezTo>
                    <a:pt x="170" y="219"/>
                    <a:pt x="219" y="170"/>
                    <a:pt x="219" y="110"/>
                  </a:cubicBezTo>
                  <a:cubicBezTo>
                    <a:pt x="219" y="50"/>
                    <a:pt x="170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3457950" y="2323568"/>
              <a:ext cx="103627" cy="103627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0" y="0"/>
                    <a:pt x="0" y="143"/>
                    <a:pt x="0" y="317"/>
                  </a:cubicBezTo>
                  <a:cubicBezTo>
                    <a:pt x="0" y="492"/>
                    <a:pt x="142" y="633"/>
                    <a:pt x="316" y="633"/>
                  </a:cubicBezTo>
                  <a:cubicBezTo>
                    <a:pt x="490" y="633"/>
                    <a:pt x="632" y="491"/>
                    <a:pt x="632" y="317"/>
                  </a:cubicBezTo>
                  <a:cubicBezTo>
                    <a:pt x="632" y="142"/>
                    <a:pt x="491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3511483" y="2337811"/>
              <a:ext cx="35852" cy="35852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09" y="0"/>
                  </a:moveTo>
                  <a:cubicBezTo>
                    <a:pt x="50" y="0"/>
                    <a:pt x="1" y="50"/>
                    <a:pt x="1" y="110"/>
                  </a:cubicBezTo>
                  <a:cubicBezTo>
                    <a:pt x="1" y="169"/>
                    <a:pt x="50" y="218"/>
                    <a:pt x="109" y="218"/>
                  </a:cubicBezTo>
                  <a:cubicBezTo>
                    <a:pt x="169" y="218"/>
                    <a:pt x="219" y="169"/>
                    <a:pt x="219" y="110"/>
                  </a:cubicBezTo>
                  <a:cubicBezTo>
                    <a:pt x="219" y="50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3899959" y="1232953"/>
              <a:ext cx="891551" cy="835236"/>
            </a:xfrm>
            <a:custGeom>
              <a:avLst/>
              <a:gdLst/>
              <a:ahLst/>
              <a:cxnLst/>
              <a:rect l="l" t="t" r="r" b="b"/>
              <a:pathLst>
                <a:path w="5446" h="5102" extrusionOk="0">
                  <a:moveTo>
                    <a:pt x="2723" y="1"/>
                  </a:moveTo>
                  <a:cubicBezTo>
                    <a:pt x="1219" y="1"/>
                    <a:pt x="0" y="1142"/>
                    <a:pt x="0" y="2551"/>
                  </a:cubicBezTo>
                  <a:cubicBezTo>
                    <a:pt x="0" y="3959"/>
                    <a:pt x="1219" y="5101"/>
                    <a:pt x="2723" y="5101"/>
                  </a:cubicBezTo>
                  <a:cubicBezTo>
                    <a:pt x="4227" y="5101"/>
                    <a:pt x="5446" y="3959"/>
                    <a:pt x="5446" y="2551"/>
                  </a:cubicBezTo>
                  <a:cubicBezTo>
                    <a:pt x="5446" y="1142"/>
                    <a:pt x="4227" y="1"/>
                    <a:pt x="2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3900123" y="1273389"/>
              <a:ext cx="867486" cy="794636"/>
            </a:xfrm>
            <a:custGeom>
              <a:avLst/>
              <a:gdLst/>
              <a:ahLst/>
              <a:cxnLst/>
              <a:rect l="l" t="t" r="r" b="b"/>
              <a:pathLst>
                <a:path w="5299" h="4854" extrusionOk="0">
                  <a:moveTo>
                    <a:pt x="2649" y="0"/>
                  </a:moveTo>
                  <a:cubicBezTo>
                    <a:pt x="1186" y="0"/>
                    <a:pt x="0" y="1087"/>
                    <a:pt x="0" y="2426"/>
                  </a:cubicBezTo>
                  <a:cubicBezTo>
                    <a:pt x="0" y="3766"/>
                    <a:pt x="1186" y="4853"/>
                    <a:pt x="2649" y="4853"/>
                  </a:cubicBezTo>
                  <a:cubicBezTo>
                    <a:pt x="4112" y="4853"/>
                    <a:pt x="5298" y="3766"/>
                    <a:pt x="5298" y="2426"/>
                  </a:cubicBezTo>
                  <a:cubicBezTo>
                    <a:pt x="5298" y="1087"/>
                    <a:pt x="4112" y="0"/>
                    <a:pt x="2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032725" y="1590980"/>
              <a:ext cx="156832" cy="146682"/>
            </a:xfrm>
            <a:custGeom>
              <a:avLst/>
              <a:gdLst/>
              <a:ahLst/>
              <a:cxnLst/>
              <a:rect l="l" t="t" r="r" b="b"/>
              <a:pathLst>
                <a:path w="958" h="896" extrusionOk="0">
                  <a:moveTo>
                    <a:pt x="480" y="0"/>
                  </a:moveTo>
                  <a:cubicBezTo>
                    <a:pt x="216" y="0"/>
                    <a:pt x="1" y="201"/>
                    <a:pt x="1" y="448"/>
                  </a:cubicBezTo>
                  <a:cubicBezTo>
                    <a:pt x="1" y="696"/>
                    <a:pt x="216" y="895"/>
                    <a:pt x="480" y="895"/>
                  </a:cubicBezTo>
                  <a:cubicBezTo>
                    <a:pt x="744" y="895"/>
                    <a:pt x="957" y="696"/>
                    <a:pt x="957" y="448"/>
                  </a:cubicBezTo>
                  <a:cubicBezTo>
                    <a:pt x="957" y="201"/>
                    <a:pt x="744" y="0"/>
                    <a:pt x="4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113760" y="1610952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7" y="1"/>
                  </a:moveTo>
                  <a:cubicBezTo>
                    <a:pt x="76" y="1"/>
                    <a:pt x="1" y="70"/>
                    <a:pt x="1" y="156"/>
                  </a:cubicBezTo>
                  <a:cubicBezTo>
                    <a:pt x="1" y="242"/>
                    <a:pt x="76" y="311"/>
                    <a:pt x="167" y="311"/>
                  </a:cubicBezTo>
                  <a:cubicBezTo>
                    <a:pt x="257" y="311"/>
                    <a:pt x="331" y="242"/>
                    <a:pt x="331" y="156"/>
                  </a:cubicBezTo>
                  <a:cubicBezTo>
                    <a:pt x="331" y="70"/>
                    <a:pt x="25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4401230" y="1661701"/>
              <a:ext cx="156832" cy="146846"/>
            </a:xfrm>
            <a:custGeom>
              <a:avLst/>
              <a:gdLst/>
              <a:ahLst/>
              <a:cxnLst/>
              <a:rect l="l" t="t" r="r" b="b"/>
              <a:pathLst>
                <a:path w="958" h="897" extrusionOk="0">
                  <a:moveTo>
                    <a:pt x="480" y="1"/>
                  </a:moveTo>
                  <a:cubicBezTo>
                    <a:pt x="216" y="1"/>
                    <a:pt x="1" y="201"/>
                    <a:pt x="1" y="449"/>
                  </a:cubicBezTo>
                  <a:cubicBezTo>
                    <a:pt x="1" y="696"/>
                    <a:pt x="216" y="896"/>
                    <a:pt x="480" y="896"/>
                  </a:cubicBezTo>
                  <a:cubicBezTo>
                    <a:pt x="744" y="896"/>
                    <a:pt x="957" y="696"/>
                    <a:pt x="957" y="449"/>
                  </a:cubicBezTo>
                  <a:cubicBezTo>
                    <a:pt x="957" y="201"/>
                    <a:pt x="744" y="1"/>
                    <a:pt x="480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4400902" y="1667922"/>
              <a:ext cx="156341" cy="140625"/>
            </a:xfrm>
            <a:custGeom>
              <a:avLst/>
              <a:gdLst/>
              <a:ahLst/>
              <a:cxnLst/>
              <a:rect l="l" t="t" r="r" b="b"/>
              <a:pathLst>
                <a:path w="955" h="859" extrusionOk="0">
                  <a:moveTo>
                    <a:pt x="284" y="1"/>
                  </a:moveTo>
                  <a:lnTo>
                    <a:pt x="284" y="1"/>
                  </a:lnTo>
                  <a:cubicBezTo>
                    <a:pt x="117" y="71"/>
                    <a:pt x="1" y="228"/>
                    <a:pt x="1" y="410"/>
                  </a:cubicBezTo>
                  <a:cubicBezTo>
                    <a:pt x="1" y="658"/>
                    <a:pt x="215" y="858"/>
                    <a:pt x="479" y="858"/>
                  </a:cubicBezTo>
                  <a:cubicBezTo>
                    <a:pt x="724" y="858"/>
                    <a:pt x="928" y="684"/>
                    <a:pt x="954" y="460"/>
                  </a:cubicBezTo>
                  <a:lnTo>
                    <a:pt x="954" y="460"/>
                  </a:lnTo>
                  <a:cubicBezTo>
                    <a:pt x="940" y="501"/>
                    <a:pt x="915" y="536"/>
                    <a:pt x="880" y="567"/>
                  </a:cubicBezTo>
                  <a:cubicBezTo>
                    <a:pt x="844" y="603"/>
                    <a:pt x="800" y="629"/>
                    <a:pt x="751" y="644"/>
                  </a:cubicBezTo>
                  <a:cubicBezTo>
                    <a:pt x="706" y="666"/>
                    <a:pt x="659" y="677"/>
                    <a:pt x="608" y="677"/>
                  </a:cubicBezTo>
                  <a:cubicBezTo>
                    <a:pt x="604" y="677"/>
                    <a:pt x="600" y="677"/>
                    <a:pt x="595" y="677"/>
                  </a:cubicBezTo>
                  <a:cubicBezTo>
                    <a:pt x="577" y="675"/>
                    <a:pt x="551" y="672"/>
                    <a:pt x="536" y="669"/>
                  </a:cubicBezTo>
                  <a:cubicBezTo>
                    <a:pt x="513" y="667"/>
                    <a:pt x="497" y="665"/>
                    <a:pt x="477" y="662"/>
                  </a:cubicBezTo>
                  <a:cubicBezTo>
                    <a:pt x="442" y="654"/>
                    <a:pt x="405" y="639"/>
                    <a:pt x="374" y="621"/>
                  </a:cubicBezTo>
                  <a:lnTo>
                    <a:pt x="373" y="619"/>
                  </a:lnTo>
                  <a:cubicBezTo>
                    <a:pt x="346" y="599"/>
                    <a:pt x="319" y="579"/>
                    <a:pt x="292" y="560"/>
                  </a:cubicBezTo>
                  <a:cubicBezTo>
                    <a:pt x="291" y="558"/>
                    <a:pt x="289" y="558"/>
                    <a:pt x="288" y="557"/>
                  </a:cubicBezTo>
                  <a:cubicBezTo>
                    <a:pt x="280" y="548"/>
                    <a:pt x="232" y="491"/>
                    <a:pt x="225" y="481"/>
                  </a:cubicBezTo>
                  <a:cubicBezTo>
                    <a:pt x="224" y="480"/>
                    <a:pt x="224" y="479"/>
                    <a:pt x="222" y="477"/>
                  </a:cubicBezTo>
                  <a:cubicBezTo>
                    <a:pt x="216" y="466"/>
                    <a:pt x="204" y="439"/>
                    <a:pt x="200" y="430"/>
                  </a:cubicBezTo>
                  <a:cubicBezTo>
                    <a:pt x="196" y="424"/>
                    <a:pt x="183" y="394"/>
                    <a:pt x="179" y="382"/>
                  </a:cubicBezTo>
                  <a:cubicBezTo>
                    <a:pt x="179" y="379"/>
                    <a:pt x="177" y="378"/>
                    <a:pt x="177" y="376"/>
                  </a:cubicBezTo>
                  <a:cubicBezTo>
                    <a:pt x="175" y="364"/>
                    <a:pt x="168" y="320"/>
                    <a:pt x="168" y="316"/>
                  </a:cubicBezTo>
                  <a:cubicBezTo>
                    <a:pt x="166" y="305"/>
                    <a:pt x="163" y="285"/>
                    <a:pt x="161" y="272"/>
                  </a:cubicBezTo>
                  <a:lnTo>
                    <a:pt x="161" y="271"/>
                  </a:lnTo>
                  <a:cubicBezTo>
                    <a:pt x="161" y="203"/>
                    <a:pt x="180" y="141"/>
                    <a:pt x="217" y="82"/>
                  </a:cubicBezTo>
                  <a:cubicBezTo>
                    <a:pt x="237" y="56"/>
                    <a:pt x="259" y="30"/>
                    <a:pt x="279" y="6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4482265" y="1681837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7" y="1"/>
                  </a:moveTo>
                  <a:cubicBezTo>
                    <a:pt x="76" y="1"/>
                    <a:pt x="1" y="70"/>
                    <a:pt x="1" y="155"/>
                  </a:cubicBezTo>
                  <a:cubicBezTo>
                    <a:pt x="1" y="241"/>
                    <a:pt x="76" y="311"/>
                    <a:pt x="167" y="311"/>
                  </a:cubicBezTo>
                  <a:cubicBezTo>
                    <a:pt x="257" y="311"/>
                    <a:pt x="331" y="241"/>
                    <a:pt x="331" y="155"/>
                  </a:cubicBezTo>
                  <a:cubicBezTo>
                    <a:pt x="331" y="70"/>
                    <a:pt x="25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4586873" y="1563314"/>
              <a:ext cx="156341" cy="140461"/>
            </a:xfrm>
            <a:custGeom>
              <a:avLst/>
              <a:gdLst/>
              <a:ahLst/>
              <a:cxnLst/>
              <a:rect l="l" t="t" r="r" b="b"/>
              <a:pathLst>
                <a:path w="955" h="858" extrusionOk="0">
                  <a:moveTo>
                    <a:pt x="284" y="0"/>
                  </a:moveTo>
                  <a:lnTo>
                    <a:pt x="284" y="0"/>
                  </a:lnTo>
                  <a:cubicBezTo>
                    <a:pt x="117" y="71"/>
                    <a:pt x="0" y="227"/>
                    <a:pt x="0" y="410"/>
                  </a:cubicBezTo>
                  <a:cubicBezTo>
                    <a:pt x="0" y="657"/>
                    <a:pt x="214" y="858"/>
                    <a:pt x="478" y="858"/>
                  </a:cubicBezTo>
                  <a:cubicBezTo>
                    <a:pt x="724" y="858"/>
                    <a:pt x="927" y="684"/>
                    <a:pt x="954" y="460"/>
                  </a:cubicBezTo>
                  <a:lnTo>
                    <a:pt x="954" y="460"/>
                  </a:lnTo>
                  <a:cubicBezTo>
                    <a:pt x="940" y="501"/>
                    <a:pt x="914" y="536"/>
                    <a:pt x="879" y="567"/>
                  </a:cubicBezTo>
                  <a:cubicBezTo>
                    <a:pt x="844" y="604"/>
                    <a:pt x="800" y="629"/>
                    <a:pt x="750" y="646"/>
                  </a:cubicBezTo>
                  <a:cubicBezTo>
                    <a:pt x="706" y="667"/>
                    <a:pt x="659" y="678"/>
                    <a:pt x="608" y="678"/>
                  </a:cubicBezTo>
                  <a:cubicBezTo>
                    <a:pt x="604" y="678"/>
                    <a:pt x="599" y="678"/>
                    <a:pt x="595" y="678"/>
                  </a:cubicBezTo>
                  <a:cubicBezTo>
                    <a:pt x="576" y="676"/>
                    <a:pt x="551" y="672"/>
                    <a:pt x="535" y="669"/>
                  </a:cubicBezTo>
                  <a:cubicBezTo>
                    <a:pt x="513" y="667"/>
                    <a:pt x="497" y="665"/>
                    <a:pt x="477" y="662"/>
                  </a:cubicBezTo>
                  <a:cubicBezTo>
                    <a:pt x="441" y="654"/>
                    <a:pt x="405" y="640"/>
                    <a:pt x="374" y="621"/>
                  </a:cubicBezTo>
                  <a:lnTo>
                    <a:pt x="373" y="619"/>
                  </a:lnTo>
                  <a:cubicBezTo>
                    <a:pt x="345" y="601"/>
                    <a:pt x="319" y="580"/>
                    <a:pt x="292" y="561"/>
                  </a:cubicBezTo>
                  <a:cubicBezTo>
                    <a:pt x="291" y="560"/>
                    <a:pt x="289" y="560"/>
                    <a:pt x="288" y="558"/>
                  </a:cubicBezTo>
                  <a:cubicBezTo>
                    <a:pt x="279" y="550"/>
                    <a:pt x="232" y="491"/>
                    <a:pt x="225" y="480"/>
                  </a:cubicBezTo>
                  <a:cubicBezTo>
                    <a:pt x="223" y="479"/>
                    <a:pt x="223" y="478"/>
                    <a:pt x="221" y="476"/>
                  </a:cubicBezTo>
                  <a:cubicBezTo>
                    <a:pt x="215" y="466"/>
                    <a:pt x="204" y="438"/>
                    <a:pt x="200" y="430"/>
                  </a:cubicBezTo>
                  <a:cubicBezTo>
                    <a:pt x="196" y="424"/>
                    <a:pt x="182" y="393"/>
                    <a:pt x="178" y="382"/>
                  </a:cubicBezTo>
                  <a:cubicBezTo>
                    <a:pt x="178" y="379"/>
                    <a:pt x="176" y="378"/>
                    <a:pt x="176" y="376"/>
                  </a:cubicBezTo>
                  <a:cubicBezTo>
                    <a:pt x="174" y="363"/>
                    <a:pt x="168" y="319"/>
                    <a:pt x="168" y="315"/>
                  </a:cubicBezTo>
                  <a:cubicBezTo>
                    <a:pt x="166" y="304"/>
                    <a:pt x="163" y="285"/>
                    <a:pt x="161" y="271"/>
                  </a:cubicBezTo>
                  <a:lnTo>
                    <a:pt x="161" y="270"/>
                  </a:lnTo>
                  <a:cubicBezTo>
                    <a:pt x="161" y="203"/>
                    <a:pt x="179" y="140"/>
                    <a:pt x="216" y="81"/>
                  </a:cubicBezTo>
                  <a:cubicBezTo>
                    <a:pt x="237" y="55"/>
                    <a:pt x="258" y="30"/>
                    <a:pt x="279" y="5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668072" y="1577229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5" y="0"/>
                  </a:moveTo>
                  <a:cubicBezTo>
                    <a:pt x="75" y="0"/>
                    <a:pt x="1" y="69"/>
                    <a:pt x="1" y="155"/>
                  </a:cubicBezTo>
                  <a:cubicBezTo>
                    <a:pt x="1" y="241"/>
                    <a:pt x="75" y="310"/>
                    <a:pt x="165" y="310"/>
                  </a:cubicBezTo>
                  <a:cubicBezTo>
                    <a:pt x="256" y="310"/>
                    <a:pt x="331" y="241"/>
                    <a:pt x="331" y="155"/>
                  </a:cubicBezTo>
                  <a:cubicBezTo>
                    <a:pt x="331" y="71"/>
                    <a:pt x="256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282378" y="1502415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4" y="1"/>
                  </a:moveTo>
                  <a:cubicBezTo>
                    <a:pt x="127" y="1"/>
                    <a:pt x="0" y="120"/>
                    <a:pt x="0" y="266"/>
                  </a:cubicBezTo>
                  <a:cubicBezTo>
                    <a:pt x="0" y="411"/>
                    <a:pt x="127" y="530"/>
                    <a:pt x="284" y="530"/>
                  </a:cubicBezTo>
                  <a:cubicBezTo>
                    <a:pt x="439" y="530"/>
                    <a:pt x="566" y="411"/>
                    <a:pt x="566" y="266"/>
                  </a:cubicBezTo>
                  <a:cubicBezTo>
                    <a:pt x="566" y="120"/>
                    <a:pt x="439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330345" y="1514529"/>
              <a:ext cx="32087" cy="29958"/>
            </a:xfrm>
            <a:custGeom>
              <a:avLst/>
              <a:gdLst/>
              <a:ahLst/>
              <a:cxnLst/>
              <a:rect l="l" t="t" r="r" b="b"/>
              <a:pathLst>
                <a:path w="196" h="183" extrusionOk="0">
                  <a:moveTo>
                    <a:pt x="100" y="0"/>
                  </a:moveTo>
                  <a:cubicBezTo>
                    <a:pt x="99" y="0"/>
                    <a:pt x="99" y="0"/>
                    <a:pt x="98" y="0"/>
                  </a:cubicBezTo>
                  <a:cubicBezTo>
                    <a:pt x="44" y="0"/>
                    <a:pt x="1" y="41"/>
                    <a:pt x="1" y="92"/>
                  </a:cubicBezTo>
                  <a:cubicBezTo>
                    <a:pt x="1" y="142"/>
                    <a:pt x="44" y="183"/>
                    <a:pt x="98" y="183"/>
                  </a:cubicBezTo>
                  <a:cubicBezTo>
                    <a:pt x="151" y="183"/>
                    <a:pt x="195" y="142"/>
                    <a:pt x="195" y="92"/>
                  </a:cubicBezTo>
                  <a:cubicBezTo>
                    <a:pt x="195" y="41"/>
                    <a:pt x="152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378311" y="1382909"/>
              <a:ext cx="92822" cy="86929"/>
            </a:xfrm>
            <a:custGeom>
              <a:avLst/>
              <a:gdLst/>
              <a:ahLst/>
              <a:cxnLst/>
              <a:rect l="l" t="t" r="r" b="b"/>
              <a:pathLst>
                <a:path w="567" h="531" extrusionOk="0">
                  <a:moveTo>
                    <a:pt x="283" y="0"/>
                  </a:moveTo>
                  <a:cubicBezTo>
                    <a:pt x="127" y="0"/>
                    <a:pt x="1" y="119"/>
                    <a:pt x="1" y="265"/>
                  </a:cubicBezTo>
                  <a:cubicBezTo>
                    <a:pt x="1" y="411"/>
                    <a:pt x="127" y="530"/>
                    <a:pt x="283" y="530"/>
                  </a:cubicBezTo>
                  <a:cubicBezTo>
                    <a:pt x="440" y="530"/>
                    <a:pt x="566" y="411"/>
                    <a:pt x="566" y="265"/>
                  </a:cubicBezTo>
                  <a:cubicBezTo>
                    <a:pt x="566" y="119"/>
                    <a:pt x="440" y="1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426277" y="1395023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7" y="1"/>
                  </a:moveTo>
                  <a:cubicBezTo>
                    <a:pt x="44" y="1"/>
                    <a:pt x="0" y="42"/>
                    <a:pt x="0" y="91"/>
                  </a:cubicBezTo>
                  <a:cubicBezTo>
                    <a:pt x="0" y="141"/>
                    <a:pt x="44" y="182"/>
                    <a:pt x="97" y="182"/>
                  </a:cubicBezTo>
                  <a:cubicBezTo>
                    <a:pt x="152" y="182"/>
                    <a:pt x="195" y="141"/>
                    <a:pt x="195" y="91"/>
                  </a:cubicBezTo>
                  <a:cubicBezTo>
                    <a:pt x="195" y="41"/>
                    <a:pt x="15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4378311" y="1902023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3" y="0"/>
                  </a:moveTo>
                  <a:cubicBezTo>
                    <a:pt x="127" y="0"/>
                    <a:pt x="1" y="119"/>
                    <a:pt x="1" y="265"/>
                  </a:cubicBezTo>
                  <a:cubicBezTo>
                    <a:pt x="1" y="410"/>
                    <a:pt x="127" y="529"/>
                    <a:pt x="283" y="529"/>
                  </a:cubicBezTo>
                  <a:cubicBezTo>
                    <a:pt x="440" y="529"/>
                    <a:pt x="566" y="410"/>
                    <a:pt x="566" y="265"/>
                  </a:cubicBezTo>
                  <a:cubicBezTo>
                    <a:pt x="566" y="119"/>
                    <a:pt x="440" y="0"/>
                    <a:pt x="283" y="0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378147" y="1905625"/>
              <a:ext cx="92331" cy="83163"/>
            </a:xfrm>
            <a:custGeom>
              <a:avLst/>
              <a:gdLst/>
              <a:ahLst/>
              <a:cxnLst/>
              <a:rect l="l" t="t" r="r" b="b"/>
              <a:pathLst>
                <a:path w="564" h="508" extrusionOk="0">
                  <a:moveTo>
                    <a:pt x="168" y="1"/>
                  </a:moveTo>
                  <a:lnTo>
                    <a:pt x="168" y="1"/>
                  </a:lnTo>
                  <a:cubicBezTo>
                    <a:pt x="69" y="42"/>
                    <a:pt x="1" y="135"/>
                    <a:pt x="1" y="242"/>
                  </a:cubicBezTo>
                  <a:cubicBezTo>
                    <a:pt x="1" y="388"/>
                    <a:pt x="126" y="507"/>
                    <a:pt x="283" y="507"/>
                  </a:cubicBezTo>
                  <a:cubicBezTo>
                    <a:pt x="428" y="507"/>
                    <a:pt x="548" y="405"/>
                    <a:pt x="563" y="272"/>
                  </a:cubicBezTo>
                  <a:lnTo>
                    <a:pt x="563" y="272"/>
                  </a:lnTo>
                  <a:cubicBezTo>
                    <a:pt x="555" y="296"/>
                    <a:pt x="540" y="317"/>
                    <a:pt x="519" y="335"/>
                  </a:cubicBezTo>
                  <a:cubicBezTo>
                    <a:pt x="498" y="357"/>
                    <a:pt x="472" y="372"/>
                    <a:pt x="445" y="381"/>
                  </a:cubicBezTo>
                  <a:cubicBezTo>
                    <a:pt x="419" y="393"/>
                    <a:pt x="392" y="400"/>
                    <a:pt x="364" y="400"/>
                  </a:cubicBezTo>
                  <a:cubicBezTo>
                    <a:pt x="361" y="400"/>
                    <a:pt x="357" y="400"/>
                    <a:pt x="354" y="400"/>
                  </a:cubicBezTo>
                  <a:cubicBezTo>
                    <a:pt x="342" y="400"/>
                    <a:pt x="327" y="398"/>
                    <a:pt x="318" y="397"/>
                  </a:cubicBezTo>
                  <a:cubicBezTo>
                    <a:pt x="304" y="395"/>
                    <a:pt x="294" y="394"/>
                    <a:pt x="283" y="391"/>
                  </a:cubicBezTo>
                  <a:cubicBezTo>
                    <a:pt x="261" y="386"/>
                    <a:pt x="241" y="378"/>
                    <a:pt x="222" y="367"/>
                  </a:cubicBezTo>
                  <a:cubicBezTo>
                    <a:pt x="222" y="367"/>
                    <a:pt x="221" y="367"/>
                    <a:pt x="221" y="366"/>
                  </a:cubicBezTo>
                  <a:cubicBezTo>
                    <a:pt x="205" y="354"/>
                    <a:pt x="189" y="342"/>
                    <a:pt x="173" y="331"/>
                  </a:cubicBezTo>
                  <a:cubicBezTo>
                    <a:pt x="173" y="331"/>
                    <a:pt x="171" y="330"/>
                    <a:pt x="170" y="330"/>
                  </a:cubicBezTo>
                  <a:cubicBezTo>
                    <a:pt x="165" y="325"/>
                    <a:pt x="138" y="290"/>
                    <a:pt x="133" y="284"/>
                  </a:cubicBezTo>
                  <a:cubicBezTo>
                    <a:pt x="133" y="282"/>
                    <a:pt x="130" y="282"/>
                    <a:pt x="130" y="282"/>
                  </a:cubicBezTo>
                  <a:cubicBezTo>
                    <a:pt x="127" y="276"/>
                    <a:pt x="119" y="259"/>
                    <a:pt x="118" y="254"/>
                  </a:cubicBezTo>
                  <a:cubicBezTo>
                    <a:pt x="115" y="250"/>
                    <a:pt x="108" y="233"/>
                    <a:pt x="105" y="226"/>
                  </a:cubicBezTo>
                  <a:cubicBezTo>
                    <a:pt x="105" y="225"/>
                    <a:pt x="104" y="224"/>
                    <a:pt x="104" y="222"/>
                  </a:cubicBezTo>
                  <a:cubicBezTo>
                    <a:pt x="103" y="214"/>
                    <a:pt x="99" y="189"/>
                    <a:pt x="99" y="186"/>
                  </a:cubicBezTo>
                  <a:cubicBezTo>
                    <a:pt x="98" y="180"/>
                    <a:pt x="96" y="168"/>
                    <a:pt x="95" y="160"/>
                  </a:cubicBezTo>
                  <a:lnTo>
                    <a:pt x="95" y="159"/>
                  </a:lnTo>
                  <a:cubicBezTo>
                    <a:pt x="95" y="119"/>
                    <a:pt x="107" y="82"/>
                    <a:pt x="127" y="48"/>
                  </a:cubicBezTo>
                  <a:cubicBezTo>
                    <a:pt x="140" y="32"/>
                    <a:pt x="151" y="19"/>
                    <a:pt x="164" y="4"/>
                  </a:cubicBezTo>
                  <a:cubicBezTo>
                    <a:pt x="165" y="2"/>
                    <a:pt x="166" y="2"/>
                    <a:pt x="168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426277" y="1913810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7" y="1"/>
                  </a:moveTo>
                  <a:cubicBezTo>
                    <a:pt x="44" y="1"/>
                    <a:pt x="0" y="42"/>
                    <a:pt x="0" y="92"/>
                  </a:cubicBezTo>
                  <a:cubicBezTo>
                    <a:pt x="0" y="142"/>
                    <a:pt x="44" y="183"/>
                    <a:pt x="97" y="183"/>
                  </a:cubicBezTo>
                  <a:cubicBezTo>
                    <a:pt x="152" y="183"/>
                    <a:pt x="195" y="142"/>
                    <a:pt x="195" y="92"/>
                  </a:cubicBezTo>
                  <a:cubicBezTo>
                    <a:pt x="195" y="42"/>
                    <a:pt x="15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4032398" y="1426455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3" y="0"/>
                  </a:moveTo>
                  <a:cubicBezTo>
                    <a:pt x="128" y="0"/>
                    <a:pt x="1" y="119"/>
                    <a:pt x="1" y="265"/>
                  </a:cubicBezTo>
                  <a:cubicBezTo>
                    <a:pt x="1" y="411"/>
                    <a:pt x="128" y="529"/>
                    <a:pt x="283" y="529"/>
                  </a:cubicBezTo>
                  <a:cubicBezTo>
                    <a:pt x="440" y="529"/>
                    <a:pt x="567" y="411"/>
                    <a:pt x="567" y="265"/>
                  </a:cubicBezTo>
                  <a:cubicBezTo>
                    <a:pt x="567" y="119"/>
                    <a:pt x="440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080364" y="1438569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8" y="1"/>
                  </a:moveTo>
                  <a:cubicBezTo>
                    <a:pt x="44" y="1"/>
                    <a:pt x="0" y="41"/>
                    <a:pt x="0" y="91"/>
                  </a:cubicBezTo>
                  <a:cubicBezTo>
                    <a:pt x="0" y="141"/>
                    <a:pt x="44" y="182"/>
                    <a:pt x="98" y="182"/>
                  </a:cubicBezTo>
                  <a:cubicBezTo>
                    <a:pt x="152" y="182"/>
                    <a:pt x="195" y="141"/>
                    <a:pt x="195" y="91"/>
                  </a:cubicBezTo>
                  <a:cubicBezTo>
                    <a:pt x="195" y="41"/>
                    <a:pt x="152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4534978" y="1423999"/>
              <a:ext cx="92658" cy="86929"/>
            </a:xfrm>
            <a:custGeom>
              <a:avLst/>
              <a:gdLst/>
              <a:ahLst/>
              <a:cxnLst/>
              <a:rect l="l" t="t" r="r" b="b"/>
              <a:pathLst>
                <a:path w="566" h="531" extrusionOk="0">
                  <a:moveTo>
                    <a:pt x="283" y="1"/>
                  </a:moveTo>
                  <a:cubicBezTo>
                    <a:pt x="127" y="1"/>
                    <a:pt x="0" y="120"/>
                    <a:pt x="0" y="266"/>
                  </a:cubicBezTo>
                  <a:cubicBezTo>
                    <a:pt x="0" y="412"/>
                    <a:pt x="127" y="531"/>
                    <a:pt x="283" y="531"/>
                  </a:cubicBezTo>
                  <a:cubicBezTo>
                    <a:pt x="439" y="531"/>
                    <a:pt x="565" y="412"/>
                    <a:pt x="565" y="266"/>
                  </a:cubicBezTo>
                  <a:cubicBezTo>
                    <a:pt x="565" y="120"/>
                    <a:pt x="43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582781" y="1435950"/>
              <a:ext cx="32087" cy="29958"/>
            </a:xfrm>
            <a:custGeom>
              <a:avLst/>
              <a:gdLst/>
              <a:ahLst/>
              <a:cxnLst/>
              <a:rect l="l" t="t" r="r" b="b"/>
              <a:pathLst>
                <a:path w="196" h="183" extrusionOk="0">
                  <a:moveTo>
                    <a:pt x="98" y="1"/>
                  </a:moveTo>
                  <a:cubicBezTo>
                    <a:pt x="45" y="1"/>
                    <a:pt x="1" y="43"/>
                    <a:pt x="1" y="92"/>
                  </a:cubicBezTo>
                  <a:cubicBezTo>
                    <a:pt x="1" y="142"/>
                    <a:pt x="45" y="183"/>
                    <a:pt x="98" y="183"/>
                  </a:cubicBezTo>
                  <a:cubicBezTo>
                    <a:pt x="152" y="183"/>
                    <a:pt x="195" y="142"/>
                    <a:pt x="195" y="92"/>
                  </a:cubicBezTo>
                  <a:cubicBezTo>
                    <a:pt x="195" y="43"/>
                    <a:pt x="152" y="2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4182026" y="1345747"/>
              <a:ext cx="92658" cy="86765"/>
            </a:xfrm>
            <a:custGeom>
              <a:avLst/>
              <a:gdLst/>
              <a:ahLst/>
              <a:cxnLst/>
              <a:rect l="l" t="t" r="r" b="b"/>
              <a:pathLst>
                <a:path w="566" h="530" extrusionOk="0">
                  <a:moveTo>
                    <a:pt x="283" y="0"/>
                  </a:moveTo>
                  <a:cubicBezTo>
                    <a:pt x="126" y="0"/>
                    <a:pt x="0" y="119"/>
                    <a:pt x="0" y="264"/>
                  </a:cubicBezTo>
                  <a:cubicBezTo>
                    <a:pt x="0" y="410"/>
                    <a:pt x="126" y="529"/>
                    <a:pt x="283" y="529"/>
                  </a:cubicBezTo>
                  <a:cubicBezTo>
                    <a:pt x="438" y="529"/>
                    <a:pt x="565" y="410"/>
                    <a:pt x="565" y="264"/>
                  </a:cubicBezTo>
                  <a:cubicBezTo>
                    <a:pt x="565" y="119"/>
                    <a:pt x="438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229992" y="1357698"/>
              <a:ext cx="31923" cy="29795"/>
            </a:xfrm>
            <a:custGeom>
              <a:avLst/>
              <a:gdLst/>
              <a:ahLst/>
              <a:cxnLst/>
              <a:rect l="l" t="t" r="r" b="b"/>
              <a:pathLst>
                <a:path w="195" h="182" extrusionOk="0">
                  <a:moveTo>
                    <a:pt x="97" y="1"/>
                  </a:moveTo>
                  <a:cubicBezTo>
                    <a:pt x="43" y="1"/>
                    <a:pt x="0" y="42"/>
                    <a:pt x="0" y="92"/>
                  </a:cubicBezTo>
                  <a:cubicBezTo>
                    <a:pt x="0" y="142"/>
                    <a:pt x="43" y="182"/>
                    <a:pt x="97" y="182"/>
                  </a:cubicBezTo>
                  <a:cubicBezTo>
                    <a:pt x="150" y="182"/>
                    <a:pt x="194" y="142"/>
                    <a:pt x="194" y="92"/>
                  </a:cubicBezTo>
                  <a:cubicBezTo>
                    <a:pt x="194" y="42"/>
                    <a:pt x="150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4225245" y="1821316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4" y="1"/>
                  </a:moveTo>
                  <a:cubicBezTo>
                    <a:pt x="127" y="1"/>
                    <a:pt x="0" y="120"/>
                    <a:pt x="0" y="265"/>
                  </a:cubicBezTo>
                  <a:cubicBezTo>
                    <a:pt x="0" y="411"/>
                    <a:pt x="127" y="530"/>
                    <a:pt x="284" y="530"/>
                  </a:cubicBezTo>
                  <a:cubicBezTo>
                    <a:pt x="439" y="530"/>
                    <a:pt x="566" y="411"/>
                    <a:pt x="566" y="265"/>
                  </a:cubicBezTo>
                  <a:cubicBezTo>
                    <a:pt x="566" y="120"/>
                    <a:pt x="439" y="1"/>
                    <a:pt x="284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4225081" y="1825245"/>
              <a:ext cx="92331" cy="83000"/>
            </a:xfrm>
            <a:custGeom>
              <a:avLst/>
              <a:gdLst/>
              <a:ahLst/>
              <a:cxnLst/>
              <a:rect l="l" t="t" r="r" b="b"/>
              <a:pathLst>
                <a:path w="564" h="507" extrusionOk="0">
                  <a:moveTo>
                    <a:pt x="168" y="1"/>
                  </a:moveTo>
                  <a:lnTo>
                    <a:pt x="168" y="1"/>
                  </a:lnTo>
                  <a:cubicBezTo>
                    <a:pt x="69" y="41"/>
                    <a:pt x="0" y="136"/>
                    <a:pt x="0" y="242"/>
                  </a:cubicBezTo>
                  <a:cubicBezTo>
                    <a:pt x="0" y="388"/>
                    <a:pt x="127" y="507"/>
                    <a:pt x="283" y="507"/>
                  </a:cubicBezTo>
                  <a:cubicBezTo>
                    <a:pt x="429" y="507"/>
                    <a:pt x="548" y="405"/>
                    <a:pt x="563" y="272"/>
                  </a:cubicBezTo>
                  <a:lnTo>
                    <a:pt x="563" y="272"/>
                  </a:lnTo>
                  <a:cubicBezTo>
                    <a:pt x="554" y="295"/>
                    <a:pt x="541" y="317"/>
                    <a:pt x="520" y="335"/>
                  </a:cubicBezTo>
                  <a:cubicBezTo>
                    <a:pt x="498" y="357"/>
                    <a:pt x="472" y="372"/>
                    <a:pt x="444" y="381"/>
                  </a:cubicBezTo>
                  <a:cubicBezTo>
                    <a:pt x="419" y="393"/>
                    <a:pt x="392" y="400"/>
                    <a:pt x="364" y="400"/>
                  </a:cubicBezTo>
                  <a:cubicBezTo>
                    <a:pt x="361" y="400"/>
                    <a:pt x="357" y="400"/>
                    <a:pt x="353" y="400"/>
                  </a:cubicBezTo>
                  <a:cubicBezTo>
                    <a:pt x="342" y="400"/>
                    <a:pt x="327" y="397"/>
                    <a:pt x="318" y="396"/>
                  </a:cubicBezTo>
                  <a:cubicBezTo>
                    <a:pt x="305" y="394"/>
                    <a:pt x="295" y="393"/>
                    <a:pt x="283" y="391"/>
                  </a:cubicBezTo>
                  <a:cubicBezTo>
                    <a:pt x="261" y="386"/>
                    <a:pt x="241" y="378"/>
                    <a:pt x="221" y="367"/>
                  </a:cubicBezTo>
                  <a:cubicBezTo>
                    <a:pt x="221" y="367"/>
                    <a:pt x="220" y="367"/>
                    <a:pt x="220" y="366"/>
                  </a:cubicBezTo>
                  <a:cubicBezTo>
                    <a:pt x="205" y="354"/>
                    <a:pt x="189" y="342"/>
                    <a:pt x="173" y="331"/>
                  </a:cubicBezTo>
                  <a:cubicBezTo>
                    <a:pt x="173" y="331"/>
                    <a:pt x="172" y="330"/>
                    <a:pt x="170" y="330"/>
                  </a:cubicBezTo>
                  <a:cubicBezTo>
                    <a:pt x="165" y="325"/>
                    <a:pt x="137" y="290"/>
                    <a:pt x="132" y="284"/>
                  </a:cubicBezTo>
                  <a:cubicBezTo>
                    <a:pt x="132" y="282"/>
                    <a:pt x="131" y="282"/>
                    <a:pt x="131" y="282"/>
                  </a:cubicBezTo>
                  <a:cubicBezTo>
                    <a:pt x="127" y="276"/>
                    <a:pt x="119" y="259"/>
                    <a:pt x="118" y="254"/>
                  </a:cubicBezTo>
                  <a:cubicBezTo>
                    <a:pt x="115" y="250"/>
                    <a:pt x="108" y="233"/>
                    <a:pt x="106" y="226"/>
                  </a:cubicBezTo>
                  <a:cubicBezTo>
                    <a:pt x="106" y="225"/>
                    <a:pt x="104" y="224"/>
                    <a:pt x="104" y="223"/>
                  </a:cubicBezTo>
                  <a:cubicBezTo>
                    <a:pt x="103" y="214"/>
                    <a:pt x="99" y="189"/>
                    <a:pt x="99" y="187"/>
                  </a:cubicBezTo>
                  <a:cubicBezTo>
                    <a:pt x="98" y="180"/>
                    <a:pt x="97" y="168"/>
                    <a:pt x="95" y="161"/>
                  </a:cubicBezTo>
                  <a:lnTo>
                    <a:pt x="95" y="159"/>
                  </a:lnTo>
                  <a:cubicBezTo>
                    <a:pt x="95" y="119"/>
                    <a:pt x="107" y="82"/>
                    <a:pt x="127" y="48"/>
                  </a:cubicBezTo>
                  <a:cubicBezTo>
                    <a:pt x="139" y="33"/>
                    <a:pt x="152" y="19"/>
                    <a:pt x="164" y="4"/>
                  </a:cubicBezTo>
                  <a:cubicBezTo>
                    <a:pt x="165" y="2"/>
                    <a:pt x="167" y="2"/>
                    <a:pt x="168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4273375" y="1833430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9" y="1"/>
                  </a:moveTo>
                  <a:cubicBezTo>
                    <a:pt x="99" y="1"/>
                    <a:pt x="98" y="1"/>
                    <a:pt x="97" y="1"/>
                  </a:cubicBezTo>
                  <a:cubicBezTo>
                    <a:pt x="43" y="1"/>
                    <a:pt x="0" y="42"/>
                    <a:pt x="0" y="92"/>
                  </a:cubicBezTo>
                  <a:cubicBezTo>
                    <a:pt x="0" y="142"/>
                    <a:pt x="43" y="183"/>
                    <a:pt x="97" y="183"/>
                  </a:cubicBezTo>
                  <a:cubicBezTo>
                    <a:pt x="150" y="183"/>
                    <a:pt x="194" y="141"/>
                    <a:pt x="194" y="92"/>
                  </a:cubicBezTo>
                  <a:cubicBezTo>
                    <a:pt x="194" y="41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55" name="Google Shape;255;p27"/>
            <p:cNvGrpSpPr/>
            <p:nvPr/>
          </p:nvGrpSpPr>
          <p:grpSpPr>
            <a:xfrm>
              <a:off x="3306823" y="3008496"/>
              <a:ext cx="361790" cy="305639"/>
              <a:chOff x="3560245" y="3230463"/>
              <a:chExt cx="291272" cy="246066"/>
            </a:xfrm>
          </p:grpSpPr>
          <p:sp>
            <p:nvSpPr>
              <p:cNvPr id="256" name="Google Shape;256;p27"/>
              <p:cNvSpPr/>
              <p:nvPr/>
            </p:nvSpPr>
            <p:spPr>
              <a:xfrm>
                <a:off x="3560245" y="3230463"/>
                <a:ext cx="291272" cy="245275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861" extrusionOk="0">
                    <a:moveTo>
                      <a:pt x="824" y="0"/>
                    </a:moveTo>
                    <a:cubicBezTo>
                      <a:pt x="611" y="0"/>
                      <a:pt x="419" y="74"/>
                      <a:pt x="290" y="223"/>
                    </a:cubicBezTo>
                    <a:cubicBezTo>
                      <a:pt x="0" y="557"/>
                      <a:pt x="131" y="1144"/>
                      <a:pt x="581" y="1535"/>
                    </a:cubicBezTo>
                    <a:cubicBezTo>
                      <a:pt x="830" y="1750"/>
                      <a:pt x="1124" y="1861"/>
                      <a:pt x="1386" y="1861"/>
                    </a:cubicBezTo>
                    <a:cubicBezTo>
                      <a:pt x="1599" y="1861"/>
                      <a:pt x="1791" y="1788"/>
                      <a:pt x="1921" y="1638"/>
                    </a:cubicBezTo>
                    <a:cubicBezTo>
                      <a:pt x="2209" y="1305"/>
                      <a:pt x="2079" y="718"/>
                      <a:pt x="1629" y="327"/>
                    </a:cubicBezTo>
                    <a:cubicBezTo>
                      <a:pt x="1380" y="111"/>
                      <a:pt x="1086" y="0"/>
                      <a:pt x="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3567362" y="3282391"/>
                <a:ext cx="176609" cy="19413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473" extrusionOk="0">
                    <a:moveTo>
                      <a:pt x="142" y="0"/>
                    </a:moveTo>
                    <a:cubicBezTo>
                      <a:pt x="0" y="341"/>
                      <a:pt x="153" y="814"/>
                      <a:pt x="536" y="1146"/>
                    </a:cubicBezTo>
                    <a:cubicBezTo>
                      <a:pt x="783" y="1361"/>
                      <a:pt x="1078" y="1473"/>
                      <a:pt x="1340" y="1473"/>
                    </a:cubicBezTo>
                    <a:cubicBezTo>
                      <a:pt x="1164" y="1397"/>
                      <a:pt x="995" y="1298"/>
                      <a:pt x="837" y="1170"/>
                    </a:cubicBezTo>
                    <a:cubicBezTo>
                      <a:pt x="546" y="932"/>
                      <a:pt x="327" y="595"/>
                      <a:pt x="202" y="244"/>
                    </a:cubicBezTo>
                    <a:cubicBezTo>
                      <a:pt x="174" y="165"/>
                      <a:pt x="153" y="83"/>
                      <a:pt x="142" y="0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3602288" y="3260776"/>
                <a:ext cx="215094" cy="18675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417" extrusionOk="0">
                    <a:moveTo>
                      <a:pt x="23" y="1"/>
                    </a:moveTo>
                    <a:cubicBezTo>
                      <a:pt x="15" y="1"/>
                      <a:pt x="8" y="1"/>
                      <a:pt x="0" y="2"/>
                    </a:cubicBezTo>
                    <a:cubicBezTo>
                      <a:pt x="95" y="2"/>
                      <a:pt x="186" y="39"/>
                      <a:pt x="271" y="80"/>
                    </a:cubicBezTo>
                    <a:cubicBezTo>
                      <a:pt x="354" y="122"/>
                      <a:pt x="435" y="173"/>
                      <a:pt x="511" y="230"/>
                    </a:cubicBezTo>
                    <a:cubicBezTo>
                      <a:pt x="661" y="343"/>
                      <a:pt x="800" y="476"/>
                      <a:pt x="901" y="635"/>
                    </a:cubicBezTo>
                    <a:cubicBezTo>
                      <a:pt x="951" y="713"/>
                      <a:pt x="992" y="799"/>
                      <a:pt x="1012" y="890"/>
                    </a:cubicBezTo>
                    <a:cubicBezTo>
                      <a:pt x="1033" y="984"/>
                      <a:pt x="1073" y="1076"/>
                      <a:pt x="1135" y="1151"/>
                    </a:cubicBezTo>
                    <a:cubicBezTo>
                      <a:pt x="1197" y="1226"/>
                      <a:pt x="1275" y="1285"/>
                      <a:pt x="1360" y="1330"/>
                    </a:cubicBezTo>
                    <a:cubicBezTo>
                      <a:pt x="1446" y="1372"/>
                      <a:pt x="1536" y="1402"/>
                      <a:pt x="1631" y="1417"/>
                    </a:cubicBezTo>
                    <a:cubicBezTo>
                      <a:pt x="1538" y="1396"/>
                      <a:pt x="1448" y="1361"/>
                      <a:pt x="1368" y="1316"/>
                    </a:cubicBezTo>
                    <a:cubicBezTo>
                      <a:pt x="1287" y="1270"/>
                      <a:pt x="1212" y="1211"/>
                      <a:pt x="1156" y="1136"/>
                    </a:cubicBezTo>
                    <a:cubicBezTo>
                      <a:pt x="1097" y="1063"/>
                      <a:pt x="1060" y="977"/>
                      <a:pt x="1041" y="885"/>
                    </a:cubicBezTo>
                    <a:cubicBezTo>
                      <a:pt x="1021" y="788"/>
                      <a:pt x="979" y="699"/>
                      <a:pt x="927" y="619"/>
                    </a:cubicBezTo>
                    <a:cubicBezTo>
                      <a:pt x="821" y="457"/>
                      <a:pt x="682" y="322"/>
                      <a:pt x="526" y="210"/>
                    </a:cubicBezTo>
                    <a:cubicBezTo>
                      <a:pt x="448" y="155"/>
                      <a:pt x="365" y="106"/>
                      <a:pt x="278" y="66"/>
                    </a:cubicBezTo>
                    <a:cubicBezTo>
                      <a:pt x="233" y="47"/>
                      <a:pt x="189" y="30"/>
                      <a:pt x="143" y="17"/>
                    </a:cubicBezTo>
                    <a:cubicBezTo>
                      <a:pt x="104" y="7"/>
                      <a:pt x="63" y="1"/>
                      <a:pt x="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9" name="Google Shape;259;p27"/>
            <p:cNvGrpSpPr/>
            <p:nvPr/>
          </p:nvGrpSpPr>
          <p:grpSpPr>
            <a:xfrm>
              <a:off x="5616058" y="1942934"/>
              <a:ext cx="361953" cy="304656"/>
              <a:chOff x="5419383" y="2372591"/>
              <a:chExt cx="291404" cy="245275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5419383" y="2372591"/>
                <a:ext cx="291404" cy="2452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861" extrusionOk="0">
                    <a:moveTo>
                      <a:pt x="826" y="1"/>
                    </a:moveTo>
                    <a:cubicBezTo>
                      <a:pt x="613" y="1"/>
                      <a:pt x="420" y="74"/>
                      <a:pt x="290" y="224"/>
                    </a:cubicBezTo>
                    <a:cubicBezTo>
                      <a:pt x="1" y="557"/>
                      <a:pt x="132" y="1144"/>
                      <a:pt x="582" y="1535"/>
                    </a:cubicBezTo>
                    <a:cubicBezTo>
                      <a:pt x="830" y="1750"/>
                      <a:pt x="1124" y="1861"/>
                      <a:pt x="1386" y="1861"/>
                    </a:cubicBezTo>
                    <a:cubicBezTo>
                      <a:pt x="1599" y="1861"/>
                      <a:pt x="1792" y="1788"/>
                      <a:pt x="1921" y="1638"/>
                    </a:cubicBezTo>
                    <a:cubicBezTo>
                      <a:pt x="2211" y="1304"/>
                      <a:pt x="2080" y="717"/>
                      <a:pt x="1630" y="327"/>
                    </a:cubicBezTo>
                    <a:cubicBezTo>
                      <a:pt x="1382" y="112"/>
                      <a:pt x="1088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5424260" y="2423729"/>
                <a:ext cx="176740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1472" extrusionOk="0">
                    <a:moveTo>
                      <a:pt x="142" y="1"/>
                    </a:moveTo>
                    <a:cubicBezTo>
                      <a:pt x="1" y="340"/>
                      <a:pt x="153" y="814"/>
                      <a:pt x="536" y="1147"/>
                    </a:cubicBezTo>
                    <a:cubicBezTo>
                      <a:pt x="783" y="1361"/>
                      <a:pt x="1078" y="1472"/>
                      <a:pt x="1340" y="1472"/>
                    </a:cubicBezTo>
                    <a:cubicBezTo>
                      <a:pt x="1164" y="1397"/>
                      <a:pt x="995" y="1297"/>
                      <a:pt x="838" y="1169"/>
                    </a:cubicBezTo>
                    <a:cubicBezTo>
                      <a:pt x="546" y="933"/>
                      <a:pt x="327" y="595"/>
                      <a:pt x="202" y="243"/>
                    </a:cubicBezTo>
                    <a:cubicBezTo>
                      <a:pt x="174" y="165"/>
                      <a:pt x="153" y="83"/>
                      <a:pt x="142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5459054" y="2401982"/>
                <a:ext cx="215094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416" extrusionOk="0">
                    <a:moveTo>
                      <a:pt x="28" y="1"/>
                    </a:moveTo>
                    <a:cubicBezTo>
                      <a:pt x="19" y="1"/>
                      <a:pt x="10" y="1"/>
                      <a:pt x="1" y="2"/>
                    </a:cubicBezTo>
                    <a:cubicBezTo>
                      <a:pt x="95" y="2"/>
                      <a:pt x="186" y="39"/>
                      <a:pt x="270" y="80"/>
                    </a:cubicBezTo>
                    <a:cubicBezTo>
                      <a:pt x="355" y="122"/>
                      <a:pt x="436" y="173"/>
                      <a:pt x="510" y="229"/>
                    </a:cubicBezTo>
                    <a:cubicBezTo>
                      <a:pt x="662" y="343"/>
                      <a:pt x="800" y="476"/>
                      <a:pt x="901" y="634"/>
                    </a:cubicBezTo>
                    <a:cubicBezTo>
                      <a:pt x="951" y="713"/>
                      <a:pt x="991" y="798"/>
                      <a:pt x="1012" y="889"/>
                    </a:cubicBezTo>
                    <a:cubicBezTo>
                      <a:pt x="1032" y="984"/>
                      <a:pt x="1072" y="1076"/>
                      <a:pt x="1134" y="1150"/>
                    </a:cubicBezTo>
                    <a:cubicBezTo>
                      <a:pt x="1197" y="1226"/>
                      <a:pt x="1276" y="1284"/>
                      <a:pt x="1361" y="1329"/>
                    </a:cubicBezTo>
                    <a:cubicBezTo>
                      <a:pt x="1445" y="1371"/>
                      <a:pt x="1537" y="1402"/>
                      <a:pt x="1632" y="1416"/>
                    </a:cubicBezTo>
                    <a:cubicBezTo>
                      <a:pt x="1540" y="1395"/>
                      <a:pt x="1450" y="1363"/>
                      <a:pt x="1369" y="1317"/>
                    </a:cubicBezTo>
                    <a:cubicBezTo>
                      <a:pt x="1287" y="1271"/>
                      <a:pt x="1211" y="1210"/>
                      <a:pt x="1155" y="1136"/>
                    </a:cubicBezTo>
                    <a:cubicBezTo>
                      <a:pt x="1098" y="1062"/>
                      <a:pt x="1061" y="976"/>
                      <a:pt x="1041" y="884"/>
                    </a:cubicBezTo>
                    <a:cubicBezTo>
                      <a:pt x="1021" y="788"/>
                      <a:pt x="979" y="699"/>
                      <a:pt x="928" y="618"/>
                    </a:cubicBezTo>
                    <a:cubicBezTo>
                      <a:pt x="821" y="457"/>
                      <a:pt x="682" y="321"/>
                      <a:pt x="526" y="210"/>
                    </a:cubicBezTo>
                    <a:cubicBezTo>
                      <a:pt x="448" y="155"/>
                      <a:pt x="365" y="105"/>
                      <a:pt x="278" y="65"/>
                    </a:cubicBezTo>
                    <a:cubicBezTo>
                      <a:pt x="233" y="46"/>
                      <a:pt x="188" y="30"/>
                      <a:pt x="142" y="17"/>
                    </a:cubicBezTo>
                    <a:cubicBezTo>
                      <a:pt x="105" y="7"/>
                      <a:pt x="66" y="1"/>
                      <a:pt x="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3" name="Google Shape;263;p27"/>
            <p:cNvGrpSpPr/>
            <p:nvPr/>
          </p:nvGrpSpPr>
          <p:grpSpPr>
            <a:xfrm>
              <a:off x="5967535" y="1812624"/>
              <a:ext cx="317098" cy="342145"/>
              <a:chOff x="5702353" y="2267681"/>
              <a:chExt cx="255292" cy="275457"/>
            </a:xfrm>
          </p:grpSpPr>
          <p:sp>
            <p:nvSpPr>
              <p:cNvPr id="264" name="Google Shape;264;p27"/>
              <p:cNvSpPr/>
              <p:nvPr/>
            </p:nvSpPr>
            <p:spPr>
              <a:xfrm>
                <a:off x="5702353" y="2268339"/>
                <a:ext cx="255292" cy="27479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085" extrusionOk="0">
                    <a:moveTo>
                      <a:pt x="1149" y="0"/>
                    </a:moveTo>
                    <a:cubicBezTo>
                      <a:pt x="796" y="0"/>
                      <a:pt x="420" y="286"/>
                      <a:pt x="232" y="732"/>
                    </a:cubicBezTo>
                    <a:cubicBezTo>
                      <a:pt x="1" y="1282"/>
                      <a:pt x="143" y="1866"/>
                      <a:pt x="549" y="2037"/>
                    </a:cubicBezTo>
                    <a:cubicBezTo>
                      <a:pt x="626" y="2069"/>
                      <a:pt x="706" y="2085"/>
                      <a:pt x="788" y="2085"/>
                    </a:cubicBezTo>
                    <a:cubicBezTo>
                      <a:pt x="1141" y="2085"/>
                      <a:pt x="1517" y="1799"/>
                      <a:pt x="1705" y="1354"/>
                    </a:cubicBezTo>
                    <a:cubicBezTo>
                      <a:pt x="1936" y="804"/>
                      <a:pt x="1794" y="220"/>
                      <a:pt x="1388" y="48"/>
                    </a:cubicBezTo>
                    <a:cubicBezTo>
                      <a:pt x="1311" y="16"/>
                      <a:pt x="12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5713160" y="2267681"/>
                <a:ext cx="146163" cy="21074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599" extrusionOk="0">
                    <a:moveTo>
                      <a:pt x="1059" y="1"/>
                    </a:moveTo>
                    <a:cubicBezTo>
                      <a:pt x="706" y="1"/>
                      <a:pt x="330" y="286"/>
                      <a:pt x="142" y="732"/>
                    </a:cubicBezTo>
                    <a:cubicBezTo>
                      <a:pt x="14" y="1036"/>
                      <a:pt x="0" y="1349"/>
                      <a:pt x="82" y="1599"/>
                    </a:cubicBezTo>
                    <a:cubicBezTo>
                      <a:pt x="98" y="1407"/>
                      <a:pt x="140" y="1216"/>
                      <a:pt x="212" y="1027"/>
                    </a:cubicBezTo>
                    <a:cubicBezTo>
                      <a:pt x="346" y="676"/>
                      <a:pt x="600" y="363"/>
                      <a:pt x="897" y="136"/>
                    </a:cubicBezTo>
                    <a:cubicBezTo>
                      <a:pt x="962" y="86"/>
                      <a:pt x="1034" y="40"/>
                      <a:pt x="1109" y="3"/>
                    </a:cubicBezTo>
                    <a:cubicBezTo>
                      <a:pt x="1092" y="2"/>
                      <a:pt x="1075" y="1"/>
                      <a:pt x="1059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5771810" y="2276775"/>
                <a:ext cx="116904" cy="26214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989" extrusionOk="0">
                    <a:moveTo>
                      <a:pt x="855" y="0"/>
                    </a:moveTo>
                    <a:cubicBezTo>
                      <a:pt x="884" y="90"/>
                      <a:pt x="877" y="188"/>
                      <a:pt x="865" y="282"/>
                    </a:cubicBezTo>
                    <a:cubicBezTo>
                      <a:pt x="851" y="375"/>
                      <a:pt x="827" y="467"/>
                      <a:pt x="797" y="556"/>
                    </a:cubicBezTo>
                    <a:cubicBezTo>
                      <a:pt x="735" y="734"/>
                      <a:pt x="651" y="907"/>
                      <a:pt x="533" y="1052"/>
                    </a:cubicBezTo>
                    <a:cubicBezTo>
                      <a:pt x="474" y="1126"/>
                      <a:pt x="406" y="1190"/>
                      <a:pt x="325" y="1238"/>
                    </a:cubicBezTo>
                    <a:cubicBezTo>
                      <a:pt x="242" y="1286"/>
                      <a:pt x="166" y="1353"/>
                      <a:pt x="115" y="1435"/>
                    </a:cubicBezTo>
                    <a:cubicBezTo>
                      <a:pt x="63" y="1516"/>
                      <a:pt x="31" y="1609"/>
                      <a:pt x="16" y="1704"/>
                    </a:cubicBezTo>
                    <a:cubicBezTo>
                      <a:pt x="3" y="1798"/>
                      <a:pt x="1" y="1895"/>
                      <a:pt x="17" y="1988"/>
                    </a:cubicBezTo>
                    <a:cubicBezTo>
                      <a:pt x="8" y="1894"/>
                      <a:pt x="12" y="1799"/>
                      <a:pt x="29" y="1707"/>
                    </a:cubicBezTo>
                    <a:cubicBezTo>
                      <a:pt x="49" y="1614"/>
                      <a:pt x="82" y="1524"/>
                      <a:pt x="135" y="1447"/>
                    </a:cubicBezTo>
                    <a:cubicBezTo>
                      <a:pt x="187" y="1369"/>
                      <a:pt x="257" y="1307"/>
                      <a:pt x="339" y="1261"/>
                    </a:cubicBezTo>
                    <a:cubicBezTo>
                      <a:pt x="423" y="1212"/>
                      <a:pt x="495" y="1144"/>
                      <a:pt x="556" y="1071"/>
                    </a:cubicBezTo>
                    <a:cubicBezTo>
                      <a:pt x="677" y="920"/>
                      <a:pt x="763" y="745"/>
                      <a:pt x="820" y="562"/>
                    </a:cubicBezTo>
                    <a:cubicBezTo>
                      <a:pt x="848" y="472"/>
                      <a:pt x="870" y="377"/>
                      <a:pt x="880" y="283"/>
                    </a:cubicBezTo>
                    <a:cubicBezTo>
                      <a:pt x="884" y="235"/>
                      <a:pt x="887" y="187"/>
                      <a:pt x="884" y="139"/>
                    </a:cubicBezTo>
                    <a:cubicBezTo>
                      <a:pt x="881" y="92"/>
                      <a:pt x="873" y="43"/>
                      <a:pt x="8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7" name="Google Shape;267;p27"/>
            <p:cNvGrpSpPr/>
            <p:nvPr/>
          </p:nvGrpSpPr>
          <p:grpSpPr>
            <a:xfrm>
              <a:off x="5872749" y="3039600"/>
              <a:ext cx="317098" cy="342145"/>
              <a:chOff x="5626042" y="3255504"/>
              <a:chExt cx="255292" cy="275457"/>
            </a:xfrm>
          </p:grpSpPr>
          <p:sp>
            <p:nvSpPr>
              <p:cNvPr id="268" name="Google Shape;268;p27"/>
              <p:cNvSpPr/>
              <p:nvPr/>
            </p:nvSpPr>
            <p:spPr>
              <a:xfrm>
                <a:off x="5626042" y="3256163"/>
                <a:ext cx="255292" cy="27479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085" extrusionOk="0">
                    <a:moveTo>
                      <a:pt x="1149" y="0"/>
                    </a:moveTo>
                    <a:cubicBezTo>
                      <a:pt x="796" y="0"/>
                      <a:pt x="419" y="286"/>
                      <a:pt x="232" y="732"/>
                    </a:cubicBezTo>
                    <a:cubicBezTo>
                      <a:pt x="0" y="1282"/>
                      <a:pt x="143" y="1866"/>
                      <a:pt x="549" y="2037"/>
                    </a:cubicBezTo>
                    <a:cubicBezTo>
                      <a:pt x="626" y="2069"/>
                      <a:pt x="706" y="2085"/>
                      <a:pt x="788" y="2085"/>
                    </a:cubicBezTo>
                    <a:cubicBezTo>
                      <a:pt x="1141" y="2085"/>
                      <a:pt x="1517" y="1798"/>
                      <a:pt x="1705" y="1352"/>
                    </a:cubicBezTo>
                    <a:cubicBezTo>
                      <a:pt x="1936" y="804"/>
                      <a:pt x="1794" y="219"/>
                      <a:pt x="1388" y="48"/>
                    </a:cubicBezTo>
                    <a:cubicBezTo>
                      <a:pt x="1311" y="15"/>
                      <a:pt x="12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5636981" y="3255504"/>
                <a:ext cx="146163" cy="21074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599" extrusionOk="0">
                    <a:moveTo>
                      <a:pt x="1058" y="1"/>
                    </a:moveTo>
                    <a:cubicBezTo>
                      <a:pt x="706" y="1"/>
                      <a:pt x="330" y="286"/>
                      <a:pt x="142" y="732"/>
                    </a:cubicBezTo>
                    <a:cubicBezTo>
                      <a:pt x="14" y="1036"/>
                      <a:pt x="0" y="1349"/>
                      <a:pt x="82" y="1599"/>
                    </a:cubicBezTo>
                    <a:cubicBezTo>
                      <a:pt x="98" y="1406"/>
                      <a:pt x="139" y="1216"/>
                      <a:pt x="212" y="1027"/>
                    </a:cubicBezTo>
                    <a:cubicBezTo>
                      <a:pt x="346" y="676"/>
                      <a:pt x="600" y="363"/>
                      <a:pt x="897" y="136"/>
                    </a:cubicBezTo>
                    <a:cubicBezTo>
                      <a:pt x="962" y="86"/>
                      <a:pt x="1034" y="39"/>
                      <a:pt x="1108" y="3"/>
                    </a:cubicBezTo>
                    <a:cubicBezTo>
                      <a:pt x="1092" y="1"/>
                      <a:pt x="1075" y="1"/>
                      <a:pt x="1058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5695631" y="3264598"/>
                <a:ext cx="116904" cy="26214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989" extrusionOk="0">
                    <a:moveTo>
                      <a:pt x="855" y="0"/>
                    </a:moveTo>
                    <a:cubicBezTo>
                      <a:pt x="883" y="90"/>
                      <a:pt x="877" y="187"/>
                      <a:pt x="865" y="282"/>
                    </a:cubicBezTo>
                    <a:cubicBezTo>
                      <a:pt x="851" y="375"/>
                      <a:pt x="827" y="467"/>
                      <a:pt x="796" y="556"/>
                    </a:cubicBezTo>
                    <a:cubicBezTo>
                      <a:pt x="735" y="734"/>
                      <a:pt x="651" y="907"/>
                      <a:pt x="532" y="1052"/>
                    </a:cubicBezTo>
                    <a:cubicBezTo>
                      <a:pt x="474" y="1126"/>
                      <a:pt x="406" y="1190"/>
                      <a:pt x="325" y="1238"/>
                    </a:cubicBezTo>
                    <a:cubicBezTo>
                      <a:pt x="242" y="1286"/>
                      <a:pt x="166" y="1353"/>
                      <a:pt x="115" y="1435"/>
                    </a:cubicBezTo>
                    <a:cubicBezTo>
                      <a:pt x="63" y="1516"/>
                      <a:pt x="31" y="1609"/>
                      <a:pt x="16" y="1704"/>
                    </a:cubicBezTo>
                    <a:cubicBezTo>
                      <a:pt x="2" y="1798"/>
                      <a:pt x="0" y="1895"/>
                      <a:pt x="17" y="1988"/>
                    </a:cubicBezTo>
                    <a:cubicBezTo>
                      <a:pt x="8" y="1894"/>
                      <a:pt x="12" y="1799"/>
                      <a:pt x="29" y="1707"/>
                    </a:cubicBezTo>
                    <a:cubicBezTo>
                      <a:pt x="48" y="1614"/>
                      <a:pt x="81" y="1524"/>
                      <a:pt x="134" y="1447"/>
                    </a:cubicBezTo>
                    <a:cubicBezTo>
                      <a:pt x="187" y="1369"/>
                      <a:pt x="257" y="1307"/>
                      <a:pt x="339" y="1261"/>
                    </a:cubicBezTo>
                    <a:cubicBezTo>
                      <a:pt x="423" y="1212"/>
                      <a:pt x="495" y="1144"/>
                      <a:pt x="556" y="1070"/>
                    </a:cubicBezTo>
                    <a:cubicBezTo>
                      <a:pt x="677" y="920"/>
                      <a:pt x="763" y="745"/>
                      <a:pt x="820" y="562"/>
                    </a:cubicBezTo>
                    <a:cubicBezTo>
                      <a:pt x="848" y="472"/>
                      <a:pt x="870" y="377"/>
                      <a:pt x="880" y="283"/>
                    </a:cubicBezTo>
                    <a:cubicBezTo>
                      <a:pt x="883" y="236"/>
                      <a:pt x="886" y="186"/>
                      <a:pt x="883" y="139"/>
                    </a:cubicBezTo>
                    <a:cubicBezTo>
                      <a:pt x="881" y="92"/>
                      <a:pt x="873" y="43"/>
                      <a:pt x="8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1" name="Google Shape;271;p27"/>
            <p:cNvGrpSpPr/>
            <p:nvPr/>
          </p:nvGrpSpPr>
          <p:grpSpPr>
            <a:xfrm>
              <a:off x="2929153" y="2623624"/>
              <a:ext cx="337070" cy="319553"/>
              <a:chOff x="3256188" y="2920606"/>
              <a:chExt cx="271371" cy="257269"/>
            </a:xfrm>
          </p:grpSpPr>
          <p:sp>
            <p:nvSpPr>
              <p:cNvPr id="272" name="Google Shape;272;p27"/>
              <p:cNvSpPr/>
              <p:nvPr/>
            </p:nvSpPr>
            <p:spPr>
              <a:xfrm>
                <a:off x="3256188" y="2920606"/>
                <a:ext cx="271371" cy="257269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952" extrusionOk="0">
                    <a:moveTo>
                      <a:pt x="1296" y="1"/>
                    </a:moveTo>
                    <a:cubicBezTo>
                      <a:pt x="998" y="1"/>
                      <a:pt x="663" y="166"/>
                      <a:pt x="414" y="466"/>
                    </a:cubicBezTo>
                    <a:cubicBezTo>
                      <a:pt x="34" y="925"/>
                      <a:pt x="1" y="1526"/>
                      <a:pt x="341" y="1807"/>
                    </a:cubicBezTo>
                    <a:cubicBezTo>
                      <a:pt x="458" y="1905"/>
                      <a:pt x="606" y="1951"/>
                      <a:pt x="764" y="1951"/>
                    </a:cubicBezTo>
                    <a:cubicBezTo>
                      <a:pt x="1061" y="1951"/>
                      <a:pt x="1397" y="1786"/>
                      <a:pt x="1645" y="1487"/>
                    </a:cubicBezTo>
                    <a:cubicBezTo>
                      <a:pt x="2026" y="1027"/>
                      <a:pt x="2059" y="427"/>
                      <a:pt x="1719" y="145"/>
                    </a:cubicBezTo>
                    <a:cubicBezTo>
                      <a:pt x="1601" y="47"/>
                      <a:pt x="1454" y="1"/>
                      <a:pt x="1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3269367" y="2921134"/>
                <a:ext cx="191370" cy="168437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278" extrusionOk="0">
                    <a:moveTo>
                      <a:pt x="1196" y="0"/>
                    </a:moveTo>
                    <a:cubicBezTo>
                      <a:pt x="899" y="0"/>
                      <a:pt x="563" y="166"/>
                      <a:pt x="314" y="466"/>
                    </a:cubicBezTo>
                    <a:cubicBezTo>
                      <a:pt x="105" y="719"/>
                      <a:pt x="0" y="1015"/>
                      <a:pt x="5" y="1277"/>
                    </a:cubicBezTo>
                    <a:cubicBezTo>
                      <a:pt x="77" y="1099"/>
                      <a:pt x="173" y="928"/>
                      <a:pt x="297" y="768"/>
                    </a:cubicBezTo>
                    <a:cubicBezTo>
                      <a:pt x="527" y="471"/>
                      <a:pt x="860" y="245"/>
                      <a:pt x="1210" y="112"/>
                    </a:cubicBezTo>
                    <a:cubicBezTo>
                      <a:pt x="1286" y="82"/>
                      <a:pt x="1368" y="59"/>
                      <a:pt x="1451" y="46"/>
                    </a:cubicBezTo>
                    <a:cubicBezTo>
                      <a:pt x="1372" y="15"/>
                      <a:pt x="1286" y="0"/>
                      <a:pt x="1196" y="0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3300735" y="2942880"/>
                <a:ext cx="182408" cy="219311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664" extrusionOk="0">
                    <a:moveTo>
                      <a:pt x="1379" y="1"/>
                    </a:moveTo>
                    <a:cubicBezTo>
                      <a:pt x="1382" y="96"/>
                      <a:pt x="1347" y="187"/>
                      <a:pt x="1307" y="273"/>
                    </a:cubicBezTo>
                    <a:cubicBezTo>
                      <a:pt x="1266" y="357"/>
                      <a:pt x="1218" y="439"/>
                      <a:pt x="1163" y="516"/>
                    </a:cubicBezTo>
                    <a:cubicBezTo>
                      <a:pt x="1053" y="669"/>
                      <a:pt x="923" y="810"/>
                      <a:pt x="767" y="915"/>
                    </a:cubicBezTo>
                    <a:cubicBezTo>
                      <a:pt x="690" y="968"/>
                      <a:pt x="605" y="1011"/>
                      <a:pt x="514" y="1032"/>
                    </a:cubicBezTo>
                    <a:cubicBezTo>
                      <a:pt x="421" y="1055"/>
                      <a:pt x="329" y="1097"/>
                      <a:pt x="256" y="1160"/>
                    </a:cubicBezTo>
                    <a:cubicBezTo>
                      <a:pt x="182" y="1224"/>
                      <a:pt x="124" y="1303"/>
                      <a:pt x="82" y="1389"/>
                    </a:cubicBezTo>
                    <a:cubicBezTo>
                      <a:pt x="42" y="1476"/>
                      <a:pt x="12" y="1568"/>
                      <a:pt x="1" y="1664"/>
                    </a:cubicBezTo>
                    <a:cubicBezTo>
                      <a:pt x="18" y="1569"/>
                      <a:pt x="52" y="1480"/>
                      <a:pt x="95" y="1394"/>
                    </a:cubicBezTo>
                    <a:cubicBezTo>
                      <a:pt x="140" y="1312"/>
                      <a:pt x="197" y="1236"/>
                      <a:pt x="271" y="1178"/>
                    </a:cubicBezTo>
                    <a:cubicBezTo>
                      <a:pt x="343" y="1118"/>
                      <a:pt x="429" y="1078"/>
                      <a:pt x="519" y="1058"/>
                    </a:cubicBezTo>
                    <a:cubicBezTo>
                      <a:pt x="616" y="1036"/>
                      <a:pt x="703" y="993"/>
                      <a:pt x="783" y="939"/>
                    </a:cubicBezTo>
                    <a:cubicBezTo>
                      <a:pt x="942" y="830"/>
                      <a:pt x="1075" y="687"/>
                      <a:pt x="1182" y="529"/>
                    </a:cubicBezTo>
                    <a:cubicBezTo>
                      <a:pt x="1235" y="449"/>
                      <a:pt x="1282" y="366"/>
                      <a:pt x="1321" y="278"/>
                    </a:cubicBezTo>
                    <a:cubicBezTo>
                      <a:pt x="1340" y="234"/>
                      <a:pt x="1355" y="188"/>
                      <a:pt x="1367" y="142"/>
                    </a:cubicBezTo>
                    <a:cubicBezTo>
                      <a:pt x="1378" y="96"/>
                      <a:pt x="1384" y="48"/>
                      <a:pt x="1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5" name="Google Shape;275;p27"/>
            <p:cNvSpPr/>
            <p:nvPr/>
          </p:nvSpPr>
          <p:spPr>
            <a:xfrm>
              <a:off x="3613145" y="1569043"/>
              <a:ext cx="2029154" cy="2028991"/>
            </a:xfrm>
            <a:custGeom>
              <a:avLst/>
              <a:gdLst/>
              <a:ahLst/>
              <a:cxnLst/>
              <a:rect l="l" t="t" r="r" b="b"/>
              <a:pathLst>
                <a:path w="12395" h="12394" extrusionOk="0">
                  <a:moveTo>
                    <a:pt x="6198" y="0"/>
                  </a:moveTo>
                  <a:cubicBezTo>
                    <a:pt x="4555" y="0"/>
                    <a:pt x="2978" y="653"/>
                    <a:pt x="1816" y="1815"/>
                  </a:cubicBezTo>
                  <a:cubicBezTo>
                    <a:pt x="654" y="2978"/>
                    <a:pt x="1" y="4553"/>
                    <a:pt x="1" y="6196"/>
                  </a:cubicBezTo>
                  <a:cubicBezTo>
                    <a:pt x="1" y="7841"/>
                    <a:pt x="654" y="9416"/>
                    <a:pt x="1816" y="10579"/>
                  </a:cubicBezTo>
                  <a:cubicBezTo>
                    <a:pt x="2978" y="11741"/>
                    <a:pt x="4555" y="12394"/>
                    <a:pt x="6198" y="12394"/>
                  </a:cubicBezTo>
                  <a:cubicBezTo>
                    <a:pt x="7841" y="12394"/>
                    <a:pt x="9417" y="11741"/>
                    <a:pt x="10579" y="10579"/>
                  </a:cubicBezTo>
                  <a:cubicBezTo>
                    <a:pt x="11742" y="9416"/>
                    <a:pt x="12395" y="7841"/>
                    <a:pt x="12395" y="6196"/>
                  </a:cubicBezTo>
                  <a:cubicBezTo>
                    <a:pt x="12395" y="4553"/>
                    <a:pt x="11742" y="2978"/>
                    <a:pt x="10579" y="1815"/>
                  </a:cubicBezTo>
                  <a:cubicBezTo>
                    <a:pt x="9417" y="653"/>
                    <a:pt x="7841" y="0"/>
                    <a:pt x="619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5398041" y="2325205"/>
              <a:ext cx="738485" cy="390770"/>
            </a:xfrm>
            <a:custGeom>
              <a:avLst/>
              <a:gdLst/>
              <a:ahLst/>
              <a:cxnLst/>
              <a:rect l="l" t="t" r="r" b="b"/>
              <a:pathLst>
                <a:path w="4511" h="2387" extrusionOk="0">
                  <a:moveTo>
                    <a:pt x="17" y="1"/>
                  </a:moveTo>
                  <a:cubicBezTo>
                    <a:pt x="8" y="1"/>
                    <a:pt x="1" y="9"/>
                    <a:pt x="1" y="18"/>
                  </a:cubicBezTo>
                  <a:lnTo>
                    <a:pt x="1" y="2369"/>
                  </a:lnTo>
                  <a:cubicBezTo>
                    <a:pt x="1" y="2379"/>
                    <a:pt x="8" y="2387"/>
                    <a:pt x="17" y="2387"/>
                  </a:cubicBezTo>
                  <a:lnTo>
                    <a:pt x="4495" y="2387"/>
                  </a:lnTo>
                  <a:cubicBezTo>
                    <a:pt x="4504" y="2387"/>
                    <a:pt x="4511" y="2379"/>
                    <a:pt x="4511" y="2369"/>
                  </a:cubicBezTo>
                  <a:lnTo>
                    <a:pt x="4511" y="18"/>
                  </a:lnTo>
                  <a:cubicBezTo>
                    <a:pt x="4511" y="9"/>
                    <a:pt x="4504" y="1"/>
                    <a:pt x="44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7" name="Google Shape;277;p27"/>
            <p:cNvGrpSpPr/>
            <p:nvPr/>
          </p:nvGrpSpPr>
          <p:grpSpPr>
            <a:xfrm>
              <a:off x="3795747" y="1750961"/>
              <a:ext cx="1682700" cy="1696200"/>
              <a:chOff x="3795747" y="1750961"/>
              <a:chExt cx="1682700" cy="1696200"/>
            </a:xfrm>
          </p:grpSpPr>
          <p:sp>
            <p:nvSpPr>
              <p:cNvPr id="278" name="Google Shape;278;p27"/>
              <p:cNvSpPr/>
              <p:nvPr/>
            </p:nvSpPr>
            <p:spPr>
              <a:xfrm>
                <a:off x="3797364" y="1750962"/>
                <a:ext cx="1677300" cy="1685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13679517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8564074"/>
                  <a:gd name="adj2" fmla="val 136798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2246567"/>
                  <a:gd name="adj2" fmla="val 856223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18541373"/>
                  <a:gd name="adj2" fmla="val 22602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83" name="Google Shape;283;p27"/>
          <p:cNvSpPr txBox="1"/>
          <p:nvPr/>
        </p:nvSpPr>
        <p:spPr>
          <a:xfrm>
            <a:off x="6117525" y="3994675"/>
            <a:ext cx="2639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 the finest places for coffee in the United States.</a:t>
            </a:r>
            <a:endParaRPr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6830625" y="2604686"/>
            <a:ext cx="19266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coffee shops for every one hundred thousand people in Boston.</a:t>
            </a:r>
            <a:endParaRPr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7416174" y="22148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61</a:t>
            </a:r>
            <a:endParaRPr sz="20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416174" y="9109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2-3</a:t>
            </a:r>
            <a:endParaRPr sz="2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7416174" y="362237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of 20</a:t>
            </a:r>
            <a:endParaRPr sz="20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5583825" y="1234725"/>
            <a:ext cx="31734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28292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cups of coffee each day is the average consumption of coffee per coffee drinker in the United States and this is growing. 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381500" y="458115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Moore, Eric. “U.S. Cities With the Most Coffee Shops.” </a:t>
            </a:r>
            <a:r>
              <a:rPr lang="en" sz="7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Overheard on Conference Calls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13 Jan. 2020, </a:t>
            </a:r>
            <a:r>
              <a:rPr lang="en" sz="7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https://overheardonconferencecalls.com/business/cities-most-and-least-coffee-shops/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Buyinza, Alvin . “Boston Is Still One of the Best Coffee Cities in the US, WalletHub Says.” </a:t>
            </a:r>
            <a:r>
              <a:rPr lang="en" sz="7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Masslive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21 Sept. 2022, </a:t>
            </a:r>
            <a:r>
              <a:rPr lang="en" sz="7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https://www.masslive.com/news/2022/09/boston-is-one-of-the-best-coffee-cities-in-us-wallethub-says.html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MacDonnell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700" dirty="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Kate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“19 Coffee Shop Industry Statistics In 2022: Eye-Opening Facts!”, </a:t>
            </a:r>
            <a:r>
              <a:rPr lang="en" sz="7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Affection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28 Nov.2022, </a:t>
            </a:r>
            <a:r>
              <a:rPr lang="en" sz="7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https://coffeeaffection.com/coffee-shop-industry-statistics/</a:t>
            </a:r>
            <a:endParaRPr sz="700" u="sng" dirty="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>
            <a:off x="492875" y="4615150"/>
            <a:ext cx="65652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27"/>
          <p:cNvSpPr txBox="1"/>
          <p:nvPr/>
        </p:nvSpPr>
        <p:spPr>
          <a:xfrm>
            <a:off x="311700" y="1709850"/>
            <a:ext cx="2125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COFFEE CONSUMPTION IN BOSTON IN 2022</a:t>
            </a:r>
            <a:endParaRPr sz="25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WHY IS THIS IMPORTANT?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97" name="Google Shape;297;p28"/>
          <p:cNvGrpSpPr/>
          <p:nvPr/>
        </p:nvGrpSpPr>
        <p:grpSpPr>
          <a:xfrm>
            <a:off x="2938543" y="1316369"/>
            <a:ext cx="3268121" cy="2953992"/>
            <a:chOff x="3298198" y="1773488"/>
            <a:chExt cx="2718676" cy="2457360"/>
          </a:xfrm>
        </p:grpSpPr>
        <p:sp>
          <p:nvSpPr>
            <p:cNvPr id="298" name="Google Shape;298;p28"/>
            <p:cNvSpPr/>
            <p:nvPr/>
          </p:nvSpPr>
          <p:spPr>
            <a:xfrm>
              <a:off x="3298198" y="2944941"/>
              <a:ext cx="734383" cy="1112284"/>
            </a:xfrm>
            <a:custGeom>
              <a:avLst/>
              <a:gdLst/>
              <a:ahLst/>
              <a:cxnLst/>
              <a:rect l="l" t="t" r="r" b="b"/>
              <a:pathLst>
                <a:path w="5486" h="8309" extrusionOk="0">
                  <a:moveTo>
                    <a:pt x="3773" y="1"/>
                  </a:moveTo>
                  <a:cubicBezTo>
                    <a:pt x="2856" y="1"/>
                    <a:pt x="2772" y="2580"/>
                    <a:pt x="2641" y="3003"/>
                  </a:cubicBezTo>
                  <a:cubicBezTo>
                    <a:pt x="2511" y="2581"/>
                    <a:pt x="1838" y="794"/>
                    <a:pt x="1191" y="794"/>
                  </a:cubicBezTo>
                  <a:cubicBezTo>
                    <a:pt x="1108" y="794"/>
                    <a:pt x="1025" y="823"/>
                    <a:pt x="945" y="888"/>
                  </a:cubicBezTo>
                  <a:cubicBezTo>
                    <a:pt x="356" y="1361"/>
                    <a:pt x="962" y="2922"/>
                    <a:pt x="1477" y="3463"/>
                  </a:cubicBezTo>
                  <a:lnTo>
                    <a:pt x="1477" y="3463"/>
                  </a:lnTo>
                  <a:cubicBezTo>
                    <a:pt x="1249" y="3275"/>
                    <a:pt x="961" y="3086"/>
                    <a:pt x="733" y="3086"/>
                  </a:cubicBezTo>
                  <a:cubicBezTo>
                    <a:pt x="559" y="3086"/>
                    <a:pt x="420" y="3196"/>
                    <a:pt x="372" y="3503"/>
                  </a:cubicBezTo>
                  <a:cubicBezTo>
                    <a:pt x="223" y="4437"/>
                    <a:pt x="1061" y="5407"/>
                    <a:pt x="1711" y="5950"/>
                  </a:cubicBezTo>
                  <a:cubicBezTo>
                    <a:pt x="1504" y="5792"/>
                    <a:pt x="1047" y="5534"/>
                    <a:pt x="695" y="5534"/>
                  </a:cubicBezTo>
                  <a:cubicBezTo>
                    <a:pt x="506" y="5534"/>
                    <a:pt x="348" y="5608"/>
                    <a:pt x="273" y="5810"/>
                  </a:cubicBezTo>
                  <a:cubicBezTo>
                    <a:pt x="0" y="6557"/>
                    <a:pt x="1691" y="8114"/>
                    <a:pt x="2345" y="8114"/>
                  </a:cubicBezTo>
                  <a:cubicBezTo>
                    <a:pt x="2349" y="8114"/>
                    <a:pt x="2354" y="8114"/>
                    <a:pt x="2358" y="8114"/>
                  </a:cubicBezTo>
                  <a:cubicBezTo>
                    <a:pt x="2532" y="8252"/>
                    <a:pt x="2734" y="8309"/>
                    <a:pt x="2949" y="8309"/>
                  </a:cubicBezTo>
                  <a:cubicBezTo>
                    <a:pt x="3758" y="8309"/>
                    <a:pt x="4735" y="7498"/>
                    <a:pt x="4959" y="7153"/>
                  </a:cubicBezTo>
                  <a:cubicBezTo>
                    <a:pt x="5149" y="6860"/>
                    <a:pt x="5486" y="6206"/>
                    <a:pt x="5200" y="5870"/>
                  </a:cubicBezTo>
                  <a:cubicBezTo>
                    <a:pt x="5088" y="5737"/>
                    <a:pt x="4935" y="5693"/>
                    <a:pt x="4766" y="5693"/>
                  </a:cubicBezTo>
                  <a:cubicBezTo>
                    <a:pt x="4477" y="5693"/>
                    <a:pt x="4145" y="5824"/>
                    <a:pt x="3905" y="5859"/>
                  </a:cubicBezTo>
                  <a:cubicBezTo>
                    <a:pt x="4346" y="5554"/>
                    <a:pt x="5461" y="4210"/>
                    <a:pt x="5251" y="3619"/>
                  </a:cubicBezTo>
                  <a:cubicBezTo>
                    <a:pt x="5169" y="3386"/>
                    <a:pt x="4973" y="3295"/>
                    <a:pt x="4752" y="3295"/>
                  </a:cubicBezTo>
                  <a:cubicBezTo>
                    <a:pt x="4431" y="3295"/>
                    <a:pt x="4056" y="3486"/>
                    <a:pt x="3889" y="3716"/>
                  </a:cubicBezTo>
                  <a:cubicBezTo>
                    <a:pt x="4045" y="3172"/>
                    <a:pt x="4745" y="189"/>
                    <a:pt x="3882" y="12"/>
                  </a:cubicBezTo>
                  <a:cubicBezTo>
                    <a:pt x="3845" y="4"/>
                    <a:pt x="3808" y="1"/>
                    <a:pt x="3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5000571" y="2560480"/>
              <a:ext cx="1016303" cy="1448152"/>
            </a:xfrm>
            <a:custGeom>
              <a:avLst/>
              <a:gdLst/>
              <a:ahLst/>
              <a:cxnLst/>
              <a:rect l="l" t="t" r="r" b="b"/>
              <a:pathLst>
                <a:path w="7592" h="10818" extrusionOk="0">
                  <a:moveTo>
                    <a:pt x="5027" y="1"/>
                  </a:moveTo>
                  <a:cubicBezTo>
                    <a:pt x="4458" y="1"/>
                    <a:pt x="4115" y="1102"/>
                    <a:pt x="4037" y="1473"/>
                  </a:cubicBezTo>
                  <a:cubicBezTo>
                    <a:pt x="3906" y="2106"/>
                    <a:pt x="3831" y="2736"/>
                    <a:pt x="3806" y="3377"/>
                  </a:cubicBezTo>
                  <a:cubicBezTo>
                    <a:pt x="3676" y="3098"/>
                    <a:pt x="3343" y="2106"/>
                    <a:pt x="2918" y="2106"/>
                  </a:cubicBezTo>
                  <a:cubicBezTo>
                    <a:pt x="2835" y="2106"/>
                    <a:pt x="2749" y="2144"/>
                    <a:pt x="2660" y="2232"/>
                  </a:cubicBezTo>
                  <a:cubicBezTo>
                    <a:pt x="2363" y="2528"/>
                    <a:pt x="2576" y="3445"/>
                    <a:pt x="2623" y="3797"/>
                  </a:cubicBezTo>
                  <a:cubicBezTo>
                    <a:pt x="2663" y="4093"/>
                    <a:pt x="2929" y="4609"/>
                    <a:pt x="2787" y="4849"/>
                  </a:cubicBezTo>
                  <a:cubicBezTo>
                    <a:pt x="2646" y="4560"/>
                    <a:pt x="2189" y="3955"/>
                    <a:pt x="1842" y="3955"/>
                  </a:cubicBezTo>
                  <a:cubicBezTo>
                    <a:pt x="1719" y="3955"/>
                    <a:pt x="1611" y="4031"/>
                    <a:pt x="1534" y="4221"/>
                  </a:cubicBezTo>
                  <a:cubicBezTo>
                    <a:pt x="1241" y="4954"/>
                    <a:pt x="2046" y="5686"/>
                    <a:pt x="2139" y="6317"/>
                  </a:cubicBezTo>
                  <a:cubicBezTo>
                    <a:pt x="1908" y="6155"/>
                    <a:pt x="1093" y="5223"/>
                    <a:pt x="664" y="5223"/>
                  </a:cubicBezTo>
                  <a:cubicBezTo>
                    <a:pt x="538" y="5223"/>
                    <a:pt x="444" y="5304"/>
                    <a:pt x="410" y="5510"/>
                  </a:cubicBezTo>
                  <a:cubicBezTo>
                    <a:pt x="322" y="6038"/>
                    <a:pt x="921" y="6861"/>
                    <a:pt x="1177" y="7269"/>
                  </a:cubicBezTo>
                  <a:cubicBezTo>
                    <a:pt x="1440" y="7686"/>
                    <a:pt x="1768" y="8102"/>
                    <a:pt x="2028" y="8503"/>
                  </a:cubicBezTo>
                  <a:cubicBezTo>
                    <a:pt x="1794" y="8350"/>
                    <a:pt x="936" y="7704"/>
                    <a:pt x="447" y="7704"/>
                  </a:cubicBezTo>
                  <a:cubicBezTo>
                    <a:pt x="260" y="7704"/>
                    <a:pt x="127" y="7798"/>
                    <a:pt x="102" y="8049"/>
                  </a:cubicBezTo>
                  <a:cubicBezTo>
                    <a:pt x="0" y="9075"/>
                    <a:pt x="1682" y="10175"/>
                    <a:pt x="2425" y="10568"/>
                  </a:cubicBezTo>
                  <a:cubicBezTo>
                    <a:pt x="2809" y="10743"/>
                    <a:pt x="3251" y="10818"/>
                    <a:pt x="3700" y="10818"/>
                  </a:cubicBezTo>
                  <a:cubicBezTo>
                    <a:pt x="4566" y="10818"/>
                    <a:pt x="5464" y="10542"/>
                    <a:pt x="6048" y="10184"/>
                  </a:cubicBezTo>
                  <a:cubicBezTo>
                    <a:pt x="6725" y="9766"/>
                    <a:pt x="7592" y="9381"/>
                    <a:pt x="7350" y="8439"/>
                  </a:cubicBezTo>
                  <a:cubicBezTo>
                    <a:pt x="7266" y="8112"/>
                    <a:pt x="7077" y="8023"/>
                    <a:pt x="6845" y="8023"/>
                  </a:cubicBezTo>
                  <a:cubicBezTo>
                    <a:pt x="6575" y="8023"/>
                    <a:pt x="6246" y="8143"/>
                    <a:pt x="5959" y="8143"/>
                  </a:cubicBezTo>
                  <a:cubicBezTo>
                    <a:pt x="5933" y="8143"/>
                    <a:pt x="5907" y="8142"/>
                    <a:pt x="5882" y="8140"/>
                  </a:cubicBezTo>
                  <a:cubicBezTo>
                    <a:pt x="6259" y="7788"/>
                    <a:pt x="7285" y="6948"/>
                    <a:pt x="7168" y="6373"/>
                  </a:cubicBezTo>
                  <a:cubicBezTo>
                    <a:pt x="7104" y="6059"/>
                    <a:pt x="6902" y="5957"/>
                    <a:pt x="6661" y="5957"/>
                  </a:cubicBezTo>
                  <a:cubicBezTo>
                    <a:pt x="6377" y="5957"/>
                    <a:pt x="6039" y="6098"/>
                    <a:pt x="5810" y="6201"/>
                  </a:cubicBezTo>
                  <a:cubicBezTo>
                    <a:pt x="6219" y="5776"/>
                    <a:pt x="7354" y="4411"/>
                    <a:pt x="7024" y="3751"/>
                  </a:cubicBezTo>
                  <a:cubicBezTo>
                    <a:pt x="6912" y="3528"/>
                    <a:pt x="6773" y="3444"/>
                    <a:pt x="6624" y="3444"/>
                  </a:cubicBezTo>
                  <a:cubicBezTo>
                    <a:pt x="6257" y="3444"/>
                    <a:pt x="5831" y="3948"/>
                    <a:pt x="5608" y="4133"/>
                  </a:cubicBezTo>
                  <a:cubicBezTo>
                    <a:pt x="5556" y="3268"/>
                    <a:pt x="5658" y="2399"/>
                    <a:pt x="5611" y="1531"/>
                  </a:cubicBezTo>
                  <a:cubicBezTo>
                    <a:pt x="5592" y="1208"/>
                    <a:pt x="5618" y="155"/>
                    <a:pt x="5159" y="20"/>
                  </a:cubicBezTo>
                  <a:cubicBezTo>
                    <a:pt x="5114" y="7"/>
                    <a:pt x="5070" y="1"/>
                    <a:pt x="5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087852" y="2870913"/>
              <a:ext cx="783780" cy="1192202"/>
            </a:xfrm>
            <a:custGeom>
              <a:avLst/>
              <a:gdLst/>
              <a:ahLst/>
              <a:cxnLst/>
              <a:rect l="l" t="t" r="r" b="b"/>
              <a:pathLst>
                <a:path w="5855" h="8906" extrusionOk="0">
                  <a:moveTo>
                    <a:pt x="3127" y="0"/>
                  </a:moveTo>
                  <a:cubicBezTo>
                    <a:pt x="3111" y="0"/>
                    <a:pt x="3093" y="2"/>
                    <a:pt x="3075" y="5"/>
                  </a:cubicBezTo>
                  <a:cubicBezTo>
                    <a:pt x="2886" y="43"/>
                    <a:pt x="2745" y="320"/>
                    <a:pt x="2669" y="471"/>
                  </a:cubicBezTo>
                  <a:cubicBezTo>
                    <a:pt x="2478" y="846"/>
                    <a:pt x="2454" y="1268"/>
                    <a:pt x="2411" y="1680"/>
                  </a:cubicBezTo>
                  <a:cubicBezTo>
                    <a:pt x="2379" y="1990"/>
                    <a:pt x="2343" y="2308"/>
                    <a:pt x="2392" y="2620"/>
                  </a:cubicBezTo>
                  <a:cubicBezTo>
                    <a:pt x="2412" y="2742"/>
                    <a:pt x="2468" y="2869"/>
                    <a:pt x="2461" y="2992"/>
                  </a:cubicBezTo>
                  <a:cubicBezTo>
                    <a:pt x="2314" y="2782"/>
                    <a:pt x="2046" y="2419"/>
                    <a:pt x="1804" y="2419"/>
                  </a:cubicBezTo>
                  <a:cubicBezTo>
                    <a:pt x="1699" y="2419"/>
                    <a:pt x="1598" y="2488"/>
                    <a:pt x="1515" y="2670"/>
                  </a:cubicBezTo>
                  <a:cubicBezTo>
                    <a:pt x="1220" y="3310"/>
                    <a:pt x="1642" y="3968"/>
                    <a:pt x="1817" y="4552"/>
                  </a:cubicBezTo>
                  <a:cubicBezTo>
                    <a:pt x="1576" y="4414"/>
                    <a:pt x="1388" y="4018"/>
                    <a:pt x="1093" y="3984"/>
                  </a:cubicBezTo>
                  <a:cubicBezTo>
                    <a:pt x="1082" y="3982"/>
                    <a:pt x="1071" y="3982"/>
                    <a:pt x="1061" y="3982"/>
                  </a:cubicBezTo>
                  <a:cubicBezTo>
                    <a:pt x="830" y="3982"/>
                    <a:pt x="819" y="4298"/>
                    <a:pt x="827" y="4487"/>
                  </a:cubicBezTo>
                  <a:cubicBezTo>
                    <a:pt x="847" y="4922"/>
                    <a:pt x="1039" y="5372"/>
                    <a:pt x="1223" y="5761"/>
                  </a:cubicBezTo>
                  <a:cubicBezTo>
                    <a:pt x="1359" y="6050"/>
                    <a:pt x="1612" y="6307"/>
                    <a:pt x="1720" y="6602"/>
                  </a:cubicBezTo>
                  <a:cubicBezTo>
                    <a:pt x="1582" y="6501"/>
                    <a:pt x="730" y="5497"/>
                    <a:pt x="301" y="5497"/>
                  </a:cubicBezTo>
                  <a:cubicBezTo>
                    <a:pt x="175" y="5497"/>
                    <a:pt x="86" y="5584"/>
                    <a:pt x="62" y="5806"/>
                  </a:cubicBezTo>
                  <a:cubicBezTo>
                    <a:pt x="0" y="6374"/>
                    <a:pt x="390" y="7016"/>
                    <a:pt x="729" y="7424"/>
                  </a:cubicBezTo>
                  <a:cubicBezTo>
                    <a:pt x="1239" y="8037"/>
                    <a:pt x="1779" y="8584"/>
                    <a:pt x="2519" y="8804"/>
                  </a:cubicBezTo>
                  <a:cubicBezTo>
                    <a:pt x="2633" y="8838"/>
                    <a:pt x="2750" y="8863"/>
                    <a:pt x="2872" y="8881"/>
                  </a:cubicBezTo>
                  <a:cubicBezTo>
                    <a:pt x="2928" y="8889"/>
                    <a:pt x="2984" y="8895"/>
                    <a:pt x="3041" y="8899"/>
                  </a:cubicBezTo>
                  <a:cubicBezTo>
                    <a:pt x="3056" y="8900"/>
                    <a:pt x="3070" y="8900"/>
                    <a:pt x="3083" y="8901"/>
                  </a:cubicBezTo>
                  <a:cubicBezTo>
                    <a:pt x="3134" y="8904"/>
                    <a:pt x="3186" y="8906"/>
                    <a:pt x="3237" y="8906"/>
                  </a:cubicBezTo>
                  <a:cubicBezTo>
                    <a:pt x="3763" y="8906"/>
                    <a:pt x="4288" y="8745"/>
                    <a:pt x="4728" y="8459"/>
                  </a:cubicBezTo>
                  <a:cubicBezTo>
                    <a:pt x="5088" y="8225"/>
                    <a:pt x="5855" y="7671"/>
                    <a:pt x="5604" y="7151"/>
                  </a:cubicBezTo>
                  <a:cubicBezTo>
                    <a:pt x="5493" y="6922"/>
                    <a:pt x="5056" y="6847"/>
                    <a:pt x="4841" y="6828"/>
                  </a:cubicBezTo>
                  <a:cubicBezTo>
                    <a:pt x="4791" y="6823"/>
                    <a:pt x="4738" y="6821"/>
                    <a:pt x="4684" y="6821"/>
                  </a:cubicBezTo>
                  <a:cubicBezTo>
                    <a:pt x="4461" y="6821"/>
                    <a:pt x="4216" y="6860"/>
                    <a:pt x="4018" y="6927"/>
                  </a:cubicBezTo>
                  <a:cubicBezTo>
                    <a:pt x="4418" y="6654"/>
                    <a:pt x="5502" y="6290"/>
                    <a:pt x="5433" y="5671"/>
                  </a:cubicBezTo>
                  <a:cubicBezTo>
                    <a:pt x="5404" y="5404"/>
                    <a:pt x="5216" y="5329"/>
                    <a:pt x="4991" y="5329"/>
                  </a:cubicBezTo>
                  <a:cubicBezTo>
                    <a:pt x="4721" y="5329"/>
                    <a:pt x="4397" y="5438"/>
                    <a:pt x="4226" y="5457"/>
                  </a:cubicBezTo>
                  <a:cubicBezTo>
                    <a:pt x="4480" y="5315"/>
                    <a:pt x="4745" y="4927"/>
                    <a:pt x="4915" y="4696"/>
                  </a:cubicBezTo>
                  <a:cubicBezTo>
                    <a:pt x="5053" y="4507"/>
                    <a:pt x="5277" y="4214"/>
                    <a:pt x="5194" y="3964"/>
                  </a:cubicBezTo>
                  <a:cubicBezTo>
                    <a:pt x="5128" y="3766"/>
                    <a:pt x="5000" y="3697"/>
                    <a:pt x="4851" y="3697"/>
                  </a:cubicBezTo>
                  <a:cubicBezTo>
                    <a:pt x="4610" y="3697"/>
                    <a:pt x="4314" y="3878"/>
                    <a:pt x="4139" y="3984"/>
                  </a:cubicBezTo>
                  <a:cubicBezTo>
                    <a:pt x="4452" y="3632"/>
                    <a:pt x="4664" y="3146"/>
                    <a:pt x="4868" y="2725"/>
                  </a:cubicBezTo>
                  <a:cubicBezTo>
                    <a:pt x="4984" y="2482"/>
                    <a:pt x="5160" y="2025"/>
                    <a:pt x="4995" y="1768"/>
                  </a:cubicBezTo>
                  <a:cubicBezTo>
                    <a:pt x="4931" y="1669"/>
                    <a:pt x="4833" y="1631"/>
                    <a:pt x="4728" y="1631"/>
                  </a:cubicBezTo>
                  <a:cubicBezTo>
                    <a:pt x="4583" y="1631"/>
                    <a:pt x="4425" y="1701"/>
                    <a:pt x="4318" y="1778"/>
                  </a:cubicBezTo>
                  <a:cubicBezTo>
                    <a:pt x="4011" y="1996"/>
                    <a:pt x="3920" y="2253"/>
                    <a:pt x="3741" y="2553"/>
                  </a:cubicBezTo>
                  <a:cubicBezTo>
                    <a:pt x="3667" y="2200"/>
                    <a:pt x="3729" y="0"/>
                    <a:pt x="3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5160541" y="3031953"/>
              <a:ext cx="618189" cy="1030359"/>
            </a:xfrm>
            <a:custGeom>
              <a:avLst/>
              <a:gdLst/>
              <a:ahLst/>
              <a:cxnLst/>
              <a:rect l="l" t="t" r="r" b="b"/>
              <a:pathLst>
                <a:path w="4618" h="7697" extrusionOk="0">
                  <a:moveTo>
                    <a:pt x="2568" y="0"/>
                  </a:moveTo>
                  <a:cubicBezTo>
                    <a:pt x="2547" y="0"/>
                    <a:pt x="2525" y="16"/>
                    <a:pt x="2527" y="44"/>
                  </a:cubicBezTo>
                  <a:cubicBezTo>
                    <a:pt x="2598" y="1166"/>
                    <a:pt x="2616" y="2291"/>
                    <a:pt x="2593" y="3417"/>
                  </a:cubicBezTo>
                  <a:cubicBezTo>
                    <a:pt x="2502" y="3315"/>
                    <a:pt x="2407" y="3213"/>
                    <a:pt x="2320" y="3108"/>
                  </a:cubicBezTo>
                  <a:cubicBezTo>
                    <a:pt x="2205" y="2966"/>
                    <a:pt x="2095" y="2817"/>
                    <a:pt x="1992" y="2666"/>
                  </a:cubicBezTo>
                  <a:cubicBezTo>
                    <a:pt x="1885" y="2510"/>
                    <a:pt x="1787" y="2348"/>
                    <a:pt x="1694" y="2184"/>
                  </a:cubicBezTo>
                  <a:cubicBezTo>
                    <a:pt x="1604" y="2027"/>
                    <a:pt x="1532" y="1858"/>
                    <a:pt x="1437" y="1706"/>
                  </a:cubicBezTo>
                  <a:cubicBezTo>
                    <a:pt x="1430" y="1696"/>
                    <a:pt x="1420" y="1691"/>
                    <a:pt x="1409" y="1691"/>
                  </a:cubicBezTo>
                  <a:cubicBezTo>
                    <a:pt x="1385" y="1691"/>
                    <a:pt x="1360" y="1713"/>
                    <a:pt x="1367" y="1738"/>
                  </a:cubicBezTo>
                  <a:cubicBezTo>
                    <a:pt x="1408" y="1920"/>
                    <a:pt x="1496" y="2091"/>
                    <a:pt x="1580" y="2256"/>
                  </a:cubicBezTo>
                  <a:cubicBezTo>
                    <a:pt x="1664" y="2424"/>
                    <a:pt x="1761" y="2588"/>
                    <a:pt x="1864" y="2747"/>
                  </a:cubicBezTo>
                  <a:cubicBezTo>
                    <a:pt x="2066" y="3058"/>
                    <a:pt x="2302" y="3382"/>
                    <a:pt x="2586" y="3621"/>
                  </a:cubicBezTo>
                  <a:cubicBezTo>
                    <a:pt x="2574" y="4148"/>
                    <a:pt x="2552" y="4674"/>
                    <a:pt x="2523" y="5201"/>
                  </a:cubicBezTo>
                  <a:cubicBezTo>
                    <a:pt x="2486" y="5180"/>
                    <a:pt x="2447" y="5159"/>
                    <a:pt x="2411" y="5136"/>
                  </a:cubicBezTo>
                  <a:cubicBezTo>
                    <a:pt x="2322" y="5080"/>
                    <a:pt x="2233" y="5018"/>
                    <a:pt x="2146" y="4956"/>
                  </a:cubicBezTo>
                  <a:cubicBezTo>
                    <a:pt x="1974" y="4832"/>
                    <a:pt x="1809" y="4695"/>
                    <a:pt x="1657" y="4547"/>
                  </a:cubicBezTo>
                  <a:cubicBezTo>
                    <a:pt x="1512" y="4404"/>
                    <a:pt x="1377" y="4254"/>
                    <a:pt x="1249" y="4096"/>
                  </a:cubicBezTo>
                  <a:cubicBezTo>
                    <a:pt x="1116" y="3933"/>
                    <a:pt x="1007" y="3742"/>
                    <a:pt x="865" y="3586"/>
                  </a:cubicBezTo>
                  <a:cubicBezTo>
                    <a:pt x="855" y="3575"/>
                    <a:pt x="844" y="3571"/>
                    <a:pt x="833" y="3571"/>
                  </a:cubicBezTo>
                  <a:cubicBezTo>
                    <a:pt x="806" y="3571"/>
                    <a:pt x="783" y="3598"/>
                    <a:pt x="794" y="3630"/>
                  </a:cubicBezTo>
                  <a:cubicBezTo>
                    <a:pt x="860" y="3825"/>
                    <a:pt x="1002" y="4012"/>
                    <a:pt x="1126" y="4174"/>
                  </a:cubicBezTo>
                  <a:cubicBezTo>
                    <a:pt x="1259" y="4348"/>
                    <a:pt x="1407" y="4512"/>
                    <a:pt x="1565" y="4664"/>
                  </a:cubicBezTo>
                  <a:cubicBezTo>
                    <a:pt x="1715" y="4809"/>
                    <a:pt x="1874" y="4946"/>
                    <a:pt x="2043" y="5069"/>
                  </a:cubicBezTo>
                  <a:cubicBezTo>
                    <a:pt x="2133" y="5136"/>
                    <a:pt x="2226" y="5199"/>
                    <a:pt x="2322" y="5259"/>
                  </a:cubicBezTo>
                  <a:cubicBezTo>
                    <a:pt x="2381" y="5297"/>
                    <a:pt x="2446" y="5343"/>
                    <a:pt x="2514" y="5369"/>
                  </a:cubicBezTo>
                  <a:cubicBezTo>
                    <a:pt x="2486" y="5859"/>
                    <a:pt x="2451" y="6350"/>
                    <a:pt x="2410" y="6840"/>
                  </a:cubicBezTo>
                  <a:cubicBezTo>
                    <a:pt x="2402" y="6921"/>
                    <a:pt x="2396" y="7003"/>
                    <a:pt x="2388" y="7085"/>
                  </a:cubicBezTo>
                  <a:cubicBezTo>
                    <a:pt x="2298" y="7021"/>
                    <a:pt x="2190" y="6971"/>
                    <a:pt x="2100" y="6909"/>
                  </a:cubicBezTo>
                  <a:cubicBezTo>
                    <a:pt x="1996" y="6839"/>
                    <a:pt x="1894" y="6763"/>
                    <a:pt x="1796" y="6684"/>
                  </a:cubicBezTo>
                  <a:cubicBezTo>
                    <a:pt x="1581" y="6511"/>
                    <a:pt x="1378" y="6325"/>
                    <a:pt x="1182" y="6128"/>
                  </a:cubicBezTo>
                  <a:cubicBezTo>
                    <a:pt x="806" y="5752"/>
                    <a:pt x="466" y="5334"/>
                    <a:pt x="71" y="4976"/>
                  </a:cubicBezTo>
                  <a:cubicBezTo>
                    <a:pt x="65" y="4971"/>
                    <a:pt x="58" y="4968"/>
                    <a:pt x="51" y="4968"/>
                  </a:cubicBezTo>
                  <a:cubicBezTo>
                    <a:pt x="25" y="4968"/>
                    <a:pt x="1" y="5003"/>
                    <a:pt x="21" y="5029"/>
                  </a:cubicBezTo>
                  <a:cubicBezTo>
                    <a:pt x="367" y="5456"/>
                    <a:pt x="734" y="5875"/>
                    <a:pt x="1118" y="6270"/>
                  </a:cubicBezTo>
                  <a:cubicBezTo>
                    <a:pt x="1302" y="6461"/>
                    <a:pt x="1495" y="6645"/>
                    <a:pt x="1701" y="6813"/>
                  </a:cubicBezTo>
                  <a:cubicBezTo>
                    <a:pt x="1809" y="6900"/>
                    <a:pt x="1919" y="6983"/>
                    <a:pt x="2033" y="7060"/>
                  </a:cubicBezTo>
                  <a:cubicBezTo>
                    <a:pt x="2135" y="7129"/>
                    <a:pt x="2252" y="7221"/>
                    <a:pt x="2371" y="7256"/>
                  </a:cubicBezTo>
                  <a:cubicBezTo>
                    <a:pt x="2359" y="7396"/>
                    <a:pt x="2345" y="7538"/>
                    <a:pt x="2330" y="7679"/>
                  </a:cubicBezTo>
                  <a:cubicBezTo>
                    <a:pt x="2386" y="7687"/>
                    <a:pt x="2442" y="7693"/>
                    <a:pt x="2499" y="7697"/>
                  </a:cubicBezTo>
                  <a:cubicBezTo>
                    <a:pt x="2517" y="7523"/>
                    <a:pt x="2532" y="7348"/>
                    <a:pt x="2547" y="7174"/>
                  </a:cubicBezTo>
                  <a:cubicBezTo>
                    <a:pt x="2929" y="7057"/>
                    <a:pt x="3300" y="6905"/>
                    <a:pt x="3650" y="6714"/>
                  </a:cubicBezTo>
                  <a:cubicBezTo>
                    <a:pt x="3817" y="6622"/>
                    <a:pt x="3982" y="6521"/>
                    <a:pt x="4139" y="6415"/>
                  </a:cubicBezTo>
                  <a:cubicBezTo>
                    <a:pt x="4302" y="6306"/>
                    <a:pt x="4473" y="6187"/>
                    <a:pt x="4601" y="6036"/>
                  </a:cubicBezTo>
                  <a:cubicBezTo>
                    <a:pt x="4617" y="6018"/>
                    <a:pt x="4597" y="5990"/>
                    <a:pt x="4574" y="5990"/>
                  </a:cubicBezTo>
                  <a:cubicBezTo>
                    <a:pt x="4571" y="5990"/>
                    <a:pt x="4569" y="5991"/>
                    <a:pt x="4566" y="5991"/>
                  </a:cubicBezTo>
                  <a:cubicBezTo>
                    <a:pt x="4405" y="6075"/>
                    <a:pt x="4257" y="6188"/>
                    <a:pt x="4104" y="6283"/>
                  </a:cubicBezTo>
                  <a:cubicBezTo>
                    <a:pt x="3931" y="6390"/>
                    <a:pt x="3755" y="6492"/>
                    <a:pt x="3573" y="6584"/>
                  </a:cubicBezTo>
                  <a:cubicBezTo>
                    <a:pt x="3246" y="6747"/>
                    <a:pt x="2907" y="6886"/>
                    <a:pt x="2560" y="6998"/>
                  </a:cubicBezTo>
                  <a:cubicBezTo>
                    <a:pt x="2607" y="6465"/>
                    <a:pt x="2646" y="5932"/>
                    <a:pt x="2676" y="5397"/>
                  </a:cubicBezTo>
                  <a:cubicBezTo>
                    <a:pt x="3240" y="5222"/>
                    <a:pt x="3776" y="4894"/>
                    <a:pt x="4187" y="4472"/>
                  </a:cubicBezTo>
                  <a:cubicBezTo>
                    <a:pt x="4205" y="4454"/>
                    <a:pt x="4191" y="4427"/>
                    <a:pt x="4171" y="4427"/>
                  </a:cubicBezTo>
                  <a:cubicBezTo>
                    <a:pt x="4166" y="4427"/>
                    <a:pt x="4160" y="4429"/>
                    <a:pt x="4155" y="4433"/>
                  </a:cubicBezTo>
                  <a:cubicBezTo>
                    <a:pt x="3692" y="4762"/>
                    <a:pt x="3209" y="5021"/>
                    <a:pt x="2685" y="5229"/>
                  </a:cubicBezTo>
                  <a:cubicBezTo>
                    <a:pt x="2706" y="4847"/>
                    <a:pt x="2722" y="4465"/>
                    <a:pt x="2732" y="4082"/>
                  </a:cubicBezTo>
                  <a:cubicBezTo>
                    <a:pt x="3330" y="3827"/>
                    <a:pt x="3803" y="3356"/>
                    <a:pt x="4144" y="2813"/>
                  </a:cubicBezTo>
                  <a:cubicBezTo>
                    <a:pt x="4156" y="2795"/>
                    <a:pt x="4141" y="2776"/>
                    <a:pt x="4125" y="2776"/>
                  </a:cubicBezTo>
                  <a:cubicBezTo>
                    <a:pt x="4119" y="2776"/>
                    <a:pt x="4113" y="2779"/>
                    <a:pt x="4108" y="2786"/>
                  </a:cubicBezTo>
                  <a:cubicBezTo>
                    <a:pt x="3740" y="3265"/>
                    <a:pt x="3256" y="3627"/>
                    <a:pt x="2738" y="3923"/>
                  </a:cubicBezTo>
                  <a:cubicBezTo>
                    <a:pt x="2749" y="3453"/>
                    <a:pt x="2752" y="2982"/>
                    <a:pt x="2745" y="2511"/>
                  </a:cubicBezTo>
                  <a:lnTo>
                    <a:pt x="2747" y="2511"/>
                  </a:lnTo>
                  <a:cubicBezTo>
                    <a:pt x="3015" y="2347"/>
                    <a:pt x="3250" y="2163"/>
                    <a:pt x="3454" y="1921"/>
                  </a:cubicBezTo>
                  <a:cubicBezTo>
                    <a:pt x="3556" y="1800"/>
                    <a:pt x="3646" y="1672"/>
                    <a:pt x="3726" y="1536"/>
                  </a:cubicBezTo>
                  <a:cubicBezTo>
                    <a:pt x="3791" y="1423"/>
                    <a:pt x="3897" y="1269"/>
                    <a:pt x="3897" y="1135"/>
                  </a:cubicBezTo>
                  <a:cubicBezTo>
                    <a:pt x="3898" y="1126"/>
                    <a:pt x="3890" y="1117"/>
                    <a:pt x="3881" y="1117"/>
                  </a:cubicBezTo>
                  <a:cubicBezTo>
                    <a:pt x="3878" y="1117"/>
                    <a:pt x="3875" y="1118"/>
                    <a:pt x="3871" y="1121"/>
                  </a:cubicBezTo>
                  <a:cubicBezTo>
                    <a:pt x="3776" y="1205"/>
                    <a:pt x="3720" y="1353"/>
                    <a:pt x="3648" y="1459"/>
                  </a:cubicBezTo>
                  <a:cubicBezTo>
                    <a:pt x="3563" y="1584"/>
                    <a:pt x="3470" y="1706"/>
                    <a:pt x="3370" y="1819"/>
                  </a:cubicBezTo>
                  <a:cubicBezTo>
                    <a:pt x="3188" y="2024"/>
                    <a:pt x="2974" y="2221"/>
                    <a:pt x="2745" y="2378"/>
                  </a:cubicBezTo>
                  <a:cubicBezTo>
                    <a:pt x="2743" y="2234"/>
                    <a:pt x="2739" y="2088"/>
                    <a:pt x="2735" y="1944"/>
                  </a:cubicBezTo>
                  <a:cubicBezTo>
                    <a:pt x="2716" y="1303"/>
                    <a:pt x="2666" y="669"/>
                    <a:pt x="2600" y="30"/>
                  </a:cubicBezTo>
                  <a:cubicBezTo>
                    <a:pt x="2598" y="9"/>
                    <a:pt x="2583" y="0"/>
                    <a:pt x="2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299135" y="2421395"/>
              <a:ext cx="829026" cy="84737"/>
            </a:xfrm>
            <a:custGeom>
              <a:avLst/>
              <a:gdLst/>
              <a:ahLst/>
              <a:cxnLst/>
              <a:rect l="l" t="t" r="r" b="b"/>
              <a:pathLst>
                <a:path w="6193" h="633" extrusionOk="0">
                  <a:moveTo>
                    <a:pt x="0" y="0"/>
                  </a:moveTo>
                  <a:lnTo>
                    <a:pt x="0" y="633"/>
                  </a:lnTo>
                  <a:lnTo>
                    <a:pt x="6193" y="633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335413" y="2275616"/>
              <a:ext cx="250328" cy="145913"/>
            </a:xfrm>
            <a:custGeom>
              <a:avLst/>
              <a:gdLst/>
              <a:ahLst/>
              <a:cxnLst/>
              <a:rect l="l" t="t" r="r" b="b"/>
              <a:pathLst>
                <a:path w="1870" h="1090" extrusionOk="0">
                  <a:moveTo>
                    <a:pt x="1453" y="572"/>
                  </a:moveTo>
                  <a:cubicBezTo>
                    <a:pt x="1507" y="572"/>
                    <a:pt x="1560" y="583"/>
                    <a:pt x="1588" y="641"/>
                  </a:cubicBezTo>
                  <a:cubicBezTo>
                    <a:pt x="1640" y="753"/>
                    <a:pt x="1556" y="795"/>
                    <a:pt x="1453" y="812"/>
                  </a:cubicBezTo>
                  <a:lnTo>
                    <a:pt x="1453" y="572"/>
                  </a:lnTo>
                  <a:close/>
                  <a:moveTo>
                    <a:pt x="335" y="1"/>
                  </a:moveTo>
                  <a:cubicBezTo>
                    <a:pt x="151" y="1"/>
                    <a:pt x="1" y="152"/>
                    <a:pt x="1" y="336"/>
                  </a:cubicBezTo>
                  <a:lnTo>
                    <a:pt x="1" y="1089"/>
                  </a:lnTo>
                  <a:lnTo>
                    <a:pt x="1451" y="1089"/>
                  </a:lnTo>
                  <a:lnTo>
                    <a:pt x="1451" y="1028"/>
                  </a:lnTo>
                  <a:cubicBezTo>
                    <a:pt x="1669" y="991"/>
                    <a:pt x="1870" y="843"/>
                    <a:pt x="1790" y="597"/>
                  </a:cubicBezTo>
                  <a:cubicBezTo>
                    <a:pt x="1748" y="472"/>
                    <a:pt x="1627" y="380"/>
                    <a:pt x="1497" y="375"/>
                  </a:cubicBezTo>
                  <a:cubicBezTo>
                    <a:pt x="1486" y="375"/>
                    <a:pt x="1470" y="377"/>
                    <a:pt x="1453" y="379"/>
                  </a:cubicBezTo>
                  <a:lnTo>
                    <a:pt x="1453" y="336"/>
                  </a:lnTo>
                  <a:cubicBezTo>
                    <a:pt x="1453" y="152"/>
                    <a:pt x="1301" y="1"/>
                    <a:pt x="1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722687" y="2130372"/>
              <a:ext cx="250461" cy="145913"/>
            </a:xfrm>
            <a:custGeom>
              <a:avLst/>
              <a:gdLst/>
              <a:ahLst/>
              <a:cxnLst/>
              <a:rect l="l" t="t" r="r" b="b"/>
              <a:pathLst>
                <a:path w="1871" h="1090" extrusionOk="0">
                  <a:moveTo>
                    <a:pt x="1452" y="573"/>
                  </a:moveTo>
                  <a:cubicBezTo>
                    <a:pt x="1507" y="573"/>
                    <a:pt x="1559" y="583"/>
                    <a:pt x="1588" y="641"/>
                  </a:cubicBezTo>
                  <a:cubicBezTo>
                    <a:pt x="1640" y="753"/>
                    <a:pt x="1555" y="795"/>
                    <a:pt x="1452" y="812"/>
                  </a:cubicBezTo>
                  <a:lnTo>
                    <a:pt x="1452" y="573"/>
                  </a:lnTo>
                  <a:close/>
                  <a:moveTo>
                    <a:pt x="336" y="1"/>
                  </a:moveTo>
                  <a:cubicBezTo>
                    <a:pt x="152" y="1"/>
                    <a:pt x="0" y="152"/>
                    <a:pt x="0" y="337"/>
                  </a:cubicBezTo>
                  <a:lnTo>
                    <a:pt x="0" y="1090"/>
                  </a:lnTo>
                  <a:lnTo>
                    <a:pt x="1452" y="1090"/>
                  </a:lnTo>
                  <a:lnTo>
                    <a:pt x="1452" y="1028"/>
                  </a:lnTo>
                  <a:cubicBezTo>
                    <a:pt x="1670" y="991"/>
                    <a:pt x="1871" y="843"/>
                    <a:pt x="1790" y="597"/>
                  </a:cubicBezTo>
                  <a:cubicBezTo>
                    <a:pt x="1749" y="473"/>
                    <a:pt x="1627" y="381"/>
                    <a:pt x="1497" y="375"/>
                  </a:cubicBezTo>
                  <a:cubicBezTo>
                    <a:pt x="1487" y="375"/>
                    <a:pt x="1470" y="377"/>
                    <a:pt x="1452" y="380"/>
                  </a:cubicBezTo>
                  <a:lnTo>
                    <a:pt x="1452" y="337"/>
                  </a:lnTo>
                  <a:cubicBezTo>
                    <a:pt x="1452" y="152"/>
                    <a:pt x="1302" y="1"/>
                    <a:pt x="1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3589624" y="2275616"/>
              <a:ext cx="250595" cy="145913"/>
            </a:xfrm>
            <a:custGeom>
              <a:avLst/>
              <a:gdLst/>
              <a:ahLst/>
              <a:cxnLst/>
              <a:rect l="l" t="t" r="r" b="b"/>
              <a:pathLst>
                <a:path w="1872" h="1090" extrusionOk="0">
                  <a:moveTo>
                    <a:pt x="1452" y="572"/>
                  </a:moveTo>
                  <a:cubicBezTo>
                    <a:pt x="1506" y="572"/>
                    <a:pt x="1559" y="583"/>
                    <a:pt x="1587" y="641"/>
                  </a:cubicBezTo>
                  <a:cubicBezTo>
                    <a:pt x="1639" y="753"/>
                    <a:pt x="1555" y="795"/>
                    <a:pt x="1452" y="812"/>
                  </a:cubicBezTo>
                  <a:lnTo>
                    <a:pt x="1452" y="572"/>
                  </a:lnTo>
                  <a:close/>
                  <a:moveTo>
                    <a:pt x="335" y="1"/>
                  </a:moveTo>
                  <a:cubicBezTo>
                    <a:pt x="152" y="1"/>
                    <a:pt x="1" y="152"/>
                    <a:pt x="1" y="336"/>
                  </a:cubicBezTo>
                  <a:lnTo>
                    <a:pt x="1" y="1089"/>
                  </a:lnTo>
                  <a:lnTo>
                    <a:pt x="1453" y="1089"/>
                  </a:lnTo>
                  <a:lnTo>
                    <a:pt x="1453" y="1028"/>
                  </a:lnTo>
                  <a:cubicBezTo>
                    <a:pt x="1669" y="991"/>
                    <a:pt x="1871" y="843"/>
                    <a:pt x="1790" y="597"/>
                  </a:cubicBezTo>
                  <a:cubicBezTo>
                    <a:pt x="1749" y="472"/>
                    <a:pt x="1628" y="380"/>
                    <a:pt x="1498" y="375"/>
                  </a:cubicBezTo>
                  <a:cubicBezTo>
                    <a:pt x="1487" y="375"/>
                    <a:pt x="1470" y="377"/>
                    <a:pt x="1453" y="379"/>
                  </a:cubicBezTo>
                  <a:lnTo>
                    <a:pt x="1453" y="336"/>
                  </a:lnTo>
                  <a:cubicBezTo>
                    <a:pt x="1453" y="152"/>
                    <a:pt x="1301" y="1"/>
                    <a:pt x="1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855883" y="2275616"/>
              <a:ext cx="250461" cy="145913"/>
            </a:xfrm>
            <a:custGeom>
              <a:avLst/>
              <a:gdLst/>
              <a:ahLst/>
              <a:cxnLst/>
              <a:rect l="l" t="t" r="r" b="b"/>
              <a:pathLst>
                <a:path w="1871" h="1090" extrusionOk="0">
                  <a:moveTo>
                    <a:pt x="1451" y="572"/>
                  </a:moveTo>
                  <a:cubicBezTo>
                    <a:pt x="1506" y="572"/>
                    <a:pt x="1558" y="583"/>
                    <a:pt x="1587" y="641"/>
                  </a:cubicBezTo>
                  <a:cubicBezTo>
                    <a:pt x="1640" y="753"/>
                    <a:pt x="1556" y="795"/>
                    <a:pt x="1451" y="812"/>
                  </a:cubicBezTo>
                  <a:lnTo>
                    <a:pt x="1451" y="572"/>
                  </a:lnTo>
                  <a:close/>
                  <a:moveTo>
                    <a:pt x="335" y="1"/>
                  </a:moveTo>
                  <a:cubicBezTo>
                    <a:pt x="151" y="1"/>
                    <a:pt x="1" y="152"/>
                    <a:pt x="1" y="336"/>
                  </a:cubicBezTo>
                  <a:lnTo>
                    <a:pt x="1" y="1089"/>
                  </a:lnTo>
                  <a:lnTo>
                    <a:pt x="1452" y="1089"/>
                  </a:lnTo>
                  <a:lnTo>
                    <a:pt x="1452" y="1028"/>
                  </a:lnTo>
                  <a:cubicBezTo>
                    <a:pt x="1670" y="991"/>
                    <a:pt x="1870" y="843"/>
                    <a:pt x="1790" y="597"/>
                  </a:cubicBezTo>
                  <a:cubicBezTo>
                    <a:pt x="1748" y="472"/>
                    <a:pt x="1628" y="380"/>
                    <a:pt x="1497" y="375"/>
                  </a:cubicBezTo>
                  <a:cubicBezTo>
                    <a:pt x="1486" y="375"/>
                    <a:pt x="1470" y="377"/>
                    <a:pt x="1453" y="379"/>
                  </a:cubicBezTo>
                  <a:lnTo>
                    <a:pt x="1453" y="336"/>
                  </a:lnTo>
                  <a:cubicBezTo>
                    <a:pt x="1453" y="152"/>
                    <a:pt x="1301" y="1"/>
                    <a:pt x="1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5175133" y="1918999"/>
              <a:ext cx="829160" cy="84870"/>
            </a:xfrm>
            <a:custGeom>
              <a:avLst/>
              <a:gdLst/>
              <a:ahLst/>
              <a:cxnLst/>
              <a:rect l="l" t="t" r="r" b="b"/>
              <a:pathLst>
                <a:path w="6194" h="634" extrusionOk="0">
                  <a:moveTo>
                    <a:pt x="0" y="0"/>
                  </a:moveTo>
                  <a:lnTo>
                    <a:pt x="0" y="633"/>
                  </a:lnTo>
                  <a:lnTo>
                    <a:pt x="6193" y="633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5211410" y="1773488"/>
              <a:ext cx="250461" cy="145913"/>
            </a:xfrm>
            <a:custGeom>
              <a:avLst/>
              <a:gdLst/>
              <a:ahLst/>
              <a:cxnLst/>
              <a:rect l="l" t="t" r="r" b="b"/>
              <a:pathLst>
                <a:path w="1871" h="1090" extrusionOk="0">
                  <a:moveTo>
                    <a:pt x="1452" y="570"/>
                  </a:moveTo>
                  <a:cubicBezTo>
                    <a:pt x="1507" y="570"/>
                    <a:pt x="1560" y="581"/>
                    <a:pt x="1587" y="640"/>
                  </a:cubicBezTo>
                  <a:cubicBezTo>
                    <a:pt x="1640" y="753"/>
                    <a:pt x="1555" y="794"/>
                    <a:pt x="1452" y="810"/>
                  </a:cubicBezTo>
                  <a:lnTo>
                    <a:pt x="1452" y="570"/>
                  </a:lnTo>
                  <a:close/>
                  <a:moveTo>
                    <a:pt x="336" y="0"/>
                  </a:moveTo>
                  <a:cubicBezTo>
                    <a:pt x="152" y="0"/>
                    <a:pt x="0" y="151"/>
                    <a:pt x="0" y="335"/>
                  </a:cubicBezTo>
                  <a:lnTo>
                    <a:pt x="0" y="1089"/>
                  </a:lnTo>
                  <a:lnTo>
                    <a:pt x="1452" y="1089"/>
                  </a:lnTo>
                  <a:lnTo>
                    <a:pt x="1452" y="1028"/>
                  </a:lnTo>
                  <a:cubicBezTo>
                    <a:pt x="1669" y="990"/>
                    <a:pt x="1871" y="842"/>
                    <a:pt x="1790" y="596"/>
                  </a:cubicBezTo>
                  <a:cubicBezTo>
                    <a:pt x="1749" y="472"/>
                    <a:pt x="1627" y="380"/>
                    <a:pt x="1497" y="375"/>
                  </a:cubicBezTo>
                  <a:cubicBezTo>
                    <a:pt x="1487" y="375"/>
                    <a:pt x="1469" y="376"/>
                    <a:pt x="1452" y="379"/>
                  </a:cubicBezTo>
                  <a:lnTo>
                    <a:pt x="1452" y="335"/>
                  </a:lnTo>
                  <a:cubicBezTo>
                    <a:pt x="1452" y="151"/>
                    <a:pt x="1301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5465622" y="1773488"/>
              <a:ext cx="250461" cy="145913"/>
            </a:xfrm>
            <a:custGeom>
              <a:avLst/>
              <a:gdLst/>
              <a:ahLst/>
              <a:cxnLst/>
              <a:rect l="l" t="t" r="r" b="b"/>
              <a:pathLst>
                <a:path w="1871" h="1090" extrusionOk="0">
                  <a:moveTo>
                    <a:pt x="1451" y="570"/>
                  </a:moveTo>
                  <a:cubicBezTo>
                    <a:pt x="1506" y="570"/>
                    <a:pt x="1559" y="581"/>
                    <a:pt x="1586" y="640"/>
                  </a:cubicBezTo>
                  <a:cubicBezTo>
                    <a:pt x="1639" y="753"/>
                    <a:pt x="1555" y="794"/>
                    <a:pt x="1451" y="810"/>
                  </a:cubicBezTo>
                  <a:lnTo>
                    <a:pt x="1451" y="570"/>
                  </a:lnTo>
                  <a:close/>
                  <a:moveTo>
                    <a:pt x="336" y="0"/>
                  </a:moveTo>
                  <a:cubicBezTo>
                    <a:pt x="152" y="0"/>
                    <a:pt x="0" y="151"/>
                    <a:pt x="0" y="335"/>
                  </a:cubicBezTo>
                  <a:lnTo>
                    <a:pt x="0" y="1089"/>
                  </a:lnTo>
                  <a:lnTo>
                    <a:pt x="1452" y="1089"/>
                  </a:lnTo>
                  <a:lnTo>
                    <a:pt x="1452" y="1028"/>
                  </a:lnTo>
                  <a:cubicBezTo>
                    <a:pt x="1670" y="990"/>
                    <a:pt x="1871" y="842"/>
                    <a:pt x="1790" y="596"/>
                  </a:cubicBezTo>
                  <a:cubicBezTo>
                    <a:pt x="1749" y="472"/>
                    <a:pt x="1627" y="380"/>
                    <a:pt x="1497" y="375"/>
                  </a:cubicBezTo>
                  <a:cubicBezTo>
                    <a:pt x="1487" y="375"/>
                    <a:pt x="1471" y="376"/>
                    <a:pt x="1452" y="379"/>
                  </a:cubicBezTo>
                  <a:lnTo>
                    <a:pt x="1452" y="335"/>
                  </a:lnTo>
                  <a:cubicBezTo>
                    <a:pt x="1452" y="151"/>
                    <a:pt x="1302" y="0"/>
                    <a:pt x="1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5731881" y="1773488"/>
              <a:ext cx="250461" cy="145913"/>
            </a:xfrm>
            <a:custGeom>
              <a:avLst/>
              <a:gdLst/>
              <a:ahLst/>
              <a:cxnLst/>
              <a:rect l="l" t="t" r="r" b="b"/>
              <a:pathLst>
                <a:path w="1871" h="1090" extrusionOk="0">
                  <a:moveTo>
                    <a:pt x="1451" y="570"/>
                  </a:moveTo>
                  <a:cubicBezTo>
                    <a:pt x="1505" y="570"/>
                    <a:pt x="1559" y="581"/>
                    <a:pt x="1586" y="640"/>
                  </a:cubicBezTo>
                  <a:cubicBezTo>
                    <a:pt x="1640" y="753"/>
                    <a:pt x="1556" y="794"/>
                    <a:pt x="1451" y="810"/>
                  </a:cubicBezTo>
                  <a:lnTo>
                    <a:pt x="1451" y="570"/>
                  </a:lnTo>
                  <a:close/>
                  <a:moveTo>
                    <a:pt x="336" y="0"/>
                  </a:moveTo>
                  <a:cubicBezTo>
                    <a:pt x="152" y="0"/>
                    <a:pt x="0" y="151"/>
                    <a:pt x="0" y="335"/>
                  </a:cubicBezTo>
                  <a:lnTo>
                    <a:pt x="0" y="1089"/>
                  </a:lnTo>
                  <a:lnTo>
                    <a:pt x="1452" y="1089"/>
                  </a:lnTo>
                  <a:lnTo>
                    <a:pt x="1452" y="1028"/>
                  </a:lnTo>
                  <a:cubicBezTo>
                    <a:pt x="1669" y="990"/>
                    <a:pt x="1871" y="842"/>
                    <a:pt x="1790" y="596"/>
                  </a:cubicBezTo>
                  <a:cubicBezTo>
                    <a:pt x="1749" y="472"/>
                    <a:pt x="1627" y="380"/>
                    <a:pt x="1497" y="375"/>
                  </a:cubicBezTo>
                  <a:cubicBezTo>
                    <a:pt x="1487" y="375"/>
                    <a:pt x="1470" y="376"/>
                    <a:pt x="1452" y="379"/>
                  </a:cubicBezTo>
                  <a:lnTo>
                    <a:pt x="1452" y="335"/>
                  </a:lnTo>
                  <a:cubicBezTo>
                    <a:pt x="1452" y="151"/>
                    <a:pt x="1301" y="0"/>
                    <a:pt x="1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305159" y="3941030"/>
              <a:ext cx="2671678" cy="289818"/>
            </a:xfrm>
            <a:custGeom>
              <a:avLst/>
              <a:gdLst/>
              <a:ahLst/>
              <a:cxnLst/>
              <a:rect l="l" t="t" r="r" b="b"/>
              <a:pathLst>
                <a:path w="19958" h="2165" extrusionOk="0">
                  <a:moveTo>
                    <a:pt x="1082" y="0"/>
                  </a:moveTo>
                  <a:cubicBezTo>
                    <a:pt x="782" y="0"/>
                    <a:pt x="513" y="122"/>
                    <a:pt x="317" y="318"/>
                  </a:cubicBezTo>
                  <a:cubicBezTo>
                    <a:pt x="121" y="513"/>
                    <a:pt x="0" y="783"/>
                    <a:pt x="0" y="1082"/>
                  </a:cubicBezTo>
                  <a:cubicBezTo>
                    <a:pt x="0" y="1680"/>
                    <a:pt x="484" y="2164"/>
                    <a:pt x="1082" y="2164"/>
                  </a:cubicBezTo>
                  <a:lnTo>
                    <a:pt x="18875" y="2164"/>
                  </a:lnTo>
                  <a:cubicBezTo>
                    <a:pt x="19175" y="2164"/>
                    <a:pt x="19444" y="2043"/>
                    <a:pt x="19641" y="1847"/>
                  </a:cubicBezTo>
                  <a:cubicBezTo>
                    <a:pt x="19755" y="1734"/>
                    <a:pt x="19845" y="1593"/>
                    <a:pt x="19898" y="1435"/>
                  </a:cubicBezTo>
                  <a:cubicBezTo>
                    <a:pt x="19937" y="1324"/>
                    <a:pt x="19958" y="1207"/>
                    <a:pt x="19958" y="1082"/>
                  </a:cubicBezTo>
                  <a:cubicBezTo>
                    <a:pt x="19958" y="485"/>
                    <a:pt x="19473" y="0"/>
                    <a:pt x="18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571284" y="4024830"/>
              <a:ext cx="1476665" cy="127306"/>
            </a:xfrm>
            <a:custGeom>
              <a:avLst/>
              <a:gdLst/>
              <a:ahLst/>
              <a:cxnLst/>
              <a:rect l="l" t="t" r="r" b="b"/>
              <a:pathLst>
                <a:path w="11031" h="951" extrusionOk="0">
                  <a:moveTo>
                    <a:pt x="494" y="1"/>
                  </a:moveTo>
                  <a:cubicBezTo>
                    <a:pt x="223" y="1"/>
                    <a:pt x="1" y="214"/>
                    <a:pt x="1" y="475"/>
                  </a:cubicBezTo>
                  <a:cubicBezTo>
                    <a:pt x="1" y="736"/>
                    <a:pt x="223" y="950"/>
                    <a:pt x="494" y="950"/>
                  </a:cubicBezTo>
                  <a:lnTo>
                    <a:pt x="10538" y="950"/>
                  </a:lnTo>
                  <a:cubicBezTo>
                    <a:pt x="10809" y="950"/>
                    <a:pt x="11030" y="736"/>
                    <a:pt x="11030" y="475"/>
                  </a:cubicBezTo>
                  <a:cubicBezTo>
                    <a:pt x="11030" y="214"/>
                    <a:pt x="10809" y="1"/>
                    <a:pt x="10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807826" y="2479358"/>
              <a:ext cx="1252173" cy="1461806"/>
            </a:xfrm>
            <a:custGeom>
              <a:avLst/>
              <a:gdLst/>
              <a:ahLst/>
              <a:cxnLst/>
              <a:rect l="l" t="t" r="r" b="b"/>
              <a:pathLst>
                <a:path w="9354" h="10920" extrusionOk="0">
                  <a:moveTo>
                    <a:pt x="6558" y="0"/>
                  </a:moveTo>
                  <a:cubicBezTo>
                    <a:pt x="6514" y="0"/>
                    <a:pt x="6466" y="1"/>
                    <a:pt x="6416" y="2"/>
                  </a:cubicBezTo>
                  <a:cubicBezTo>
                    <a:pt x="6381" y="4"/>
                    <a:pt x="6346" y="6"/>
                    <a:pt x="6310" y="7"/>
                  </a:cubicBezTo>
                  <a:cubicBezTo>
                    <a:pt x="6165" y="13"/>
                    <a:pt x="6000" y="29"/>
                    <a:pt x="5820" y="53"/>
                  </a:cubicBezTo>
                  <a:lnTo>
                    <a:pt x="5818" y="53"/>
                  </a:lnTo>
                  <a:cubicBezTo>
                    <a:pt x="5583" y="86"/>
                    <a:pt x="5307" y="101"/>
                    <a:pt x="5045" y="219"/>
                  </a:cubicBezTo>
                  <a:cubicBezTo>
                    <a:pt x="5040" y="221"/>
                    <a:pt x="5035" y="223"/>
                    <a:pt x="5030" y="226"/>
                  </a:cubicBezTo>
                  <a:cubicBezTo>
                    <a:pt x="4119" y="635"/>
                    <a:pt x="3247" y="1149"/>
                    <a:pt x="2170" y="2341"/>
                  </a:cubicBezTo>
                  <a:cubicBezTo>
                    <a:pt x="2170" y="2341"/>
                    <a:pt x="1" y="4986"/>
                    <a:pt x="1712" y="5424"/>
                  </a:cubicBezTo>
                  <a:cubicBezTo>
                    <a:pt x="1712" y="5424"/>
                    <a:pt x="1839" y="5434"/>
                    <a:pt x="2046" y="5434"/>
                  </a:cubicBezTo>
                  <a:cubicBezTo>
                    <a:pt x="2413" y="5434"/>
                    <a:pt x="3031" y="5403"/>
                    <a:pt x="3650" y="5235"/>
                  </a:cubicBezTo>
                  <a:cubicBezTo>
                    <a:pt x="3651" y="5233"/>
                    <a:pt x="3651" y="5233"/>
                    <a:pt x="3653" y="5233"/>
                  </a:cubicBezTo>
                  <a:cubicBezTo>
                    <a:pt x="3653" y="5233"/>
                    <a:pt x="3651" y="5246"/>
                    <a:pt x="3648" y="5272"/>
                  </a:cubicBezTo>
                  <a:cubicBezTo>
                    <a:pt x="3588" y="5686"/>
                    <a:pt x="3076" y="9227"/>
                    <a:pt x="2968" y="10919"/>
                  </a:cubicBezTo>
                  <a:lnTo>
                    <a:pt x="9354" y="10919"/>
                  </a:lnTo>
                  <a:cubicBezTo>
                    <a:pt x="9353" y="10845"/>
                    <a:pt x="9348" y="10758"/>
                    <a:pt x="9345" y="10660"/>
                  </a:cubicBezTo>
                  <a:cubicBezTo>
                    <a:pt x="9345" y="10652"/>
                    <a:pt x="9344" y="10644"/>
                    <a:pt x="9344" y="10635"/>
                  </a:cubicBezTo>
                  <a:cubicBezTo>
                    <a:pt x="9281" y="8639"/>
                    <a:pt x="9052" y="2308"/>
                    <a:pt x="8621" y="362"/>
                  </a:cubicBezTo>
                  <a:cubicBezTo>
                    <a:pt x="8621" y="362"/>
                    <a:pt x="8427" y="273"/>
                    <a:pt x="8114" y="185"/>
                  </a:cubicBezTo>
                  <a:cubicBezTo>
                    <a:pt x="8055" y="170"/>
                    <a:pt x="7994" y="152"/>
                    <a:pt x="7928" y="137"/>
                  </a:cubicBezTo>
                  <a:cubicBezTo>
                    <a:pt x="7815" y="109"/>
                    <a:pt x="7690" y="85"/>
                    <a:pt x="7555" y="64"/>
                  </a:cubicBezTo>
                  <a:cubicBezTo>
                    <a:pt x="7373" y="38"/>
                    <a:pt x="7173" y="19"/>
                    <a:pt x="6964" y="19"/>
                  </a:cubicBezTo>
                  <a:cubicBezTo>
                    <a:pt x="6964" y="19"/>
                    <a:pt x="6813" y="0"/>
                    <a:pt x="65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204738" y="2486185"/>
              <a:ext cx="855130" cy="1454979"/>
            </a:xfrm>
            <a:custGeom>
              <a:avLst/>
              <a:gdLst/>
              <a:ahLst/>
              <a:cxnLst/>
              <a:rect l="l" t="t" r="r" b="b"/>
              <a:pathLst>
                <a:path w="6388" h="10869" extrusionOk="0">
                  <a:moveTo>
                    <a:pt x="2852" y="0"/>
                  </a:moveTo>
                  <a:cubicBezTo>
                    <a:pt x="2617" y="34"/>
                    <a:pt x="2341" y="49"/>
                    <a:pt x="2078" y="167"/>
                  </a:cubicBezTo>
                  <a:cubicBezTo>
                    <a:pt x="2073" y="168"/>
                    <a:pt x="2068" y="171"/>
                    <a:pt x="2062" y="173"/>
                  </a:cubicBezTo>
                  <a:lnTo>
                    <a:pt x="1734" y="2833"/>
                  </a:lnTo>
                  <a:lnTo>
                    <a:pt x="1726" y="2902"/>
                  </a:lnTo>
                  <a:lnTo>
                    <a:pt x="1720" y="2956"/>
                  </a:lnTo>
                  <a:lnTo>
                    <a:pt x="1715" y="2992"/>
                  </a:lnTo>
                  <a:cubicBezTo>
                    <a:pt x="1715" y="2992"/>
                    <a:pt x="1631" y="3175"/>
                    <a:pt x="1500" y="3452"/>
                  </a:cubicBezTo>
                  <a:cubicBezTo>
                    <a:pt x="1291" y="3900"/>
                    <a:pt x="966" y="4592"/>
                    <a:pt x="685" y="5182"/>
                  </a:cubicBezTo>
                  <a:cubicBezTo>
                    <a:pt x="686" y="5181"/>
                    <a:pt x="686" y="5181"/>
                    <a:pt x="688" y="5181"/>
                  </a:cubicBezTo>
                  <a:cubicBezTo>
                    <a:pt x="688" y="5181"/>
                    <a:pt x="686" y="5193"/>
                    <a:pt x="683" y="5220"/>
                  </a:cubicBezTo>
                  <a:cubicBezTo>
                    <a:pt x="623" y="5635"/>
                    <a:pt x="111" y="9176"/>
                    <a:pt x="1" y="10868"/>
                  </a:cubicBezTo>
                  <a:lnTo>
                    <a:pt x="6388" y="10868"/>
                  </a:lnTo>
                  <a:cubicBezTo>
                    <a:pt x="6384" y="10794"/>
                    <a:pt x="6382" y="10707"/>
                    <a:pt x="6379" y="10609"/>
                  </a:cubicBezTo>
                  <a:cubicBezTo>
                    <a:pt x="6379" y="10600"/>
                    <a:pt x="6378" y="10593"/>
                    <a:pt x="6378" y="10584"/>
                  </a:cubicBezTo>
                  <a:cubicBezTo>
                    <a:pt x="6314" y="8588"/>
                    <a:pt x="6086" y="2256"/>
                    <a:pt x="5654" y="311"/>
                  </a:cubicBezTo>
                  <a:cubicBezTo>
                    <a:pt x="5654" y="311"/>
                    <a:pt x="5459" y="222"/>
                    <a:pt x="5147" y="133"/>
                  </a:cubicBezTo>
                  <a:cubicBezTo>
                    <a:pt x="5089" y="118"/>
                    <a:pt x="5028" y="101"/>
                    <a:pt x="4962" y="86"/>
                  </a:cubicBezTo>
                  <a:lnTo>
                    <a:pt x="4962" y="86"/>
                  </a:lnTo>
                  <a:cubicBezTo>
                    <a:pt x="4973" y="719"/>
                    <a:pt x="4962" y="2033"/>
                    <a:pt x="4911" y="2576"/>
                  </a:cubicBezTo>
                  <a:cubicBezTo>
                    <a:pt x="4911" y="2576"/>
                    <a:pt x="4725" y="2600"/>
                    <a:pt x="4397" y="2600"/>
                  </a:cubicBezTo>
                  <a:cubicBezTo>
                    <a:pt x="4012" y="2600"/>
                    <a:pt x="3431" y="2567"/>
                    <a:pt x="2722" y="2423"/>
                  </a:cubicBezTo>
                  <a:cubicBezTo>
                    <a:pt x="2722" y="2423"/>
                    <a:pt x="2829" y="1130"/>
                    <a:pt x="2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202730" y="2948555"/>
              <a:ext cx="728761" cy="1050706"/>
            </a:xfrm>
            <a:custGeom>
              <a:avLst/>
              <a:gdLst/>
              <a:ahLst/>
              <a:cxnLst/>
              <a:rect l="l" t="t" r="r" b="b"/>
              <a:pathLst>
                <a:path w="5444" h="7849" extrusionOk="0">
                  <a:moveTo>
                    <a:pt x="702" y="1728"/>
                  </a:moveTo>
                  <a:cubicBezTo>
                    <a:pt x="702" y="1728"/>
                    <a:pt x="701" y="1729"/>
                    <a:pt x="701" y="1730"/>
                  </a:cubicBezTo>
                  <a:cubicBezTo>
                    <a:pt x="702" y="1729"/>
                    <a:pt x="702" y="1729"/>
                    <a:pt x="702" y="1728"/>
                  </a:cubicBezTo>
                  <a:close/>
                  <a:moveTo>
                    <a:pt x="1518" y="0"/>
                  </a:moveTo>
                  <a:cubicBezTo>
                    <a:pt x="1308" y="446"/>
                    <a:pt x="983" y="1138"/>
                    <a:pt x="702" y="1728"/>
                  </a:cubicBezTo>
                  <a:lnTo>
                    <a:pt x="702" y="1728"/>
                  </a:lnTo>
                  <a:cubicBezTo>
                    <a:pt x="703" y="1728"/>
                    <a:pt x="704" y="1728"/>
                    <a:pt x="704" y="1728"/>
                  </a:cubicBezTo>
                  <a:cubicBezTo>
                    <a:pt x="704" y="1728"/>
                    <a:pt x="59" y="6142"/>
                    <a:pt x="0" y="7739"/>
                  </a:cubicBezTo>
                  <a:cubicBezTo>
                    <a:pt x="0" y="7739"/>
                    <a:pt x="1807" y="7849"/>
                    <a:pt x="3705" y="7849"/>
                  </a:cubicBezTo>
                  <a:cubicBezTo>
                    <a:pt x="4293" y="7849"/>
                    <a:pt x="4889" y="7838"/>
                    <a:pt x="5444" y="7810"/>
                  </a:cubicBezTo>
                  <a:cubicBezTo>
                    <a:pt x="5197" y="7647"/>
                    <a:pt x="4970" y="7456"/>
                    <a:pt x="4734" y="7245"/>
                  </a:cubicBezTo>
                  <a:cubicBezTo>
                    <a:pt x="4220" y="6780"/>
                    <a:pt x="3675" y="6370"/>
                    <a:pt x="3299" y="5777"/>
                  </a:cubicBezTo>
                  <a:cubicBezTo>
                    <a:pt x="2942" y="5215"/>
                    <a:pt x="2616" y="4570"/>
                    <a:pt x="2348" y="3958"/>
                  </a:cubicBezTo>
                  <a:cubicBezTo>
                    <a:pt x="1850" y="2830"/>
                    <a:pt x="1729" y="1547"/>
                    <a:pt x="1561" y="336"/>
                  </a:cubicBezTo>
                  <a:cubicBezTo>
                    <a:pt x="1544" y="223"/>
                    <a:pt x="1530" y="111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4634180" y="2330099"/>
              <a:ext cx="201333" cy="316725"/>
            </a:xfrm>
            <a:custGeom>
              <a:avLst/>
              <a:gdLst/>
              <a:ahLst/>
              <a:cxnLst/>
              <a:rect l="l" t="t" r="r" b="b"/>
              <a:pathLst>
                <a:path w="1504" h="2366" extrusionOk="0">
                  <a:moveTo>
                    <a:pt x="310" y="1"/>
                  </a:moveTo>
                  <a:lnTo>
                    <a:pt x="146" y="1060"/>
                  </a:lnTo>
                  <a:lnTo>
                    <a:pt x="56" y="1633"/>
                  </a:lnTo>
                  <a:cubicBezTo>
                    <a:pt x="0" y="1984"/>
                    <a:pt x="245" y="2313"/>
                    <a:pt x="598" y="2360"/>
                  </a:cubicBezTo>
                  <a:cubicBezTo>
                    <a:pt x="628" y="2364"/>
                    <a:pt x="658" y="2366"/>
                    <a:pt x="689" y="2366"/>
                  </a:cubicBezTo>
                  <a:cubicBezTo>
                    <a:pt x="705" y="2366"/>
                    <a:pt x="722" y="2365"/>
                    <a:pt x="739" y="2364"/>
                  </a:cubicBezTo>
                  <a:cubicBezTo>
                    <a:pt x="1034" y="2340"/>
                    <a:pt x="1283" y="2106"/>
                    <a:pt x="1315" y="1798"/>
                  </a:cubicBezTo>
                  <a:lnTo>
                    <a:pt x="1375" y="1252"/>
                  </a:lnTo>
                  <a:lnTo>
                    <a:pt x="1504" y="5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EC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4653591" y="2329831"/>
              <a:ext cx="181923" cy="171213"/>
            </a:xfrm>
            <a:custGeom>
              <a:avLst/>
              <a:gdLst/>
              <a:ahLst/>
              <a:cxnLst/>
              <a:rect l="l" t="t" r="r" b="b"/>
              <a:pathLst>
                <a:path w="1359" h="1279" extrusionOk="0">
                  <a:moveTo>
                    <a:pt x="165" y="1"/>
                  </a:moveTo>
                  <a:lnTo>
                    <a:pt x="1" y="1060"/>
                  </a:lnTo>
                  <a:cubicBezTo>
                    <a:pt x="222" y="1211"/>
                    <a:pt x="515" y="1278"/>
                    <a:pt x="776" y="1278"/>
                  </a:cubicBezTo>
                  <a:cubicBezTo>
                    <a:pt x="819" y="1278"/>
                    <a:pt x="862" y="1276"/>
                    <a:pt x="903" y="1273"/>
                  </a:cubicBezTo>
                  <a:cubicBezTo>
                    <a:pt x="1012" y="1262"/>
                    <a:pt x="1121" y="1262"/>
                    <a:pt x="1230" y="1254"/>
                  </a:cubicBezTo>
                  <a:lnTo>
                    <a:pt x="1359" y="54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FB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473541" y="1855279"/>
              <a:ext cx="176434" cy="364113"/>
            </a:xfrm>
            <a:custGeom>
              <a:avLst/>
              <a:gdLst/>
              <a:ahLst/>
              <a:cxnLst/>
              <a:rect l="l" t="t" r="r" b="b"/>
              <a:pathLst>
                <a:path w="1318" h="2720" extrusionOk="0">
                  <a:moveTo>
                    <a:pt x="719" y="0"/>
                  </a:moveTo>
                  <a:cubicBezTo>
                    <a:pt x="628" y="0"/>
                    <a:pt x="540" y="26"/>
                    <a:pt x="459" y="74"/>
                  </a:cubicBezTo>
                  <a:cubicBezTo>
                    <a:pt x="289" y="176"/>
                    <a:pt x="159" y="372"/>
                    <a:pt x="101" y="558"/>
                  </a:cubicBezTo>
                  <a:cubicBezTo>
                    <a:pt x="0" y="883"/>
                    <a:pt x="73" y="1268"/>
                    <a:pt x="156" y="1589"/>
                  </a:cubicBezTo>
                  <a:cubicBezTo>
                    <a:pt x="246" y="1931"/>
                    <a:pt x="332" y="2374"/>
                    <a:pt x="609" y="2614"/>
                  </a:cubicBezTo>
                  <a:cubicBezTo>
                    <a:pt x="645" y="2644"/>
                    <a:pt x="727" y="2719"/>
                    <a:pt x="786" y="2719"/>
                  </a:cubicBezTo>
                  <a:cubicBezTo>
                    <a:pt x="795" y="2719"/>
                    <a:pt x="803" y="2718"/>
                    <a:pt x="811" y="2714"/>
                  </a:cubicBezTo>
                  <a:cubicBezTo>
                    <a:pt x="854" y="2691"/>
                    <a:pt x="890" y="2480"/>
                    <a:pt x="902" y="2444"/>
                  </a:cubicBezTo>
                  <a:cubicBezTo>
                    <a:pt x="960" y="2230"/>
                    <a:pt x="988" y="2008"/>
                    <a:pt x="1044" y="1793"/>
                  </a:cubicBezTo>
                  <a:cubicBezTo>
                    <a:pt x="1153" y="1370"/>
                    <a:pt x="1317" y="935"/>
                    <a:pt x="1312" y="494"/>
                  </a:cubicBezTo>
                  <a:cubicBezTo>
                    <a:pt x="1307" y="248"/>
                    <a:pt x="1199" y="171"/>
                    <a:pt x="1040" y="90"/>
                  </a:cubicBezTo>
                  <a:cubicBezTo>
                    <a:pt x="965" y="82"/>
                    <a:pt x="894" y="25"/>
                    <a:pt x="816" y="10"/>
                  </a:cubicBezTo>
                  <a:cubicBezTo>
                    <a:pt x="783" y="3"/>
                    <a:pt x="751" y="0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497905" y="2108418"/>
              <a:ext cx="103076" cy="145377"/>
            </a:xfrm>
            <a:custGeom>
              <a:avLst/>
              <a:gdLst/>
              <a:ahLst/>
              <a:cxnLst/>
              <a:rect l="l" t="t" r="r" b="b"/>
              <a:pathLst>
                <a:path w="770" h="1086" extrusionOk="0">
                  <a:moveTo>
                    <a:pt x="379" y="0"/>
                  </a:moveTo>
                  <a:cubicBezTo>
                    <a:pt x="351" y="0"/>
                    <a:pt x="319" y="5"/>
                    <a:pt x="286" y="17"/>
                  </a:cubicBezTo>
                  <a:cubicBezTo>
                    <a:pt x="0" y="112"/>
                    <a:pt x="100" y="506"/>
                    <a:pt x="162" y="711"/>
                  </a:cubicBezTo>
                  <a:cubicBezTo>
                    <a:pt x="200" y="839"/>
                    <a:pt x="368" y="1085"/>
                    <a:pt x="535" y="1085"/>
                  </a:cubicBezTo>
                  <a:cubicBezTo>
                    <a:pt x="579" y="1085"/>
                    <a:pt x="623" y="1068"/>
                    <a:pt x="664" y="1028"/>
                  </a:cubicBezTo>
                  <a:cubicBezTo>
                    <a:pt x="770" y="926"/>
                    <a:pt x="739" y="763"/>
                    <a:pt x="727" y="575"/>
                  </a:cubicBezTo>
                  <a:cubicBezTo>
                    <a:pt x="709" y="376"/>
                    <a:pt x="626" y="0"/>
                    <a:pt x="379" y="0"/>
                  </a:cubicBezTo>
                  <a:close/>
                </a:path>
              </a:pathLst>
            </a:custGeom>
            <a:solidFill>
              <a:srgbClr val="FFB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921590" y="2151389"/>
              <a:ext cx="129314" cy="136141"/>
            </a:xfrm>
            <a:custGeom>
              <a:avLst/>
              <a:gdLst/>
              <a:ahLst/>
              <a:cxnLst/>
              <a:rect l="l" t="t" r="r" b="b"/>
              <a:pathLst>
                <a:path w="966" h="1017" extrusionOk="0">
                  <a:moveTo>
                    <a:pt x="570" y="1"/>
                  </a:moveTo>
                  <a:cubicBezTo>
                    <a:pt x="363" y="1"/>
                    <a:pt x="204" y="296"/>
                    <a:pt x="138" y="466"/>
                  </a:cubicBezTo>
                  <a:cubicBezTo>
                    <a:pt x="76" y="643"/>
                    <a:pt x="0" y="790"/>
                    <a:pt x="73" y="918"/>
                  </a:cubicBezTo>
                  <a:cubicBezTo>
                    <a:pt x="113" y="989"/>
                    <a:pt x="171" y="1016"/>
                    <a:pt x="234" y="1016"/>
                  </a:cubicBezTo>
                  <a:cubicBezTo>
                    <a:pt x="388" y="1016"/>
                    <a:pt x="578" y="854"/>
                    <a:pt x="644" y="754"/>
                  </a:cubicBezTo>
                  <a:cubicBezTo>
                    <a:pt x="761" y="571"/>
                    <a:pt x="966" y="221"/>
                    <a:pt x="717" y="52"/>
                  </a:cubicBezTo>
                  <a:cubicBezTo>
                    <a:pt x="666" y="16"/>
                    <a:pt x="617" y="1"/>
                    <a:pt x="570" y="1"/>
                  </a:cubicBezTo>
                  <a:close/>
                </a:path>
              </a:pathLst>
            </a:custGeom>
            <a:solidFill>
              <a:srgbClr val="FFB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4581303" y="1867997"/>
              <a:ext cx="414312" cy="584455"/>
            </a:xfrm>
            <a:custGeom>
              <a:avLst/>
              <a:gdLst/>
              <a:ahLst/>
              <a:cxnLst/>
              <a:rect l="l" t="t" r="r" b="b"/>
              <a:pathLst>
                <a:path w="3095" h="4366" extrusionOk="0">
                  <a:moveTo>
                    <a:pt x="1677" y="0"/>
                  </a:moveTo>
                  <a:cubicBezTo>
                    <a:pt x="1172" y="0"/>
                    <a:pt x="697" y="249"/>
                    <a:pt x="452" y="402"/>
                  </a:cubicBezTo>
                  <a:cubicBezTo>
                    <a:pt x="339" y="471"/>
                    <a:pt x="264" y="586"/>
                    <a:pt x="244" y="717"/>
                  </a:cubicBezTo>
                  <a:cubicBezTo>
                    <a:pt x="131" y="1418"/>
                    <a:pt x="27" y="2778"/>
                    <a:pt x="5" y="3095"/>
                  </a:cubicBezTo>
                  <a:cubicBezTo>
                    <a:pt x="1" y="3141"/>
                    <a:pt x="5" y="3188"/>
                    <a:pt x="16" y="3234"/>
                  </a:cubicBezTo>
                  <a:cubicBezTo>
                    <a:pt x="175" y="3867"/>
                    <a:pt x="809" y="4208"/>
                    <a:pt x="1080" y="4328"/>
                  </a:cubicBezTo>
                  <a:cubicBezTo>
                    <a:pt x="1138" y="4352"/>
                    <a:pt x="1200" y="4365"/>
                    <a:pt x="1262" y="4365"/>
                  </a:cubicBezTo>
                  <a:cubicBezTo>
                    <a:pt x="1286" y="4365"/>
                    <a:pt x="1310" y="4363"/>
                    <a:pt x="1334" y="4359"/>
                  </a:cubicBezTo>
                  <a:cubicBezTo>
                    <a:pt x="1991" y="4254"/>
                    <a:pt x="2378" y="3924"/>
                    <a:pt x="2542" y="3749"/>
                  </a:cubicBezTo>
                  <a:cubicBezTo>
                    <a:pt x="2602" y="3685"/>
                    <a:pt x="2641" y="3607"/>
                    <a:pt x="2657" y="3521"/>
                  </a:cubicBezTo>
                  <a:lnTo>
                    <a:pt x="3076" y="1274"/>
                  </a:lnTo>
                  <a:cubicBezTo>
                    <a:pt x="3095" y="1181"/>
                    <a:pt x="3083" y="1084"/>
                    <a:pt x="3042" y="998"/>
                  </a:cubicBezTo>
                  <a:cubicBezTo>
                    <a:pt x="2679" y="231"/>
                    <a:pt x="2164" y="0"/>
                    <a:pt x="1677" y="0"/>
                  </a:cubicBezTo>
                  <a:close/>
                </a:path>
              </a:pathLst>
            </a:custGeom>
            <a:solidFill>
              <a:srgbClr val="FEC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564838" y="2031178"/>
              <a:ext cx="428770" cy="441755"/>
            </a:xfrm>
            <a:custGeom>
              <a:avLst/>
              <a:gdLst/>
              <a:ahLst/>
              <a:cxnLst/>
              <a:rect l="l" t="t" r="r" b="b"/>
              <a:pathLst>
                <a:path w="3203" h="3300" extrusionOk="0">
                  <a:moveTo>
                    <a:pt x="199" y="15"/>
                  </a:moveTo>
                  <a:lnTo>
                    <a:pt x="199" y="15"/>
                  </a:lnTo>
                  <a:cubicBezTo>
                    <a:pt x="199" y="15"/>
                    <a:pt x="199" y="15"/>
                    <a:pt x="199" y="15"/>
                  </a:cubicBezTo>
                  <a:lnTo>
                    <a:pt x="199" y="15"/>
                  </a:lnTo>
                  <a:cubicBezTo>
                    <a:pt x="199" y="15"/>
                    <a:pt x="199" y="15"/>
                    <a:pt x="199" y="15"/>
                  </a:cubicBezTo>
                  <a:close/>
                  <a:moveTo>
                    <a:pt x="199" y="15"/>
                  </a:moveTo>
                  <a:cubicBezTo>
                    <a:pt x="258" y="27"/>
                    <a:pt x="144" y="737"/>
                    <a:pt x="138" y="796"/>
                  </a:cubicBezTo>
                  <a:cubicBezTo>
                    <a:pt x="133" y="874"/>
                    <a:pt x="121" y="953"/>
                    <a:pt x="107" y="1033"/>
                  </a:cubicBezTo>
                  <a:cubicBezTo>
                    <a:pt x="61" y="1313"/>
                    <a:pt x="1" y="1596"/>
                    <a:pt x="26" y="1876"/>
                  </a:cubicBezTo>
                  <a:cubicBezTo>
                    <a:pt x="46" y="2082"/>
                    <a:pt x="153" y="2254"/>
                    <a:pt x="246" y="2435"/>
                  </a:cubicBezTo>
                  <a:cubicBezTo>
                    <a:pt x="465" y="2858"/>
                    <a:pt x="762" y="3217"/>
                    <a:pt x="1260" y="3289"/>
                  </a:cubicBezTo>
                  <a:cubicBezTo>
                    <a:pt x="1313" y="3296"/>
                    <a:pt x="1365" y="3300"/>
                    <a:pt x="1416" y="3300"/>
                  </a:cubicBezTo>
                  <a:cubicBezTo>
                    <a:pt x="1821" y="3300"/>
                    <a:pt x="2181" y="3075"/>
                    <a:pt x="2488" y="2822"/>
                  </a:cubicBezTo>
                  <a:cubicBezTo>
                    <a:pt x="2789" y="2573"/>
                    <a:pt x="2846" y="2238"/>
                    <a:pt x="2922" y="1878"/>
                  </a:cubicBezTo>
                  <a:cubicBezTo>
                    <a:pt x="3005" y="1485"/>
                    <a:pt x="3082" y="1087"/>
                    <a:pt x="3133" y="690"/>
                  </a:cubicBezTo>
                  <a:cubicBezTo>
                    <a:pt x="3140" y="640"/>
                    <a:pt x="3198" y="40"/>
                    <a:pt x="3202" y="39"/>
                  </a:cubicBezTo>
                  <a:lnTo>
                    <a:pt x="3202" y="39"/>
                  </a:lnTo>
                  <a:cubicBezTo>
                    <a:pt x="3156" y="40"/>
                    <a:pt x="3109" y="45"/>
                    <a:pt x="3064" y="45"/>
                  </a:cubicBezTo>
                  <a:cubicBezTo>
                    <a:pt x="3042" y="45"/>
                    <a:pt x="3020" y="44"/>
                    <a:pt x="2998" y="40"/>
                  </a:cubicBezTo>
                  <a:lnTo>
                    <a:pt x="2998" y="40"/>
                  </a:lnTo>
                  <a:cubicBezTo>
                    <a:pt x="3015" y="51"/>
                    <a:pt x="2956" y="302"/>
                    <a:pt x="2952" y="325"/>
                  </a:cubicBezTo>
                  <a:cubicBezTo>
                    <a:pt x="2922" y="500"/>
                    <a:pt x="2895" y="676"/>
                    <a:pt x="2865" y="852"/>
                  </a:cubicBezTo>
                  <a:cubicBezTo>
                    <a:pt x="2789" y="1287"/>
                    <a:pt x="2670" y="1714"/>
                    <a:pt x="2516" y="2127"/>
                  </a:cubicBezTo>
                  <a:cubicBezTo>
                    <a:pt x="2405" y="2423"/>
                    <a:pt x="2219" y="2674"/>
                    <a:pt x="1898" y="2758"/>
                  </a:cubicBezTo>
                  <a:cubicBezTo>
                    <a:pt x="1756" y="2794"/>
                    <a:pt x="1607" y="2816"/>
                    <a:pt x="1459" y="2816"/>
                  </a:cubicBezTo>
                  <a:cubicBezTo>
                    <a:pt x="1232" y="2816"/>
                    <a:pt x="1006" y="2765"/>
                    <a:pt x="814" y="2636"/>
                  </a:cubicBezTo>
                  <a:cubicBezTo>
                    <a:pt x="6" y="2097"/>
                    <a:pt x="421" y="1114"/>
                    <a:pt x="480" y="341"/>
                  </a:cubicBezTo>
                  <a:cubicBezTo>
                    <a:pt x="485" y="269"/>
                    <a:pt x="521" y="143"/>
                    <a:pt x="482" y="78"/>
                  </a:cubicBezTo>
                  <a:cubicBezTo>
                    <a:pt x="436" y="0"/>
                    <a:pt x="278" y="31"/>
                    <a:pt x="199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573940" y="1804143"/>
              <a:ext cx="527830" cy="313646"/>
            </a:xfrm>
            <a:custGeom>
              <a:avLst/>
              <a:gdLst/>
              <a:ahLst/>
              <a:cxnLst/>
              <a:rect l="l" t="t" r="r" b="b"/>
              <a:pathLst>
                <a:path w="3943" h="2343" extrusionOk="0">
                  <a:moveTo>
                    <a:pt x="1170" y="1"/>
                  </a:moveTo>
                  <a:cubicBezTo>
                    <a:pt x="941" y="1"/>
                    <a:pt x="706" y="26"/>
                    <a:pt x="504" y="96"/>
                  </a:cubicBezTo>
                  <a:cubicBezTo>
                    <a:pt x="347" y="150"/>
                    <a:pt x="159" y="259"/>
                    <a:pt x="81" y="412"/>
                  </a:cubicBezTo>
                  <a:cubicBezTo>
                    <a:pt x="0" y="561"/>
                    <a:pt x="16" y="714"/>
                    <a:pt x="41" y="916"/>
                  </a:cubicBezTo>
                  <a:cubicBezTo>
                    <a:pt x="110" y="1101"/>
                    <a:pt x="300" y="1269"/>
                    <a:pt x="427" y="1410"/>
                  </a:cubicBezTo>
                  <a:cubicBezTo>
                    <a:pt x="614" y="1618"/>
                    <a:pt x="829" y="1878"/>
                    <a:pt x="1112" y="1952"/>
                  </a:cubicBezTo>
                  <a:cubicBezTo>
                    <a:pt x="1157" y="1964"/>
                    <a:pt x="1198" y="1970"/>
                    <a:pt x="1234" y="1970"/>
                  </a:cubicBezTo>
                  <a:cubicBezTo>
                    <a:pt x="1338" y="1970"/>
                    <a:pt x="1400" y="1914"/>
                    <a:pt x="1400" y="1772"/>
                  </a:cubicBezTo>
                  <a:cubicBezTo>
                    <a:pt x="1400" y="1610"/>
                    <a:pt x="1356" y="1430"/>
                    <a:pt x="1300" y="1280"/>
                  </a:cubicBezTo>
                  <a:lnTo>
                    <a:pt x="1300" y="1280"/>
                  </a:lnTo>
                  <a:cubicBezTo>
                    <a:pt x="1539" y="1619"/>
                    <a:pt x="1808" y="2003"/>
                    <a:pt x="2214" y="2162"/>
                  </a:cubicBezTo>
                  <a:cubicBezTo>
                    <a:pt x="2244" y="2173"/>
                    <a:pt x="2270" y="2179"/>
                    <a:pt x="2292" y="2179"/>
                  </a:cubicBezTo>
                  <a:cubicBezTo>
                    <a:pt x="2523" y="2179"/>
                    <a:pt x="2385" y="1609"/>
                    <a:pt x="2313" y="1472"/>
                  </a:cubicBezTo>
                  <a:lnTo>
                    <a:pt x="2313" y="1472"/>
                  </a:lnTo>
                  <a:cubicBezTo>
                    <a:pt x="2408" y="1582"/>
                    <a:pt x="2476" y="1716"/>
                    <a:pt x="2577" y="1827"/>
                  </a:cubicBezTo>
                  <a:cubicBezTo>
                    <a:pt x="2727" y="1997"/>
                    <a:pt x="2885" y="2229"/>
                    <a:pt x="3099" y="2321"/>
                  </a:cubicBezTo>
                  <a:cubicBezTo>
                    <a:pt x="3133" y="2336"/>
                    <a:pt x="3168" y="2343"/>
                    <a:pt x="3204" y="2343"/>
                  </a:cubicBezTo>
                  <a:cubicBezTo>
                    <a:pt x="3300" y="2343"/>
                    <a:pt x="3396" y="2292"/>
                    <a:pt x="3437" y="2201"/>
                  </a:cubicBezTo>
                  <a:cubicBezTo>
                    <a:pt x="3488" y="2088"/>
                    <a:pt x="3447" y="1931"/>
                    <a:pt x="3415" y="1820"/>
                  </a:cubicBezTo>
                  <a:cubicBezTo>
                    <a:pt x="3416" y="1819"/>
                    <a:pt x="3418" y="1818"/>
                    <a:pt x="3421" y="1818"/>
                  </a:cubicBezTo>
                  <a:cubicBezTo>
                    <a:pt x="3423" y="1818"/>
                    <a:pt x="3425" y="1819"/>
                    <a:pt x="3428" y="1820"/>
                  </a:cubicBezTo>
                  <a:cubicBezTo>
                    <a:pt x="3468" y="1925"/>
                    <a:pt x="3552" y="2052"/>
                    <a:pt x="3655" y="2052"/>
                  </a:cubicBezTo>
                  <a:cubicBezTo>
                    <a:pt x="3691" y="2052"/>
                    <a:pt x="3729" y="2037"/>
                    <a:pt x="3768" y="2001"/>
                  </a:cubicBezTo>
                  <a:cubicBezTo>
                    <a:pt x="3943" y="1838"/>
                    <a:pt x="3855" y="1481"/>
                    <a:pt x="3779" y="1291"/>
                  </a:cubicBezTo>
                  <a:cubicBezTo>
                    <a:pt x="3556" y="728"/>
                    <a:pt x="2936" y="366"/>
                    <a:pt x="2388" y="186"/>
                  </a:cubicBezTo>
                  <a:cubicBezTo>
                    <a:pt x="2121" y="98"/>
                    <a:pt x="1829" y="53"/>
                    <a:pt x="1550" y="22"/>
                  </a:cubicBezTo>
                  <a:cubicBezTo>
                    <a:pt x="1430" y="9"/>
                    <a:pt x="1301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640606" y="2255536"/>
              <a:ext cx="221814" cy="173355"/>
            </a:xfrm>
            <a:custGeom>
              <a:avLst/>
              <a:gdLst/>
              <a:ahLst/>
              <a:cxnLst/>
              <a:rect l="l" t="t" r="r" b="b"/>
              <a:pathLst>
                <a:path w="1657" h="1295" extrusionOk="0">
                  <a:moveTo>
                    <a:pt x="868" y="0"/>
                  </a:moveTo>
                  <a:cubicBezTo>
                    <a:pt x="629" y="0"/>
                    <a:pt x="390" y="124"/>
                    <a:pt x="251" y="315"/>
                  </a:cubicBezTo>
                  <a:cubicBezTo>
                    <a:pt x="177" y="417"/>
                    <a:pt x="125" y="517"/>
                    <a:pt x="85" y="634"/>
                  </a:cubicBezTo>
                  <a:cubicBezTo>
                    <a:pt x="47" y="753"/>
                    <a:pt x="41" y="878"/>
                    <a:pt x="1" y="995"/>
                  </a:cubicBezTo>
                  <a:cubicBezTo>
                    <a:pt x="36" y="1047"/>
                    <a:pt x="32" y="1146"/>
                    <a:pt x="134" y="1161"/>
                  </a:cubicBezTo>
                  <a:cubicBezTo>
                    <a:pt x="142" y="1163"/>
                    <a:pt x="151" y="1164"/>
                    <a:pt x="159" y="1164"/>
                  </a:cubicBezTo>
                  <a:cubicBezTo>
                    <a:pt x="236" y="1164"/>
                    <a:pt x="297" y="1103"/>
                    <a:pt x="330" y="1037"/>
                  </a:cubicBezTo>
                  <a:cubicBezTo>
                    <a:pt x="446" y="811"/>
                    <a:pt x="441" y="469"/>
                    <a:pt x="701" y="345"/>
                  </a:cubicBezTo>
                  <a:cubicBezTo>
                    <a:pt x="755" y="319"/>
                    <a:pt x="825" y="305"/>
                    <a:pt x="897" y="305"/>
                  </a:cubicBezTo>
                  <a:cubicBezTo>
                    <a:pt x="1022" y="305"/>
                    <a:pt x="1154" y="346"/>
                    <a:pt x="1218" y="435"/>
                  </a:cubicBezTo>
                  <a:cubicBezTo>
                    <a:pt x="1344" y="609"/>
                    <a:pt x="1326" y="887"/>
                    <a:pt x="1313" y="1090"/>
                  </a:cubicBezTo>
                  <a:cubicBezTo>
                    <a:pt x="1310" y="1154"/>
                    <a:pt x="1286" y="1271"/>
                    <a:pt x="1367" y="1291"/>
                  </a:cubicBezTo>
                  <a:cubicBezTo>
                    <a:pt x="1375" y="1293"/>
                    <a:pt x="1384" y="1294"/>
                    <a:pt x="1392" y="1294"/>
                  </a:cubicBezTo>
                  <a:cubicBezTo>
                    <a:pt x="1455" y="1294"/>
                    <a:pt x="1524" y="1247"/>
                    <a:pt x="1556" y="1202"/>
                  </a:cubicBezTo>
                  <a:cubicBezTo>
                    <a:pt x="1656" y="1057"/>
                    <a:pt x="1630" y="786"/>
                    <a:pt x="1604" y="622"/>
                  </a:cubicBezTo>
                  <a:cubicBezTo>
                    <a:pt x="1549" y="295"/>
                    <a:pt x="1305" y="67"/>
                    <a:pt x="985" y="10"/>
                  </a:cubicBezTo>
                  <a:cubicBezTo>
                    <a:pt x="946" y="3"/>
                    <a:pt x="907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4562696" y="1871075"/>
              <a:ext cx="149259" cy="238414"/>
            </a:xfrm>
            <a:custGeom>
              <a:avLst/>
              <a:gdLst/>
              <a:ahLst/>
              <a:cxnLst/>
              <a:rect l="l" t="t" r="r" b="b"/>
              <a:pathLst>
                <a:path w="1115" h="1781" extrusionOk="0">
                  <a:moveTo>
                    <a:pt x="726" y="0"/>
                  </a:moveTo>
                  <a:cubicBezTo>
                    <a:pt x="601" y="0"/>
                    <a:pt x="471" y="69"/>
                    <a:pt x="384" y="147"/>
                  </a:cubicBezTo>
                  <a:cubicBezTo>
                    <a:pt x="0" y="494"/>
                    <a:pt x="17" y="1084"/>
                    <a:pt x="124" y="1548"/>
                  </a:cubicBezTo>
                  <a:cubicBezTo>
                    <a:pt x="140" y="1616"/>
                    <a:pt x="165" y="1714"/>
                    <a:pt x="220" y="1760"/>
                  </a:cubicBezTo>
                  <a:cubicBezTo>
                    <a:pt x="238" y="1775"/>
                    <a:pt x="246" y="1780"/>
                    <a:pt x="254" y="1780"/>
                  </a:cubicBezTo>
                  <a:cubicBezTo>
                    <a:pt x="262" y="1780"/>
                    <a:pt x="271" y="1776"/>
                    <a:pt x="292" y="1771"/>
                  </a:cubicBezTo>
                  <a:cubicBezTo>
                    <a:pt x="411" y="1748"/>
                    <a:pt x="535" y="1642"/>
                    <a:pt x="614" y="1555"/>
                  </a:cubicBezTo>
                  <a:cubicBezTo>
                    <a:pt x="777" y="1374"/>
                    <a:pt x="902" y="1175"/>
                    <a:pt x="982" y="943"/>
                  </a:cubicBezTo>
                  <a:cubicBezTo>
                    <a:pt x="1028" y="808"/>
                    <a:pt x="1049" y="675"/>
                    <a:pt x="1072" y="536"/>
                  </a:cubicBezTo>
                  <a:cubicBezTo>
                    <a:pt x="1084" y="468"/>
                    <a:pt x="1115" y="388"/>
                    <a:pt x="1101" y="316"/>
                  </a:cubicBezTo>
                  <a:cubicBezTo>
                    <a:pt x="1054" y="187"/>
                    <a:pt x="922" y="39"/>
                    <a:pt x="799" y="9"/>
                  </a:cubicBezTo>
                  <a:cubicBezTo>
                    <a:pt x="775" y="3"/>
                    <a:pt x="751" y="0"/>
                    <a:pt x="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861886" y="2195163"/>
              <a:ext cx="31324" cy="38821"/>
            </a:xfrm>
            <a:custGeom>
              <a:avLst/>
              <a:gdLst/>
              <a:ahLst/>
              <a:cxnLst/>
              <a:rect l="l" t="t" r="r" b="b"/>
              <a:pathLst>
                <a:path w="234" h="290" extrusionOk="0">
                  <a:moveTo>
                    <a:pt x="126" y="1"/>
                  </a:moveTo>
                  <a:cubicBezTo>
                    <a:pt x="67" y="1"/>
                    <a:pt x="26" y="57"/>
                    <a:pt x="12" y="109"/>
                  </a:cubicBezTo>
                  <a:cubicBezTo>
                    <a:pt x="1" y="152"/>
                    <a:pt x="0" y="208"/>
                    <a:pt x="26" y="246"/>
                  </a:cubicBezTo>
                  <a:cubicBezTo>
                    <a:pt x="45" y="275"/>
                    <a:pt x="77" y="290"/>
                    <a:pt x="110" y="290"/>
                  </a:cubicBezTo>
                  <a:cubicBezTo>
                    <a:pt x="135" y="290"/>
                    <a:pt x="160" y="281"/>
                    <a:pt x="180" y="264"/>
                  </a:cubicBezTo>
                  <a:cubicBezTo>
                    <a:pt x="225" y="226"/>
                    <a:pt x="233" y="156"/>
                    <a:pt x="222" y="100"/>
                  </a:cubicBezTo>
                  <a:cubicBezTo>
                    <a:pt x="213" y="58"/>
                    <a:pt x="187" y="8"/>
                    <a:pt x="140" y="2"/>
                  </a:cubicBezTo>
                  <a:cubicBezTo>
                    <a:pt x="135" y="1"/>
                    <a:pt x="130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4668316" y="2170531"/>
              <a:ext cx="31458" cy="38821"/>
            </a:xfrm>
            <a:custGeom>
              <a:avLst/>
              <a:gdLst/>
              <a:ahLst/>
              <a:cxnLst/>
              <a:rect l="l" t="t" r="r" b="b"/>
              <a:pathLst>
                <a:path w="235" h="290" extrusionOk="0">
                  <a:moveTo>
                    <a:pt x="127" y="1"/>
                  </a:moveTo>
                  <a:cubicBezTo>
                    <a:pt x="68" y="1"/>
                    <a:pt x="28" y="57"/>
                    <a:pt x="14" y="109"/>
                  </a:cubicBezTo>
                  <a:cubicBezTo>
                    <a:pt x="1" y="152"/>
                    <a:pt x="0" y="207"/>
                    <a:pt x="26" y="246"/>
                  </a:cubicBezTo>
                  <a:cubicBezTo>
                    <a:pt x="45" y="275"/>
                    <a:pt x="78" y="290"/>
                    <a:pt x="111" y="290"/>
                  </a:cubicBezTo>
                  <a:cubicBezTo>
                    <a:pt x="136" y="290"/>
                    <a:pt x="161" y="281"/>
                    <a:pt x="180" y="264"/>
                  </a:cubicBezTo>
                  <a:cubicBezTo>
                    <a:pt x="225" y="226"/>
                    <a:pt x="235" y="156"/>
                    <a:pt x="223" y="100"/>
                  </a:cubicBezTo>
                  <a:cubicBezTo>
                    <a:pt x="214" y="58"/>
                    <a:pt x="189" y="8"/>
                    <a:pt x="141" y="2"/>
                  </a:cubicBezTo>
                  <a:cubicBezTo>
                    <a:pt x="136" y="1"/>
                    <a:pt x="132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4746092" y="2149782"/>
              <a:ext cx="60373" cy="124896"/>
            </a:xfrm>
            <a:custGeom>
              <a:avLst/>
              <a:gdLst/>
              <a:ahLst/>
              <a:cxnLst/>
              <a:rect l="l" t="t" r="r" b="b"/>
              <a:pathLst>
                <a:path w="451" h="933" extrusionOk="0">
                  <a:moveTo>
                    <a:pt x="301" y="0"/>
                  </a:moveTo>
                  <a:cubicBezTo>
                    <a:pt x="242" y="0"/>
                    <a:pt x="182" y="36"/>
                    <a:pt x="157" y="112"/>
                  </a:cubicBezTo>
                  <a:cubicBezTo>
                    <a:pt x="115" y="245"/>
                    <a:pt x="84" y="382"/>
                    <a:pt x="62" y="520"/>
                  </a:cubicBezTo>
                  <a:cubicBezTo>
                    <a:pt x="41" y="642"/>
                    <a:pt x="0" y="781"/>
                    <a:pt x="89" y="880"/>
                  </a:cubicBezTo>
                  <a:cubicBezTo>
                    <a:pt x="118" y="912"/>
                    <a:pt x="155" y="932"/>
                    <a:pt x="194" y="932"/>
                  </a:cubicBezTo>
                  <a:cubicBezTo>
                    <a:pt x="217" y="932"/>
                    <a:pt x="240" y="925"/>
                    <a:pt x="262" y="910"/>
                  </a:cubicBezTo>
                  <a:cubicBezTo>
                    <a:pt x="376" y="832"/>
                    <a:pt x="371" y="706"/>
                    <a:pt x="387" y="580"/>
                  </a:cubicBezTo>
                  <a:cubicBezTo>
                    <a:pt x="407" y="441"/>
                    <a:pt x="426" y="303"/>
                    <a:pt x="440" y="164"/>
                  </a:cubicBezTo>
                  <a:cubicBezTo>
                    <a:pt x="450" y="59"/>
                    <a:pt x="377" y="0"/>
                    <a:pt x="301" y="0"/>
                  </a:cubicBezTo>
                  <a:close/>
                </a:path>
              </a:pathLst>
            </a:custGeom>
            <a:solidFill>
              <a:srgbClr val="FFB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4717311" y="2311090"/>
              <a:ext cx="87146" cy="50601"/>
            </a:xfrm>
            <a:custGeom>
              <a:avLst/>
              <a:gdLst/>
              <a:ahLst/>
              <a:cxnLst/>
              <a:rect l="l" t="t" r="r" b="b"/>
              <a:pathLst>
                <a:path w="651" h="378" extrusionOk="0">
                  <a:moveTo>
                    <a:pt x="50" y="1"/>
                  </a:moveTo>
                  <a:lnTo>
                    <a:pt x="50" y="1"/>
                  </a:lnTo>
                  <a:cubicBezTo>
                    <a:pt x="1" y="334"/>
                    <a:pt x="321" y="373"/>
                    <a:pt x="320" y="374"/>
                  </a:cubicBezTo>
                  <a:cubicBezTo>
                    <a:pt x="336" y="376"/>
                    <a:pt x="351" y="377"/>
                    <a:pt x="366" y="377"/>
                  </a:cubicBezTo>
                  <a:cubicBezTo>
                    <a:pt x="624" y="377"/>
                    <a:pt x="650" y="59"/>
                    <a:pt x="650" y="59"/>
                  </a:cubicBezTo>
                  <a:cubicBezTo>
                    <a:pt x="427" y="12"/>
                    <a:pt x="50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4543821" y="2082314"/>
              <a:ext cx="420336" cy="186474"/>
            </a:xfrm>
            <a:custGeom>
              <a:avLst/>
              <a:gdLst/>
              <a:ahLst/>
              <a:cxnLst/>
              <a:rect l="l" t="t" r="r" b="b"/>
              <a:pathLst>
                <a:path w="3140" h="1393" extrusionOk="0">
                  <a:moveTo>
                    <a:pt x="1114" y="174"/>
                  </a:moveTo>
                  <a:cubicBezTo>
                    <a:pt x="1186" y="174"/>
                    <a:pt x="1257" y="190"/>
                    <a:pt x="1322" y="222"/>
                  </a:cubicBezTo>
                  <a:cubicBezTo>
                    <a:pt x="1356" y="242"/>
                    <a:pt x="1389" y="267"/>
                    <a:pt x="1417" y="298"/>
                  </a:cubicBezTo>
                  <a:cubicBezTo>
                    <a:pt x="1534" y="416"/>
                    <a:pt x="1576" y="580"/>
                    <a:pt x="1549" y="743"/>
                  </a:cubicBezTo>
                  <a:cubicBezTo>
                    <a:pt x="1513" y="949"/>
                    <a:pt x="1358" y="1064"/>
                    <a:pt x="1160" y="1110"/>
                  </a:cubicBezTo>
                  <a:cubicBezTo>
                    <a:pt x="1121" y="1119"/>
                    <a:pt x="1082" y="1123"/>
                    <a:pt x="1043" y="1123"/>
                  </a:cubicBezTo>
                  <a:cubicBezTo>
                    <a:pt x="903" y="1123"/>
                    <a:pt x="771" y="1065"/>
                    <a:pt x="699" y="932"/>
                  </a:cubicBezTo>
                  <a:cubicBezTo>
                    <a:pt x="624" y="793"/>
                    <a:pt x="600" y="591"/>
                    <a:pt x="668" y="447"/>
                  </a:cubicBezTo>
                  <a:cubicBezTo>
                    <a:pt x="750" y="273"/>
                    <a:pt x="932" y="174"/>
                    <a:pt x="1114" y="174"/>
                  </a:cubicBezTo>
                  <a:close/>
                  <a:moveTo>
                    <a:pt x="2512" y="340"/>
                  </a:moveTo>
                  <a:cubicBezTo>
                    <a:pt x="2584" y="340"/>
                    <a:pt x="2655" y="356"/>
                    <a:pt x="2721" y="389"/>
                  </a:cubicBezTo>
                  <a:cubicBezTo>
                    <a:pt x="2756" y="409"/>
                    <a:pt x="2787" y="433"/>
                    <a:pt x="2817" y="463"/>
                  </a:cubicBezTo>
                  <a:cubicBezTo>
                    <a:pt x="2934" y="583"/>
                    <a:pt x="2976" y="747"/>
                    <a:pt x="2947" y="908"/>
                  </a:cubicBezTo>
                  <a:cubicBezTo>
                    <a:pt x="2913" y="1116"/>
                    <a:pt x="2757" y="1231"/>
                    <a:pt x="2560" y="1276"/>
                  </a:cubicBezTo>
                  <a:cubicBezTo>
                    <a:pt x="2521" y="1285"/>
                    <a:pt x="2481" y="1289"/>
                    <a:pt x="2441" y="1289"/>
                  </a:cubicBezTo>
                  <a:cubicBezTo>
                    <a:pt x="2302" y="1289"/>
                    <a:pt x="2169" y="1231"/>
                    <a:pt x="2098" y="1098"/>
                  </a:cubicBezTo>
                  <a:cubicBezTo>
                    <a:pt x="2024" y="958"/>
                    <a:pt x="1999" y="758"/>
                    <a:pt x="2067" y="614"/>
                  </a:cubicBezTo>
                  <a:cubicBezTo>
                    <a:pt x="2149" y="439"/>
                    <a:pt x="2331" y="340"/>
                    <a:pt x="2512" y="340"/>
                  </a:cubicBezTo>
                  <a:close/>
                  <a:moveTo>
                    <a:pt x="132" y="1"/>
                  </a:moveTo>
                  <a:cubicBezTo>
                    <a:pt x="81" y="1"/>
                    <a:pt x="38" y="20"/>
                    <a:pt x="9" y="69"/>
                  </a:cubicBezTo>
                  <a:cubicBezTo>
                    <a:pt x="1" y="84"/>
                    <a:pt x="13" y="106"/>
                    <a:pt x="31" y="106"/>
                  </a:cubicBezTo>
                  <a:cubicBezTo>
                    <a:pt x="32" y="106"/>
                    <a:pt x="33" y="105"/>
                    <a:pt x="35" y="105"/>
                  </a:cubicBezTo>
                  <a:cubicBezTo>
                    <a:pt x="50" y="103"/>
                    <a:pt x="65" y="101"/>
                    <a:pt x="78" y="101"/>
                  </a:cubicBezTo>
                  <a:cubicBezTo>
                    <a:pt x="177" y="101"/>
                    <a:pt x="247" y="163"/>
                    <a:pt x="332" y="222"/>
                  </a:cubicBezTo>
                  <a:cubicBezTo>
                    <a:pt x="418" y="281"/>
                    <a:pt x="495" y="345"/>
                    <a:pt x="576" y="410"/>
                  </a:cubicBezTo>
                  <a:cubicBezTo>
                    <a:pt x="577" y="410"/>
                    <a:pt x="577" y="411"/>
                    <a:pt x="578" y="411"/>
                  </a:cubicBezTo>
                  <a:cubicBezTo>
                    <a:pt x="480" y="624"/>
                    <a:pt x="512" y="903"/>
                    <a:pt x="670" y="1076"/>
                  </a:cubicBezTo>
                  <a:cubicBezTo>
                    <a:pt x="766" y="1180"/>
                    <a:pt x="905" y="1227"/>
                    <a:pt x="1048" y="1227"/>
                  </a:cubicBezTo>
                  <a:cubicBezTo>
                    <a:pt x="1240" y="1227"/>
                    <a:pt x="1439" y="1143"/>
                    <a:pt x="1550" y="999"/>
                  </a:cubicBezTo>
                  <a:cubicBezTo>
                    <a:pt x="1627" y="901"/>
                    <a:pt x="1662" y="780"/>
                    <a:pt x="1662" y="660"/>
                  </a:cubicBezTo>
                  <a:cubicBezTo>
                    <a:pt x="1702" y="656"/>
                    <a:pt x="1742" y="652"/>
                    <a:pt x="1781" y="652"/>
                  </a:cubicBezTo>
                  <a:cubicBezTo>
                    <a:pt x="1836" y="652"/>
                    <a:pt x="1890" y="660"/>
                    <a:pt x="1941" y="685"/>
                  </a:cubicBezTo>
                  <a:cubicBezTo>
                    <a:pt x="1893" y="877"/>
                    <a:pt x="1938" y="1098"/>
                    <a:pt x="2071" y="1243"/>
                  </a:cubicBezTo>
                  <a:cubicBezTo>
                    <a:pt x="2167" y="1346"/>
                    <a:pt x="2305" y="1393"/>
                    <a:pt x="2448" y="1393"/>
                  </a:cubicBezTo>
                  <a:cubicBezTo>
                    <a:pt x="2640" y="1393"/>
                    <a:pt x="2840" y="1309"/>
                    <a:pt x="2951" y="1166"/>
                  </a:cubicBezTo>
                  <a:cubicBezTo>
                    <a:pt x="3139" y="921"/>
                    <a:pt x="3073" y="534"/>
                    <a:pt x="2834" y="348"/>
                  </a:cubicBezTo>
                  <a:cubicBezTo>
                    <a:pt x="2737" y="271"/>
                    <a:pt x="2619" y="233"/>
                    <a:pt x="2503" y="233"/>
                  </a:cubicBezTo>
                  <a:cubicBezTo>
                    <a:pt x="2369" y="233"/>
                    <a:pt x="2237" y="283"/>
                    <a:pt x="2141" y="378"/>
                  </a:cubicBezTo>
                  <a:cubicBezTo>
                    <a:pt x="2125" y="389"/>
                    <a:pt x="2111" y="400"/>
                    <a:pt x="2098" y="412"/>
                  </a:cubicBezTo>
                  <a:cubicBezTo>
                    <a:pt x="2050" y="456"/>
                    <a:pt x="2011" y="508"/>
                    <a:pt x="1982" y="566"/>
                  </a:cubicBezTo>
                  <a:cubicBezTo>
                    <a:pt x="1934" y="539"/>
                    <a:pt x="1876" y="528"/>
                    <a:pt x="1818" y="528"/>
                  </a:cubicBezTo>
                  <a:cubicBezTo>
                    <a:pt x="1760" y="528"/>
                    <a:pt x="1701" y="539"/>
                    <a:pt x="1651" y="553"/>
                  </a:cubicBezTo>
                  <a:cubicBezTo>
                    <a:pt x="1625" y="408"/>
                    <a:pt x="1550" y="270"/>
                    <a:pt x="1436" y="181"/>
                  </a:cubicBezTo>
                  <a:cubicBezTo>
                    <a:pt x="1338" y="104"/>
                    <a:pt x="1220" y="67"/>
                    <a:pt x="1103" y="67"/>
                  </a:cubicBezTo>
                  <a:cubicBezTo>
                    <a:pt x="969" y="67"/>
                    <a:pt x="837" y="116"/>
                    <a:pt x="741" y="212"/>
                  </a:cubicBezTo>
                  <a:cubicBezTo>
                    <a:pt x="726" y="222"/>
                    <a:pt x="711" y="233"/>
                    <a:pt x="699" y="246"/>
                  </a:cubicBezTo>
                  <a:cubicBezTo>
                    <a:pt x="678" y="265"/>
                    <a:pt x="657" y="287"/>
                    <a:pt x="639" y="311"/>
                  </a:cubicBezTo>
                  <a:cubicBezTo>
                    <a:pt x="551" y="220"/>
                    <a:pt x="300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4656402" y="2066518"/>
              <a:ext cx="93170" cy="27844"/>
            </a:xfrm>
            <a:custGeom>
              <a:avLst/>
              <a:gdLst/>
              <a:ahLst/>
              <a:cxnLst/>
              <a:rect l="l" t="t" r="r" b="b"/>
              <a:pathLst>
                <a:path w="696" h="208" extrusionOk="0">
                  <a:moveTo>
                    <a:pt x="345" y="1"/>
                  </a:moveTo>
                  <a:cubicBezTo>
                    <a:pt x="209" y="1"/>
                    <a:pt x="74" y="40"/>
                    <a:pt x="17" y="131"/>
                  </a:cubicBezTo>
                  <a:cubicBezTo>
                    <a:pt x="0" y="157"/>
                    <a:pt x="24" y="185"/>
                    <a:pt x="47" y="192"/>
                  </a:cubicBezTo>
                  <a:cubicBezTo>
                    <a:pt x="67" y="198"/>
                    <a:pt x="88" y="200"/>
                    <a:pt x="110" y="200"/>
                  </a:cubicBezTo>
                  <a:cubicBezTo>
                    <a:pt x="177" y="200"/>
                    <a:pt x="249" y="179"/>
                    <a:pt x="315" y="177"/>
                  </a:cubicBezTo>
                  <a:cubicBezTo>
                    <a:pt x="318" y="177"/>
                    <a:pt x="321" y="177"/>
                    <a:pt x="324" y="177"/>
                  </a:cubicBezTo>
                  <a:cubicBezTo>
                    <a:pt x="417" y="177"/>
                    <a:pt x="504" y="208"/>
                    <a:pt x="595" y="208"/>
                  </a:cubicBezTo>
                  <a:cubicBezTo>
                    <a:pt x="599" y="208"/>
                    <a:pt x="603" y="208"/>
                    <a:pt x="607" y="208"/>
                  </a:cubicBezTo>
                  <a:cubicBezTo>
                    <a:pt x="670" y="208"/>
                    <a:pt x="696" y="120"/>
                    <a:pt x="648" y="83"/>
                  </a:cubicBezTo>
                  <a:cubicBezTo>
                    <a:pt x="581" y="31"/>
                    <a:pt x="463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4838861" y="2088740"/>
              <a:ext cx="96651" cy="30655"/>
            </a:xfrm>
            <a:custGeom>
              <a:avLst/>
              <a:gdLst/>
              <a:ahLst/>
              <a:cxnLst/>
              <a:rect l="l" t="t" r="r" b="b"/>
              <a:pathLst>
                <a:path w="722" h="229" extrusionOk="0">
                  <a:moveTo>
                    <a:pt x="279" y="1"/>
                  </a:moveTo>
                  <a:cubicBezTo>
                    <a:pt x="203" y="1"/>
                    <a:pt x="129" y="10"/>
                    <a:pt x="60" y="47"/>
                  </a:cubicBezTo>
                  <a:cubicBezTo>
                    <a:pt x="0" y="79"/>
                    <a:pt x="34" y="168"/>
                    <a:pt x="90" y="180"/>
                  </a:cubicBezTo>
                  <a:cubicBezTo>
                    <a:pt x="134" y="190"/>
                    <a:pt x="179" y="191"/>
                    <a:pt x="224" y="191"/>
                  </a:cubicBezTo>
                  <a:cubicBezTo>
                    <a:pt x="242" y="191"/>
                    <a:pt x="260" y="191"/>
                    <a:pt x="278" y="191"/>
                  </a:cubicBezTo>
                  <a:cubicBezTo>
                    <a:pt x="310" y="191"/>
                    <a:pt x="342" y="192"/>
                    <a:pt x="373" y="195"/>
                  </a:cubicBezTo>
                  <a:cubicBezTo>
                    <a:pt x="446" y="205"/>
                    <a:pt x="520" y="229"/>
                    <a:pt x="594" y="229"/>
                  </a:cubicBezTo>
                  <a:cubicBezTo>
                    <a:pt x="610" y="229"/>
                    <a:pt x="625" y="227"/>
                    <a:pt x="641" y="225"/>
                  </a:cubicBezTo>
                  <a:cubicBezTo>
                    <a:pt x="702" y="215"/>
                    <a:pt x="721" y="147"/>
                    <a:pt x="680" y="103"/>
                  </a:cubicBezTo>
                  <a:cubicBezTo>
                    <a:pt x="602" y="24"/>
                    <a:pt x="477" y="11"/>
                    <a:pt x="372" y="4"/>
                  </a:cubicBezTo>
                  <a:cubicBezTo>
                    <a:pt x="341" y="2"/>
                    <a:pt x="310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4482510" y="2838384"/>
              <a:ext cx="263045" cy="185537"/>
            </a:xfrm>
            <a:custGeom>
              <a:avLst/>
              <a:gdLst/>
              <a:ahLst/>
              <a:cxnLst/>
              <a:rect l="l" t="t" r="r" b="b"/>
              <a:pathLst>
                <a:path w="1965" h="1386" extrusionOk="0">
                  <a:moveTo>
                    <a:pt x="1253" y="1"/>
                  </a:moveTo>
                  <a:cubicBezTo>
                    <a:pt x="769" y="1"/>
                    <a:pt x="119" y="167"/>
                    <a:pt x="119" y="167"/>
                  </a:cubicBezTo>
                  <a:cubicBezTo>
                    <a:pt x="95" y="182"/>
                    <a:pt x="48" y="196"/>
                    <a:pt x="21" y="201"/>
                  </a:cubicBezTo>
                  <a:cubicBezTo>
                    <a:pt x="1" y="305"/>
                    <a:pt x="2" y="426"/>
                    <a:pt x="10" y="532"/>
                  </a:cubicBezTo>
                  <a:cubicBezTo>
                    <a:pt x="18" y="668"/>
                    <a:pt x="10" y="805"/>
                    <a:pt x="36" y="939"/>
                  </a:cubicBezTo>
                  <a:cubicBezTo>
                    <a:pt x="51" y="1024"/>
                    <a:pt x="54" y="1151"/>
                    <a:pt x="109" y="1234"/>
                  </a:cubicBezTo>
                  <a:cubicBezTo>
                    <a:pt x="148" y="1245"/>
                    <a:pt x="186" y="1250"/>
                    <a:pt x="222" y="1250"/>
                  </a:cubicBezTo>
                  <a:cubicBezTo>
                    <a:pt x="292" y="1250"/>
                    <a:pt x="359" y="1231"/>
                    <a:pt x="431" y="1204"/>
                  </a:cubicBezTo>
                  <a:cubicBezTo>
                    <a:pt x="514" y="1170"/>
                    <a:pt x="753" y="1082"/>
                    <a:pt x="786" y="899"/>
                  </a:cubicBezTo>
                  <a:cubicBezTo>
                    <a:pt x="834" y="989"/>
                    <a:pt x="1072" y="1097"/>
                    <a:pt x="1187" y="1127"/>
                  </a:cubicBezTo>
                  <a:cubicBezTo>
                    <a:pt x="1180" y="1192"/>
                    <a:pt x="1102" y="1295"/>
                    <a:pt x="1154" y="1348"/>
                  </a:cubicBezTo>
                  <a:cubicBezTo>
                    <a:pt x="1180" y="1375"/>
                    <a:pt x="1209" y="1386"/>
                    <a:pt x="1238" y="1386"/>
                  </a:cubicBezTo>
                  <a:cubicBezTo>
                    <a:pt x="1320" y="1386"/>
                    <a:pt x="1399" y="1298"/>
                    <a:pt x="1398" y="1230"/>
                  </a:cubicBezTo>
                  <a:lnTo>
                    <a:pt x="1398" y="1230"/>
                  </a:lnTo>
                  <a:cubicBezTo>
                    <a:pt x="1418" y="1282"/>
                    <a:pt x="1432" y="1350"/>
                    <a:pt x="1497" y="1362"/>
                  </a:cubicBezTo>
                  <a:cubicBezTo>
                    <a:pt x="1504" y="1363"/>
                    <a:pt x="1511" y="1363"/>
                    <a:pt x="1518" y="1363"/>
                  </a:cubicBezTo>
                  <a:cubicBezTo>
                    <a:pt x="1584" y="1363"/>
                    <a:pt x="1636" y="1311"/>
                    <a:pt x="1647" y="1241"/>
                  </a:cubicBezTo>
                  <a:cubicBezTo>
                    <a:pt x="1660" y="1293"/>
                    <a:pt x="1711" y="1320"/>
                    <a:pt x="1763" y="1320"/>
                  </a:cubicBezTo>
                  <a:cubicBezTo>
                    <a:pt x="1774" y="1320"/>
                    <a:pt x="1785" y="1319"/>
                    <a:pt x="1795" y="1317"/>
                  </a:cubicBezTo>
                  <a:cubicBezTo>
                    <a:pt x="1819" y="1310"/>
                    <a:pt x="1838" y="1291"/>
                    <a:pt x="1847" y="1266"/>
                  </a:cubicBezTo>
                  <a:cubicBezTo>
                    <a:pt x="1964" y="869"/>
                    <a:pt x="1869" y="617"/>
                    <a:pt x="1869" y="617"/>
                  </a:cubicBezTo>
                  <a:cubicBezTo>
                    <a:pt x="1703" y="184"/>
                    <a:pt x="1253" y="1"/>
                    <a:pt x="1253" y="1"/>
                  </a:cubicBezTo>
                  <a:close/>
                </a:path>
              </a:pathLst>
            </a:custGeom>
            <a:solidFill>
              <a:srgbClr val="FEC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4617447" y="2917097"/>
              <a:ext cx="55152" cy="108832"/>
            </a:xfrm>
            <a:custGeom>
              <a:avLst/>
              <a:gdLst/>
              <a:ahLst/>
              <a:cxnLst/>
              <a:rect l="l" t="t" r="r" b="b"/>
              <a:pathLst>
                <a:path w="412" h="813" extrusionOk="0">
                  <a:moveTo>
                    <a:pt x="23" y="0"/>
                  </a:moveTo>
                  <a:cubicBezTo>
                    <a:pt x="10" y="0"/>
                    <a:pt x="1" y="21"/>
                    <a:pt x="15" y="32"/>
                  </a:cubicBezTo>
                  <a:cubicBezTo>
                    <a:pt x="146" y="129"/>
                    <a:pt x="251" y="225"/>
                    <a:pt x="317" y="380"/>
                  </a:cubicBezTo>
                  <a:cubicBezTo>
                    <a:pt x="349" y="457"/>
                    <a:pt x="380" y="539"/>
                    <a:pt x="371" y="625"/>
                  </a:cubicBezTo>
                  <a:cubicBezTo>
                    <a:pt x="360" y="728"/>
                    <a:pt x="292" y="784"/>
                    <a:pt x="196" y="784"/>
                  </a:cubicBezTo>
                  <a:cubicBezTo>
                    <a:pt x="189" y="784"/>
                    <a:pt x="182" y="783"/>
                    <a:pt x="176" y="783"/>
                  </a:cubicBezTo>
                  <a:cubicBezTo>
                    <a:pt x="175" y="783"/>
                    <a:pt x="174" y="783"/>
                    <a:pt x="174" y="783"/>
                  </a:cubicBezTo>
                  <a:cubicBezTo>
                    <a:pt x="166" y="783"/>
                    <a:pt x="165" y="794"/>
                    <a:pt x="172" y="797"/>
                  </a:cubicBezTo>
                  <a:cubicBezTo>
                    <a:pt x="191" y="808"/>
                    <a:pt x="211" y="813"/>
                    <a:pt x="232" y="813"/>
                  </a:cubicBezTo>
                  <a:cubicBezTo>
                    <a:pt x="276" y="813"/>
                    <a:pt x="320" y="790"/>
                    <a:pt x="351" y="755"/>
                  </a:cubicBezTo>
                  <a:cubicBezTo>
                    <a:pt x="406" y="694"/>
                    <a:pt x="412" y="604"/>
                    <a:pt x="397" y="525"/>
                  </a:cubicBezTo>
                  <a:cubicBezTo>
                    <a:pt x="354" y="295"/>
                    <a:pt x="211" y="138"/>
                    <a:pt x="31" y="3"/>
                  </a:cubicBez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F7B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4663898" y="2902907"/>
              <a:ext cx="44845" cy="120077"/>
            </a:xfrm>
            <a:custGeom>
              <a:avLst/>
              <a:gdLst/>
              <a:ahLst/>
              <a:cxnLst/>
              <a:rect l="l" t="t" r="r" b="b"/>
              <a:pathLst>
                <a:path w="335" h="897" extrusionOk="0">
                  <a:moveTo>
                    <a:pt x="11" y="1"/>
                  </a:moveTo>
                  <a:cubicBezTo>
                    <a:pt x="5" y="1"/>
                    <a:pt x="0" y="9"/>
                    <a:pt x="6" y="16"/>
                  </a:cubicBezTo>
                  <a:cubicBezTo>
                    <a:pt x="53" y="75"/>
                    <a:pt x="108" y="129"/>
                    <a:pt x="155" y="187"/>
                  </a:cubicBezTo>
                  <a:cubicBezTo>
                    <a:pt x="216" y="262"/>
                    <a:pt x="243" y="343"/>
                    <a:pt x="263" y="436"/>
                  </a:cubicBezTo>
                  <a:cubicBezTo>
                    <a:pt x="283" y="528"/>
                    <a:pt x="292" y="624"/>
                    <a:pt x="273" y="717"/>
                  </a:cubicBezTo>
                  <a:cubicBezTo>
                    <a:pt x="263" y="759"/>
                    <a:pt x="249" y="803"/>
                    <a:pt x="216" y="832"/>
                  </a:cubicBezTo>
                  <a:cubicBezTo>
                    <a:pt x="199" y="847"/>
                    <a:pt x="182" y="854"/>
                    <a:pt x="166" y="854"/>
                  </a:cubicBezTo>
                  <a:cubicBezTo>
                    <a:pt x="116" y="854"/>
                    <a:pt x="79" y="786"/>
                    <a:pt x="62" y="733"/>
                  </a:cubicBezTo>
                  <a:cubicBezTo>
                    <a:pt x="59" y="725"/>
                    <a:pt x="51" y="721"/>
                    <a:pt x="44" y="721"/>
                  </a:cubicBezTo>
                  <a:cubicBezTo>
                    <a:pt x="32" y="721"/>
                    <a:pt x="21" y="730"/>
                    <a:pt x="26" y="744"/>
                  </a:cubicBezTo>
                  <a:cubicBezTo>
                    <a:pt x="47" y="808"/>
                    <a:pt x="89" y="897"/>
                    <a:pt x="164" y="897"/>
                  </a:cubicBezTo>
                  <a:cubicBezTo>
                    <a:pt x="173" y="897"/>
                    <a:pt x="183" y="896"/>
                    <a:pt x="193" y="893"/>
                  </a:cubicBezTo>
                  <a:cubicBezTo>
                    <a:pt x="278" y="870"/>
                    <a:pt x="307" y="754"/>
                    <a:pt x="316" y="681"/>
                  </a:cubicBezTo>
                  <a:cubicBezTo>
                    <a:pt x="334" y="552"/>
                    <a:pt x="311" y="404"/>
                    <a:pt x="258" y="285"/>
                  </a:cubicBezTo>
                  <a:cubicBezTo>
                    <a:pt x="211" y="175"/>
                    <a:pt x="111" y="77"/>
                    <a:pt x="18" y="4"/>
                  </a:cubicBezTo>
                  <a:cubicBezTo>
                    <a:pt x="16" y="2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F7B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037004" y="2856322"/>
              <a:ext cx="540011" cy="354876"/>
            </a:xfrm>
            <a:custGeom>
              <a:avLst/>
              <a:gdLst/>
              <a:ahLst/>
              <a:cxnLst/>
              <a:rect l="l" t="t" r="r" b="b"/>
              <a:pathLst>
                <a:path w="4034" h="2651" extrusionOk="0">
                  <a:moveTo>
                    <a:pt x="3502" y="1"/>
                  </a:moveTo>
                  <a:cubicBezTo>
                    <a:pt x="3502" y="1"/>
                    <a:pt x="2588" y="247"/>
                    <a:pt x="1161" y="590"/>
                  </a:cubicBezTo>
                  <a:lnTo>
                    <a:pt x="0" y="2606"/>
                  </a:lnTo>
                  <a:cubicBezTo>
                    <a:pt x="0" y="2606"/>
                    <a:pt x="184" y="2650"/>
                    <a:pt x="530" y="2650"/>
                  </a:cubicBezTo>
                  <a:cubicBezTo>
                    <a:pt x="1175" y="2650"/>
                    <a:pt x="2387" y="2497"/>
                    <a:pt x="4034" y="1617"/>
                  </a:cubicBezTo>
                  <a:cubicBezTo>
                    <a:pt x="4034" y="1617"/>
                    <a:pt x="3806" y="552"/>
                    <a:pt x="3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092960" y="2847621"/>
              <a:ext cx="419801" cy="136542"/>
            </a:xfrm>
            <a:custGeom>
              <a:avLst/>
              <a:gdLst/>
              <a:ahLst/>
              <a:cxnLst/>
              <a:rect l="l" t="t" r="r" b="b"/>
              <a:pathLst>
                <a:path w="3136" h="1020" extrusionOk="0">
                  <a:moveTo>
                    <a:pt x="3056" y="0"/>
                  </a:moveTo>
                  <a:cubicBezTo>
                    <a:pt x="3051" y="0"/>
                    <a:pt x="3046" y="1"/>
                    <a:pt x="3040" y="2"/>
                  </a:cubicBezTo>
                  <a:cubicBezTo>
                    <a:pt x="2040" y="277"/>
                    <a:pt x="1048" y="578"/>
                    <a:pt x="62" y="906"/>
                  </a:cubicBezTo>
                  <a:cubicBezTo>
                    <a:pt x="0" y="927"/>
                    <a:pt x="18" y="1019"/>
                    <a:pt x="75" y="1019"/>
                  </a:cubicBezTo>
                  <a:cubicBezTo>
                    <a:pt x="80" y="1019"/>
                    <a:pt x="86" y="1018"/>
                    <a:pt x="93" y="1016"/>
                  </a:cubicBezTo>
                  <a:cubicBezTo>
                    <a:pt x="1078" y="689"/>
                    <a:pt x="2071" y="388"/>
                    <a:pt x="3070" y="112"/>
                  </a:cubicBezTo>
                  <a:cubicBezTo>
                    <a:pt x="3135" y="94"/>
                    <a:pt x="3115" y="0"/>
                    <a:pt x="3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634582" y="3849199"/>
              <a:ext cx="101068" cy="150330"/>
            </a:xfrm>
            <a:custGeom>
              <a:avLst/>
              <a:gdLst/>
              <a:ahLst/>
              <a:cxnLst/>
              <a:rect l="l" t="t" r="r" b="b"/>
              <a:pathLst>
                <a:path w="755" h="1123" extrusionOk="0">
                  <a:moveTo>
                    <a:pt x="379" y="0"/>
                  </a:moveTo>
                  <a:cubicBezTo>
                    <a:pt x="378" y="0"/>
                    <a:pt x="377" y="1"/>
                    <a:pt x="376" y="1"/>
                  </a:cubicBezTo>
                  <a:cubicBezTo>
                    <a:pt x="169" y="51"/>
                    <a:pt x="75" y="273"/>
                    <a:pt x="32" y="471"/>
                  </a:cubicBezTo>
                  <a:cubicBezTo>
                    <a:pt x="2" y="611"/>
                    <a:pt x="1" y="772"/>
                    <a:pt x="54" y="906"/>
                  </a:cubicBezTo>
                  <a:cubicBezTo>
                    <a:pt x="77" y="967"/>
                    <a:pt x="112" y="1013"/>
                    <a:pt x="155" y="1047"/>
                  </a:cubicBezTo>
                  <a:cubicBezTo>
                    <a:pt x="218" y="1097"/>
                    <a:pt x="298" y="1122"/>
                    <a:pt x="378" y="1122"/>
                  </a:cubicBezTo>
                  <a:cubicBezTo>
                    <a:pt x="419" y="1122"/>
                    <a:pt x="460" y="1116"/>
                    <a:pt x="499" y="1102"/>
                  </a:cubicBezTo>
                  <a:cubicBezTo>
                    <a:pt x="647" y="1051"/>
                    <a:pt x="755" y="900"/>
                    <a:pt x="755" y="738"/>
                  </a:cubicBezTo>
                  <a:cubicBezTo>
                    <a:pt x="755" y="614"/>
                    <a:pt x="691" y="492"/>
                    <a:pt x="592" y="421"/>
                  </a:cubicBezTo>
                  <a:cubicBezTo>
                    <a:pt x="497" y="353"/>
                    <a:pt x="361" y="297"/>
                    <a:pt x="335" y="164"/>
                  </a:cubicBezTo>
                  <a:cubicBezTo>
                    <a:pt x="325" y="113"/>
                    <a:pt x="351" y="58"/>
                    <a:pt x="386" y="20"/>
                  </a:cubicBezTo>
                  <a:cubicBezTo>
                    <a:pt x="394" y="13"/>
                    <a:pt x="388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650512" y="3886547"/>
              <a:ext cx="72019" cy="104816"/>
            </a:xfrm>
            <a:custGeom>
              <a:avLst/>
              <a:gdLst/>
              <a:ahLst/>
              <a:cxnLst/>
              <a:rect l="l" t="t" r="r" b="b"/>
              <a:pathLst>
                <a:path w="538" h="783" extrusionOk="0">
                  <a:moveTo>
                    <a:pt x="236" y="1"/>
                  </a:moveTo>
                  <a:cubicBezTo>
                    <a:pt x="236" y="1"/>
                    <a:pt x="235" y="1"/>
                    <a:pt x="235" y="1"/>
                  </a:cubicBezTo>
                  <a:cubicBezTo>
                    <a:pt x="92" y="46"/>
                    <a:pt x="37" y="205"/>
                    <a:pt x="16" y="345"/>
                  </a:cubicBezTo>
                  <a:cubicBezTo>
                    <a:pt x="0" y="444"/>
                    <a:pt x="6" y="556"/>
                    <a:pt x="50" y="647"/>
                  </a:cubicBezTo>
                  <a:cubicBezTo>
                    <a:pt x="68" y="686"/>
                    <a:pt x="95" y="716"/>
                    <a:pt x="127" y="740"/>
                  </a:cubicBezTo>
                  <a:cubicBezTo>
                    <a:pt x="167" y="768"/>
                    <a:pt x="217" y="782"/>
                    <a:pt x="267" y="782"/>
                  </a:cubicBezTo>
                  <a:cubicBezTo>
                    <a:pt x="302" y="782"/>
                    <a:pt x="337" y="775"/>
                    <a:pt x="369" y="761"/>
                  </a:cubicBezTo>
                  <a:cubicBezTo>
                    <a:pt x="470" y="720"/>
                    <a:pt x="537" y="609"/>
                    <a:pt x="530" y="496"/>
                  </a:cubicBezTo>
                  <a:cubicBezTo>
                    <a:pt x="525" y="412"/>
                    <a:pt x="475" y="330"/>
                    <a:pt x="403" y="285"/>
                  </a:cubicBezTo>
                  <a:cubicBezTo>
                    <a:pt x="334" y="241"/>
                    <a:pt x="237" y="208"/>
                    <a:pt x="213" y="117"/>
                  </a:cubicBezTo>
                  <a:cubicBezTo>
                    <a:pt x="204" y="82"/>
                    <a:pt x="219" y="44"/>
                    <a:pt x="242" y="15"/>
                  </a:cubicBezTo>
                  <a:cubicBezTo>
                    <a:pt x="246" y="9"/>
                    <a:pt x="242" y="1"/>
                    <a:pt x="2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4565775" y="3975433"/>
              <a:ext cx="239083" cy="86745"/>
            </a:xfrm>
            <a:custGeom>
              <a:avLst/>
              <a:gdLst/>
              <a:ahLst/>
              <a:cxnLst/>
              <a:rect l="l" t="t" r="r" b="b"/>
              <a:pathLst>
                <a:path w="1786" h="648" extrusionOk="0">
                  <a:moveTo>
                    <a:pt x="182" y="0"/>
                  </a:moveTo>
                  <a:cubicBezTo>
                    <a:pt x="80" y="0"/>
                    <a:pt x="1" y="97"/>
                    <a:pt x="22" y="203"/>
                  </a:cubicBezTo>
                  <a:lnTo>
                    <a:pt x="107" y="648"/>
                  </a:lnTo>
                  <a:lnTo>
                    <a:pt x="1681" y="648"/>
                  </a:lnTo>
                  <a:lnTo>
                    <a:pt x="1767" y="203"/>
                  </a:lnTo>
                  <a:cubicBezTo>
                    <a:pt x="1785" y="99"/>
                    <a:pt x="1709" y="1"/>
                    <a:pt x="1608" y="0"/>
                  </a:cubicBezTo>
                  <a:close/>
                </a:path>
              </a:pathLst>
            </a:custGeom>
            <a:solidFill>
              <a:srgbClr val="36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565641" y="3975567"/>
              <a:ext cx="140960" cy="86745"/>
            </a:xfrm>
            <a:custGeom>
              <a:avLst/>
              <a:gdLst/>
              <a:ahLst/>
              <a:cxnLst/>
              <a:rect l="l" t="t" r="r" b="b"/>
              <a:pathLst>
                <a:path w="1053" h="648" extrusionOk="0">
                  <a:moveTo>
                    <a:pt x="182" y="0"/>
                  </a:moveTo>
                  <a:cubicBezTo>
                    <a:pt x="80" y="0"/>
                    <a:pt x="1" y="98"/>
                    <a:pt x="21" y="203"/>
                  </a:cubicBezTo>
                  <a:lnTo>
                    <a:pt x="107" y="648"/>
                  </a:lnTo>
                  <a:lnTo>
                    <a:pt x="1053" y="648"/>
                  </a:lnTo>
                  <a:cubicBezTo>
                    <a:pt x="905" y="582"/>
                    <a:pt x="765" y="499"/>
                    <a:pt x="637" y="387"/>
                  </a:cubicBezTo>
                  <a:cubicBezTo>
                    <a:pt x="504" y="273"/>
                    <a:pt x="414" y="141"/>
                    <a:pt x="342" y="0"/>
                  </a:cubicBezTo>
                  <a:close/>
                </a:path>
              </a:pathLst>
            </a:custGeom>
            <a:solidFill>
              <a:srgbClr val="2F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332179" y="3447068"/>
              <a:ext cx="357955" cy="573076"/>
            </a:xfrm>
            <a:custGeom>
              <a:avLst/>
              <a:gdLst/>
              <a:ahLst/>
              <a:cxnLst/>
              <a:rect l="l" t="t" r="r" b="b"/>
              <a:pathLst>
                <a:path w="2674" h="4281" extrusionOk="0">
                  <a:moveTo>
                    <a:pt x="593" y="1"/>
                  </a:moveTo>
                  <a:cubicBezTo>
                    <a:pt x="266" y="1"/>
                    <a:pt x="0" y="275"/>
                    <a:pt x="0" y="613"/>
                  </a:cubicBezTo>
                  <a:lnTo>
                    <a:pt x="0" y="4281"/>
                  </a:lnTo>
                  <a:lnTo>
                    <a:pt x="269" y="4281"/>
                  </a:lnTo>
                  <a:lnTo>
                    <a:pt x="269" y="613"/>
                  </a:lnTo>
                  <a:cubicBezTo>
                    <a:pt x="269" y="428"/>
                    <a:pt x="414" y="278"/>
                    <a:pt x="593" y="278"/>
                  </a:cubicBezTo>
                  <a:lnTo>
                    <a:pt x="2674" y="278"/>
                  </a:lnTo>
                  <a:lnTo>
                    <a:pt x="2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4338203" y="4059099"/>
              <a:ext cx="552862" cy="44577"/>
            </a:xfrm>
            <a:custGeom>
              <a:avLst/>
              <a:gdLst/>
              <a:ahLst/>
              <a:cxnLst/>
              <a:rect l="l" t="t" r="r" b="b"/>
              <a:pathLst>
                <a:path w="4130" h="333" extrusionOk="0">
                  <a:moveTo>
                    <a:pt x="0" y="0"/>
                  </a:moveTo>
                  <a:lnTo>
                    <a:pt x="0" y="333"/>
                  </a:lnTo>
                  <a:lnTo>
                    <a:pt x="4130" y="33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301256" y="3895650"/>
              <a:ext cx="100666" cy="207892"/>
            </a:xfrm>
            <a:custGeom>
              <a:avLst/>
              <a:gdLst/>
              <a:ahLst/>
              <a:cxnLst/>
              <a:rect l="l" t="t" r="r" b="b"/>
              <a:pathLst>
                <a:path w="752" h="1553" extrusionOk="0">
                  <a:moveTo>
                    <a:pt x="80" y="1"/>
                  </a:moveTo>
                  <a:cubicBezTo>
                    <a:pt x="36" y="1"/>
                    <a:pt x="0" y="38"/>
                    <a:pt x="0" y="83"/>
                  </a:cubicBezTo>
                  <a:lnTo>
                    <a:pt x="0" y="1553"/>
                  </a:lnTo>
                  <a:lnTo>
                    <a:pt x="751" y="1553"/>
                  </a:lnTo>
                  <a:lnTo>
                    <a:pt x="751" y="83"/>
                  </a:lnTo>
                  <a:cubicBezTo>
                    <a:pt x="751" y="38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36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4301122" y="3895784"/>
              <a:ext cx="87949" cy="207892"/>
            </a:xfrm>
            <a:custGeom>
              <a:avLst/>
              <a:gdLst/>
              <a:ahLst/>
              <a:cxnLst/>
              <a:rect l="l" t="t" r="r" b="b"/>
              <a:pathLst>
                <a:path w="657" h="1553" extrusionOk="0">
                  <a:moveTo>
                    <a:pt x="79" y="1"/>
                  </a:moveTo>
                  <a:cubicBezTo>
                    <a:pt x="36" y="1"/>
                    <a:pt x="0" y="38"/>
                    <a:pt x="0" y="83"/>
                  </a:cubicBezTo>
                  <a:lnTo>
                    <a:pt x="0" y="1553"/>
                  </a:lnTo>
                  <a:lnTo>
                    <a:pt x="657" y="1553"/>
                  </a:lnTo>
                  <a:cubicBezTo>
                    <a:pt x="498" y="1376"/>
                    <a:pt x="390" y="1174"/>
                    <a:pt x="326" y="897"/>
                  </a:cubicBezTo>
                  <a:cubicBezTo>
                    <a:pt x="261" y="601"/>
                    <a:pt x="263" y="299"/>
                    <a:pt x="240" y="1"/>
                  </a:cubicBezTo>
                  <a:close/>
                </a:path>
              </a:pathLst>
            </a:custGeom>
            <a:solidFill>
              <a:srgbClr val="2F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4641007" y="3377458"/>
              <a:ext cx="99060" cy="70681"/>
            </a:xfrm>
            <a:custGeom>
              <a:avLst/>
              <a:gdLst/>
              <a:ahLst/>
              <a:cxnLst/>
              <a:rect l="l" t="t" r="r" b="b"/>
              <a:pathLst>
                <a:path w="740" h="528" extrusionOk="0">
                  <a:moveTo>
                    <a:pt x="1" y="0"/>
                  </a:moveTo>
                  <a:lnTo>
                    <a:pt x="1" y="193"/>
                  </a:lnTo>
                  <a:cubicBezTo>
                    <a:pt x="1" y="379"/>
                    <a:pt x="151" y="528"/>
                    <a:pt x="336" y="528"/>
                  </a:cubicBezTo>
                  <a:lnTo>
                    <a:pt x="404" y="528"/>
                  </a:lnTo>
                  <a:cubicBezTo>
                    <a:pt x="589" y="528"/>
                    <a:pt x="739" y="379"/>
                    <a:pt x="739" y="193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4505803" y="3495260"/>
              <a:ext cx="366121" cy="344167"/>
            </a:xfrm>
            <a:custGeom>
              <a:avLst/>
              <a:gdLst/>
              <a:ahLst/>
              <a:cxnLst/>
              <a:rect l="l" t="t" r="r" b="b"/>
              <a:pathLst>
                <a:path w="2735" h="2571" extrusionOk="0">
                  <a:moveTo>
                    <a:pt x="908" y="1"/>
                  </a:moveTo>
                  <a:cubicBezTo>
                    <a:pt x="446" y="338"/>
                    <a:pt x="1" y="1018"/>
                    <a:pt x="1" y="1545"/>
                  </a:cubicBezTo>
                  <a:cubicBezTo>
                    <a:pt x="1" y="2272"/>
                    <a:pt x="614" y="2570"/>
                    <a:pt x="1368" y="2570"/>
                  </a:cubicBezTo>
                  <a:cubicBezTo>
                    <a:pt x="2123" y="2570"/>
                    <a:pt x="2735" y="2274"/>
                    <a:pt x="2735" y="1545"/>
                  </a:cubicBezTo>
                  <a:cubicBezTo>
                    <a:pt x="2735" y="1018"/>
                    <a:pt x="2272" y="338"/>
                    <a:pt x="1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4534718" y="3463132"/>
              <a:ext cx="308291" cy="349120"/>
            </a:xfrm>
            <a:custGeom>
              <a:avLst/>
              <a:gdLst/>
              <a:ahLst/>
              <a:cxnLst/>
              <a:rect l="l" t="t" r="r" b="b"/>
              <a:pathLst>
                <a:path w="2303" h="2608" extrusionOk="0">
                  <a:moveTo>
                    <a:pt x="786" y="1"/>
                  </a:moveTo>
                  <a:lnTo>
                    <a:pt x="768" y="445"/>
                  </a:lnTo>
                  <a:lnTo>
                    <a:pt x="766" y="445"/>
                  </a:lnTo>
                  <a:cubicBezTo>
                    <a:pt x="548" y="602"/>
                    <a:pt x="335" y="850"/>
                    <a:pt x="190" y="1115"/>
                  </a:cubicBezTo>
                  <a:cubicBezTo>
                    <a:pt x="75" y="1326"/>
                    <a:pt x="1" y="1547"/>
                    <a:pt x="1" y="1744"/>
                  </a:cubicBezTo>
                  <a:cubicBezTo>
                    <a:pt x="1" y="2357"/>
                    <a:pt x="516" y="2608"/>
                    <a:pt x="1152" y="2608"/>
                  </a:cubicBezTo>
                  <a:cubicBezTo>
                    <a:pt x="1787" y="2608"/>
                    <a:pt x="2303" y="2358"/>
                    <a:pt x="2303" y="1744"/>
                  </a:cubicBezTo>
                  <a:cubicBezTo>
                    <a:pt x="2303" y="1533"/>
                    <a:pt x="2215" y="1294"/>
                    <a:pt x="2082" y="1069"/>
                  </a:cubicBezTo>
                  <a:cubicBezTo>
                    <a:pt x="1933" y="820"/>
                    <a:pt x="1729" y="593"/>
                    <a:pt x="1524" y="445"/>
                  </a:cubicBezTo>
                  <a:lnTo>
                    <a:pt x="1519" y="445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4534718" y="3606100"/>
              <a:ext cx="308291" cy="206152"/>
            </a:xfrm>
            <a:custGeom>
              <a:avLst/>
              <a:gdLst/>
              <a:ahLst/>
              <a:cxnLst/>
              <a:rect l="l" t="t" r="r" b="b"/>
              <a:pathLst>
                <a:path w="2303" h="1540" extrusionOk="0">
                  <a:moveTo>
                    <a:pt x="2081" y="1"/>
                  </a:moveTo>
                  <a:cubicBezTo>
                    <a:pt x="1726" y="53"/>
                    <a:pt x="1330" y="70"/>
                    <a:pt x="964" y="70"/>
                  </a:cubicBezTo>
                  <a:cubicBezTo>
                    <a:pt x="677" y="70"/>
                    <a:pt x="408" y="60"/>
                    <a:pt x="190" y="47"/>
                  </a:cubicBezTo>
                  <a:cubicBezTo>
                    <a:pt x="143" y="133"/>
                    <a:pt x="103" y="220"/>
                    <a:pt x="72" y="305"/>
                  </a:cubicBezTo>
                  <a:cubicBezTo>
                    <a:pt x="27" y="432"/>
                    <a:pt x="1" y="558"/>
                    <a:pt x="1" y="676"/>
                  </a:cubicBezTo>
                  <a:cubicBezTo>
                    <a:pt x="1" y="1289"/>
                    <a:pt x="516" y="1540"/>
                    <a:pt x="1152" y="1540"/>
                  </a:cubicBezTo>
                  <a:cubicBezTo>
                    <a:pt x="1787" y="1540"/>
                    <a:pt x="2303" y="1290"/>
                    <a:pt x="2303" y="676"/>
                  </a:cubicBezTo>
                  <a:cubicBezTo>
                    <a:pt x="2303" y="663"/>
                    <a:pt x="2303" y="652"/>
                    <a:pt x="2302" y="638"/>
                  </a:cubicBezTo>
                  <a:cubicBezTo>
                    <a:pt x="2293" y="437"/>
                    <a:pt x="2207" y="212"/>
                    <a:pt x="2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4544356" y="3606100"/>
              <a:ext cx="298519" cy="88619"/>
            </a:xfrm>
            <a:custGeom>
              <a:avLst/>
              <a:gdLst/>
              <a:ahLst/>
              <a:cxnLst/>
              <a:rect l="l" t="t" r="r" b="b"/>
              <a:pathLst>
                <a:path w="2230" h="662" extrusionOk="0">
                  <a:moveTo>
                    <a:pt x="2009" y="1"/>
                  </a:moveTo>
                  <a:cubicBezTo>
                    <a:pt x="1654" y="53"/>
                    <a:pt x="1258" y="70"/>
                    <a:pt x="892" y="70"/>
                  </a:cubicBezTo>
                  <a:cubicBezTo>
                    <a:pt x="605" y="70"/>
                    <a:pt x="336" y="60"/>
                    <a:pt x="118" y="47"/>
                  </a:cubicBezTo>
                  <a:cubicBezTo>
                    <a:pt x="71" y="133"/>
                    <a:pt x="31" y="220"/>
                    <a:pt x="0" y="305"/>
                  </a:cubicBezTo>
                  <a:cubicBezTo>
                    <a:pt x="31" y="319"/>
                    <a:pt x="63" y="332"/>
                    <a:pt x="93" y="344"/>
                  </a:cubicBezTo>
                  <a:cubicBezTo>
                    <a:pt x="633" y="551"/>
                    <a:pt x="1211" y="661"/>
                    <a:pt x="1788" y="661"/>
                  </a:cubicBezTo>
                  <a:cubicBezTo>
                    <a:pt x="1935" y="661"/>
                    <a:pt x="2083" y="654"/>
                    <a:pt x="2230" y="639"/>
                  </a:cubicBezTo>
                  <a:cubicBezTo>
                    <a:pt x="2221" y="437"/>
                    <a:pt x="2135" y="212"/>
                    <a:pt x="2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4614770" y="3602218"/>
              <a:ext cx="22489" cy="22355"/>
            </a:xfrm>
            <a:custGeom>
              <a:avLst/>
              <a:gdLst/>
              <a:ahLst/>
              <a:cxnLst/>
              <a:rect l="l" t="t" r="r" b="b"/>
              <a:pathLst>
                <a:path w="168" h="167" extrusionOk="0">
                  <a:moveTo>
                    <a:pt x="81" y="0"/>
                  </a:moveTo>
                  <a:cubicBezTo>
                    <a:pt x="61" y="0"/>
                    <a:pt x="38" y="9"/>
                    <a:pt x="25" y="25"/>
                  </a:cubicBezTo>
                  <a:cubicBezTo>
                    <a:pt x="10" y="39"/>
                    <a:pt x="0" y="63"/>
                    <a:pt x="1" y="83"/>
                  </a:cubicBezTo>
                  <a:cubicBezTo>
                    <a:pt x="2" y="105"/>
                    <a:pt x="9" y="127"/>
                    <a:pt x="25" y="142"/>
                  </a:cubicBezTo>
                  <a:cubicBezTo>
                    <a:pt x="40" y="158"/>
                    <a:pt x="58" y="167"/>
                    <a:pt x="81" y="167"/>
                  </a:cubicBezTo>
                  <a:lnTo>
                    <a:pt x="87" y="167"/>
                  </a:lnTo>
                  <a:cubicBezTo>
                    <a:pt x="108" y="167"/>
                    <a:pt x="129" y="158"/>
                    <a:pt x="143" y="142"/>
                  </a:cubicBezTo>
                  <a:cubicBezTo>
                    <a:pt x="158" y="128"/>
                    <a:pt x="168" y="103"/>
                    <a:pt x="166" y="83"/>
                  </a:cubicBezTo>
                  <a:cubicBezTo>
                    <a:pt x="165" y="61"/>
                    <a:pt x="159" y="40"/>
                    <a:pt x="143" y="25"/>
                  </a:cubicBezTo>
                  <a:cubicBezTo>
                    <a:pt x="128" y="9"/>
                    <a:pt x="10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658544" y="3563263"/>
              <a:ext cx="22623" cy="23293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81" y="1"/>
                  </a:moveTo>
                  <a:cubicBezTo>
                    <a:pt x="62" y="1"/>
                    <a:pt x="37" y="10"/>
                    <a:pt x="25" y="25"/>
                  </a:cubicBezTo>
                  <a:cubicBezTo>
                    <a:pt x="11" y="40"/>
                    <a:pt x="1" y="62"/>
                    <a:pt x="2" y="84"/>
                  </a:cubicBezTo>
                  <a:cubicBezTo>
                    <a:pt x="3" y="106"/>
                    <a:pt x="10" y="127"/>
                    <a:pt x="25" y="143"/>
                  </a:cubicBezTo>
                  <a:lnTo>
                    <a:pt x="31" y="149"/>
                  </a:lnTo>
                  <a:cubicBezTo>
                    <a:pt x="46" y="164"/>
                    <a:pt x="67" y="173"/>
                    <a:pt x="88" y="173"/>
                  </a:cubicBezTo>
                  <a:cubicBezTo>
                    <a:pt x="107" y="173"/>
                    <a:pt x="131" y="164"/>
                    <a:pt x="144" y="149"/>
                  </a:cubicBezTo>
                  <a:cubicBezTo>
                    <a:pt x="158" y="134"/>
                    <a:pt x="168" y="112"/>
                    <a:pt x="166" y="91"/>
                  </a:cubicBezTo>
                  <a:cubicBezTo>
                    <a:pt x="166" y="69"/>
                    <a:pt x="159" y="49"/>
                    <a:pt x="144" y="31"/>
                  </a:cubicBezTo>
                  <a:lnTo>
                    <a:pt x="138" y="25"/>
                  </a:lnTo>
                  <a:cubicBezTo>
                    <a:pt x="123" y="10"/>
                    <a:pt x="102" y="1"/>
                    <a:pt x="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669789" y="3606234"/>
              <a:ext cx="27978" cy="22489"/>
            </a:xfrm>
            <a:custGeom>
              <a:avLst/>
              <a:gdLst/>
              <a:ahLst/>
              <a:cxnLst/>
              <a:rect l="l" t="t" r="r" b="b"/>
              <a:pathLst>
                <a:path w="209" h="168" extrusionOk="0">
                  <a:moveTo>
                    <a:pt x="105" y="1"/>
                  </a:moveTo>
                  <a:cubicBezTo>
                    <a:pt x="0" y="1"/>
                    <a:pt x="0" y="168"/>
                    <a:pt x="105" y="168"/>
                  </a:cubicBezTo>
                  <a:cubicBezTo>
                    <a:pt x="208" y="168"/>
                    <a:pt x="208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4716775" y="3642511"/>
              <a:ext cx="22623" cy="2248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1" y="1"/>
                  </a:moveTo>
                  <a:cubicBezTo>
                    <a:pt x="61" y="1"/>
                    <a:pt x="38" y="10"/>
                    <a:pt x="25" y="25"/>
                  </a:cubicBezTo>
                  <a:cubicBezTo>
                    <a:pt x="11" y="40"/>
                    <a:pt x="0" y="63"/>
                    <a:pt x="1" y="84"/>
                  </a:cubicBezTo>
                  <a:cubicBezTo>
                    <a:pt x="2" y="106"/>
                    <a:pt x="10" y="128"/>
                    <a:pt x="25" y="143"/>
                  </a:cubicBezTo>
                  <a:cubicBezTo>
                    <a:pt x="40" y="158"/>
                    <a:pt x="59" y="168"/>
                    <a:pt x="81" y="168"/>
                  </a:cubicBezTo>
                  <a:lnTo>
                    <a:pt x="87" y="168"/>
                  </a:lnTo>
                  <a:cubicBezTo>
                    <a:pt x="108" y="168"/>
                    <a:pt x="129" y="158"/>
                    <a:pt x="144" y="143"/>
                  </a:cubicBezTo>
                  <a:cubicBezTo>
                    <a:pt x="158" y="129"/>
                    <a:pt x="168" y="104"/>
                    <a:pt x="166" y="84"/>
                  </a:cubicBezTo>
                  <a:cubicBezTo>
                    <a:pt x="166" y="62"/>
                    <a:pt x="160" y="41"/>
                    <a:pt x="144" y="25"/>
                  </a:cubicBezTo>
                  <a:cubicBezTo>
                    <a:pt x="128" y="10"/>
                    <a:pt x="10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4746360" y="3591375"/>
              <a:ext cx="22623" cy="2248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1" y="0"/>
                  </a:moveTo>
                  <a:cubicBezTo>
                    <a:pt x="61" y="0"/>
                    <a:pt x="39" y="9"/>
                    <a:pt x="25" y="25"/>
                  </a:cubicBezTo>
                  <a:cubicBezTo>
                    <a:pt x="11" y="39"/>
                    <a:pt x="0" y="64"/>
                    <a:pt x="1" y="84"/>
                  </a:cubicBezTo>
                  <a:cubicBezTo>
                    <a:pt x="4" y="106"/>
                    <a:pt x="10" y="127"/>
                    <a:pt x="25" y="142"/>
                  </a:cubicBezTo>
                  <a:cubicBezTo>
                    <a:pt x="40" y="158"/>
                    <a:pt x="60" y="167"/>
                    <a:pt x="81" y="167"/>
                  </a:cubicBezTo>
                  <a:lnTo>
                    <a:pt x="87" y="167"/>
                  </a:lnTo>
                  <a:cubicBezTo>
                    <a:pt x="108" y="167"/>
                    <a:pt x="129" y="158"/>
                    <a:pt x="144" y="142"/>
                  </a:cubicBezTo>
                  <a:cubicBezTo>
                    <a:pt x="158" y="128"/>
                    <a:pt x="168" y="105"/>
                    <a:pt x="167" y="84"/>
                  </a:cubicBezTo>
                  <a:cubicBezTo>
                    <a:pt x="165" y="64"/>
                    <a:pt x="159" y="40"/>
                    <a:pt x="144" y="25"/>
                  </a:cubicBezTo>
                  <a:cubicBezTo>
                    <a:pt x="128" y="9"/>
                    <a:pt x="10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4697766" y="3550947"/>
              <a:ext cx="27844" cy="22489"/>
            </a:xfrm>
            <a:custGeom>
              <a:avLst/>
              <a:gdLst/>
              <a:ahLst/>
              <a:cxnLst/>
              <a:rect l="l" t="t" r="r" b="b"/>
              <a:pathLst>
                <a:path w="208" h="168" extrusionOk="0">
                  <a:moveTo>
                    <a:pt x="104" y="0"/>
                  </a:moveTo>
                  <a:cubicBezTo>
                    <a:pt x="0" y="0"/>
                    <a:pt x="0" y="167"/>
                    <a:pt x="104" y="167"/>
                  </a:cubicBezTo>
                  <a:cubicBezTo>
                    <a:pt x="208" y="167"/>
                    <a:pt x="208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4625747" y="3433414"/>
              <a:ext cx="124361" cy="66932"/>
            </a:xfrm>
            <a:custGeom>
              <a:avLst/>
              <a:gdLst/>
              <a:ahLst/>
              <a:cxnLst/>
              <a:rect l="l" t="t" r="r" b="b"/>
              <a:pathLst>
                <a:path w="929" h="500" extrusionOk="0">
                  <a:moveTo>
                    <a:pt x="83" y="1"/>
                  </a:moveTo>
                  <a:cubicBezTo>
                    <a:pt x="37" y="1"/>
                    <a:pt x="0" y="39"/>
                    <a:pt x="0" y="87"/>
                  </a:cubicBezTo>
                  <a:lnTo>
                    <a:pt x="0" y="413"/>
                  </a:lnTo>
                  <a:cubicBezTo>
                    <a:pt x="0" y="462"/>
                    <a:pt x="37" y="500"/>
                    <a:pt x="83" y="500"/>
                  </a:cubicBezTo>
                  <a:lnTo>
                    <a:pt x="845" y="500"/>
                  </a:lnTo>
                  <a:cubicBezTo>
                    <a:pt x="891" y="500"/>
                    <a:pt x="928" y="461"/>
                    <a:pt x="928" y="413"/>
                  </a:cubicBezTo>
                  <a:lnTo>
                    <a:pt x="928" y="87"/>
                  </a:lnTo>
                  <a:cubicBezTo>
                    <a:pt x="928" y="39"/>
                    <a:pt x="890" y="2"/>
                    <a:pt x="845" y="1"/>
                  </a:cubicBezTo>
                  <a:close/>
                </a:path>
              </a:pathLst>
            </a:custGeom>
            <a:solidFill>
              <a:srgbClr val="36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4625613" y="3433414"/>
              <a:ext cx="97454" cy="66932"/>
            </a:xfrm>
            <a:custGeom>
              <a:avLst/>
              <a:gdLst/>
              <a:ahLst/>
              <a:cxnLst/>
              <a:rect l="l" t="t" r="r" b="b"/>
              <a:pathLst>
                <a:path w="728" h="500" extrusionOk="0">
                  <a:moveTo>
                    <a:pt x="83" y="1"/>
                  </a:moveTo>
                  <a:cubicBezTo>
                    <a:pt x="37" y="1"/>
                    <a:pt x="0" y="39"/>
                    <a:pt x="0" y="87"/>
                  </a:cubicBezTo>
                  <a:lnTo>
                    <a:pt x="0" y="413"/>
                  </a:lnTo>
                  <a:cubicBezTo>
                    <a:pt x="0" y="462"/>
                    <a:pt x="37" y="500"/>
                    <a:pt x="83" y="500"/>
                  </a:cubicBezTo>
                  <a:lnTo>
                    <a:pt x="727" y="500"/>
                  </a:lnTo>
                  <a:cubicBezTo>
                    <a:pt x="486" y="395"/>
                    <a:pt x="208" y="269"/>
                    <a:pt x="151" y="1"/>
                  </a:cubicBezTo>
                  <a:close/>
                </a:path>
              </a:pathLst>
            </a:custGeom>
            <a:solidFill>
              <a:srgbClr val="2F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4533111" y="3002904"/>
              <a:ext cx="315118" cy="405879"/>
            </a:xfrm>
            <a:custGeom>
              <a:avLst/>
              <a:gdLst/>
              <a:ahLst/>
              <a:cxnLst/>
              <a:rect l="l" t="t" r="r" b="b"/>
              <a:pathLst>
                <a:path w="2354" h="3032" extrusionOk="0">
                  <a:moveTo>
                    <a:pt x="1265" y="1"/>
                  </a:moveTo>
                  <a:cubicBezTo>
                    <a:pt x="567" y="1"/>
                    <a:pt x="0" y="32"/>
                    <a:pt x="0" y="32"/>
                  </a:cubicBezTo>
                  <a:lnTo>
                    <a:pt x="0" y="2468"/>
                  </a:lnTo>
                  <a:cubicBezTo>
                    <a:pt x="0" y="2565"/>
                    <a:pt x="83" y="2650"/>
                    <a:pt x="197" y="2666"/>
                  </a:cubicBezTo>
                  <a:cubicBezTo>
                    <a:pt x="262" y="2675"/>
                    <a:pt x="326" y="2684"/>
                    <a:pt x="389" y="2692"/>
                  </a:cubicBezTo>
                  <a:lnTo>
                    <a:pt x="389" y="2824"/>
                  </a:lnTo>
                  <a:cubicBezTo>
                    <a:pt x="389" y="2892"/>
                    <a:pt x="443" y="2953"/>
                    <a:pt x="523" y="2971"/>
                  </a:cubicBezTo>
                  <a:cubicBezTo>
                    <a:pt x="650" y="2999"/>
                    <a:pt x="859" y="3031"/>
                    <a:pt x="1132" y="3031"/>
                  </a:cubicBezTo>
                  <a:cubicBezTo>
                    <a:pt x="1331" y="3031"/>
                    <a:pt x="1564" y="3014"/>
                    <a:pt x="1825" y="2966"/>
                  </a:cubicBezTo>
                  <a:cubicBezTo>
                    <a:pt x="1906" y="2950"/>
                    <a:pt x="1962" y="2887"/>
                    <a:pt x="1962" y="2817"/>
                  </a:cubicBezTo>
                  <a:lnTo>
                    <a:pt x="1962" y="2701"/>
                  </a:lnTo>
                  <a:cubicBezTo>
                    <a:pt x="2039" y="2692"/>
                    <a:pt x="2104" y="2681"/>
                    <a:pt x="2159" y="2672"/>
                  </a:cubicBezTo>
                  <a:cubicBezTo>
                    <a:pt x="2271" y="2655"/>
                    <a:pt x="2352" y="2572"/>
                    <a:pt x="2352" y="2476"/>
                  </a:cubicBezTo>
                  <a:lnTo>
                    <a:pt x="2352" y="32"/>
                  </a:lnTo>
                  <a:lnTo>
                    <a:pt x="2354" y="32"/>
                  </a:lnTo>
                  <a:cubicBezTo>
                    <a:pt x="1995" y="8"/>
                    <a:pt x="1613" y="1"/>
                    <a:pt x="1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560822" y="3030480"/>
              <a:ext cx="261037" cy="346443"/>
            </a:xfrm>
            <a:custGeom>
              <a:avLst/>
              <a:gdLst/>
              <a:ahLst/>
              <a:cxnLst/>
              <a:rect l="l" t="t" r="r" b="b"/>
              <a:pathLst>
                <a:path w="1950" h="2588" extrusionOk="0">
                  <a:moveTo>
                    <a:pt x="1154" y="1"/>
                  </a:moveTo>
                  <a:cubicBezTo>
                    <a:pt x="784" y="1"/>
                    <a:pt x="349" y="10"/>
                    <a:pt x="0" y="45"/>
                  </a:cubicBezTo>
                  <a:lnTo>
                    <a:pt x="0" y="2132"/>
                  </a:lnTo>
                  <a:cubicBezTo>
                    <a:pt x="0" y="2192"/>
                    <a:pt x="59" y="2241"/>
                    <a:pt x="132" y="2241"/>
                  </a:cubicBezTo>
                  <a:lnTo>
                    <a:pt x="341" y="2241"/>
                  </a:lnTo>
                  <a:lnTo>
                    <a:pt x="341" y="2441"/>
                  </a:lnTo>
                  <a:cubicBezTo>
                    <a:pt x="341" y="2522"/>
                    <a:pt x="419" y="2588"/>
                    <a:pt x="515" y="2588"/>
                  </a:cubicBezTo>
                  <a:lnTo>
                    <a:pt x="1417" y="2588"/>
                  </a:lnTo>
                  <a:cubicBezTo>
                    <a:pt x="1513" y="2588"/>
                    <a:pt x="1591" y="2521"/>
                    <a:pt x="1591" y="2441"/>
                  </a:cubicBezTo>
                  <a:lnTo>
                    <a:pt x="1591" y="2241"/>
                  </a:lnTo>
                  <a:lnTo>
                    <a:pt x="1817" y="2241"/>
                  </a:lnTo>
                  <a:cubicBezTo>
                    <a:pt x="1891" y="2241"/>
                    <a:pt x="1949" y="2193"/>
                    <a:pt x="1949" y="2132"/>
                  </a:cubicBezTo>
                  <a:lnTo>
                    <a:pt x="1949" y="15"/>
                  </a:lnTo>
                  <a:cubicBezTo>
                    <a:pt x="1949" y="15"/>
                    <a:pt x="1598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4560822" y="3225522"/>
              <a:ext cx="261037" cy="151267"/>
            </a:xfrm>
            <a:custGeom>
              <a:avLst/>
              <a:gdLst/>
              <a:ahLst/>
              <a:cxnLst/>
              <a:rect l="l" t="t" r="r" b="b"/>
              <a:pathLst>
                <a:path w="1950" h="1130" extrusionOk="0">
                  <a:moveTo>
                    <a:pt x="1949" y="0"/>
                  </a:moveTo>
                  <a:cubicBezTo>
                    <a:pt x="1430" y="64"/>
                    <a:pt x="794" y="82"/>
                    <a:pt x="270" y="82"/>
                  </a:cubicBezTo>
                  <a:cubicBezTo>
                    <a:pt x="176" y="82"/>
                    <a:pt x="86" y="81"/>
                    <a:pt x="0" y="80"/>
                  </a:cubicBezTo>
                  <a:lnTo>
                    <a:pt x="0" y="674"/>
                  </a:lnTo>
                  <a:cubicBezTo>
                    <a:pt x="0" y="733"/>
                    <a:pt x="59" y="783"/>
                    <a:pt x="132" y="783"/>
                  </a:cubicBezTo>
                  <a:lnTo>
                    <a:pt x="341" y="783"/>
                  </a:lnTo>
                  <a:lnTo>
                    <a:pt x="341" y="983"/>
                  </a:lnTo>
                  <a:cubicBezTo>
                    <a:pt x="341" y="1064"/>
                    <a:pt x="419" y="1130"/>
                    <a:pt x="515" y="1130"/>
                  </a:cubicBezTo>
                  <a:lnTo>
                    <a:pt x="1417" y="1130"/>
                  </a:lnTo>
                  <a:cubicBezTo>
                    <a:pt x="1513" y="1130"/>
                    <a:pt x="1591" y="1063"/>
                    <a:pt x="1591" y="983"/>
                  </a:cubicBezTo>
                  <a:lnTo>
                    <a:pt x="1591" y="783"/>
                  </a:lnTo>
                  <a:lnTo>
                    <a:pt x="1817" y="783"/>
                  </a:lnTo>
                  <a:cubicBezTo>
                    <a:pt x="1891" y="783"/>
                    <a:pt x="1949" y="735"/>
                    <a:pt x="1949" y="674"/>
                  </a:cubicBezTo>
                  <a:lnTo>
                    <a:pt x="1949" y="0"/>
                  </a:lnTo>
                  <a:close/>
                </a:path>
              </a:pathLst>
            </a:custGeom>
            <a:solidFill>
              <a:srgbClr val="AD5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560822" y="3301557"/>
              <a:ext cx="261037" cy="75232"/>
            </a:xfrm>
            <a:custGeom>
              <a:avLst/>
              <a:gdLst/>
              <a:ahLst/>
              <a:cxnLst/>
              <a:rect l="l" t="t" r="r" b="b"/>
              <a:pathLst>
                <a:path w="1950" h="562" extrusionOk="0">
                  <a:moveTo>
                    <a:pt x="1949" y="0"/>
                  </a:moveTo>
                  <a:cubicBezTo>
                    <a:pt x="1661" y="55"/>
                    <a:pt x="1381" y="70"/>
                    <a:pt x="1084" y="70"/>
                  </a:cubicBezTo>
                  <a:cubicBezTo>
                    <a:pt x="1074" y="70"/>
                    <a:pt x="1064" y="70"/>
                    <a:pt x="1054" y="70"/>
                  </a:cubicBezTo>
                  <a:cubicBezTo>
                    <a:pt x="867" y="70"/>
                    <a:pt x="659" y="79"/>
                    <a:pt x="449" y="79"/>
                  </a:cubicBezTo>
                  <a:cubicBezTo>
                    <a:pt x="298" y="79"/>
                    <a:pt x="146" y="74"/>
                    <a:pt x="0" y="57"/>
                  </a:cubicBezTo>
                  <a:lnTo>
                    <a:pt x="0" y="106"/>
                  </a:lnTo>
                  <a:cubicBezTo>
                    <a:pt x="0" y="165"/>
                    <a:pt x="59" y="215"/>
                    <a:pt x="132" y="215"/>
                  </a:cubicBezTo>
                  <a:lnTo>
                    <a:pt x="341" y="215"/>
                  </a:lnTo>
                  <a:lnTo>
                    <a:pt x="341" y="415"/>
                  </a:lnTo>
                  <a:cubicBezTo>
                    <a:pt x="341" y="496"/>
                    <a:pt x="419" y="562"/>
                    <a:pt x="515" y="562"/>
                  </a:cubicBezTo>
                  <a:lnTo>
                    <a:pt x="1417" y="562"/>
                  </a:lnTo>
                  <a:cubicBezTo>
                    <a:pt x="1513" y="562"/>
                    <a:pt x="1591" y="495"/>
                    <a:pt x="1591" y="415"/>
                  </a:cubicBezTo>
                  <a:lnTo>
                    <a:pt x="1591" y="215"/>
                  </a:lnTo>
                  <a:lnTo>
                    <a:pt x="1817" y="215"/>
                  </a:lnTo>
                  <a:cubicBezTo>
                    <a:pt x="1891" y="215"/>
                    <a:pt x="1949" y="167"/>
                    <a:pt x="1949" y="106"/>
                  </a:cubicBezTo>
                  <a:lnTo>
                    <a:pt x="1949" y="0"/>
                  </a:lnTo>
                  <a:close/>
                </a:path>
              </a:pathLst>
            </a:custGeom>
            <a:solidFill>
              <a:srgbClr val="9E5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4601115" y="3251491"/>
              <a:ext cx="27978" cy="18340"/>
            </a:xfrm>
            <a:custGeom>
              <a:avLst/>
              <a:gdLst/>
              <a:ahLst/>
              <a:cxnLst/>
              <a:rect l="l" t="t" r="r" b="b"/>
              <a:pathLst>
                <a:path w="209" h="137" extrusionOk="0">
                  <a:moveTo>
                    <a:pt x="104" y="1"/>
                  </a:moveTo>
                  <a:cubicBezTo>
                    <a:pt x="1" y="1"/>
                    <a:pt x="1" y="137"/>
                    <a:pt x="104" y="137"/>
                  </a:cubicBezTo>
                  <a:cubicBezTo>
                    <a:pt x="209" y="137"/>
                    <a:pt x="209" y="1"/>
                    <a:pt x="104" y="1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659347" y="3226726"/>
              <a:ext cx="27978" cy="18206"/>
            </a:xfrm>
            <a:custGeom>
              <a:avLst/>
              <a:gdLst/>
              <a:ahLst/>
              <a:cxnLst/>
              <a:rect l="l" t="t" r="r" b="b"/>
              <a:pathLst>
                <a:path w="209" h="136" extrusionOk="0">
                  <a:moveTo>
                    <a:pt x="104" y="1"/>
                  </a:moveTo>
                  <a:cubicBezTo>
                    <a:pt x="1" y="1"/>
                    <a:pt x="1" y="136"/>
                    <a:pt x="104" y="136"/>
                  </a:cubicBezTo>
                  <a:cubicBezTo>
                    <a:pt x="208" y="136"/>
                    <a:pt x="208" y="1"/>
                    <a:pt x="104" y="1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4677687" y="3264342"/>
              <a:ext cx="27844" cy="18206"/>
            </a:xfrm>
            <a:custGeom>
              <a:avLst/>
              <a:gdLst/>
              <a:ahLst/>
              <a:cxnLst/>
              <a:rect l="l" t="t" r="r" b="b"/>
              <a:pathLst>
                <a:path w="208" h="136" extrusionOk="0">
                  <a:moveTo>
                    <a:pt x="104" y="1"/>
                  </a:moveTo>
                  <a:cubicBezTo>
                    <a:pt x="1" y="1"/>
                    <a:pt x="1" y="136"/>
                    <a:pt x="104" y="136"/>
                  </a:cubicBezTo>
                  <a:cubicBezTo>
                    <a:pt x="208" y="136"/>
                    <a:pt x="208" y="1"/>
                    <a:pt x="104" y="1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640204" y="3285092"/>
              <a:ext cx="27978" cy="18340"/>
            </a:xfrm>
            <a:custGeom>
              <a:avLst/>
              <a:gdLst/>
              <a:ahLst/>
              <a:cxnLst/>
              <a:rect l="l" t="t" r="r" b="b"/>
              <a:pathLst>
                <a:path w="209" h="137" extrusionOk="0">
                  <a:moveTo>
                    <a:pt x="104" y="0"/>
                  </a:moveTo>
                  <a:cubicBezTo>
                    <a:pt x="0" y="0"/>
                    <a:pt x="0" y="136"/>
                    <a:pt x="104" y="136"/>
                  </a:cubicBezTo>
                  <a:cubicBezTo>
                    <a:pt x="208" y="136"/>
                    <a:pt x="208" y="0"/>
                    <a:pt x="104" y="0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750510" y="3271571"/>
              <a:ext cx="21418" cy="19009"/>
            </a:xfrm>
            <a:custGeom>
              <a:avLst/>
              <a:gdLst/>
              <a:ahLst/>
              <a:cxnLst/>
              <a:rect l="l" t="t" r="r" b="b"/>
              <a:pathLst>
                <a:path w="160" h="142" extrusionOk="0">
                  <a:moveTo>
                    <a:pt x="80" y="0"/>
                  </a:moveTo>
                  <a:cubicBezTo>
                    <a:pt x="59" y="2"/>
                    <a:pt x="37" y="7"/>
                    <a:pt x="24" y="21"/>
                  </a:cubicBezTo>
                  <a:cubicBezTo>
                    <a:pt x="9" y="34"/>
                    <a:pt x="0" y="50"/>
                    <a:pt x="0" y="69"/>
                  </a:cubicBezTo>
                  <a:lnTo>
                    <a:pt x="0" y="74"/>
                  </a:lnTo>
                  <a:cubicBezTo>
                    <a:pt x="0" y="91"/>
                    <a:pt x="9" y="110"/>
                    <a:pt x="24" y="121"/>
                  </a:cubicBezTo>
                  <a:cubicBezTo>
                    <a:pt x="37" y="132"/>
                    <a:pt x="61" y="141"/>
                    <a:pt x="80" y="141"/>
                  </a:cubicBezTo>
                  <a:cubicBezTo>
                    <a:pt x="100" y="140"/>
                    <a:pt x="122" y="135"/>
                    <a:pt x="136" y="121"/>
                  </a:cubicBezTo>
                  <a:cubicBezTo>
                    <a:pt x="150" y="108"/>
                    <a:pt x="159" y="91"/>
                    <a:pt x="159" y="74"/>
                  </a:cubicBezTo>
                  <a:lnTo>
                    <a:pt x="159" y="69"/>
                  </a:lnTo>
                  <a:cubicBezTo>
                    <a:pt x="160" y="51"/>
                    <a:pt x="152" y="34"/>
                    <a:pt x="136" y="21"/>
                  </a:cubicBezTo>
                  <a:cubicBezTo>
                    <a:pt x="122" y="9"/>
                    <a:pt x="98" y="0"/>
                    <a:pt x="80" y="0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732036" y="3242121"/>
              <a:ext cx="27844" cy="18340"/>
            </a:xfrm>
            <a:custGeom>
              <a:avLst/>
              <a:gdLst/>
              <a:ahLst/>
              <a:cxnLst/>
              <a:rect l="l" t="t" r="r" b="b"/>
              <a:pathLst>
                <a:path w="208" h="137" extrusionOk="0">
                  <a:moveTo>
                    <a:pt x="103" y="0"/>
                  </a:moveTo>
                  <a:cubicBezTo>
                    <a:pt x="0" y="0"/>
                    <a:pt x="0" y="136"/>
                    <a:pt x="103" y="136"/>
                  </a:cubicBezTo>
                  <a:cubicBezTo>
                    <a:pt x="208" y="136"/>
                    <a:pt x="208" y="0"/>
                    <a:pt x="103" y="0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83307" y="3831528"/>
              <a:ext cx="257422" cy="248052"/>
            </a:xfrm>
            <a:custGeom>
              <a:avLst/>
              <a:gdLst/>
              <a:ahLst/>
              <a:cxnLst/>
              <a:rect l="l" t="t" r="r" b="b"/>
              <a:pathLst>
                <a:path w="1923" h="1853" extrusionOk="0">
                  <a:moveTo>
                    <a:pt x="1216" y="1"/>
                  </a:moveTo>
                  <a:cubicBezTo>
                    <a:pt x="1211" y="1"/>
                    <a:pt x="1208" y="1"/>
                    <a:pt x="1208" y="1"/>
                  </a:cubicBezTo>
                  <a:cubicBezTo>
                    <a:pt x="800" y="256"/>
                    <a:pt x="411" y="400"/>
                    <a:pt x="273" y="471"/>
                  </a:cubicBezTo>
                  <a:cubicBezTo>
                    <a:pt x="224" y="496"/>
                    <a:pt x="196" y="549"/>
                    <a:pt x="208" y="604"/>
                  </a:cubicBezTo>
                  <a:lnTo>
                    <a:pt x="208" y="606"/>
                  </a:lnTo>
                  <a:cubicBezTo>
                    <a:pt x="220" y="659"/>
                    <a:pt x="267" y="681"/>
                    <a:pt x="323" y="681"/>
                  </a:cubicBezTo>
                  <a:cubicBezTo>
                    <a:pt x="328" y="681"/>
                    <a:pt x="333" y="681"/>
                    <a:pt x="338" y="680"/>
                  </a:cubicBezTo>
                  <a:cubicBezTo>
                    <a:pt x="593" y="662"/>
                    <a:pt x="844" y="605"/>
                    <a:pt x="844" y="605"/>
                  </a:cubicBezTo>
                  <a:lnTo>
                    <a:pt x="844" y="605"/>
                  </a:lnTo>
                  <a:cubicBezTo>
                    <a:pt x="762" y="650"/>
                    <a:pt x="700" y="692"/>
                    <a:pt x="639" y="723"/>
                  </a:cubicBezTo>
                  <a:cubicBezTo>
                    <a:pt x="558" y="766"/>
                    <a:pt x="478" y="807"/>
                    <a:pt x="395" y="844"/>
                  </a:cubicBezTo>
                  <a:cubicBezTo>
                    <a:pt x="324" y="876"/>
                    <a:pt x="45" y="986"/>
                    <a:pt x="160" y="1105"/>
                  </a:cubicBezTo>
                  <a:cubicBezTo>
                    <a:pt x="178" y="1123"/>
                    <a:pt x="255" y="1148"/>
                    <a:pt x="301" y="1148"/>
                  </a:cubicBezTo>
                  <a:cubicBezTo>
                    <a:pt x="313" y="1148"/>
                    <a:pt x="323" y="1146"/>
                    <a:pt x="329" y="1142"/>
                  </a:cubicBezTo>
                  <a:lnTo>
                    <a:pt x="329" y="1142"/>
                  </a:lnTo>
                  <a:cubicBezTo>
                    <a:pt x="1" y="1378"/>
                    <a:pt x="439" y="1396"/>
                    <a:pt x="439" y="1396"/>
                  </a:cubicBezTo>
                  <a:cubicBezTo>
                    <a:pt x="413" y="1437"/>
                    <a:pt x="357" y="1444"/>
                    <a:pt x="327" y="1458"/>
                  </a:cubicBezTo>
                  <a:cubicBezTo>
                    <a:pt x="272" y="1484"/>
                    <a:pt x="261" y="1562"/>
                    <a:pt x="309" y="1600"/>
                  </a:cubicBezTo>
                  <a:cubicBezTo>
                    <a:pt x="366" y="1642"/>
                    <a:pt x="467" y="1647"/>
                    <a:pt x="511" y="1647"/>
                  </a:cubicBezTo>
                  <a:cubicBezTo>
                    <a:pt x="524" y="1647"/>
                    <a:pt x="532" y="1646"/>
                    <a:pt x="532" y="1646"/>
                  </a:cubicBezTo>
                  <a:lnTo>
                    <a:pt x="532" y="1646"/>
                  </a:lnTo>
                  <a:cubicBezTo>
                    <a:pt x="439" y="1702"/>
                    <a:pt x="368" y="1744"/>
                    <a:pt x="364" y="1790"/>
                  </a:cubicBezTo>
                  <a:cubicBezTo>
                    <a:pt x="359" y="1836"/>
                    <a:pt x="397" y="1853"/>
                    <a:pt x="449" y="1853"/>
                  </a:cubicBezTo>
                  <a:cubicBezTo>
                    <a:pt x="469" y="1853"/>
                    <a:pt x="490" y="1851"/>
                    <a:pt x="511" y="1847"/>
                  </a:cubicBezTo>
                  <a:cubicBezTo>
                    <a:pt x="923" y="1779"/>
                    <a:pt x="1265" y="1631"/>
                    <a:pt x="1390" y="1572"/>
                  </a:cubicBezTo>
                  <a:cubicBezTo>
                    <a:pt x="1423" y="1556"/>
                    <a:pt x="1452" y="1532"/>
                    <a:pt x="1470" y="1501"/>
                  </a:cubicBezTo>
                  <a:cubicBezTo>
                    <a:pt x="1713" y="1131"/>
                    <a:pt x="1922" y="583"/>
                    <a:pt x="1922" y="583"/>
                  </a:cubicBezTo>
                  <a:cubicBezTo>
                    <a:pt x="1913" y="25"/>
                    <a:pt x="1296" y="1"/>
                    <a:pt x="1216" y="1"/>
                  </a:cubicBezTo>
                  <a:close/>
                </a:path>
              </a:pathLst>
            </a:custGeom>
            <a:solidFill>
              <a:srgbClr val="FEC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4806466" y="3945581"/>
              <a:ext cx="106021" cy="73492"/>
            </a:xfrm>
            <a:custGeom>
              <a:avLst/>
              <a:gdLst/>
              <a:ahLst/>
              <a:cxnLst/>
              <a:rect l="l" t="t" r="r" b="b"/>
              <a:pathLst>
                <a:path w="792" h="549" extrusionOk="0">
                  <a:moveTo>
                    <a:pt x="782" y="1"/>
                  </a:moveTo>
                  <a:cubicBezTo>
                    <a:pt x="781" y="1"/>
                    <a:pt x="780" y="1"/>
                    <a:pt x="778" y="2"/>
                  </a:cubicBezTo>
                  <a:cubicBezTo>
                    <a:pt x="662" y="85"/>
                    <a:pt x="540" y="142"/>
                    <a:pt x="407" y="188"/>
                  </a:cubicBezTo>
                  <a:cubicBezTo>
                    <a:pt x="299" y="226"/>
                    <a:pt x="160" y="257"/>
                    <a:pt x="72" y="336"/>
                  </a:cubicBezTo>
                  <a:cubicBezTo>
                    <a:pt x="33" y="372"/>
                    <a:pt x="1" y="436"/>
                    <a:pt x="41" y="483"/>
                  </a:cubicBezTo>
                  <a:cubicBezTo>
                    <a:pt x="89" y="539"/>
                    <a:pt x="200" y="546"/>
                    <a:pt x="267" y="549"/>
                  </a:cubicBezTo>
                  <a:cubicBezTo>
                    <a:pt x="267" y="549"/>
                    <a:pt x="267" y="549"/>
                    <a:pt x="268" y="549"/>
                  </a:cubicBezTo>
                  <a:cubicBezTo>
                    <a:pt x="292" y="549"/>
                    <a:pt x="292" y="509"/>
                    <a:pt x="267" y="508"/>
                  </a:cubicBezTo>
                  <a:cubicBezTo>
                    <a:pt x="228" y="506"/>
                    <a:pt x="159" y="509"/>
                    <a:pt x="125" y="483"/>
                  </a:cubicBezTo>
                  <a:cubicBezTo>
                    <a:pt x="21" y="402"/>
                    <a:pt x="114" y="359"/>
                    <a:pt x="160" y="332"/>
                  </a:cubicBezTo>
                  <a:cubicBezTo>
                    <a:pt x="246" y="285"/>
                    <a:pt x="343" y="259"/>
                    <a:pt x="434" y="226"/>
                  </a:cubicBezTo>
                  <a:cubicBezTo>
                    <a:pt x="563" y="178"/>
                    <a:pt x="696" y="125"/>
                    <a:pt x="785" y="12"/>
                  </a:cubicBezTo>
                  <a:cubicBezTo>
                    <a:pt x="791" y="9"/>
                    <a:pt x="788" y="1"/>
                    <a:pt x="782" y="1"/>
                  </a:cubicBezTo>
                  <a:close/>
                </a:path>
              </a:pathLst>
            </a:custGeom>
            <a:solidFill>
              <a:srgbClr val="F7B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4808474" y="3975032"/>
              <a:ext cx="142165" cy="78177"/>
            </a:xfrm>
            <a:custGeom>
              <a:avLst/>
              <a:gdLst/>
              <a:ahLst/>
              <a:cxnLst/>
              <a:rect l="l" t="t" r="r" b="b"/>
              <a:pathLst>
                <a:path w="1062" h="584" extrusionOk="0">
                  <a:moveTo>
                    <a:pt x="935" y="0"/>
                  </a:moveTo>
                  <a:cubicBezTo>
                    <a:pt x="933" y="0"/>
                    <a:pt x="931" y="1"/>
                    <a:pt x="929" y="2"/>
                  </a:cubicBezTo>
                  <a:cubicBezTo>
                    <a:pt x="837" y="65"/>
                    <a:pt x="744" y="125"/>
                    <a:pt x="643" y="172"/>
                  </a:cubicBezTo>
                  <a:cubicBezTo>
                    <a:pt x="535" y="222"/>
                    <a:pt x="425" y="249"/>
                    <a:pt x="313" y="286"/>
                  </a:cubicBezTo>
                  <a:cubicBezTo>
                    <a:pt x="241" y="310"/>
                    <a:pt x="1" y="400"/>
                    <a:pt x="88" y="521"/>
                  </a:cubicBezTo>
                  <a:cubicBezTo>
                    <a:pt x="121" y="567"/>
                    <a:pt x="203" y="579"/>
                    <a:pt x="254" y="582"/>
                  </a:cubicBezTo>
                  <a:cubicBezTo>
                    <a:pt x="263" y="583"/>
                    <a:pt x="272" y="584"/>
                    <a:pt x="282" y="584"/>
                  </a:cubicBezTo>
                  <a:cubicBezTo>
                    <a:pt x="369" y="584"/>
                    <a:pt x="454" y="551"/>
                    <a:pt x="537" y="523"/>
                  </a:cubicBezTo>
                  <a:cubicBezTo>
                    <a:pt x="714" y="463"/>
                    <a:pt x="918" y="408"/>
                    <a:pt x="1051" y="265"/>
                  </a:cubicBezTo>
                  <a:cubicBezTo>
                    <a:pt x="1062" y="252"/>
                    <a:pt x="1050" y="235"/>
                    <a:pt x="1037" y="235"/>
                  </a:cubicBezTo>
                  <a:cubicBezTo>
                    <a:pt x="1033" y="235"/>
                    <a:pt x="1030" y="236"/>
                    <a:pt x="1026" y="240"/>
                  </a:cubicBezTo>
                  <a:cubicBezTo>
                    <a:pt x="905" y="357"/>
                    <a:pt x="744" y="403"/>
                    <a:pt x="590" y="457"/>
                  </a:cubicBezTo>
                  <a:cubicBezTo>
                    <a:pt x="518" y="482"/>
                    <a:pt x="443" y="510"/>
                    <a:pt x="369" y="528"/>
                  </a:cubicBezTo>
                  <a:cubicBezTo>
                    <a:pt x="356" y="531"/>
                    <a:pt x="332" y="533"/>
                    <a:pt x="304" y="533"/>
                  </a:cubicBezTo>
                  <a:cubicBezTo>
                    <a:pt x="208" y="533"/>
                    <a:pt x="69" y="508"/>
                    <a:pt x="176" y="401"/>
                  </a:cubicBezTo>
                  <a:cubicBezTo>
                    <a:pt x="227" y="350"/>
                    <a:pt x="319" y="332"/>
                    <a:pt x="386" y="311"/>
                  </a:cubicBezTo>
                  <a:cubicBezTo>
                    <a:pt x="457" y="290"/>
                    <a:pt x="530" y="269"/>
                    <a:pt x="600" y="240"/>
                  </a:cubicBezTo>
                  <a:cubicBezTo>
                    <a:pt x="724" y="187"/>
                    <a:pt x="844" y="116"/>
                    <a:pt x="944" y="23"/>
                  </a:cubicBezTo>
                  <a:cubicBezTo>
                    <a:pt x="953" y="14"/>
                    <a:pt x="945" y="0"/>
                    <a:pt x="935" y="0"/>
                  </a:cubicBezTo>
                  <a:close/>
                </a:path>
              </a:pathLst>
            </a:custGeom>
            <a:solidFill>
              <a:srgbClr val="F7B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4869784" y="2527817"/>
              <a:ext cx="445637" cy="1456719"/>
            </a:xfrm>
            <a:custGeom>
              <a:avLst/>
              <a:gdLst/>
              <a:ahLst/>
              <a:cxnLst/>
              <a:rect l="l" t="t" r="r" b="b"/>
              <a:pathLst>
                <a:path w="3329" h="10882" extrusionOk="0">
                  <a:moveTo>
                    <a:pt x="686" y="0"/>
                  </a:moveTo>
                  <a:lnTo>
                    <a:pt x="1008" y="3298"/>
                  </a:lnTo>
                  <a:lnTo>
                    <a:pt x="1484" y="6100"/>
                  </a:lnTo>
                  <a:cubicBezTo>
                    <a:pt x="1484" y="7352"/>
                    <a:pt x="0" y="9741"/>
                    <a:pt x="0" y="9741"/>
                  </a:cubicBezTo>
                  <a:cubicBezTo>
                    <a:pt x="77" y="10421"/>
                    <a:pt x="1237" y="10882"/>
                    <a:pt x="1237" y="10882"/>
                  </a:cubicBezTo>
                  <a:cubicBezTo>
                    <a:pt x="2389" y="9813"/>
                    <a:pt x="3058" y="7584"/>
                    <a:pt x="3262" y="6808"/>
                  </a:cubicBezTo>
                  <a:cubicBezTo>
                    <a:pt x="3308" y="6633"/>
                    <a:pt x="3329" y="6449"/>
                    <a:pt x="3323" y="6266"/>
                  </a:cubicBezTo>
                  <a:cubicBezTo>
                    <a:pt x="3120" y="709"/>
                    <a:pt x="686" y="0"/>
                    <a:pt x="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3688149" y="3556034"/>
              <a:ext cx="552059" cy="554870"/>
            </a:xfrm>
            <a:custGeom>
              <a:avLst/>
              <a:gdLst/>
              <a:ahLst/>
              <a:cxnLst/>
              <a:rect l="l" t="t" r="r" b="b"/>
              <a:pathLst>
                <a:path w="4124" h="4145" extrusionOk="0">
                  <a:moveTo>
                    <a:pt x="661" y="0"/>
                  </a:moveTo>
                  <a:lnTo>
                    <a:pt x="509" y="712"/>
                  </a:lnTo>
                  <a:lnTo>
                    <a:pt x="840" y="738"/>
                  </a:lnTo>
                  <a:cubicBezTo>
                    <a:pt x="840" y="738"/>
                    <a:pt x="0" y="3640"/>
                    <a:pt x="0" y="3971"/>
                  </a:cubicBezTo>
                  <a:cubicBezTo>
                    <a:pt x="0" y="3971"/>
                    <a:pt x="1334" y="4144"/>
                    <a:pt x="2807" y="4144"/>
                  </a:cubicBezTo>
                  <a:cubicBezTo>
                    <a:pt x="2917" y="4144"/>
                    <a:pt x="3027" y="4143"/>
                    <a:pt x="3137" y="4141"/>
                  </a:cubicBezTo>
                  <a:cubicBezTo>
                    <a:pt x="3433" y="4136"/>
                    <a:pt x="3731" y="4124"/>
                    <a:pt x="4021" y="4099"/>
                  </a:cubicBezTo>
                  <a:lnTo>
                    <a:pt x="4098" y="840"/>
                  </a:lnTo>
                  <a:lnTo>
                    <a:pt x="4124" y="254"/>
                  </a:lnTo>
                  <a:lnTo>
                    <a:pt x="4080" y="252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108087" y="3589634"/>
              <a:ext cx="132125" cy="520869"/>
            </a:xfrm>
            <a:custGeom>
              <a:avLst/>
              <a:gdLst/>
              <a:ahLst/>
              <a:cxnLst/>
              <a:rect l="l" t="t" r="r" b="b"/>
              <a:pathLst>
                <a:path w="987" h="3891" extrusionOk="0">
                  <a:moveTo>
                    <a:pt x="944" y="1"/>
                  </a:moveTo>
                  <a:lnTo>
                    <a:pt x="872" y="93"/>
                  </a:lnTo>
                  <a:lnTo>
                    <a:pt x="567" y="550"/>
                  </a:lnTo>
                  <a:lnTo>
                    <a:pt x="439" y="627"/>
                  </a:lnTo>
                  <a:lnTo>
                    <a:pt x="414" y="704"/>
                  </a:lnTo>
                  <a:lnTo>
                    <a:pt x="0" y="3890"/>
                  </a:lnTo>
                  <a:cubicBezTo>
                    <a:pt x="296" y="3885"/>
                    <a:pt x="594" y="3873"/>
                    <a:pt x="884" y="3848"/>
                  </a:cubicBezTo>
                  <a:lnTo>
                    <a:pt x="961" y="589"/>
                  </a:lnTo>
                  <a:lnTo>
                    <a:pt x="987" y="3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3746247" y="3586957"/>
              <a:ext cx="494631" cy="96249"/>
            </a:xfrm>
            <a:custGeom>
              <a:avLst/>
              <a:gdLst/>
              <a:ahLst/>
              <a:cxnLst/>
              <a:rect l="l" t="t" r="r" b="b"/>
              <a:pathLst>
                <a:path w="3695" h="719" extrusionOk="0">
                  <a:moveTo>
                    <a:pt x="3614" y="1"/>
                  </a:moveTo>
                  <a:cubicBezTo>
                    <a:pt x="3596" y="1"/>
                    <a:pt x="3577" y="9"/>
                    <a:pt x="3564" y="28"/>
                  </a:cubicBezTo>
                  <a:cubicBezTo>
                    <a:pt x="3479" y="158"/>
                    <a:pt x="3395" y="287"/>
                    <a:pt x="3301" y="409"/>
                  </a:cubicBezTo>
                  <a:cubicBezTo>
                    <a:pt x="3249" y="477"/>
                    <a:pt x="3196" y="565"/>
                    <a:pt x="3106" y="586"/>
                  </a:cubicBezTo>
                  <a:cubicBezTo>
                    <a:pt x="3085" y="590"/>
                    <a:pt x="3063" y="592"/>
                    <a:pt x="3039" y="592"/>
                  </a:cubicBezTo>
                  <a:cubicBezTo>
                    <a:pt x="2986" y="592"/>
                    <a:pt x="2928" y="583"/>
                    <a:pt x="2878" y="582"/>
                  </a:cubicBezTo>
                  <a:cubicBezTo>
                    <a:pt x="2560" y="577"/>
                    <a:pt x="2242" y="569"/>
                    <a:pt x="1924" y="561"/>
                  </a:cubicBezTo>
                  <a:cubicBezTo>
                    <a:pt x="1312" y="545"/>
                    <a:pt x="680" y="548"/>
                    <a:pt x="82" y="416"/>
                  </a:cubicBezTo>
                  <a:cubicBezTo>
                    <a:pt x="77" y="415"/>
                    <a:pt x="73" y="414"/>
                    <a:pt x="69" y="414"/>
                  </a:cubicBezTo>
                  <a:cubicBezTo>
                    <a:pt x="17" y="414"/>
                    <a:pt x="1" y="490"/>
                    <a:pt x="56" y="510"/>
                  </a:cubicBezTo>
                  <a:cubicBezTo>
                    <a:pt x="351" y="615"/>
                    <a:pt x="684" y="617"/>
                    <a:pt x="995" y="637"/>
                  </a:cubicBezTo>
                  <a:cubicBezTo>
                    <a:pt x="1354" y="660"/>
                    <a:pt x="1715" y="678"/>
                    <a:pt x="2075" y="693"/>
                  </a:cubicBezTo>
                  <a:cubicBezTo>
                    <a:pt x="2252" y="701"/>
                    <a:pt x="2427" y="704"/>
                    <a:pt x="2603" y="708"/>
                  </a:cubicBezTo>
                  <a:cubicBezTo>
                    <a:pt x="2720" y="710"/>
                    <a:pt x="2840" y="718"/>
                    <a:pt x="2959" y="718"/>
                  </a:cubicBezTo>
                  <a:cubicBezTo>
                    <a:pt x="3015" y="718"/>
                    <a:pt x="3070" y="717"/>
                    <a:pt x="3125" y="712"/>
                  </a:cubicBezTo>
                  <a:cubicBezTo>
                    <a:pt x="3257" y="699"/>
                    <a:pt x="3318" y="586"/>
                    <a:pt x="3394" y="488"/>
                  </a:cubicBezTo>
                  <a:cubicBezTo>
                    <a:pt x="3492" y="360"/>
                    <a:pt x="3587" y="227"/>
                    <a:pt x="3669" y="85"/>
                  </a:cubicBezTo>
                  <a:cubicBezTo>
                    <a:pt x="3695" y="42"/>
                    <a:pt x="3655" y="1"/>
                    <a:pt x="3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3839284" y="3750272"/>
              <a:ext cx="153677" cy="149126"/>
            </a:xfrm>
            <a:custGeom>
              <a:avLst/>
              <a:gdLst/>
              <a:ahLst/>
              <a:cxnLst/>
              <a:rect l="l" t="t" r="r" b="b"/>
              <a:pathLst>
                <a:path w="1148" h="1114" extrusionOk="0">
                  <a:moveTo>
                    <a:pt x="935" y="0"/>
                  </a:moveTo>
                  <a:cubicBezTo>
                    <a:pt x="932" y="0"/>
                    <a:pt x="930" y="0"/>
                    <a:pt x="927" y="0"/>
                  </a:cubicBezTo>
                  <a:cubicBezTo>
                    <a:pt x="683" y="7"/>
                    <a:pt x="495" y="133"/>
                    <a:pt x="334" y="307"/>
                  </a:cubicBezTo>
                  <a:cubicBezTo>
                    <a:pt x="293" y="353"/>
                    <a:pt x="244" y="404"/>
                    <a:pt x="202" y="459"/>
                  </a:cubicBezTo>
                  <a:cubicBezTo>
                    <a:pt x="90" y="602"/>
                    <a:pt x="1" y="772"/>
                    <a:pt x="60" y="951"/>
                  </a:cubicBezTo>
                  <a:cubicBezTo>
                    <a:pt x="92" y="1047"/>
                    <a:pt x="173" y="1113"/>
                    <a:pt x="263" y="1113"/>
                  </a:cubicBezTo>
                  <a:cubicBezTo>
                    <a:pt x="269" y="1113"/>
                    <a:pt x="274" y="1113"/>
                    <a:pt x="279" y="1112"/>
                  </a:cubicBezTo>
                  <a:cubicBezTo>
                    <a:pt x="304" y="1064"/>
                    <a:pt x="330" y="1020"/>
                    <a:pt x="355" y="980"/>
                  </a:cubicBezTo>
                  <a:cubicBezTo>
                    <a:pt x="439" y="844"/>
                    <a:pt x="549" y="732"/>
                    <a:pt x="658" y="616"/>
                  </a:cubicBezTo>
                  <a:cubicBezTo>
                    <a:pt x="782" y="484"/>
                    <a:pt x="902" y="348"/>
                    <a:pt x="1030" y="220"/>
                  </a:cubicBezTo>
                  <a:cubicBezTo>
                    <a:pt x="1068" y="182"/>
                    <a:pt x="1107" y="146"/>
                    <a:pt x="1148" y="116"/>
                  </a:cubicBezTo>
                  <a:cubicBezTo>
                    <a:pt x="1122" y="31"/>
                    <a:pt x="1023" y="0"/>
                    <a:pt x="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3892964" y="3771289"/>
              <a:ext cx="157827" cy="162378"/>
            </a:xfrm>
            <a:custGeom>
              <a:avLst/>
              <a:gdLst/>
              <a:ahLst/>
              <a:cxnLst/>
              <a:rect l="l" t="t" r="r" b="b"/>
              <a:pathLst>
                <a:path w="1179" h="1213" extrusionOk="0">
                  <a:moveTo>
                    <a:pt x="860" y="1"/>
                  </a:moveTo>
                  <a:cubicBezTo>
                    <a:pt x="682" y="164"/>
                    <a:pt x="524" y="354"/>
                    <a:pt x="360" y="530"/>
                  </a:cubicBezTo>
                  <a:cubicBezTo>
                    <a:pt x="255" y="645"/>
                    <a:pt x="149" y="754"/>
                    <a:pt x="74" y="893"/>
                  </a:cubicBezTo>
                  <a:cubicBezTo>
                    <a:pt x="45" y="948"/>
                    <a:pt x="21" y="1003"/>
                    <a:pt x="1" y="1060"/>
                  </a:cubicBezTo>
                  <a:cubicBezTo>
                    <a:pt x="46" y="1169"/>
                    <a:pt x="134" y="1212"/>
                    <a:pt x="237" y="1212"/>
                  </a:cubicBezTo>
                  <a:cubicBezTo>
                    <a:pt x="417" y="1212"/>
                    <a:pt x="644" y="1082"/>
                    <a:pt x="780" y="949"/>
                  </a:cubicBezTo>
                  <a:cubicBezTo>
                    <a:pt x="953" y="777"/>
                    <a:pt x="1179" y="467"/>
                    <a:pt x="1092" y="206"/>
                  </a:cubicBezTo>
                  <a:cubicBezTo>
                    <a:pt x="1053" y="88"/>
                    <a:pt x="966" y="11"/>
                    <a:pt x="8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8" name="Google Shape;378;p28"/>
          <p:cNvSpPr txBox="1"/>
          <p:nvPr/>
        </p:nvSpPr>
        <p:spPr>
          <a:xfrm>
            <a:off x="368899" y="30103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predict consumption in the upcoming years</a:t>
            </a:r>
            <a:endParaRPr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368900" y="1338750"/>
            <a:ext cx="2081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understand the influence of different factors, such as tourism, location, and season on the coffee industry</a:t>
            </a:r>
            <a:endParaRPr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368899" y="10272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368899" y="37680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Learn More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368899" y="272387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Predict</a:t>
            </a:r>
            <a:endParaRPr sz="16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6789211" y="15000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analyze changes in the industry</a:t>
            </a:r>
            <a:endParaRPr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7289686" y="11676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Analyze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6706494" y="2602263"/>
            <a:ext cx="1987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6758761" y="2938409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analyze the viability of opening a coffee shop in Boston</a:t>
            </a:r>
            <a:endParaRPr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368899" y="4075767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learn more about consumer behavior surrounding coffee shops</a:t>
            </a:r>
            <a:endParaRPr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88" name="Google Shape;388;p28"/>
          <p:cNvGrpSpPr/>
          <p:nvPr/>
        </p:nvGrpSpPr>
        <p:grpSpPr>
          <a:xfrm>
            <a:off x="2450600" y="1624950"/>
            <a:ext cx="1236300" cy="663088"/>
            <a:chOff x="2450600" y="1624950"/>
            <a:chExt cx="1236300" cy="663088"/>
          </a:xfrm>
        </p:grpSpPr>
        <p:sp>
          <p:nvSpPr>
            <p:cNvPr id="389" name="Google Shape;389;p28"/>
            <p:cNvSpPr/>
            <p:nvPr/>
          </p:nvSpPr>
          <p:spPr>
            <a:xfrm>
              <a:off x="3447725" y="2109238"/>
              <a:ext cx="178800" cy="17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90" name="Google Shape;390;p28"/>
            <p:cNvCxnSpPr>
              <a:endCxn id="379" idx="3"/>
            </p:cNvCxnSpPr>
            <p:nvPr/>
          </p:nvCxnSpPr>
          <p:spPr>
            <a:xfrm rot="10800000">
              <a:off x="2450600" y="1624950"/>
              <a:ext cx="1236300" cy="5754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91" name="Google Shape;391;p28"/>
          <p:cNvGrpSpPr/>
          <p:nvPr/>
        </p:nvGrpSpPr>
        <p:grpSpPr>
          <a:xfrm>
            <a:off x="2295499" y="3296584"/>
            <a:ext cx="1331026" cy="375566"/>
            <a:chOff x="2295499" y="3296584"/>
            <a:chExt cx="1331026" cy="375566"/>
          </a:xfrm>
        </p:grpSpPr>
        <p:sp>
          <p:nvSpPr>
            <p:cNvPr id="392" name="Google Shape;392;p28"/>
            <p:cNvSpPr/>
            <p:nvPr/>
          </p:nvSpPr>
          <p:spPr>
            <a:xfrm>
              <a:off x="3447725" y="3493350"/>
              <a:ext cx="178800" cy="17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93" name="Google Shape;393;p28"/>
            <p:cNvCxnSpPr>
              <a:stCxn id="378" idx="3"/>
              <a:endCxn id="392" idx="2"/>
            </p:cNvCxnSpPr>
            <p:nvPr/>
          </p:nvCxnSpPr>
          <p:spPr>
            <a:xfrm>
              <a:off x="2295499" y="3296584"/>
              <a:ext cx="1152300" cy="286200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394" name="Google Shape;394;p28"/>
          <p:cNvGrpSpPr/>
          <p:nvPr/>
        </p:nvGrpSpPr>
        <p:grpSpPr>
          <a:xfrm>
            <a:off x="2295483" y="4075775"/>
            <a:ext cx="1331014" cy="357000"/>
            <a:chOff x="2206625" y="4075775"/>
            <a:chExt cx="1419900" cy="357000"/>
          </a:xfrm>
        </p:grpSpPr>
        <p:sp>
          <p:nvSpPr>
            <p:cNvPr id="395" name="Google Shape;395;p28"/>
            <p:cNvSpPr/>
            <p:nvPr/>
          </p:nvSpPr>
          <p:spPr>
            <a:xfrm>
              <a:off x="3447725" y="4075775"/>
              <a:ext cx="178800" cy="17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96" name="Google Shape;396;p28"/>
            <p:cNvCxnSpPr>
              <a:endCxn id="395" idx="2"/>
            </p:cNvCxnSpPr>
            <p:nvPr/>
          </p:nvCxnSpPr>
          <p:spPr>
            <a:xfrm rot="10800000" flipH="1">
              <a:off x="2206625" y="4165175"/>
              <a:ext cx="1241100" cy="267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397" name="Google Shape;397;p28"/>
          <p:cNvGrpSpPr/>
          <p:nvPr/>
        </p:nvGrpSpPr>
        <p:grpSpPr>
          <a:xfrm>
            <a:off x="4655025" y="1786225"/>
            <a:ext cx="2134200" cy="1171800"/>
            <a:chOff x="4655025" y="1786225"/>
            <a:chExt cx="2134200" cy="1171800"/>
          </a:xfrm>
        </p:grpSpPr>
        <p:sp>
          <p:nvSpPr>
            <p:cNvPr id="398" name="Google Shape;398;p28"/>
            <p:cNvSpPr/>
            <p:nvPr/>
          </p:nvSpPr>
          <p:spPr>
            <a:xfrm>
              <a:off x="4655025" y="2779225"/>
              <a:ext cx="178800" cy="17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99" name="Google Shape;399;p28"/>
            <p:cNvCxnSpPr>
              <a:stCxn id="398" idx="6"/>
              <a:endCxn id="383" idx="1"/>
            </p:cNvCxnSpPr>
            <p:nvPr/>
          </p:nvCxnSpPr>
          <p:spPr>
            <a:xfrm rot="10800000" flipH="1">
              <a:off x="4833825" y="1786225"/>
              <a:ext cx="1955400" cy="10824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00" name="Google Shape;400;p28"/>
          <p:cNvGrpSpPr/>
          <p:nvPr/>
        </p:nvGrpSpPr>
        <p:grpSpPr>
          <a:xfrm>
            <a:off x="4862403" y="3224594"/>
            <a:ext cx="1896443" cy="925497"/>
            <a:chOff x="4655025" y="-2741550"/>
            <a:chExt cx="2042700" cy="6413700"/>
          </a:xfrm>
        </p:grpSpPr>
        <p:sp>
          <p:nvSpPr>
            <p:cNvPr id="401" name="Google Shape;401;p28"/>
            <p:cNvSpPr/>
            <p:nvPr/>
          </p:nvSpPr>
          <p:spPr>
            <a:xfrm>
              <a:off x="4655025" y="3493350"/>
              <a:ext cx="178800" cy="17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402" name="Google Shape;402;p28"/>
            <p:cNvCxnSpPr>
              <a:stCxn id="401" idx="6"/>
              <a:endCxn id="386" idx="1"/>
            </p:cNvCxnSpPr>
            <p:nvPr/>
          </p:nvCxnSpPr>
          <p:spPr>
            <a:xfrm rot="10800000" flipH="1">
              <a:off x="4833825" y="-2741550"/>
              <a:ext cx="1863900" cy="6324300"/>
            </a:xfrm>
            <a:prstGeom prst="bent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03" name="Google Shape;403;p28"/>
          <p:cNvSpPr txBox="1"/>
          <p:nvPr/>
        </p:nvSpPr>
        <p:spPr>
          <a:xfrm>
            <a:off x="368524" y="97654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Understand</a:t>
            </a:r>
            <a:endParaRPr sz="16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/>
          <p:nvPr/>
        </p:nvSpPr>
        <p:spPr>
          <a:xfrm>
            <a:off x="450000" y="2844892"/>
            <a:ext cx="1660500" cy="1882500"/>
          </a:xfrm>
          <a:prstGeom prst="roundRect">
            <a:avLst>
              <a:gd name="adj" fmla="val 59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2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QUESTIONS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0" name="Google Shape;410;p29"/>
          <p:cNvGrpSpPr/>
          <p:nvPr/>
        </p:nvGrpSpPr>
        <p:grpSpPr>
          <a:xfrm>
            <a:off x="1056588" y="2972862"/>
            <a:ext cx="435876" cy="511533"/>
            <a:chOff x="693116" y="1939885"/>
            <a:chExt cx="939591" cy="1102679"/>
          </a:xfrm>
        </p:grpSpPr>
        <p:sp>
          <p:nvSpPr>
            <p:cNvPr id="411" name="Google Shape;411;p29"/>
            <p:cNvSpPr/>
            <p:nvPr/>
          </p:nvSpPr>
          <p:spPr>
            <a:xfrm>
              <a:off x="693116" y="2832582"/>
              <a:ext cx="805820" cy="209982"/>
            </a:xfrm>
            <a:custGeom>
              <a:avLst/>
              <a:gdLst/>
              <a:ahLst/>
              <a:cxnLst/>
              <a:rect l="l" t="t" r="r" b="b"/>
              <a:pathLst>
                <a:path w="4536" h="1182" extrusionOk="0">
                  <a:moveTo>
                    <a:pt x="2268" y="0"/>
                  </a:moveTo>
                  <a:cubicBezTo>
                    <a:pt x="1015" y="0"/>
                    <a:pt x="0" y="265"/>
                    <a:pt x="0" y="591"/>
                  </a:cubicBezTo>
                  <a:cubicBezTo>
                    <a:pt x="0" y="917"/>
                    <a:pt x="1015" y="1182"/>
                    <a:pt x="2268" y="1182"/>
                  </a:cubicBezTo>
                  <a:cubicBezTo>
                    <a:pt x="3520" y="1182"/>
                    <a:pt x="4535" y="917"/>
                    <a:pt x="4535" y="591"/>
                  </a:cubicBezTo>
                  <a:cubicBezTo>
                    <a:pt x="4535" y="265"/>
                    <a:pt x="3520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730778" y="2317216"/>
              <a:ext cx="901929" cy="647179"/>
            </a:xfrm>
            <a:custGeom>
              <a:avLst/>
              <a:gdLst/>
              <a:ahLst/>
              <a:cxnLst/>
              <a:rect l="l" t="t" r="r" b="b"/>
              <a:pathLst>
                <a:path w="5077" h="3643" extrusionOk="0">
                  <a:moveTo>
                    <a:pt x="4486" y="978"/>
                  </a:moveTo>
                  <a:cubicBezTo>
                    <a:pt x="4550" y="978"/>
                    <a:pt x="4610" y="988"/>
                    <a:pt x="4646" y="1008"/>
                  </a:cubicBezTo>
                  <a:cubicBezTo>
                    <a:pt x="4667" y="1020"/>
                    <a:pt x="4679" y="1031"/>
                    <a:pt x="4686" y="1045"/>
                  </a:cubicBezTo>
                  <a:cubicBezTo>
                    <a:pt x="4695" y="1058"/>
                    <a:pt x="4700" y="1076"/>
                    <a:pt x="4703" y="1099"/>
                  </a:cubicBezTo>
                  <a:cubicBezTo>
                    <a:pt x="4711" y="1140"/>
                    <a:pt x="4705" y="1223"/>
                    <a:pt x="4686" y="1258"/>
                  </a:cubicBezTo>
                  <a:cubicBezTo>
                    <a:pt x="4667" y="1298"/>
                    <a:pt x="4641" y="1319"/>
                    <a:pt x="4598" y="1342"/>
                  </a:cubicBezTo>
                  <a:cubicBezTo>
                    <a:pt x="4554" y="1364"/>
                    <a:pt x="4493" y="1381"/>
                    <a:pt x="4425" y="1390"/>
                  </a:cubicBezTo>
                  <a:cubicBezTo>
                    <a:pt x="4380" y="1395"/>
                    <a:pt x="4332" y="1398"/>
                    <a:pt x="4282" y="1398"/>
                  </a:cubicBezTo>
                  <a:cubicBezTo>
                    <a:pt x="4257" y="1398"/>
                    <a:pt x="4232" y="1397"/>
                    <a:pt x="4207" y="1396"/>
                  </a:cubicBezTo>
                  <a:cubicBezTo>
                    <a:pt x="4181" y="1395"/>
                    <a:pt x="4155" y="1392"/>
                    <a:pt x="4130" y="1390"/>
                  </a:cubicBezTo>
                  <a:cubicBezTo>
                    <a:pt x="4137" y="1269"/>
                    <a:pt x="4142" y="1151"/>
                    <a:pt x="4145" y="1033"/>
                  </a:cubicBezTo>
                  <a:cubicBezTo>
                    <a:pt x="4222" y="1017"/>
                    <a:pt x="4321" y="996"/>
                    <a:pt x="4345" y="992"/>
                  </a:cubicBezTo>
                  <a:cubicBezTo>
                    <a:pt x="4384" y="986"/>
                    <a:pt x="4423" y="980"/>
                    <a:pt x="4460" y="979"/>
                  </a:cubicBezTo>
                  <a:cubicBezTo>
                    <a:pt x="4469" y="978"/>
                    <a:pt x="4477" y="978"/>
                    <a:pt x="4486" y="978"/>
                  </a:cubicBezTo>
                  <a:close/>
                  <a:moveTo>
                    <a:pt x="4012" y="0"/>
                  </a:moveTo>
                  <a:cubicBezTo>
                    <a:pt x="4011" y="0"/>
                    <a:pt x="4011" y="0"/>
                    <a:pt x="4010" y="0"/>
                  </a:cubicBezTo>
                  <a:cubicBezTo>
                    <a:pt x="3542" y="6"/>
                    <a:pt x="2090" y="23"/>
                    <a:pt x="1068" y="23"/>
                  </a:cubicBezTo>
                  <a:cubicBezTo>
                    <a:pt x="671" y="23"/>
                    <a:pt x="338" y="20"/>
                    <a:pt x="155" y="14"/>
                  </a:cubicBezTo>
                  <a:cubicBezTo>
                    <a:pt x="153" y="14"/>
                    <a:pt x="151" y="14"/>
                    <a:pt x="149" y="14"/>
                  </a:cubicBezTo>
                  <a:cubicBezTo>
                    <a:pt x="68" y="14"/>
                    <a:pt x="0" y="80"/>
                    <a:pt x="1" y="163"/>
                  </a:cubicBezTo>
                  <a:cubicBezTo>
                    <a:pt x="9" y="751"/>
                    <a:pt x="61" y="2746"/>
                    <a:pt x="444" y="3248"/>
                  </a:cubicBezTo>
                  <a:cubicBezTo>
                    <a:pt x="623" y="3482"/>
                    <a:pt x="1331" y="3636"/>
                    <a:pt x="2053" y="3642"/>
                  </a:cubicBezTo>
                  <a:lnTo>
                    <a:pt x="2107" y="3642"/>
                  </a:lnTo>
                  <a:cubicBezTo>
                    <a:pt x="2828" y="3636"/>
                    <a:pt x="3536" y="3482"/>
                    <a:pt x="3715" y="3248"/>
                  </a:cubicBezTo>
                  <a:cubicBezTo>
                    <a:pt x="3918" y="2983"/>
                    <a:pt x="4026" y="2476"/>
                    <a:pt x="4085" y="1919"/>
                  </a:cubicBezTo>
                  <a:cubicBezTo>
                    <a:pt x="4132" y="1917"/>
                    <a:pt x="4179" y="1914"/>
                    <a:pt x="4225" y="1909"/>
                  </a:cubicBezTo>
                  <a:cubicBezTo>
                    <a:pt x="4325" y="1897"/>
                    <a:pt x="4426" y="1879"/>
                    <a:pt x="4530" y="1848"/>
                  </a:cubicBezTo>
                  <a:cubicBezTo>
                    <a:pt x="4634" y="1817"/>
                    <a:pt x="4742" y="1774"/>
                    <a:pt x="4842" y="1694"/>
                  </a:cubicBezTo>
                  <a:cubicBezTo>
                    <a:pt x="4892" y="1654"/>
                    <a:pt x="4941" y="1606"/>
                    <a:pt x="4979" y="1549"/>
                  </a:cubicBezTo>
                  <a:cubicBezTo>
                    <a:pt x="5018" y="1490"/>
                    <a:pt x="5046" y="1426"/>
                    <a:pt x="5060" y="1360"/>
                  </a:cubicBezTo>
                  <a:cubicBezTo>
                    <a:pt x="5066" y="1329"/>
                    <a:pt x="5071" y="1295"/>
                    <a:pt x="5072" y="1264"/>
                  </a:cubicBezTo>
                  <a:cubicBezTo>
                    <a:pt x="5074" y="1249"/>
                    <a:pt x="5074" y="1233"/>
                    <a:pt x="5074" y="1218"/>
                  </a:cubicBezTo>
                  <a:cubicBezTo>
                    <a:pt x="5076" y="1206"/>
                    <a:pt x="5076" y="1192"/>
                    <a:pt x="5075" y="1177"/>
                  </a:cubicBezTo>
                  <a:cubicBezTo>
                    <a:pt x="5071" y="1121"/>
                    <a:pt x="5063" y="1063"/>
                    <a:pt x="5042" y="999"/>
                  </a:cubicBezTo>
                  <a:cubicBezTo>
                    <a:pt x="5022" y="938"/>
                    <a:pt x="4988" y="874"/>
                    <a:pt x="4937" y="820"/>
                  </a:cubicBezTo>
                  <a:cubicBezTo>
                    <a:pt x="4886" y="767"/>
                    <a:pt x="4822" y="730"/>
                    <a:pt x="4759" y="711"/>
                  </a:cubicBezTo>
                  <a:cubicBezTo>
                    <a:pt x="4697" y="691"/>
                    <a:pt x="4639" y="684"/>
                    <a:pt x="4584" y="684"/>
                  </a:cubicBezTo>
                  <a:cubicBezTo>
                    <a:pt x="4527" y="684"/>
                    <a:pt x="4475" y="691"/>
                    <a:pt x="4424" y="700"/>
                  </a:cubicBezTo>
                  <a:cubicBezTo>
                    <a:pt x="4374" y="711"/>
                    <a:pt x="4327" y="723"/>
                    <a:pt x="4280" y="737"/>
                  </a:cubicBezTo>
                  <a:cubicBezTo>
                    <a:pt x="4260" y="743"/>
                    <a:pt x="4209" y="757"/>
                    <a:pt x="4152" y="772"/>
                  </a:cubicBezTo>
                  <a:cubicBezTo>
                    <a:pt x="4157" y="544"/>
                    <a:pt x="4158" y="332"/>
                    <a:pt x="4159" y="150"/>
                  </a:cubicBezTo>
                  <a:cubicBezTo>
                    <a:pt x="4160" y="68"/>
                    <a:pt x="4094" y="0"/>
                    <a:pt x="4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838079" y="2729366"/>
              <a:ext cx="526910" cy="179782"/>
            </a:xfrm>
            <a:custGeom>
              <a:avLst/>
              <a:gdLst/>
              <a:ahLst/>
              <a:cxnLst/>
              <a:rect l="l" t="t" r="r" b="b"/>
              <a:pathLst>
                <a:path w="2966" h="1012" extrusionOk="0">
                  <a:moveTo>
                    <a:pt x="1101" y="1"/>
                  </a:moveTo>
                  <a:cubicBezTo>
                    <a:pt x="537" y="1"/>
                    <a:pt x="42" y="233"/>
                    <a:pt x="1" y="242"/>
                  </a:cubicBezTo>
                  <a:cubicBezTo>
                    <a:pt x="50" y="437"/>
                    <a:pt x="118" y="606"/>
                    <a:pt x="213" y="723"/>
                  </a:cubicBezTo>
                  <a:cubicBezTo>
                    <a:pt x="351" y="894"/>
                    <a:pt x="898" y="1007"/>
                    <a:pt x="1456" y="1012"/>
                  </a:cubicBezTo>
                  <a:lnTo>
                    <a:pt x="1497" y="1012"/>
                  </a:lnTo>
                  <a:cubicBezTo>
                    <a:pt x="2052" y="1007"/>
                    <a:pt x="2600" y="896"/>
                    <a:pt x="2740" y="723"/>
                  </a:cubicBezTo>
                  <a:cubicBezTo>
                    <a:pt x="2843" y="595"/>
                    <a:pt x="2915" y="402"/>
                    <a:pt x="2965" y="182"/>
                  </a:cubicBezTo>
                  <a:lnTo>
                    <a:pt x="2965" y="182"/>
                  </a:lnTo>
                  <a:cubicBezTo>
                    <a:pt x="2794" y="209"/>
                    <a:pt x="2627" y="254"/>
                    <a:pt x="2457" y="278"/>
                  </a:cubicBezTo>
                  <a:cubicBezTo>
                    <a:pt x="2434" y="282"/>
                    <a:pt x="2411" y="283"/>
                    <a:pt x="2386" y="283"/>
                  </a:cubicBezTo>
                  <a:cubicBezTo>
                    <a:pt x="2065" y="283"/>
                    <a:pt x="1609" y="18"/>
                    <a:pt x="1180" y="2"/>
                  </a:cubicBezTo>
                  <a:cubicBezTo>
                    <a:pt x="1153" y="1"/>
                    <a:pt x="1127" y="1"/>
                    <a:pt x="1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795976" y="2444769"/>
              <a:ext cx="608629" cy="338601"/>
            </a:xfrm>
            <a:custGeom>
              <a:avLst/>
              <a:gdLst/>
              <a:ahLst/>
              <a:cxnLst/>
              <a:rect l="l" t="t" r="r" b="b"/>
              <a:pathLst>
                <a:path w="3426" h="1906" extrusionOk="0">
                  <a:moveTo>
                    <a:pt x="3348" y="1"/>
                  </a:moveTo>
                  <a:cubicBezTo>
                    <a:pt x="3176" y="1"/>
                    <a:pt x="2945" y="29"/>
                    <a:pt x="2806" y="91"/>
                  </a:cubicBezTo>
                  <a:cubicBezTo>
                    <a:pt x="2597" y="183"/>
                    <a:pt x="2416" y="214"/>
                    <a:pt x="2257" y="214"/>
                  </a:cubicBezTo>
                  <a:cubicBezTo>
                    <a:pt x="1948" y="214"/>
                    <a:pt x="1723" y="98"/>
                    <a:pt x="1540" y="89"/>
                  </a:cubicBezTo>
                  <a:cubicBezTo>
                    <a:pt x="1161" y="69"/>
                    <a:pt x="967" y="49"/>
                    <a:pt x="582" y="49"/>
                  </a:cubicBezTo>
                  <a:cubicBezTo>
                    <a:pt x="427" y="49"/>
                    <a:pt x="241" y="52"/>
                    <a:pt x="1" y="60"/>
                  </a:cubicBezTo>
                  <a:cubicBezTo>
                    <a:pt x="7" y="485"/>
                    <a:pt x="139" y="1440"/>
                    <a:pt x="238" y="1844"/>
                  </a:cubicBezTo>
                  <a:cubicBezTo>
                    <a:pt x="314" y="1828"/>
                    <a:pt x="389" y="1814"/>
                    <a:pt x="465" y="1805"/>
                  </a:cubicBezTo>
                  <a:cubicBezTo>
                    <a:pt x="574" y="1791"/>
                    <a:pt x="683" y="1786"/>
                    <a:pt x="792" y="1786"/>
                  </a:cubicBezTo>
                  <a:cubicBezTo>
                    <a:pt x="1301" y="1786"/>
                    <a:pt x="1813" y="1905"/>
                    <a:pt x="2321" y="1905"/>
                  </a:cubicBezTo>
                  <a:cubicBezTo>
                    <a:pt x="2446" y="1905"/>
                    <a:pt x="2570" y="1898"/>
                    <a:pt x="2694" y="1880"/>
                  </a:cubicBezTo>
                  <a:cubicBezTo>
                    <a:pt x="2864" y="1856"/>
                    <a:pt x="3031" y="1811"/>
                    <a:pt x="3202" y="1784"/>
                  </a:cubicBezTo>
                  <a:cubicBezTo>
                    <a:pt x="3294" y="1373"/>
                    <a:pt x="3420" y="417"/>
                    <a:pt x="3425" y="3"/>
                  </a:cubicBezTo>
                  <a:cubicBezTo>
                    <a:pt x="3401" y="1"/>
                    <a:pt x="3375" y="1"/>
                    <a:pt x="3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730600" y="2383657"/>
              <a:ext cx="689104" cy="134836"/>
            </a:xfrm>
            <a:custGeom>
              <a:avLst/>
              <a:gdLst/>
              <a:ahLst/>
              <a:cxnLst/>
              <a:rect l="l" t="t" r="r" b="b"/>
              <a:pathLst>
                <a:path w="3879" h="759" extrusionOk="0">
                  <a:moveTo>
                    <a:pt x="2406" y="1"/>
                  </a:moveTo>
                  <a:cubicBezTo>
                    <a:pt x="1296" y="1"/>
                    <a:pt x="0" y="228"/>
                    <a:pt x="462" y="489"/>
                  </a:cubicBezTo>
                  <a:cubicBezTo>
                    <a:pt x="774" y="665"/>
                    <a:pt x="1510" y="759"/>
                    <a:pt x="2212" y="759"/>
                  </a:cubicBezTo>
                  <a:cubicBezTo>
                    <a:pt x="3071" y="759"/>
                    <a:pt x="3878" y="619"/>
                    <a:pt x="3798" y="322"/>
                  </a:cubicBezTo>
                  <a:cubicBezTo>
                    <a:pt x="3737" y="91"/>
                    <a:pt x="3109" y="1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454351" y="2658661"/>
              <a:ext cx="2665" cy="21851"/>
            </a:xfrm>
            <a:custGeom>
              <a:avLst/>
              <a:gdLst/>
              <a:ahLst/>
              <a:cxnLst/>
              <a:rect l="l" t="t" r="r" b="b"/>
              <a:pathLst>
                <a:path w="15" h="123" extrusionOk="0">
                  <a:moveTo>
                    <a:pt x="15" y="0"/>
                  </a:moveTo>
                  <a:cubicBezTo>
                    <a:pt x="9" y="42"/>
                    <a:pt x="4" y="83"/>
                    <a:pt x="0" y="123"/>
                  </a:cubicBezTo>
                  <a:cubicBezTo>
                    <a:pt x="6" y="82"/>
                    <a:pt x="10" y="41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465721" y="2418122"/>
              <a:ext cx="58269" cy="119914"/>
            </a:xfrm>
            <a:custGeom>
              <a:avLst/>
              <a:gdLst/>
              <a:ahLst/>
              <a:cxnLst/>
              <a:rect l="l" t="t" r="r" b="b"/>
              <a:pathLst>
                <a:path w="328" h="675" extrusionOk="0">
                  <a:moveTo>
                    <a:pt x="20" y="0"/>
                  </a:moveTo>
                  <a:cubicBezTo>
                    <a:pt x="16" y="1"/>
                    <a:pt x="13" y="4"/>
                    <a:pt x="13" y="4"/>
                  </a:cubicBezTo>
                  <a:cubicBezTo>
                    <a:pt x="13" y="4"/>
                    <a:pt x="13" y="328"/>
                    <a:pt x="1" y="675"/>
                  </a:cubicBezTo>
                  <a:cubicBezTo>
                    <a:pt x="5" y="603"/>
                    <a:pt x="7" y="532"/>
                    <a:pt x="10" y="464"/>
                  </a:cubicBezTo>
                  <a:cubicBezTo>
                    <a:pt x="87" y="446"/>
                    <a:pt x="185" y="426"/>
                    <a:pt x="210" y="423"/>
                  </a:cubicBezTo>
                  <a:cubicBezTo>
                    <a:pt x="248" y="416"/>
                    <a:pt x="287" y="411"/>
                    <a:pt x="324" y="410"/>
                  </a:cubicBezTo>
                  <a:lnTo>
                    <a:pt x="327" y="410"/>
                  </a:lnTo>
                  <a:cubicBezTo>
                    <a:pt x="308" y="315"/>
                    <a:pt x="288" y="223"/>
                    <a:pt x="267" y="140"/>
                  </a:cubicBezTo>
                  <a:cubicBezTo>
                    <a:pt x="225" y="149"/>
                    <a:pt x="184" y="160"/>
                    <a:pt x="144" y="173"/>
                  </a:cubicBezTo>
                  <a:cubicBezTo>
                    <a:pt x="124" y="179"/>
                    <a:pt x="73" y="193"/>
                    <a:pt x="16" y="208"/>
                  </a:cubicBezTo>
                  <a:cubicBezTo>
                    <a:pt x="17" y="137"/>
                    <a:pt x="18" y="68"/>
                    <a:pt x="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456660" y="2559887"/>
              <a:ext cx="90424" cy="98951"/>
            </a:xfrm>
            <a:custGeom>
              <a:avLst/>
              <a:gdLst/>
              <a:ahLst/>
              <a:cxnLst/>
              <a:rect l="l" t="t" r="r" b="b"/>
              <a:pathLst>
                <a:path w="509" h="557" extrusionOk="0">
                  <a:moveTo>
                    <a:pt x="445" y="0"/>
                  </a:moveTo>
                  <a:cubicBezTo>
                    <a:pt x="412" y="10"/>
                    <a:pt x="376" y="17"/>
                    <a:pt x="338" y="22"/>
                  </a:cubicBezTo>
                  <a:cubicBezTo>
                    <a:pt x="293" y="28"/>
                    <a:pt x="244" y="31"/>
                    <a:pt x="193" y="31"/>
                  </a:cubicBezTo>
                  <a:cubicBezTo>
                    <a:pt x="169" y="31"/>
                    <a:pt x="144" y="30"/>
                    <a:pt x="119" y="29"/>
                  </a:cubicBezTo>
                  <a:cubicBezTo>
                    <a:pt x="94" y="27"/>
                    <a:pt x="69" y="25"/>
                    <a:pt x="44" y="22"/>
                  </a:cubicBezTo>
                  <a:cubicBezTo>
                    <a:pt x="36" y="226"/>
                    <a:pt x="21" y="424"/>
                    <a:pt x="1" y="556"/>
                  </a:cubicBezTo>
                  <a:cubicBezTo>
                    <a:pt x="47" y="553"/>
                    <a:pt x="94" y="551"/>
                    <a:pt x="140" y="546"/>
                  </a:cubicBezTo>
                  <a:cubicBezTo>
                    <a:pt x="241" y="534"/>
                    <a:pt x="343" y="516"/>
                    <a:pt x="446" y="485"/>
                  </a:cubicBezTo>
                  <a:cubicBezTo>
                    <a:pt x="466" y="479"/>
                    <a:pt x="488" y="472"/>
                    <a:pt x="508" y="465"/>
                  </a:cubicBezTo>
                  <a:cubicBezTo>
                    <a:pt x="492" y="327"/>
                    <a:pt x="470" y="165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973449" y="1939885"/>
              <a:ext cx="248355" cy="342865"/>
            </a:xfrm>
            <a:custGeom>
              <a:avLst/>
              <a:gdLst/>
              <a:ahLst/>
              <a:cxnLst/>
              <a:rect l="l" t="t" r="r" b="b"/>
              <a:pathLst>
                <a:path w="1398" h="1930" extrusionOk="0">
                  <a:moveTo>
                    <a:pt x="909" y="0"/>
                  </a:moveTo>
                  <a:cubicBezTo>
                    <a:pt x="656" y="0"/>
                    <a:pt x="423" y="120"/>
                    <a:pt x="261" y="335"/>
                  </a:cubicBezTo>
                  <a:cubicBezTo>
                    <a:pt x="71" y="589"/>
                    <a:pt x="0" y="1018"/>
                    <a:pt x="383" y="1132"/>
                  </a:cubicBezTo>
                  <a:cubicBezTo>
                    <a:pt x="424" y="1144"/>
                    <a:pt x="462" y="1149"/>
                    <a:pt x="498" y="1149"/>
                  </a:cubicBezTo>
                  <a:cubicBezTo>
                    <a:pt x="628" y="1149"/>
                    <a:pt x="733" y="1083"/>
                    <a:pt x="869" y="1051"/>
                  </a:cubicBezTo>
                  <a:cubicBezTo>
                    <a:pt x="894" y="1045"/>
                    <a:pt x="914" y="1043"/>
                    <a:pt x="930" y="1043"/>
                  </a:cubicBezTo>
                  <a:cubicBezTo>
                    <a:pt x="1049" y="1043"/>
                    <a:pt x="937" y="1183"/>
                    <a:pt x="847" y="1218"/>
                  </a:cubicBezTo>
                  <a:cubicBezTo>
                    <a:pt x="762" y="1251"/>
                    <a:pt x="681" y="1262"/>
                    <a:pt x="608" y="1321"/>
                  </a:cubicBezTo>
                  <a:cubicBezTo>
                    <a:pt x="507" y="1403"/>
                    <a:pt x="454" y="1545"/>
                    <a:pt x="507" y="1669"/>
                  </a:cubicBezTo>
                  <a:cubicBezTo>
                    <a:pt x="568" y="1818"/>
                    <a:pt x="717" y="1822"/>
                    <a:pt x="825" y="1912"/>
                  </a:cubicBezTo>
                  <a:cubicBezTo>
                    <a:pt x="839" y="1923"/>
                    <a:pt x="856" y="1929"/>
                    <a:pt x="872" y="1929"/>
                  </a:cubicBezTo>
                  <a:cubicBezTo>
                    <a:pt x="898" y="1929"/>
                    <a:pt x="923" y="1914"/>
                    <a:pt x="932" y="1884"/>
                  </a:cubicBezTo>
                  <a:cubicBezTo>
                    <a:pt x="962" y="1788"/>
                    <a:pt x="916" y="1731"/>
                    <a:pt x="865" y="1654"/>
                  </a:cubicBezTo>
                  <a:cubicBezTo>
                    <a:pt x="813" y="1576"/>
                    <a:pt x="761" y="1600"/>
                    <a:pt x="875" y="1537"/>
                  </a:cubicBezTo>
                  <a:cubicBezTo>
                    <a:pt x="917" y="1515"/>
                    <a:pt x="973" y="1510"/>
                    <a:pt x="1018" y="1489"/>
                  </a:cubicBezTo>
                  <a:cubicBezTo>
                    <a:pt x="1249" y="1383"/>
                    <a:pt x="1398" y="1105"/>
                    <a:pt x="1248" y="870"/>
                  </a:cubicBezTo>
                  <a:cubicBezTo>
                    <a:pt x="1185" y="769"/>
                    <a:pt x="1079" y="703"/>
                    <a:pt x="958" y="698"/>
                  </a:cubicBezTo>
                  <a:cubicBezTo>
                    <a:pt x="954" y="698"/>
                    <a:pt x="951" y="698"/>
                    <a:pt x="947" y="698"/>
                  </a:cubicBezTo>
                  <a:cubicBezTo>
                    <a:pt x="813" y="698"/>
                    <a:pt x="695" y="801"/>
                    <a:pt x="570" y="801"/>
                  </a:cubicBezTo>
                  <a:cubicBezTo>
                    <a:pt x="566" y="801"/>
                    <a:pt x="561" y="801"/>
                    <a:pt x="557" y="800"/>
                  </a:cubicBezTo>
                  <a:cubicBezTo>
                    <a:pt x="331" y="788"/>
                    <a:pt x="551" y="517"/>
                    <a:pt x="633" y="446"/>
                  </a:cubicBezTo>
                  <a:cubicBezTo>
                    <a:pt x="751" y="346"/>
                    <a:pt x="916" y="280"/>
                    <a:pt x="1069" y="271"/>
                  </a:cubicBezTo>
                  <a:cubicBezTo>
                    <a:pt x="1206" y="262"/>
                    <a:pt x="1247" y="57"/>
                    <a:pt x="1101" y="23"/>
                  </a:cubicBezTo>
                  <a:cubicBezTo>
                    <a:pt x="1036" y="8"/>
                    <a:pt x="972" y="0"/>
                    <a:pt x="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182545" y="2194814"/>
              <a:ext cx="90069" cy="74968"/>
            </a:xfrm>
            <a:custGeom>
              <a:avLst/>
              <a:gdLst/>
              <a:ahLst/>
              <a:cxnLst/>
              <a:rect l="l" t="t" r="r" b="b"/>
              <a:pathLst>
                <a:path w="507" h="422" extrusionOk="0">
                  <a:moveTo>
                    <a:pt x="329" y="0"/>
                  </a:moveTo>
                  <a:cubicBezTo>
                    <a:pt x="255" y="0"/>
                    <a:pt x="178" y="42"/>
                    <a:pt x="126" y="91"/>
                  </a:cubicBezTo>
                  <a:cubicBezTo>
                    <a:pt x="47" y="163"/>
                    <a:pt x="1" y="309"/>
                    <a:pt x="93" y="389"/>
                  </a:cubicBezTo>
                  <a:cubicBezTo>
                    <a:pt x="115" y="407"/>
                    <a:pt x="144" y="422"/>
                    <a:pt x="172" y="422"/>
                  </a:cubicBezTo>
                  <a:cubicBezTo>
                    <a:pt x="182" y="422"/>
                    <a:pt x="191" y="420"/>
                    <a:pt x="199" y="417"/>
                  </a:cubicBezTo>
                  <a:cubicBezTo>
                    <a:pt x="245" y="399"/>
                    <a:pt x="272" y="373"/>
                    <a:pt x="305" y="338"/>
                  </a:cubicBezTo>
                  <a:cubicBezTo>
                    <a:pt x="314" y="326"/>
                    <a:pt x="326" y="313"/>
                    <a:pt x="336" y="302"/>
                  </a:cubicBezTo>
                  <a:cubicBezTo>
                    <a:pt x="337" y="302"/>
                    <a:pt x="337" y="301"/>
                    <a:pt x="337" y="301"/>
                  </a:cubicBezTo>
                  <a:cubicBezTo>
                    <a:pt x="343" y="297"/>
                    <a:pt x="348" y="295"/>
                    <a:pt x="353" y="291"/>
                  </a:cubicBezTo>
                  <a:cubicBezTo>
                    <a:pt x="369" y="286"/>
                    <a:pt x="385" y="281"/>
                    <a:pt x="399" y="274"/>
                  </a:cubicBezTo>
                  <a:cubicBezTo>
                    <a:pt x="425" y="260"/>
                    <a:pt x="451" y="240"/>
                    <a:pt x="466" y="214"/>
                  </a:cubicBezTo>
                  <a:cubicBezTo>
                    <a:pt x="506" y="147"/>
                    <a:pt x="484" y="62"/>
                    <a:pt x="419" y="24"/>
                  </a:cubicBezTo>
                  <a:cubicBezTo>
                    <a:pt x="391" y="8"/>
                    <a:pt x="360" y="0"/>
                    <a:pt x="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914114" y="2205651"/>
              <a:ext cx="114051" cy="79765"/>
            </a:xfrm>
            <a:custGeom>
              <a:avLst/>
              <a:gdLst/>
              <a:ahLst/>
              <a:cxnLst/>
              <a:rect l="l" t="t" r="r" b="b"/>
              <a:pathLst>
                <a:path w="642" h="449" extrusionOk="0">
                  <a:moveTo>
                    <a:pt x="233" y="1"/>
                  </a:moveTo>
                  <a:cubicBezTo>
                    <a:pt x="175" y="1"/>
                    <a:pt x="117" y="15"/>
                    <a:pt x="64" y="43"/>
                  </a:cubicBezTo>
                  <a:cubicBezTo>
                    <a:pt x="1" y="77"/>
                    <a:pt x="11" y="189"/>
                    <a:pt x="84" y="203"/>
                  </a:cubicBezTo>
                  <a:cubicBezTo>
                    <a:pt x="165" y="218"/>
                    <a:pt x="236" y="246"/>
                    <a:pt x="303" y="293"/>
                  </a:cubicBezTo>
                  <a:cubicBezTo>
                    <a:pt x="368" y="337"/>
                    <a:pt x="415" y="401"/>
                    <a:pt x="481" y="439"/>
                  </a:cubicBezTo>
                  <a:cubicBezTo>
                    <a:pt x="492" y="445"/>
                    <a:pt x="504" y="448"/>
                    <a:pt x="517" y="448"/>
                  </a:cubicBezTo>
                  <a:cubicBezTo>
                    <a:pt x="541" y="448"/>
                    <a:pt x="566" y="437"/>
                    <a:pt x="578" y="414"/>
                  </a:cubicBezTo>
                  <a:cubicBezTo>
                    <a:pt x="641" y="286"/>
                    <a:pt x="557" y="141"/>
                    <a:pt x="448" y="69"/>
                  </a:cubicBezTo>
                  <a:cubicBezTo>
                    <a:pt x="384" y="24"/>
                    <a:pt x="309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941472" y="2591864"/>
              <a:ext cx="28602" cy="29845"/>
            </a:xfrm>
            <a:custGeom>
              <a:avLst/>
              <a:gdLst/>
              <a:ahLst/>
              <a:cxnLst/>
              <a:rect l="l" t="t" r="r" b="b"/>
              <a:pathLst>
                <a:path w="161" h="168" extrusionOk="0">
                  <a:moveTo>
                    <a:pt x="81" y="1"/>
                  </a:moveTo>
                  <a:cubicBezTo>
                    <a:pt x="55" y="1"/>
                    <a:pt x="28" y="15"/>
                    <a:pt x="15" y="38"/>
                  </a:cubicBezTo>
                  <a:lnTo>
                    <a:pt x="11" y="46"/>
                  </a:lnTo>
                  <a:cubicBezTo>
                    <a:pt x="4" y="59"/>
                    <a:pt x="0" y="71"/>
                    <a:pt x="0" y="86"/>
                  </a:cubicBezTo>
                  <a:cubicBezTo>
                    <a:pt x="0" y="101"/>
                    <a:pt x="4" y="115"/>
                    <a:pt x="11" y="127"/>
                  </a:cubicBezTo>
                  <a:cubicBezTo>
                    <a:pt x="26" y="152"/>
                    <a:pt x="52" y="167"/>
                    <a:pt x="81" y="167"/>
                  </a:cubicBezTo>
                  <a:cubicBezTo>
                    <a:pt x="109" y="167"/>
                    <a:pt x="135" y="152"/>
                    <a:pt x="149" y="127"/>
                  </a:cubicBezTo>
                  <a:cubicBezTo>
                    <a:pt x="158" y="115"/>
                    <a:pt x="161" y="102"/>
                    <a:pt x="161" y="86"/>
                  </a:cubicBezTo>
                  <a:cubicBezTo>
                    <a:pt x="161" y="71"/>
                    <a:pt x="158" y="59"/>
                    <a:pt x="149" y="46"/>
                  </a:cubicBezTo>
                  <a:lnTo>
                    <a:pt x="145" y="38"/>
                  </a:lnTo>
                  <a:cubicBezTo>
                    <a:pt x="133" y="15"/>
                    <a:pt x="106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046286" y="2641251"/>
              <a:ext cx="80475" cy="81186"/>
            </a:xfrm>
            <a:custGeom>
              <a:avLst/>
              <a:gdLst/>
              <a:ahLst/>
              <a:cxnLst/>
              <a:rect l="l" t="t" r="r" b="b"/>
              <a:pathLst>
                <a:path w="453" h="457" extrusionOk="0">
                  <a:moveTo>
                    <a:pt x="218" y="0"/>
                  </a:moveTo>
                  <a:cubicBezTo>
                    <a:pt x="191" y="0"/>
                    <a:pt x="165" y="7"/>
                    <a:pt x="142" y="19"/>
                  </a:cubicBezTo>
                  <a:cubicBezTo>
                    <a:pt x="122" y="24"/>
                    <a:pt x="106" y="35"/>
                    <a:pt x="91" y="49"/>
                  </a:cubicBezTo>
                  <a:cubicBezTo>
                    <a:pt x="75" y="59"/>
                    <a:pt x="61" y="72"/>
                    <a:pt x="51" y="90"/>
                  </a:cubicBezTo>
                  <a:cubicBezTo>
                    <a:pt x="36" y="104"/>
                    <a:pt x="28" y="121"/>
                    <a:pt x="21" y="140"/>
                  </a:cubicBezTo>
                  <a:cubicBezTo>
                    <a:pt x="11" y="157"/>
                    <a:pt x="6" y="177"/>
                    <a:pt x="6" y="196"/>
                  </a:cubicBezTo>
                  <a:cubicBezTo>
                    <a:pt x="0" y="217"/>
                    <a:pt x="0" y="236"/>
                    <a:pt x="6" y="257"/>
                  </a:cubicBezTo>
                  <a:cubicBezTo>
                    <a:pt x="6" y="277"/>
                    <a:pt x="11" y="296"/>
                    <a:pt x="21" y="313"/>
                  </a:cubicBezTo>
                  <a:cubicBezTo>
                    <a:pt x="26" y="331"/>
                    <a:pt x="36" y="349"/>
                    <a:pt x="51" y="362"/>
                  </a:cubicBezTo>
                  <a:cubicBezTo>
                    <a:pt x="66" y="387"/>
                    <a:pt x="87" y="406"/>
                    <a:pt x="113" y="420"/>
                  </a:cubicBezTo>
                  <a:cubicBezTo>
                    <a:pt x="117" y="422"/>
                    <a:pt x="121" y="423"/>
                    <a:pt x="123" y="426"/>
                  </a:cubicBezTo>
                  <a:cubicBezTo>
                    <a:pt x="157" y="446"/>
                    <a:pt x="193" y="456"/>
                    <a:pt x="233" y="456"/>
                  </a:cubicBezTo>
                  <a:cubicBezTo>
                    <a:pt x="235" y="456"/>
                    <a:pt x="237" y="456"/>
                    <a:pt x="239" y="456"/>
                  </a:cubicBezTo>
                  <a:cubicBezTo>
                    <a:pt x="265" y="456"/>
                    <a:pt x="292" y="450"/>
                    <a:pt x="316" y="438"/>
                  </a:cubicBezTo>
                  <a:cubicBezTo>
                    <a:pt x="342" y="429"/>
                    <a:pt x="365" y="415"/>
                    <a:pt x="384" y="393"/>
                  </a:cubicBezTo>
                  <a:cubicBezTo>
                    <a:pt x="412" y="366"/>
                    <a:pt x="429" y="334"/>
                    <a:pt x="439" y="299"/>
                  </a:cubicBezTo>
                  <a:cubicBezTo>
                    <a:pt x="440" y="294"/>
                    <a:pt x="443" y="289"/>
                    <a:pt x="444" y="285"/>
                  </a:cubicBezTo>
                  <a:cubicBezTo>
                    <a:pt x="447" y="265"/>
                    <a:pt x="450" y="246"/>
                    <a:pt x="452" y="226"/>
                  </a:cubicBezTo>
                  <a:cubicBezTo>
                    <a:pt x="453" y="208"/>
                    <a:pt x="450" y="187"/>
                    <a:pt x="448" y="167"/>
                  </a:cubicBezTo>
                  <a:lnTo>
                    <a:pt x="424" y="113"/>
                  </a:lnTo>
                  <a:cubicBezTo>
                    <a:pt x="413" y="98"/>
                    <a:pt x="402" y="83"/>
                    <a:pt x="388" y="67"/>
                  </a:cubicBezTo>
                  <a:cubicBezTo>
                    <a:pt x="373" y="55"/>
                    <a:pt x="358" y="44"/>
                    <a:pt x="342" y="32"/>
                  </a:cubicBezTo>
                  <a:lnTo>
                    <a:pt x="289" y="8"/>
                  </a:lnTo>
                  <a:cubicBezTo>
                    <a:pt x="269" y="6"/>
                    <a:pt x="249" y="3"/>
                    <a:pt x="229" y="1"/>
                  </a:cubicBezTo>
                  <a:cubicBezTo>
                    <a:pt x="225" y="1"/>
                    <a:pt x="222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194270" y="2589910"/>
              <a:ext cx="26292" cy="26115"/>
            </a:xfrm>
            <a:custGeom>
              <a:avLst/>
              <a:gdLst/>
              <a:ahLst/>
              <a:cxnLst/>
              <a:rect l="l" t="t" r="r" b="b"/>
              <a:pathLst>
                <a:path w="148" h="147" extrusionOk="0">
                  <a:moveTo>
                    <a:pt x="73" y="0"/>
                  </a:moveTo>
                  <a:cubicBezTo>
                    <a:pt x="63" y="0"/>
                    <a:pt x="55" y="1"/>
                    <a:pt x="45" y="6"/>
                  </a:cubicBezTo>
                  <a:cubicBezTo>
                    <a:pt x="36" y="9"/>
                    <a:pt x="29" y="15"/>
                    <a:pt x="22" y="22"/>
                  </a:cubicBezTo>
                  <a:cubicBezTo>
                    <a:pt x="15" y="29"/>
                    <a:pt x="10" y="36"/>
                    <a:pt x="6" y="45"/>
                  </a:cubicBezTo>
                  <a:cubicBezTo>
                    <a:pt x="1" y="54"/>
                    <a:pt x="0" y="63"/>
                    <a:pt x="0" y="73"/>
                  </a:cubicBezTo>
                  <a:lnTo>
                    <a:pt x="3" y="92"/>
                  </a:lnTo>
                  <a:cubicBezTo>
                    <a:pt x="6" y="106"/>
                    <a:pt x="14" y="116"/>
                    <a:pt x="22" y="124"/>
                  </a:cubicBezTo>
                  <a:lnTo>
                    <a:pt x="37" y="136"/>
                  </a:lnTo>
                  <a:cubicBezTo>
                    <a:pt x="49" y="142"/>
                    <a:pt x="62" y="147"/>
                    <a:pt x="75" y="147"/>
                  </a:cubicBezTo>
                  <a:cubicBezTo>
                    <a:pt x="85" y="147"/>
                    <a:pt x="93" y="145"/>
                    <a:pt x="103" y="139"/>
                  </a:cubicBezTo>
                  <a:cubicBezTo>
                    <a:pt x="112" y="137"/>
                    <a:pt x="119" y="132"/>
                    <a:pt x="126" y="124"/>
                  </a:cubicBezTo>
                  <a:cubicBezTo>
                    <a:pt x="133" y="118"/>
                    <a:pt x="137" y="111"/>
                    <a:pt x="142" y="102"/>
                  </a:cubicBezTo>
                  <a:cubicBezTo>
                    <a:pt x="147" y="92"/>
                    <a:pt x="148" y="83"/>
                    <a:pt x="148" y="73"/>
                  </a:cubicBezTo>
                  <a:cubicBezTo>
                    <a:pt x="148" y="67"/>
                    <a:pt x="147" y="61"/>
                    <a:pt x="145" y="54"/>
                  </a:cubicBezTo>
                  <a:cubicBezTo>
                    <a:pt x="142" y="41"/>
                    <a:pt x="134" y="31"/>
                    <a:pt x="126" y="22"/>
                  </a:cubicBezTo>
                  <a:lnTo>
                    <a:pt x="111" y="10"/>
                  </a:lnTo>
                  <a:cubicBezTo>
                    <a:pt x="99" y="4"/>
                    <a:pt x="86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261955" y="2670209"/>
              <a:ext cx="44768" cy="44590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143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26" y="2"/>
                  </a:lnTo>
                  <a:cubicBezTo>
                    <a:pt x="115" y="3"/>
                    <a:pt x="104" y="4"/>
                    <a:pt x="93" y="5"/>
                  </a:cubicBezTo>
                  <a:cubicBezTo>
                    <a:pt x="83" y="9"/>
                    <a:pt x="73" y="14"/>
                    <a:pt x="63" y="18"/>
                  </a:cubicBezTo>
                  <a:cubicBezTo>
                    <a:pt x="49" y="25"/>
                    <a:pt x="37" y="37"/>
                    <a:pt x="29" y="50"/>
                  </a:cubicBezTo>
                  <a:cubicBezTo>
                    <a:pt x="21" y="58"/>
                    <a:pt x="16" y="66"/>
                    <a:pt x="12" y="78"/>
                  </a:cubicBezTo>
                  <a:cubicBezTo>
                    <a:pt x="7" y="89"/>
                    <a:pt x="3" y="99"/>
                    <a:pt x="3" y="110"/>
                  </a:cubicBezTo>
                  <a:cubicBezTo>
                    <a:pt x="1" y="121"/>
                    <a:pt x="1" y="131"/>
                    <a:pt x="3" y="143"/>
                  </a:cubicBezTo>
                  <a:cubicBezTo>
                    <a:pt x="3" y="155"/>
                    <a:pt x="6" y="165"/>
                    <a:pt x="12" y="175"/>
                  </a:cubicBezTo>
                  <a:cubicBezTo>
                    <a:pt x="17" y="191"/>
                    <a:pt x="27" y="204"/>
                    <a:pt x="38" y="214"/>
                  </a:cubicBezTo>
                  <a:cubicBezTo>
                    <a:pt x="47" y="220"/>
                    <a:pt x="54" y="228"/>
                    <a:pt x="63" y="234"/>
                  </a:cubicBezTo>
                  <a:cubicBezTo>
                    <a:pt x="74" y="238"/>
                    <a:pt x="84" y="243"/>
                    <a:pt x="93" y="246"/>
                  </a:cubicBezTo>
                  <a:cubicBezTo>
                    <a:pt x="104" y="248"/>
                    <a:pt x="115" y="249"/>
                    <a:pt x="126" y="250"/>
                  </a:cubicBezTo>
                  <a:cubicBezTo>
                    <a:pt x="137" y="249"/>
                    <a:pt x="147" y="248"/>
                    <a:pt x="160" y="246"/>
                  </a:cubicBezTo>
                  <a:cubicBezTo>
                    <a:pt x="170" y="243"/>
                    <a:pt x="180" y="238"/>
                    <a:pt x="188" y="234"/>
                  </a:cubicBezTo>
                  <a:cubicBezTo>
                    <a:pt x="203" y="227"/>
                    <a:pt x="216" y="214"/>
                    <a:pt x="223" y="202"/>
                  </a:cubicBezTo>
                  <a:cubicBezTo>
                    <a:pt x="231" y="194"/>
                    <a:pt x="236" y="186"/>
                    <a:pt x="239" y="173"/>
                  </a:cubicBezTo>
                  <a:cubicBezTo>
                    <a:pt x="248" y="158"/>
                    <a:pt x="252" y="143"/>
                    <a:pt x="250" y="125"/>
                  </a:cubicBezTo>
                  <a:lnTo>
                    <a:pt x="250" y="120"/>
                  </a:lnTo>
                  <a:lnTo>
                    <a:pt x="250" y="117"/>
                  </a:lnTo>
                  <a:cubicBezTo>
                    <a:pt x="250" y="106"/>
                    <a:pt x="249" y="96"/>
                    <a:pt x="247" y="85"/>
                  </a:cubicBezTo>
                  <a:cubicBezTo>
                    <a:pt x="241" y="66"/>
                    <a:pt x="231" y="49"/>
                    <a:pt x="217" y="34"/>
                  </a:cubicBezTo>
                  <a:cubicBezTo>
                    <a:pt x="203" y="20"/>
                    <a:pt x="185" y="10"/>
                    <a:pt x="166" y="5"/>
                  </a:cubicBezTo>
                  <a:cubicBezTo>
                    <a:pt x="158" y="2"/>
                    <a:pt x="151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65260" y="2668965"/>
              <a:ext cx="32155" cy="25226"/>
            </a:xfrm>
            <a:custGeom>
              <a:avLst/>
              <a:gdLst/>
              <a:ahLst/>
              <a:cxnLst/>
              <a:rect l="l" t="t" r="r" b="b"/>
              <a:pathLst>
                <a:path w="181" h="142" extrusionOk="0">
                  <a:moveTo>
                    <a:pt x="91" y="0"/>
                  </a:moveTo>
                  <a:cubicBezTo>
                    <a:pt x="0" y="0"/>
                    <a:pt x="0" y="142"/>
                    <a:pt x="91" y="142"/>
                  </a:cubicBezTo>
                  <a:cubicBezTo>
                    <a:pt x="180" y="142"/>
                    <a:pt x="180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824045" y="2521337"/>
              <a:ext cx="75501" cy="75324"/>
            </a:xfrm>
            <a:custGeom>
              <a:avLst/>
              <a:gdLst/>
              <a:ahLst/>
              <a:cxnLst/>
              <a:rect l="l" t="t" r="r" b="b"/>
              <a:pathLst>
                <a:path w="425" h="424" extrusionOk="0">
                  <a:moveTo>
                    <a:pt x="202" y="0"/>
                  </a:moveTo>
                  <a:cubicBezTo>
                    <a:pt x="176" y="0"/>
                    <a:pt x="153" y="7"/>
                    <a:pt x="130" y="18"/>
                  </a:cubicBezTo>
                  <a:cubicBezTo>
                    <a:pt x="103" y="27"/>
                    <a:pt x="82" y="41"/>
                    <a:pt x="62" y="62"/>
                  </a:cubicBezTo>
                  <a:cubicBezTo>
                    <a:pt x="42" y="80"/>
                    <a:pt x="27" y="104"/>
                    <a:pt x="18" y="129"/>
                  </a:cubicBezTo>
                  <a:cubicBezTo>
                    <a:pt x="6" y="155"/>
                    <a:pt x="0" y="182"/>
                    <a:pt x="1" y="211"/>
                  </a:cubicBezTo>
                  <a:cubicBezTo>
                    <a:pt x="3" y="231"/>
                    <a:pt x="6" y="248"/>
                    <a:pt x="8" y="268"/>
                  </a:cubicBezTo>
                  <a:cubicBezTo>
                    <a:pt x="18" y="303"/>
                    <a:pt x="37" y="334"/>
                    <a:pt x="64" y="361"/>
                  </a:cubicBezTo>
                  <a:cubicBezTo>
                    <a:pt x="78" y="372"/>
                    <a:pt x="92" y="382"/>
                    <a:pt x="105" y="394"/>
                  </a:cubicBezTo>
                  <a:cubicBezTo>
                    <a:pt x="139" y="413"/>
                    <a:pt x="175" y="422"/>
                    <a:pt x="212" y="423"/>
                  </a:cubicBezTo>
                  <a:cubicBezTo>
                    <a:pt x="215" y="423"/>
                    <a:pt x="219" y="423"/>
                    <a:pt x="222" y="423"/>
                  </a:cubicBezTo>
                  <a:cubicBezTo>
                    <a:pt x="248" y="423"/>
                    <a:pt x="271" y="417"/>
                    <a:pt x="294" y="406"/>
                  </a:cubicBezTo>
                  <a:cubicBezTo>
                    <a:pt x="319" y="396"/>
                    <a:pt x="343" y="382"/>
                    <a:pt x="361" y="362"/>
                  </a:cubicBezTo>
                  <a:cubicBezTo>
                    <a:pt x="382" y="343"/>
                    <a:pt x="397" y="320"/>
                    <a:pt x="405" y="294"/>
                  </a:cubicBezTo>
                  <a:cubicBezTo>
                    <a:pt x="418" y="269"/>
                    <a:pt x="425" y="242"/>
                    <a:pt x="423" y="212"/>
                  </a:cubicBezTo>
                  <a:cubicBezTo>
                    <a:pt x="421" y="193"/>
                    <a:pt x="418" y="174"/>
                    <a:pt x="415" y="156"/>
                  </a:cubicBezTo>
                  <a:cubicBezTo>
                    <a:pt x="405" y="120"/>
                    <a:pt x="387" y="90"/>
                    <a:pt x="360" y="63"/>
                  </a:cubicBezTo>
                  <a:cubicBezTo>
                    <a:pt x="346" y="52"/>
                    <a:pt x="333" y="41"/>
                    <a:pt x="318" y="29"/>
                  </a:cubicBezTo>
                  <a:cubicBezTo>
                    <a:pt x="285" y="11"/>
                    <a:pt x="249" y="2"/>
                    <a:pt x="212" y="1"/>
                  </a:cubicBezTo>
                  <a:cubicBezTo>
                    <a:pt x="208" y="0"/>
                    <a:pt x="205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345451" y="2562907"/>
              <a:ext cx="7994" cy="8883"/>
            </a:xfrm>
            <a:custGeom>
              <a:avLst/>
              <a:gdLst/>
              <a:ahLst/>
              <a:cxnLst/>
              <a:rect l="l" t="t" r="r" b="b"/>
              <a:pathLst>
                <a:path w="45" h="50" extrusionOk="0">
                  <a:moveTo>
                    <a:pt x="25" y="1"/>
                  </a:moveTo>
                  <a:cubicBezTo>
                    <a:pt x="22" y="1"/>
                    <a:pt x="19" y="1"/>
                    <a:pt x="15" y="3"/>
                  </a:cubicBezTo>
                  <a:cubicBezTo>
                    <a:pt x="15" y="3"/>
                    <a:pt x="14" y="3"/>
                    <a:pt x="14" y="4"/>
                  </a:cubicBezTo>
                  <a:cubicBezTo>
                    <a:pt x="10" y="7"/>
                    <a:pt x="10" y="7"/>
                    <a:pt x="8" y="9"/>
                  </a:cubicBezTo>
                  <a:cubicBezTo>
                    <a:pt x="7" y="10"/>
                    <a:pt x="7" y="10"/>
                    <a:pt x="7" y="12"/>
                  </a:cubicBezTo>
                  <a:cubicBezTo>
                    <a:pt x="5" y="13"/>
                    <a:pt x="5" y="15"/>
                    <a:pt x="4" y="17"/>
                  </a:cubicBezTo>
                  <a:lnTo>
                    <a:pt x="4" y="18"/>
                  </a:lnTo>
                  <a:cubicBezTo>
                    <a:pt x="4" y="19"/>
                    <a:pt x="4" y="22"/>
                    <a:pt x="3" y="23"/>
                  </a:cubicBezTo>
                  <a:cubicBezTo>
                    <a:pt x="1" y="27"/>
                    <a:pt x="1" y="31"/>
                    <a:pt x="3" y="35"/>
                  </a:cubicBezTo>
                  <a:cubicBezTo>
                    <a:pt x="4" y="39"/>
                    <a:pt x="5" y="41"/>
                    <a:pt x="8" y="44"/>
                  </a:cubicBezTo>
                  <a:lnTo>
                    <a:pt x="11" y="48"/>
                  </a:lnTo>
                  <a:cubicBezTo>
                    <a:pt x="15" y="50"/>
                    <a:pt x="18" y="50"/>
                    <a:pt x="23" y="50"/>
                  </a:cubicBezTo>
                  <a:cubicBezTo>
                    <a:pt x="25" y="50"/>
                    <a:pt x="28" y="50"/>
                    <a:pt x="31" y="49"/>
                  </a:cubicBezTo>
                  <a:cubicBezTo>
                    <a:pt x="34" y="48"/>
                    <a:pt x="36" y="46"/>
                    <a:pt x="38" y="45"/>
                  </a:cubicBezTo>
                  <a:cubicBezTo>
                    <a:pt x="41" y="43"/>
                    <a:pt x="44" y="39"/>
                    <a:pt x="44" y="36"/>
                  </a:cubicBezTo>
                  <a:cubicBezTo>
                    <a:pt x="45" y="33"/>
                    <a:pt x="45" y="28"/>
                    <a:pt x="44" y="24"/>
                  </a:cubicBezTo>
                  <a:cubicBezTo>
                    <a:pt x="45" y="19"/>
                    <a:pt x="45" y="18"/>
                    <a:pt x="45" y="17"/>
                  </a:cubicBezTo>
                  <a:cubicBezTo>
                    <a:pt x="45" y="14"/>
                    <a:pt x="44" y="13"/>
                    <a:pt x="43" y="10"/>
                  </a:cubicBezTo>
                  <a:cubicBezTo>
                    <a:pt x="41" y="8"/>
                    <a:pt x="39" y="7"/>
                    <a:pt x="37" y="5"/>
                  </a:cubicBezTo>
                  <a:cubicBezTo>
                    <a:pt x="35" y="4"/>
                    <a:pt x="35" y="4"/>
                    <a:pt x="34" y="4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1" y="1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1044510" y="2508546"/>
              <a:ext cx="46011" cy="35352"/>
            </a:xfrm>
            <a:custGeom>
              <a:avLst/>
              <a:gdLst/>
              <a:ahLst/>
              <a:cxnLst/>
              <a:rect l="l" t="t" r="r" b="b"/>
              <a:pathLst>
                <a:path w="259" h="199" extrusionOk="0">
                  <a:moveTo>
                    <a:pt x="128" y="1"/>
                  </a:moveTo>
                  <a:cubicBezTo>
                    <a:pt x="0" y="1"/>
                    <a:pt x="0" y="198"/>
                    <a:pt x="128" y="198"/>
                  </a:cubicBezTo>
                  <a:cubicBezTo>
                    <a:pt x="256" y="198"/>
                    <a:pt x="258" y="1"/>
                    <a:pt x="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258757" y="2492557"/>
              <a:ext cx="63776" cy="49564"/>
            </a:xfrm>
            <a:custGeom>
              <a:avLst/>
              <a:gdLst/>
              <a:ahLst/>
              <a:cxnLst/>
              <a:rect l="l" t="t" r="r" b="b"/>
              <a:pathLst>
                <a:path w="359" h="279" extrusionOk="0">
                  <a:moveTo>
                    <a:pt x="180" y="1"/>
                  </a:moveTo>
                  <a:cubicBezTo>
                    <a:pt x="1" y="1"/>
                    <a:pt x="1" y="278"/>
                    <a:pt x="180" y="278"/>
                  </a:cubicBezTo>
                  <a:cubicBezTo>
                    <a:pt x="359" y="278"/>
                    <a:pt x="359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176860" y="2416523"/>
              <a:ext cx="65908" cy="35352"/>
            </a:xfrm>
            <a:custGeom>
              <a:avLst/>
              <a:gdLst/>
              <a:ahLst/>
              <a:cxnLst/>
              <a:rect l="l" t="t" r="r" b="b"/>
              <a:pathLst>
                <a:path w="371" h="199" extrusionOk="0">
                  <a:moveTo>
                    <a:pt x="185" y="0"/>
                  </a:moveTo>
                  <a:cubicBezTo>
                    <a:pt x="160" y="0"/>
                    <a:pt x="137" y="3"/>
                    <a:pt x="114" y="9"/>
                  </a:cubicBezTo>
                  <a:cubicBezTo>
                    <a:pt x="91" y="13"/>
                    <a:pt x="72" y="20"/>
                    <a:pt x="55" y="30"/>
                  </a:cubicBezTo>
                  <a:cubicBezTo>
                    <a:pt x="37" y="39"/>
                    <a:pt x="25" y="49"/>
                    <a:pt x="16" y="62"/>
                  </a:cubicBezTo>
                  <a:cubicBezTo>
                    <a:pt x="5" y="74"/>
                    <a:pt x="0" y="86"/>
                    <a:pt x="1" y="100"/>
                  </a:cubicBezTo>
                  <a:cubicBezTo>
                    <a:pt x="4" y="110"/>
                    <a:pt x="5" y="118"/>
                    <a:pt x="7" y="126"/>
                  </a:cubicBezTo>
                  <a:cubicBezTo>
                    <a:pt x="16" y="142"/>
                    <a:pt x="32" y="157"/>
                    <a:pt x="55" y="169"/>
                  </a:cubicBezTo>
                  <a:cubicBezTo>
                    <a:pt x="68" y="174"/>
                    <a:pt x="79" y="179"/>
                    <a:pt x="92" y="184"/>
                  </a:cubicBezTo>
                  <a:cubicBezTo>
                    <a:pt x="121" y="194"/>
                    <a:pt x="153" y="198"/>
                    <a:pt x="185" y="199"/>
                  </a:cubicBezTo>
                  <a:cubicBezTo>
                    <a:pt x="211" y="199"/>
                    <a:pt x="233" y="197"/>
                    <a:pt x="257" y="189"/>
                  </a:cubicBezTo>
                  <a:cubicBezTo>
                    <a:pt x="279" y="186"/>
                    <a:pt x="299" y="179"/>
                    <a:pt x="316" y="169"/>
                  </a:cubicBezTo>
                  <a:cubicBezTo>
                    <a:pt x="334" y="161"/>
                    <a:pt x="346" y="151"/>
                    <a:pt x="354" y="137"/>
                  </a:cubicBezTo>
                  <a:cubicBezTo>
                    <a:pt x="365" y="126"/>
                    <a:pt x="370" y="113"/>
                    <a:pt x="369" y="99"/>
                  </a:cubicBezTo>
                  <a:cubicBezTo>
                    <a:pt x="367" y="91"/>
                    <a:pt x="365" y="82"/>
                    <a:pt x="363" y="74"/>
                  </a:cubicBezTo>
                  <a:cubicBezTo>
                    <a:pt x="354" y="56"/>
                    <a:pt x="339" y="43"/>
                    <a:pt x="316" y="30"/>
                  </a:cubicBezTo>
                  <a:cubicBezTo>
                    <a:pt x="303" y="25"/>
                    <a:pt x="292" y="20"/>
                    <a:pt x="278" y="14"/>
                  </a:cubicBezTo>
                  <a:cubicBezTo>
                    <a:pt x="250" y="5"/>
                    <a:pt x="218" y="2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871478" y="2475503"/>
              <a:ext cx="54894" cy="81364"/>
            </a:xfrm>
            <a:custGeom>
              <a:avLst/>
              <a:gdLst/>
              <a:ahLst/>
              <a:cxnLst/>
              <a:rect l="l" t="t" r="r" b="b"/>
              <a:pathLst>
                <a:path w="309" h="458" extrusionOk="0">
                  <a:moveTo>
                    <a:pt x="176" y="0"/>
                  </a:moveTo>
                  <a:cubicBezTo>
                    <a:pt x="132" y="0"/>
                    <a:pt x="88" y="26"/>
                    <a:pt x="66" y="82"/>
                  </a:cubicBezTo>
                  <a:cubicBezTo>
                    <a:pt x="21" y="191"/>
                    <a:pt x="0" y="303"/>
                    <a:pt x="73" y="405"/>
                  </a:cubicBezTo>
                  <a:cubicBezTo>
                    <a:pt x="97" y="438"/>
                    <a:pt x="134" y="457"/>
                    <a:pt x="171" y="457"/>
                  </a:cubicBezTo>
                  <a:cubicBezTo>
                    <a:pt x="205" y="457"/>
                    <a:pt x="239" y="441"/>
                    <a:pt x="260" y="405"/>
                  </a:cubicBezTo>
                  <a:cubicBezTo>
                    <a:pt x="289" y="354"/>
                    <a:pt x="303" y="313"/>
                    <a:pt x="306" y="250"/>
                  </a:cubicBezTo>
                  <a:cubicBezTo>
                    <a:pt x="308" y="204"/>
                    <a:pt x="297" y="159"/>
                    <a:pt x="292" y="112"/>
                  </a:cubicBezTo>
                  <a:cubicBezTo>
                    <a:pt x="283" y="39"/>
                    <a:pt x="230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873076" y="2598438"/>
              <a:ext cx="83318" cy="197192"/>
            </a:xfrm>
            <a:custGeom>
              <a:avLst/>
              <a:gdLst/>
              <a:ahLst/>
              <a:cxnLst/>
              <a:rect l="l" t="t" r="r" b="b"/>
              <a:pathLst>
                <a:path w="469" h="1110" extrusionOk="0">
                  <a:moveTo>
                    <a:pt x="168" y="0"/>
                  </a:moveTo>
                  <a:cubicBezTo>
                    <a:pt x="122" y="0"/>
                    <a:pt x="77" y="26"/>
                    <a:pt x="63" y="81"/>
                  </a:cubicBezTo>
                  <a:cubicBezTo>
                    <a:pt x="9" y="284"/>
                    <a:pt x="0" y="477"/>
                    <a:pt x="44" y="682"/>
                  </a:cubicBezTo>
                  <a:cubicBezTo>
                    <a:pt x="78" y="835"/>
                    <a:pt x="128" y="1073"/>
                    <a:pt x="305" y="1107"/>
                  </a:cubicBezTo>
                  <a:cubicBezTo>
                    <a:pt x="312" y="1109"/>
                    <a:pt x="318" y="1109"/>
                    <a:pt x="325" y="1109"/>
                  </a:cubicBezTo>
                  <a:cubicBezTo>
                    <a:pt x="357" y="1109"/>
                    <a:pt x="390" y="1097"/>
                    <a:pt x="404" y="1068"/>
                  </a:cubicBezTo>
                  <a:cubicBezTo>
                    <a:pt x="469" y="927"/>
                    <a:pt x="385" y="803"/>
                    <a:pt x="348" y="662"/>
                  </a:cubicBezTo>
                  <a:cubicBezTo>
                    <a:pt x="302" y="484"/>
                    <a:pt x="284" y="294"/>
                    <a:pt x="284" y="111"/>
                  </a:cubicBezTo>
                  <a:cubicBezTo>
                    <a:pt x="284" y="40"/>
                    <a:pt x="22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67196" y="2405153"/>
              <a:ext cx="652508" cy="113341"/>
            </a:xfrm>
            <a:custGeom>
              <a:avLst/>
              <a:gdLst/>
              <a:ahLst/>
              <a:cxnLst/>
              <a:rect l="l" t="t" r="r" b="b"/>
              <a:pathLst>
                <a:path w="3673" h="638" extrusionOk="0">
                  <a:moveTo>
                    <a:pt x="765" y="1"/>
                  </a:moveTo>
                  <a:lnTo>
                    <a:pt x="765" y="1"/>
                  </a:lnTo>
                  <a:cubicBezTo>
                    <a:pt x="279" y="91"/>
                    <a:pt x="1" y="224"/>
                    <a:pt x="256" y="367"/>
                  </a:cubicBezTo>
                  <a:cubicBezTo>
                    <a:pt x="568" y="544"/>
                    <a:pt x="1305" y="637"/>
                    <a:pt x="2008" y="637"/>
                  </a:cubicBezTo>
                  <a:cubicBezTo>
                    <a:pt x="2866" y="637"/>
                    <a:pt x="3672" y="498"/>
                    <a:pt x="3592" y="201"/>
                  </a:cubicBezTo>
                  <a:cubicBezTo>
                    <a:pt x="3581" y="159"/>
                    <a:pt x="3550" y="120"/>
                    <a:pt x="3503" y="88"/>
                  </a:cubicBezTo>
                  <a:cubicBezTo>
                    <a:pt x="3461" y="129"/>
                    <a:pt x="3421" y="176"/>
                    <a:pt x="3380" y="217"/>
                  </a:cubicBezTo>
                  <a:cubicBezTo>
                    <a:pt x="3141" y="453"/>
                    <a:pt x="2773" y="484"/>
                    <a:pt x="2436" y="499"/>
                  </a:cubicBezTo>
                  <a:cubicBezTo>
                    <a:pt x="2255" y="508"/>
                    <a:pt x="2065" y="518"/>
                    <a:pt x="1873" y="518"/>
                  </a:cubicBezTo>
                  <a:cubicBezTo>
                    <a:pt x="1492" y="518"/>
                    <a:pt x="1107" y="477"/>
                    <a:pt x="777" y="303"/>
                  </a:cubicBezTo>
                  <a:cubicBezTo>
                    <a:pt x="512" y="161"/>
                    <a:pt x="643" y="10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5" name="Google Shape;435;p29"/>
          <p:cNvSpPr/>
          <p:nvPr/>
        </p:nvSpPr>
        <p:spPr>
          <a:xfrm>
            <a:off x="3313700" y="1167650"/>
            <a:ext cx="2529000" cy="572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9"/>
          <p:cNvSpPr/>
          <p:nvPr/>
        </p:nvSpPr>
        <p:spPr>
          <a:xfrm>
            <a:off x="453437" y="2042675"/>
            <a:ext cx="1660500" cy="56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9"/>
          <p:cNvSpPr/>
          <p:nvPr/>
        </p:nvSpPr>
        <p:spPr>
          <a:xfrm>
            <a:off x="2646780" y="2042675"/>
            <a:ext cx="1660500" cy="568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9"/>
          <p:cNvSpPr/>
          <p:nvPr/>
        </p:nvSpPr>
        <p:spPr>
          <a:xfrm>
            <a:off x="4840124" y="2042675"/>
            <a:ext cx="1660500" cy="568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9"/>
          <p:cNvSpPr/>
          <p:nvPr/>
        </p:nvSpPr>
        <p:spPr>
          <a:xfrm>
            <a:off x="2643344" y="2844892"/>
            <a:ext cx="1660500" cy="1882500"/>
          </a:xfrm>
          <a:prstGeom prst="roundRect">
            <a:avLst>
              <a:gd name="adj" fmla="val 721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9"/>
          <p:cNvSpPr/>
          <p:nvPr/>
        </p:nvSpPr>
        <p:spPr>
          <a:xfrm>
            <a:off x="4836687" y="2844892"/>
            <a:ext cx="1660500" cy="1882500"/>
          </a:xfrm>
          <a:prstGeom prst="roundRect">
            <a:avLst>
              <a:gd name="adj" fmla="val 644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9"/>
          <p:cNvSpPr/>
          <p:nvPr/>
        </p:nvSpPr>
        <p:spPr>
          <a:xfrm>
            <a:off x="6895775" y="2042675"/>
            <a:ext cx="1660500" cy="568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9"/>
          <p:cNvSpPr/>
          <p:nvPr/>
        </p:nvSpPr>
        <p:spPr>
          <a:xfrm>
            <a:off x="6895775" y="2844900"/>
            <a:ext cx="1660500" cy="1882500"/>
          </a:xfrm>
          <a:prstGeom prst="roundRect">
            <a:avLst>
              <a:gd name="adj" fmla="val 644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561424" y="3617625"/>
            <a:ext cx="1444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Does tourism play a role in the number of visits to coffee shops?</a:t>
            </a:r>
            <a:endParaRPr sz="12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6895775" y="3182448"/>
            <a:ext cx="1737139" cy="136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do economic factors, such as inflation, impact the coffee shop industry?</a:t>
            </a:r>
            <a:endParaRPr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7137025" y="1977183"/>
            <a:ext cx="13089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ECONOMICS FACTORS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6" name="Google Shape;446;p29"/>
          <p:cNvSpPr txBox="1"/>
          <p:nvPr/>
        </p:nvSpPr>
        <p:spPr>
          <a:xfrm>
            <a:off x="633209" y="211008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TOURISM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7" name="Google Shape;447;p29"/>
          <p:cNvSpPr txBox="1"/>
          <p:nvPr/>
        </p:nvSpPr>
        <p:spPr>
          <a:xfrm>
            <a:off x="2822575" y="2133218"/>
            <a:ext cx="13089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ATTRIBUTES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8" name="Google Shape;448;p29"/>
          <p:cNvSpPr txBox="1"/>
          <p:nvPr/>
        </p:nvSpPr>
        <p:spPr>
          <a:xfrm>
            <a:off x="2615588" y="3573950"/>
            <a:ext cx="17193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influences an increase in consumer demand in the coffee shop industry?</a:t>
            </a:r>
            <a:endParaRPr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9" name="Google Shape;449;p29"/>
          <p:cNvSpPr txBox="1">
            <a:spLocks noGrp="1"/>
          </p:cNvSpPr>
          <p:nvPr>
            <p:ph type="body" idx="1"/>
          </p:nvPr>
        </p:nvSpPr>
        <p:spPr>
          <a:xfrm>
            <a:off x="5114815" y="2110080"/>
            <a:ext cx="11100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COVID-19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0" name="Google Shape;450;p29"/>
          <p:cNvSpPr txBox="1">
            <a:spLocks noGrp="1"/>
          </p:cNvSpPr>
          <p:nvPr>
            <p:ph type="body" idx="1"/>
          </p:nvPr>
        </p:nvSpPr>
        <p:spPr>
          <a:xfrm>
            <a:off x="4840000" y="3486175"/>
            <a:ext cx="16605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has COVID-19 and its related restrictions and behaviors impacted coffee shops?</a:t>
            </a:r>
            <a:endParaRPr sz="1400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51" name="Google Shape;451;p29"/>
          <p:cNvGrpSpPr/>
          <p:nvPr/>
        </p:nvGrpSpPr>
        <p:grpSpPr>
          <a:xfrm>
            <a:off x="7600173" y="2971092"/>
            <a:ext cx="434558" cy="515077"/>
            <a:chOff x="5654545" y="2025878"/>
            <a:chExt cx="936748" cy="1110318"/>
          </a:xfrm>
        </p:grpSpPr>
        <p:sp>
          <p:nvSpPr>
            <p:cNvPr id="452" name="Google Shape;452;p29"/>
            <p:cNvSpPr/>
            <p:nvPr/>
          </p:nvSpPr>
          <p:spPr>
            <a:xfrm>
              <a:off x="5654545" y="2926037"/>
              <a:ext cx="805820" cy="210160"/>
            </a:xfrm>
            <a:custGeom>
              <a:avLst/>
              <a:gdLst/>
              <a:ahLst/>
              <a:cxnLst/>
              <a:rect l="l" t="t" r="r" b="b"/>
              <a:pathLst>
                <a:path w="4536" h="1183" extrusionOk="0">
                  <a:moveTo>
                    <a:pt x="2268" y="1"/>
                  </a:moveTo>
                  <a:cubicBezTo>
                    <a:pt x="1016" y="1"/>
                    <a:pt x="1" y="265"/>
                    <a:pt x="1" y="591"/>
                  </a:cubicBezTo>
                  <a:cubicBezTo>
                    <a:pt x="1" y="918"/>
                    <a:pt x="1016" y="1183"/>
                    <a:pt x="2268" y="1183"/>
                  </a:cubicBezTo>
                  <a:cubicBezTo>
                    <a:pt x="3521" y="1183"/>
                    <a:pt x="4536" y="918"/>
                    <a:pt x="4536" y="591"/>
                  </a:cubicBezTo>
                  <a:cubicBezTo>
                    <a:pt x="4536" y="265"/>
                    <a:pt x="3521" y="1"/>
                    <a:pt x="2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5659520" y="2369100"/>
              <a:ext cx="931774" cy="670451"/>
            </a:xfrm>
            <a:custGeom>
              <a:avLst/>
              <a:gdLst/>
              <a:ahLst/>
              <a:cxnLst/>
              <a:rect l="l" t="t" r="r" b="b"/>
              <a:pathLst>
                <a:path w="5245" h="3774" extrusionOk="0">
                  <a:moveTo>
                    <a:pt x="4661" y="743"/>
                  </a:moveTo>
                  <a:cubicBezTo>
                    <a:pt x="4723" y="743"/>
                    <a:pt x="4782" y="753"/>
                    <a:pt x="4817" y="773"/>
                  </a:cubicBezTo>
                  <a:cubicBezTo>
                    <a:pt x="4837" y="785"/>
                    <a:pt x="4848" y="796"/>
                    <a:pt x="4856" y="810"/>
                  </a:cubicBezTo>
                  <a:cubicBezTo>
                    <a:pt x="4864" y="824"/>
                    <a:pt x="4869" y="841"/>
                    <a:pt x="4873" y="864"/>
                  </a:cubicBezTo>
                  <a:cubicBezTo>
                    <a:pt x="4880" y="905"/>
                    <a:pt x="4874" y="988"/>
                    <a:pt x="4855" y="1023"/>
                  </a:cubicBezTo>
                  <a:cubicBezTo>
                    <a:pt x="4835" y="1062"/>
                    <a:pt x="4809" y="1083"/>
                    <a:pt x="4767" y="1107"/>
                  </a:cubicBezTo>
                  <a:cubicBezTo>
                    <a:pt x="4723" y="1128"/>
                    <a:pt x="4661" y="1146"/>
                    <a:pt x="4594" y="1154"/>
                  </a:cubicBezTo>
                  <a:cubicBezTo>
                    <a:pt x="4548" y="1160"/>
                    <a:pt x="4499" y="1163"/>
                    <a:pt x="4448" y="1163"/>
                  </a:cubicBezTo>
                  <a:cubicBezTo>
                    <a:pt x="4424" y="1163"/>
                    <a:pt x="4399" y="1162"/>
                    <a:pt x="4375" y="1161"/>
                  </a:cubicBezTo>
                  <a:lnTo>
                    <a:pt x="4370" y="1161"/>
                  </a:lnTo>
                  <a:cubicBezTo>
                    <a:pt x="4385" y="1034"/>
                    <a:pt x="4394" y="903"/>
                    <a:pt x="4394" y="770"/>
                  </a:cubicBezTo>
                  <a:lnTo>
                    <a:pt x="4394" y="764"/>
                  </a:lnTo>
                  <a:lnTo>
                    <a:pt x="4402" y="783"/>
                  </a:lnTo>
                  <a:cubicBezTo>
                    <a:pt x="4435" y="773"/>
                    <a:pt x="4477" y="763"/>
                    <a:pt x="4515" y="757"/>
                  </a:cubicBezTo>
                  <a:cubicBezTo>
                    <a:pt x="4553" y="750"/>
                    <a:pt x="4593" y="745"/>
                    <a:pt x="4629" y="744"/>
                  </a:cubicBezTo>
                  <a:cubicBezTo>
                    <a:pt x="4640" y="743"/>
                    <a:pt x="4651" y="743"/>
                    <a:pt x="4661" y="743"/>
                  </a:cubicBezTo>
                  <a:close/>
                  <a:moveTo>
                    <a:pt x="94" y="1"/>
                  </a:moveTo>
                  <a:cubicBezTo>
                    <a:pt x="34" y="243"/>
                    <a:pt x="1" y="501"/>
                    <a:pt x="1" y="767"/>
                  </a:cubicBezTo>
                  <a:cubicBezTo>
                    <a:pt x="1" y="2027"/>
                    <a:pt x="728" y="3081"/>
                    <a:pt x="1703" y="3352"/>
                  </a:cubicBezTo>
                  <a:cubicBezTo>
                    <a:pt x="1663" y="3353"/>
                    <a:pt x="1639" y="3354"/>
                    <a:pt x="1639" y="3354"/>
                  </a:cubicBezTo>
                  <a:cubicBezTo>
                    <a:pt x="1639" y="3354"/>
                    <a:pt x="1406" y="3422"/>
                    <a:pt x="1284" y="3644"/>
                  </a:cubicBezTo>
                  <a:cubicBezTo>
                    <a:pt x="1250" y="3705"/>
                    <a:pt x="1301" y="3773"/>
                    <a:pt x="1378" y="3773"/>
                  </a:cubicBezTo>
                  <a:cubicBezTo>
                    <a:pt x="1466" y="3773"/>
                    <a:pt x="1588" y="3773"/>
                    <a:pt x="1728" y="3773"/>
                  </a:cubicBezTo>
                  <a:cubicBezTo>
                    <a:pt x="1868" y="3773"/>
                    <a:pt x="2027" y="3773"/>
                    <a:pt x="2188" y="3773"/>
                  </a:cubicBezTo>
                  <a:lnTo>
                    <a:pt x="2280" y="3773"/>
                  </a:lnTo>
                  <a:cubicBezTo>
                    <a:pt x="2496" y="3773"/>
                    <a:pt x="2706" y="3773"/>
                    <a:pt x="2874" y="3773"/>
                  </a:cubicBezTo>
                  <a:cubicBezTo>
                    <a:pt x="2958" y="3773"/>
                    <a:pt x="3031" y="3773"/>
                    <a:pt x="3090" y="3773"/>
                  </a:cubicBezTo>
                  <a:cubicBezTo>
                    <a:pt x="3166" y="3773"/>
                    <a:pt x="3217" y="3705"/>
                    <a:pt x="3184" y="3644"/>
                  </a:cubicBezTo>
                  <a:cubicBezTo>
                    <a:pt x="3061" y="3422"/>
                    <a:pt x="2778" y="3352"/>
                    <a:pt x="2698" y="3349"/>
                  </a:cubicBezTo>
                  <a:cubicBezTo>
                    <a:pt x="3419" y="3144"/>
                    <a:pt x="4004" y="2512"/>
                    <a:pt x="4257" y="1684"/>
                  </a:cubicBezTo>
                  <a:cubicBezTo>
                    <a:pt x="4303" y="1681"/>
                    <a:pt x="4348" y="1679"/>
                    <a:pt x="4394" y="1674"/>
                  </a:cubicBezTo>
                  <a:cubicBezTo>
                    <a:pt x="4495" y="1663"/>
                    <a:pt x="4596" y="1644"/>
                    <a:pt x="4700" y="1613"/>
                  </a:cubicBezTo>
                  <a:cubicBezTo>
                    <a:pt x="4803" y="1582"/>
                    <a:pt x="4911" y="1538"/>
                    <a:pt x="5012" y="1459"/>
                  </a:cubicBezTo>
                  <a:cubicBezTo>
                    <a:pt x="5061" y="1419"/>
                    <a:pt x="5110" y="1371"/>
                    <a:pt x="5148" y="1313"/>
                  </a:cubicBezTo>
                  <a:cubicBezTo>
                    <a:pt x="5187" y="1255"/>
                    <a:pt x="5215" y="1190"/>
                    <a:pt x="5229" y="1125"/>
                  </a:cubicBezTo>
                  <a:cubicBezTo>
                    <a:pt x="5235" y="1093"/>
                    <a:pt x="5240" y="1060"/>
                    <a:pt x="5242" y="1029"/>
                  </a:cubicBezTo>
                  <a:cubicBezTo>
                    <a:pt x="5243" y="1014"/>
                    <a:pt x="5243" y="998"/>
                    <a:pt x="5243" y="983"/>
                  </a:cubicBezTo>
                  <a:cubicBezTo>
                    <a:pt x="5244" y="970"/>
                    <a:pt x="5244" y="958"/>
                    <a:pt x="5243" y="942"/>
                  </a:cubicBezTo>
                  <a:cubicBezTo>
                    <a:pt x="5239" y="886"/>
                    <a:pt x="5231" y="827"/>
                    <a:pt x="5211" y="764"/>
                  </a:cubicBezTo>
                  <a:cubicBezTo>
                    <a:pt x="5189" y="703"/>
                    <a:pt x="5156" y="639"/>
                    <a:pt x="5105" y="585"/>
                  </a:cubicBezTo>
                  <a:cubicBezTo>
                    <a:pt x="5054" y="532"/>
                    <a:pt x="4990" y="494"/>
                    <a:pt x="4927" y="476"/>
                  </a:cubicBezTo>
                  <a:cubicBezTo>
                    <a:pt x="4865" y="456"/>
                    <a:pt x="4807" y="449"/>
                    <a:pt x="4752" y="449"/>
                  </a:cubicBezTo>
                  <a:cubicBezTo>
                    <a:pt x="4696" y="449"/>
                    <a:pt x="4643" y="456"/>
                    <a:pt x="4593" y="465"/>
                  </a:cubicBezTo>
                  <a:cubicBezTo>
                    <a:pt x="4542" y="476"/>
                    <a:pt x="4495" y="488"/>
                    <a:pt x="4447" y="502"/>
                  </a:cubicBezTo>
                  <a:cubicBezTo>
                    <a:pt x="4425" y="509"/>
                    <a:pt x="4404" y="518"/>
                    <a:pt x="4383" y="525"/>
                  </a:cubicBezTo>
                  <a:cubicBezTo>
                    <a:pt x="4368" y="345"/>
                    <a:pt x="4341" y="170"/>
                    <a:pt x="4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734844" y="2315627"/>
              <a:ext cx="623907" cy="261678"/>
            </a:xfrm>
            <a:custGeom>
              <a:avLst/>
              <a:gdLst/>
              <a:ahLst/>
              <a:cxnLst/>
              <a:rect l="l" t="t" r="r" b="b"/>
              <a:pathLst>
                <a:path w="3512" h="1473" extrusionOk="0">
                  <a:moveTo>
                    <a:pt x="1762" y="0"/>
                  </a:moveTo>
                  <a:cubicBezTo>
                    <a:pt x="1387" y="0"/>
                    <a:pt x="1012" y="29"/>
                    <a:pt x="641" y="87"/>
                  </a:cubicBezTo>
                  <a:lnTo>
                    <a:pt x="266" y="145"/>
                  </a:lnTo>
                  <a:cubicBezTo>
                    <a:pt x="148" y="164"/>
                    <a:pt x="57" y="260"/>
                    <a:pt x="45" y="378"/>
                  </a:cubicBezTo>
                  <a:cubicBezTo>
                    <a:pt x="17" y="629"/>
                    <a:pt x="3" y="999"/>
                    <a:pt x="0" y="1189"/>
                  </a:cubicBezTo>
                  <a:cubicBezTo>
                    <a:pt x="420" y="1227"/>
                    <a:pt x="838" y="1377"/>
                    <a:pt x="1260" y="1440"/>
                  </a:cubicBezTo>
                  <a:cubicBezTo>
                    <a:pt x="1408" y="1462"/>
                    <a:pt x="1557" y="1473"/>
                    <a:pt x="1707" y="1473"/>
                  </a:cubicBezTo>
                  <a:cubicBezTo>
                    <a:pt x="2037" y="1473"/>
                    <a:pt x="2367" y="1420"/>
                    <a:pt x="2679" y="1315"/>
                  </a:cubicBezTo>
                  <a:cubicBezTo>
                    <a:pt x="2844" y="1260"/>
                    <a:pt x="3013" y="1189"/>
                    <a:pt x="3187" y="1189"/>
                  </a:cubicBezTo>
                  <a:cubicBezTo>
                    <a:pt x="3194" y="1189"/>
                    <a:pt x="3201" y="1189"/>
                    <a:pt x="3208" y="1189"/>
                  </a:cubicBezTo>
                  <a:cubicBezTo>
                    <a:pt x="3313" y="1193"/>
                    <a:pt x="3413" y="1224"/>
                    <a:pt x="3512" y="1265"/>
                  </a:cubicBezTo>
                  <a:lnTo>
                    <a:pt x="3512" y="1242"/>
                  </a:lnTo>
                  <a:cubicBezTo>
                    <a:pt x="3512" y="1075"/>
                    <a:pt x="3496" y="654"/>
                    <a:pt x="3468" y="376"/>
                  </a:cubicBezTo>
                  <a:cubicBezTo>
                    <a:pt x="3454" y="257"/>
                    <a:pt x="3363" y="163"/>
                    <a:pt x="3248" y="144"/>
                  </a:cubicBezTo>
                  <a:lnTo>
                    <a:pt x="2900" y="89"/>
                  </a:lnTo>
                  <a:cubicBezTo>
                    <a:pt x="2523" y="30"/>
                    <a:pt x="2143" y="0"/>
                    <a:pt x="1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5781921" y="2720494"/>
              <a:ext cx="514119" cy="189020"/>
            </a:xfrm>
            <a:custGeom>
              <a:avLst/>
              <a:gdLst/>
              <a:ahLst/>
              <a:cxnLst/>
              <a:rect l="l" t="t" r="r" b="b"/>
              <a:pathLst>
                <a:path w="2894" h="1064" extrusionOk="0">
                  <a:moveTo>
                    <a:pt x="844" y="1"/>
                  </a:moveTo>
                  <a:cubicBezTo>
                    <a:pt x="562" y="1"/>
                    <a:pt x="280" y="38"/>
                    <a:pt x="0" y="94"/>
                  </a:cubicBezTo>
                  <a:cubicBezTo>
                    <a:pt x="247" y="576"/>
                    <a:pt x="646" y="931"/>
                    <a:pt x="1116" y="1062"/>
                  </a:cubicBezTo>
                  <a:cubicBezTo>
                    <a:pt x="1084" y="1063"/>
                    <a:pt x="1278" y="1063"/>
                    <a:pt x="1491" y="1063"/>
                  </a:cubicBezTo>
                  <a:cubicBezTo>
                    <a:pt x="1554" y="1063"/>
                    <a:pt x="1614" y="1063"/>
                    <a:pt x="1669" y="1063"/>
                  </a:cubicBezTo>
                  <a:cubicBezTo>
                    <a:pt x="1799" y="1063"/>
                    <a:pt x="1889" y="1062"/>
                    <a:pt x="1865" y="1062"/>
                  </a:cubicBezTo>
                  <a:cubicBezTo>
                    <a:pt x="2284" y="945"/>
                    <a:pt x="2646" y="652"/>
                    <a:pt x="2894" y="250"/>
                  </a:cubicBezTo>
                  <a:lnTo>
                    <a:pt x="2894" y="250"/>
                  </a:lnTo>
                  <a:cubicBezTo>
                    <a:pt x="2793" y="262"/>
                    <a:pt x="2692" y="268"/>
                    <a:pt x="2590" y="268"/>
                  </a:cubicBezTo>
                  <a:cubicBezTo>
                    <a:pt x="2442" y="268"/>
                    <a:pt x="2294" y="255"/>
                    <a:pt x="2149" y="230"/>
                  </a:cubicBezTo>
                  <a:cubicBezTo>
                    <a:pt x="1877" y="183"/>
                    <a:pt x="1613" y="91"/>
                    <a:pt x="1339" y="43"/>
                  </a:cubicBezTo>
                  <a:cubicBezTo>
                    <a:pt x="1175" y="14"/>
                    <a:pt x="1010" y="1"/>
                    <a:pt x="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5734666" y="2526499"/>
              <a:ext cx="623907" cy="241604"/>
            </a:xfrm>
            <a:custGeom>
              <a:avLst/>
              <a:gdLst/>
              <a:ahLst/>
              <a:cxnLst/>
              <a:rect l="l" t="t" r="r" b="b"/>
              <a:pathLst>
                <a:path w="3512" h="1360" extrusionOk="0">
                  <a:moveTo>
                    <a:pt x="0" y="1"/>
                  </a:moveTo>
                  <a:lnTo>
                    <a:pt x="0" y="53"/>
                  </a:lnTo>
                  <a:cubicBezTo>
                    <a:pt x="0" y="468"/>
                    <a:pt x="97" y="855"/>
                    <a:pt x="265" y="1184"/>
                  </a:cubicBezTo>
                  <a:cubicBezTo>
                    <a:pt x="545" y="1129"/>
                    <a:pt x="830" y="1092"/>
                    <a:pt x="1113" y="1092"/>
                  </a:cubicBezTo>
                  <a:cubicBezTo>
                    <a:pt x="1277" y="1092"/>
                    <a:pt x="1441" y="1104"/>
                    <a:pt x="1603" y="1133"/>
                  </a:cubicBezTo>
                  <a:cubicBezTo>
                    <a:pt x="1877" y="1181"/>
                    <a:pt x="2140" y="1272"/>
                    <a:pt x="2414" y="1321"/>
                  </a:cubicBezTo>
                  <a:cubicBezTo>
                    <a:pt x="2559" y="1347"/>
                    <a:pt x="2706" y="1360"/>
                    <a:pt x="2853" y="1360"/>
                  </a:cubicBezTo>
                  <a:cubicBezTo>
                    <a:pt x="2955" y="1360"/>
                    <a:pt x="3057" y="1353"/>
                    <a:pt x="3159" y="1341"/>
                  </a:cubicBezTo>
                  <a:cubicBezTo>
                    <a:pt x="3378" y="988"/>
                    <a:pt x="3509" y="551"/>
                    <a:pt x="3512" y="78"/>
                  </a:cubicBezTo>
                  <a:cubicBezTo>
                    <a:pt x="3414" y="38"/>
                    <a:pt x="3315" y="7"/>
                    <a:pt x="3209" y="2"/>
                  </a:cubicBezTo>
                  <a:cubicBezTo>
                    <a:pt x="3202" y="2"/>
                    <a:pt x="3194" y="2"/>
                    <a:pt x="3187" y="2"/>
                  </a:cubicBezTo>
                  <a:cubicBezTo>
                    <a:pt x="3012" y="2"/>
                    <a:pt x="2845" y="72"/>
                    <a:pt x="2680" y="128"/>
                  </a:cubicBezTo>
                  <a:cubicBezTo>
                    <a:pt x="2368" y="232"/>
                    <a:pt x="2038" y="285"/>
                    <a:pt x="1709" y="285"/>
                  </a:cubicBezTo>
                  <a:cubicBezTo>
                    <a:pt x="1558" y="285"/>
                    <a:pt x="1408" y="274"/>
                    <a:pt x="1260" y="252"/>
                  </a:cubicBezTo>
                  <a:cubicBezTo>
                    <a:pt x="838" y="189"/>
                    <a:pt x="420" y="3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5871102" y="2530763"/>
              <a:ext cx="64842" cy="50275"/>
            </a:xfrm>
            <a:custGeom>
              <a:avLst/>
              <a:gdLst/>
              <a:ahLst/>
              <a:cxnLst/>
              <a:rect l="l" t="t" r="r" b="b"/>
              <a:pathLst>
                <a:path w="365" h="283" extrusionOk="0">
                  <a:moveTo>
                    <a:pt x="183" y="1"/>
                  </a:moveTo>
                  <a:cubicBezTo>
                    <a:pt x="0" y="1"/>
                    <a:pt x="0" y="283"/>
                    <a:pt x="183" y="283"/>
                  </a:cubicBezTo>
                  <a:cubicBezTo>
                    <a:pt x="364" y="283"/>
                    <a:pt x="365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6095653" y="2489548"/>
              <a:ext cx="36063" cy="35885"/>
            </a:xfrm>
            <a:custGeom>
              <a:avLst/>
              <a:gdLst/>
              <a:ahLst/>
              <a:cxnLst/>
              <a:rect l="l" t="t" r="r" b="b"/>
              <a:pathLst>
                <a:path w="203" h="202" extrusionOk="0">
                  <a:moveTo>
                    <a:pt x="102" y="0"/>
                  </a:moveTo>
                  <a:lnTo>
                    <a:pt x="76" y="4"/>
                  </a:lnTo>
                  <a:cubicBezTo>
                    <a:pt x="68" y="8"/>
                    <a:pt x="60" y="10"/>
                    <a:pt x="51" y="15"/>
                  </a:cubicBezTo>
                  <a:cubicBezTo>
                    <a:pt x="45" y="20"/>
                    <a:pt x="37" y="25"/>
                    <a:pt x="31" y="30"/>
                  </a:cubicBezTo>
                  <a:cubicBezTo>
                    <a:pt x="26" y="36"/>
                    <a:pt x="21" y="44"/>
                    <a:pt x="15" y="50"/>
                  </a:cubicBezTo>
                  <a:cubicBezTo>
                    <a:pt x="11" y="59"/>
                    <a:pt x="9" y="66"/>
                    <a:pt x="5" y="75"/>
                  </a:cubicBezTo>
                  <a:cubicBezTo>
                    <a:pt x="1" y="87"/>
                    <a:pt x="0" y="102"/>
                    <a:pt x="4" y="115"/>
                  </a:cubicBezTo>
                  <a:cubicBezTo>
                    <a:pt x="4" y="123"/>
                    <a:pt x="6" y="132"/>
                    <a:pt x="10" y="140"/>
                  </a:cubicBezTo>
                  <a:cubicBezTo>
                    <a:pt x="14" y="153"/>
                    <a:pt x="22" y="163"/>
                    <a:pt x="31" y="172"/>
                  </a:cubicBezTo>
                  <a:cubicBezTo>
                    <a:pt x="40" y="182"/>
                    <a:pt x="50" y="189"/>
                    <a:pt x="63" y="193"/>
                  </a:cubicBezTo>
                  <a:cubicBezTo>
                    <a:pt x="74" y="199"/>
                    <a:pt x="87" y="202"/>
                    <a:pt x="101" y="202"/>
                  </a:cubicBezTo>
                  <a:lnTo>
                    <a:pt x="128" y="198"/>
                  </a:lnTo>
                  <a:cubicBezTo>
                    <a:pt x="144" y="193"/>
                    <a:pt x="159" y="184"/>
                    <a:pt x="172" y="172"/>
                  </a:cubicBezTo>
                  <a:cubicBezTo>
                    <a:pt x="176" y="166"/>
                    <a:pt x="181" y="158"/>
                    <a:pt x="187" y="152"/>
                  </a:cubicBezTo>
                  <a:cubicBezTo>
                    <a:pt x="190" y="143"/>
                    <a:pt x="194" y="136"/>
                    <a:pt x="198" y="127"/>
                  </a:cubicBezTo>
                  <a:cubicBezTo>
                    <a:pt x="203" y="115"/>
                    <a:pt x="203" y="101"/>
                    <a:pt x="200" y="87"/>
                  </a:cubicBezTo>
                  <a:cubicBezTo>
                    <a:pt x="200" y="79"/>
                    <a:pt x="198" y="70"/>
                    <a:pt x="194" y="62"/>
                  </a:cubicBezTo>
                  <a:cubicBezTo>
                    <a:pt x="190" y="53"/>
                    <a:pt x="187" y="46"/>
                    <a:pt x="180" y="40"/>
                  </a:cubicBezTo>
                  <a:cubicBezTo>
                    <a:pt x="177" y="33"/>
                    <a:pt x="170" y="26"/>
                    <a:pt x="163" y="23"/>
                  </a:cubicBezTo>
                  <a:cubicBezTo>
                    <a:pt x="157" y="16"/>
                    <a:pt x="148" y="13"/>
                    <a:pt x="141" y="9"/>
                  </a:cubicBezTo>
                  <a:cubicBezTo>
                    <a:pt x="129" y="3"/>
                    <a:pt x="117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6224450" y="2597737"/>
              <a:ext cx="54183" cy="51163"/>
            </a:xfrm>
            <a:custGeom>
              <a:avLst/>
              <a:gdLst/>
              <a:ahLst/>
              <a:cxnLst/>
              <a:rect l="l" t="t" r="r" b="b"/>
              <a:pathLst>
                <a:path w="305" h="288" extrusionOk="0">
                  <a:moveTo>
                    <a:pt x="149" y="1"/>
                  </a:moveTo>
                  <a:cubicBezTo>
                    <a:pt x="138" y="1"/>
                    <a:pt x="126" y="2"/>
                    <a:pt x="114" y="5"/>
                  </a:cubicBezTo>
                  <a:cubicBezTo>
                    <a:pt x="90" y="12"/>
                    <a:pt x="69" y="25"/>
                    <a:pt x="52" y="43"/>
                  </a:cubicBezTo>
                  <a:cubicBezTo>
                    <a:pt x="33" y="60"/>
                    <a:pt x="21" y="81"/>
                    <a:pt x="15" y="105"/>
                  </a:cubicBezTo>
                  <a:lnTo>
                    <a:pt x="15" y="106"/>
                  </a:lnTo>
                  <a:cubicBezTo>
                    <a:pt x="1" y="155"/>
                    <a:pt x="16" y="210"/>
                    <a:pt x="52" y="246"/>
                  </a:cubicBezTo>
                  <a:cubicBezTo>
                    <a:pt x="79" y="272"/>
                    <a:pt x="116" y="288"/>
                    <a:pt x="154" y="288"/>
                  </a:cubicBezTo>
                  <a:cubicBezTo>
                    <a:pt x="166" y="288"/>
                    <a:pt x="179" y="286"/>
                    <a:pt x="191" y="282"/>
                  </a:cubicBezTo>
                  <a:lnTo>
                    <a:pt x="192" y="282"/>
                  </a:lnTo>
                  <a:cubicBezTo>
                    <a:pt x="216" y="276"/>
                    <a:pt x="237" y="264"/>
                    <a:pt x="255" y="246"/>
                  </a:cubicBezTo>
                  <a:cubicBezTo>
                    <a:pt x="273" y="228"/>
                    <a:pt x="286" y="208"/>
                    <a:pt x="292" y="183"/>
                  </a:cubicBezTo>
                  <a:cubicBezTo>
                    <a:pt x="304" y="132"/>
                    <a:pt x="291" y="79"/>
                    <a:pt x="253" y="43"/>
                  </a:cubicBezTo>
                  <a:cubicBezTo>
                    <a:pt x="226" y="16"/>
                    <a:pt x="188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5806437" y="2610884"/>
              <a:ext cx="54183" cy="51341"/>
            </a:xfrm>
            <a:custGeom>
              <a:avLst/>
              <a:gdLst/>
              <a:ahLst/>
              <a:cxnLst/>
              <a:rect l="l" t="t" r="r" b="b"/>
              <a:pathLst>
                <a:path w="305" h="289" extrusionOk="0">
                  <a:moveTo>
                    <a:pt x="151" y="1"/>
                  </a:moveTo>
                  <a:cubicBezTo>
                    <a:pt x="138" y="1"/>
                    <a:pt x="126" y="3"/>
                    <a:pt x="114" y="6"/>
                  </a:cubicBezTo>
                  <a:cubicBezTo>
                    <a:pt x="89" y="12"/>
                    <a:pt x="69" y="25"/>
                    <a:pt x="51" y="43"/>
                  </a:cubicBezTo>
                  <a:cubicBezTo>
                    <a:pt x="33" y="61"/>
                    <a:pt x="21" y="82"/>
                    <a:pt x="15" y="105"/>
                  </a:cubicBezTo>
                  <a:lnTo>
                    <a:pt x="15" y="107"/>
                  </a:lnTo>
                  <a:cubicBezTo>
                    <a:pt x="0" y="155"/>
                    <a:pt x="16" y="210"/>
                    <a:pt x="51" y="246"/>
                  </a:cubicBezTo>
                  <a:cubicBezTo>
                    <a:pt x="78" y="273"/>
                    <a:pt x="116" y="288"/>
                    <a:pt x="153" y="288"/>
                  </a:cubicBezTo>
                  <a:cubicBezTo>
                    <a:pt x="166" y="288"/>
                    <a:pt x="178" y="287"/>
                    <a:pt x="191" y="283"/>
                  </a:cubicBezTo>
                  <a:lnTo>
                    <a:pt x="192" y="283"/>
                  </a:lnTo>
                  <a:cubicBezTo>
                    <a:pt x="216" y="277"/>
                    <a:pt x="237" y="264"/>
                    <a:pt x="255" y="246"/>
                  </a:cubicBezTo>
                  <a:cubicBezTo>
                    <a:pt x="272" y="228"/>
                    <a:pt x="286" y="207"/>
                    <a:pt x="292" y="184"/>
                  </a:cubicBezTo>
                  <a:cubicBezTo>
                    <a:pt x="304" y="133"/>
                    <a:pt x="289" y="78"/>
                    <a:pt x="253" y="43"/>
                  </a:cubicBezTo>
                  <a:cubicBezTo>
                    <a:pt x="226" y="16"/>
                    <a:pt x="189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6232089" y="2421863"/>
              <a:ext cx="32510" cy="32865"/>
            </a:xfrm>
            <a:custGeom>
              <a:avLst/>
              <a:gdLst/>
              <a:ahLst/>
              <a:cxnLst/>
              <a:rect l="l" t="t" r="r" b="b"/>
              <a:pathLst>
                <a:path w="183" h="185" extrusionOk="0">
                  <a:moveTo>
                    <a:pt x="91" y="0"/>
                  </a:moveTo>
                  <a:cubicBezTo>
                    <a:pt x="79" y="0"/>
                    <a:pt x="67" y="3"/>
                    <a:pt x="56" y="8"/>
                  </a:cubicBezTo>
                  <a:cubicBezTo>
                    <a:pt x="46" y="12"/>
                    <a:pt x="36" y="17"/>
                    <a:pt x="28" y="26"/>
                  </a:cubicBezTo>
                  <a:cubicBezTo>
                    <a:pt x="18" y="36"/>
                    <a:pt x="10" y="49"/>
                    <a:pt x="6" y="64"/>
                  </a:cubicBezTo>
                  <a:cubicBezTo>
                    <a:pt x="4" y="71"/>
                    <a:pt x="3" y="82"/>
                    <a:pt x="3" y="90"/>
                  </a:cubicBezTo>
                  <a:cubicBezTo>
                    <a:pt x="1" y="103"/>
                    <a:pt x="5" y="114"/>
                    <a:pt x="10" y="127"/>
                  </a:cubicBezTo>
                  <a:cubicBezTo>
                    <a:pt x="15" y="139"/>
                    <a:pt x="20" y="148"/>
                    <a:pt x="29" y="156"/>
                  </a:cubicBezTo>
                  <a:cubicBezTo>
                    <a:pt x="30" y="158"/>
                    <a:pt x="31" y="159"/>
                    <a:pt x="34" y="160"/>
                  </a:cubicBezTo>
                  <a:cubicBezTo>
                    <a:pt x="51" y="176"/>
                    <a:pt x="72" y="185"/>
                    <a:pt x="94" y="185"/>
                  </a:cubicBezTo>
                  <a:cubicBezTo>
                    <a:pt x="102" y="185"/>
                    <a:pt x="109" y="184"/>
                    <a:pt x="116" y="182"/>
                  </a:cubicBezTo>
                  <a:cubicBezTo>
                    <a:pt x="130" y="179"/>
                    <a:pt x="143" y="170"/>
                    <a:pt x="153" y="160"/>
                  </a:cubicBezTo>
                  <a:cubicBezTo>
                    <a:pt x="163" y="150"/>
                    <a:pt x="171" y="137"/>
                    <a:pt x="174" y="123"/>
                  </a:cubicBezTo>
                  <a:cubicBezTo>
                    <a:pt x="179" y="104"/>
                    <a:pt x="183" y="86"/>
                    <a:pt x="177" y="68"/>
                  </a:cubicBezTo>
                  <a:cubicBezTo>
                    <a:pt x="168" y="46"/>
                    <a:pt x="154" y="25"/>
                    <a:pt x="133" y="12"/>
                  </a:cubicBezTo>
                  <a:cubicBezTo>
                    <a:pt x="120" y="4"/>
                    <a:pt x="106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5933813" y="2398413"/>
              <a:ext cx="101616" cy="78877"/>
            </a:xfrm>
            <a:custGeom>
              <a:avLst/>
              <a:gdLst/>
              <a:ahLst/>
              <a:cxnLst/>
              <a:rect l="l" t="t" r="r" b="b"/>
              <a:pathLst>
                <a:path w="572" h="444" extrusionOk="0">
                  <a:moveTo>
                    <a:pt x="286" y="1"/>
                  </a:moveTo>
                  <a:cubicBezTo>
                    <a:pt x="0" y="1"/>
                    <a:pt x="0" y="444"/>
                    <a:pt x="286" y="444"/>
                  </a:cubicBezTo>
                  <a:cubicBezTo>
                    <a:pt x="569" y="444"/>
                    <a:pt x="571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5965968" y="2790844"/>
              <a:ext cx="38728" cy="37839"/>
            </a:xfrm>
            <a:custGeom>
              <a:avLst/>
              <a:gdLst/>
              <a:ahLst/>
              <a:cxnLst/>
              <a:rect l="l" t="t" r="r" b="b"/>
              <a:pathLst>
                <a:path w="218" h="213" extrusionOk="0">
                  <a:moveTo>
                    <a:pt x="108" y="1"/>
                  </a:moveTo>
                  <a:cubicBezTo>
                    <a:pt x="93" y="1"/>
                    <a:pt x="80" y="3"/>
                    <a:pt x="67" y="10"/>
                  </a:cubicBezTo>
                  <a:cubicBezTo>
                    <a:pt x="55" y="13"/>
                    <a:pt x="44" y="21"/>
                    <a:pt x="33" y="31"/>
                  </a:cubicBezTo>
                  <a:cubicBezTo>
                    <a:pt x="23" y="42"/>
                    <a:pt x="15" y="53"/>
                    <a:pt x="11" y="66"/>
                  </a:cubicBezTo>
                  <a:cubicBezTo>
                    <a:pt x="5" y="78"/>
                    <a:pt x="1" y="93"/>
                    <a:pt x="3" y="107"/>
                  </a:cubicBezTo>
                  <a:cubicBezTo>
                    <a:pt x="4" y="115"/>
                    <a:pt x="5" y="126"/>
                    <a:pt x="6" y="135"/>
                  </a:cubicBezTo>
                  <a:cubicBezTo>
                    <a:pt x="11" y="153"/>
                    <a:pt x="20" y="170"/>
                    <a:pt x="34" y="182"/>
                  </a:cubicBezTo>
                  <a:cubicBezTo>
                    <a:pt x="42" y="187"/>
                    <a:pt x="49" y="194"/>
                    <a:pt x="56" y="199"/>
                  </a:cubicBezTo>
                  <a:cubicBezTo>
                    <a:pt x="72" y="209"/>
                    <a:pt x="91" y="212"/>
                    <a:pt x="110" y="212"/>
                  </a:cubicBezTo>
                  <a:cubicBezTo>
                    <a:pt x="125" y="212"/>
                    <a:pt x="138" y="210"/>
                    <a:pt x="151" y="204"/>
                  </a:cubicBezTo>
                  <a:cubicBezTo>
                    <a:pt x="163" y="200"/>
                    <a:pt x="175" y="192"/>
                    <a:pt x="185" y="182"/>
                  </a:cubicBezTo>
                  <a:cubicBezTo>
                    <a:pt x="195" y="172"/>
                    <a:pt x="203" y="160"/>
                    <a:pt x="207" y="148"/>
                  </a:cubicBezTo>
                  <a:cubicBezTo>
                    <a:pt x="213" y="135"/>
                    <a:pt x="218" y="120"/>
                    <a:pt x="215" y="107"/>
                  </a:cubicBezTo>
                  <a:cubicBezTo>
                    <a:pt x="214" y="98"/>
                    <a:pt x="213" y="89"/>
                    <a:pt x="212" y="78"/>
                  </a:cubicBezTo>
                  <a:cubicBezTo>
                    <a:pt x="207" y="61"/>
                    <a:pt x="198" y="44"/>
                    <a:pt x="184" y="31"/>
                  </a:cubicBezTo>
                  <a:cubicBezTo>
                    <a:pt x="177" y="26"/>
                    <a:pt x="169" y="20"/>
                    <a:pt x="162" y="15"/>
                  </a:cubicBezTo>
                  <a:cubicBezTo>
                    <a:pt x="146" y="5"/>
                    <a:pt x="127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093521" y="2674127"/>
              <a:ext cx="36774" cy="36241"/>
            </a:xfrm>
            <a:custGeom>
              <a:avLst/>
              <a:gdLst/>
              <a:ahLst/>
              <a:cxnLst/>
              <a:rect l="l" t="t" r="r" b="b"/>
              <a:pathLst>
                <a:path w="207" h="204" extrusionOk="0">
                  <a:moveTo>
                    <a:pt x="104" y="1"/>
                  </a:moveTo>
                  <a:cubicBezTo>
                    <a:pt x="99" y="1"/>
                    <a:pt x="94" y="1"/>
                    <a:pt x="90" y="3"/>
                  </a:cubicBezTo>
                  <a:cubicBezTo>
                    <a:pt x="82" y="3"/>
                    <a:pt x="72" y="5"/>
                    <a:pt x="64" y="9"/>
                  </a:cubicBezTo>
                  <a:cubicBezTo>
                    <a:pt x="52" y="13"/>
                    <a:pt x="41" y="20"/>
                    <a:pt x="32" y="30"/>
                  </a:cubicBezTo>
                  <a:cubicBezTo>
                    <a:pt x="26" y="38"/>
                    <a:pt x="21" y="45"/>
                    <a:pt x="15" y="51"/>
                  </a:cubicBezTo>
                  <a:cubicBezTo>
                    <a:pt x="11" y="59"/>
                    <a:pt x="8" y="68"/>
                    <a:pt x="5" y="75"/>
                  </a:cubicBezTo>
                  <a:lnTo>
                    <a:pt x="1" y="102"/>
                  </a:lnTo>
                  <a:lnTo>
                    <a:pt x="5" y="130"/>
                  </a:lnTo>
                  <a:cubicBezTo>
                    <a:pt x="8" y="137"/>
                    <a:pt x="11" y="146"/>
                    <a:pt x="15" y="153"/>
                  </a:cubicBezTo>
                  <a:cubicBezTo>
                    <a:pt x="21" y="166"/>
                    <a:pt x="31" y="176"/>
                    <a:pt x="42" y="182"/>
                  </a:cubicBezTo>
                  <a:cubicBezTo>
                    <a:pt x="48" y="188"/>
                    <a:pt x="56" y="192"/>
                    <a:pt x="64" y="194"/>
                  </a:cubicBezTo>
                  <a:cubicBezTo>
                    <a:pt x="78" y="201"/>
                    <a:pt x="90" y="203"/>
                    <a:pt x="104" y="203"/>
                  </a:cubicBezTo>
                  <a:lnTo>
                    <a:pt x="114" y="203"/>
                  </a:lnTo>
                  <a:cubicBezTo>
                    <a:pt x="128" y="203"/>
                    <a:pt x="139" y="201"/>
                    <a:pt x="150" y="196"/>
                  </a:cubicBezTo>
                  <a:cubicBezTo>
                    <a:pt x="162" y="192"/>
                    <a:pt x="172" y="186"/>
                    <a:pt x="180" y="177"/>
                  </a:cubicBezTo>
                  <a:cubicBezTo>
                    <a:pt x="185" y="171"/>
                    <a:pt x="190" y="163"/>
                    <a:pt x="194" y="157"/>
                  </a:cubicBezTo>
                  <a:cubicBezTo>
                    <a:pt x="202" y="143"/>
                    <a:pt x="207" y="127"/>
                    <a:pt x="207" y="110"/>
                  </a:cubicBezTo>
                  <a:lnTo>
                    <a:pt x="207" y="101"/>
                  </a:lnTo>
                  <a:lnTo>
                    <a:pt x="202" y="74"/>
                  </a:lnTo>
                  <a:cubicBezTo>
                    <a:pt x="199" y="66"/>
                    <a:pt x="196" y="58"/>
                    <a:pt x="192" y="50"/>
                  </a:cubicBezTo>
                  <a:cubicBezTo>
                    <a:pt x="186" y="39"/>
                    <a:pt x="177" y="28"/>
                    <a:pt x="166" y="22"/>
                  </a:cubicBezTo>
                  <a:cubicBezTo>
                    <a:pt x="159" y="15"/>
                    <a:pt x="151" y="12"/>
                    <a:pt x="143" y="9"/>
                  </a:cubicBezTo>
                  <a:cubicBezTo>
                    <a:pt x="135" y="4"/>
                    <a:pt x="126" y="3"/>
                    <a:pt x="118" y="3"/>
                  </a:cubicBezTo>
                  <a:cubicBezTo>
                    <a:pt x="113" y="1"/>
                    <a:pt x="108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5969343" y="2702019"/>
              <a:ext cx="37484" cy="38195"/>
            </a:xfrm>
            <a:custGeom>
              <a:avLst/>
              <a:gdLst/>
              <a:ahLst/>
              <a:cxnLst/>
              <a:rect l="l" t="t" r="r" b="b"/>
              <a:pathLst>
                <a:path w="211" h="215" extrusionOk="0">
                  <a:moveTo>
                    <a:pt x="105" y="1"/>
                  </a:moveTo>
                  <a:cubicBezTo>
                    <a:pt x="101" y="1"/>
                    <a:pt x="96" y="1"/>
                    <a:pt x="91" y="2"/>
                  </a:cubicBezTo>
                  <a:cubicBezTo>
                    <a:pt x="82" y="2"/>
                    <a:pt x="73" y="5"/>
                    <a:pt x="64" y="11"/>
                  </a:cubicBezTo>
                  <a:cubicBezTo>
                    <a:pt x="51" y="15"/>
                    <a:pt x="40" y="22"/>
                    <a:pt x="31" y="32"/>
                  </a:cubicBezTo>
                  <a:cubicBezTo>
                    <a:pt x="26" y="40"/>
                    <a:pt x="19" y="46"/>
                    <a:pt x="14" y="55"/>
                  </a:cubicBezTo>
                  <a:cubicBezTo>
                    <a:pt x="10" y="63"/>
                    <a:pt x="6" y="71"/>
                    <a:pt x="4" y="80"/>
                  </a:cubicBezTo>
                  <a:cubicBezTo>
                    <a:pt x="3" y="88"/>
                    <a:pt x="1" y="99"/>
                    <a:pt x="0" y="108"/>
                  </a:cubicBezTo>
                  <a:cubicBezTo>
                    <a:pt x="1" y="117"/>
                    <a:pt x="3" y="127"/>
                    <a:pt x="4" y="136"/>
                  </a:cubicBezTo>
                  <a:cubicBezTo>
                    <a:pt x="8" y="145"/>
                    <a:pt x="11" y="153"/>
                    <a:pt x="14" y="162"/>
                  </a:cubicBezTo>
                  <a:cubicBezTo>
                    <a:pt x="20" y="174"/>
                    <a:pt x="30" y="183"/>
                    <a:pt x="41" y="191"/>
                  </a:cubicBezTo>
                  <a:cubicBezTo>
                    <a:pt x="47" y="198"/>
                    <a:pt x="55" y="203"/>
                    <a:pt x="64" y="205"/>
                  </a:cubicBezTo>
                  <a:cubicBezTo>
                    <a:pt x="75" y="210"/>
                    <a:pt x="87" y="214"/>
                    <a:pt x="101" y="214"/>
                  </a:cubicBezTo>
                  <a:cubicBezTo>
                    <a:pt x="102" y="214"/>
                    <a:pt x="104" y="214"/>
                    <a:pt x="105" y="214"/>
                  </a:cubicBezTo>
                  <a:lnTo>
                    <a:pt x="116" y="214"/>
                  </a:lnTo>
                  <a:cubicBezTo>
                    <a:pt x="128" y="214"/>
                    <a:pt x="141" y="211"/>
                    <a:pt x="152" y="206"/>
                  </a:cubicBezTo>
                  <a:cubicBezTo>
                    <a:pt x="164" y="203"/>
                    <a:pt x="174" y="196"/>
                    <a:pt x="183" y="188"/>
                  </a:cubicBezTo>
                  <a:lnTo>
                    <a:pt x="199" y="168"/>
                  </a:lnTo>
                  <a:cubicBezTo>
                    <a:pt x="208" y="153"/>
                    <a:pt x="211" y="137"/>
                    <a:pt x="211" y="119"/>
                  </a:cubicBezTo>
                  <a:cubicBezTo>
                    <a:pt x="210" y="114"/>
                    <a:pt x="210" y="111"/>
                    <a:pt x="210" y="108"/>
                  </a:cubicBezTo>
                  <a:cubicBezTo>
                    <a:pt x="209" y="99"/>
                    <a:pt x="208" y="88"/>
                    <a:pt x="206" y="79"/>
                  </a:cubicBezTo>
                  <a:cubicBezTo>
                    <a:pt x="203" y="71"/>
                    <a:pt x="199" y="63"/>
                    <a:pt x="195" y="54"/>
                  </a:cubicBezTo>
                  <a:cubicBezTo>
                    <a:pt x="189" y="41"/>
                    <a:pt x="180" y="32"/>
                    <a:pt x="169" y="25"/>
                  </a:cubicBezTo>
                  <a:cubicBezTo>
                    <a:pt x="163" y="19"/>
                    <a:pt x="155" y="14"/>
                    <a:pt x="146" y="11"/>
                  </a:cubicBezTo>
                  <a:cubicBezTo>
                    <a:pt x="138" y="5"/>
                    <a:pt x="129" y="2"/>
                    <a:pt x="119" y="2"/>
                  </a:cubicBezTo>
                  <a:cubicBezTo>
                    <a:pt x="115" y="1"/>
                    <a:pt x="110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104358" y="2828862"/>
              <a:ext cx="32332" cy="32332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90" y="1"/>
                  </a:moveTo>
                  <a:cubicBezTo>
                    <a:pt x="78" y="1"/>
                    <a:pt x="67" y="3"/>
                    <a:pt x="57" y="8"/>
                  </a:cubicBezTo>
                  <a:cubicBezTo>
                    <a:pt x="44" y="12"/>
                    <a:pt x="36" y="18"/>
                    <a:pt x="27" y="27"/>
                  </a:cubicBezTo>
                  <a:cubicBezTo>
                    <a:pt x="18" y="34"/>
                    <a:pt x="11" y="45"/>
                    <a:pt x="7" y="56"/>
                  </a:cubicBezTo>
                  <a:cubicBezTo>
                    <a:pt x="2" y="66"/>
                    <a:pt x="0" y="79"/>
                    <a:pt x="0" y="91"/>
                  </a:cubicBezTo>
                  <a:cubicBezTo>
                    <a:pt x="1" y="99"/>
                    <a:pt x="2" y="107"/>
                    <a:pt x="3" y="115"/>
                  </a:cubicBezTo>
                  <a:cubicBezTo>
                    <a:pt x="7" y="130"/>
                    <a:pt x="16" y="144"/>
                    <a:pt x="27" y="155"/>
                  </a:cubicBezTo>
                  <a:cubicBezTo>
                    <a:pt x="33" y="160"/>
                    <a:pt x="39" y="164"/>
                    <a:pt x="44" y="169"/>
                  </a:cubicBezTo>
                  <a:cubicBezTo>
                    <a:pt x="59" y="177"/>
                    <a:pt x="74" y="182"/>
                    <a:pt x="90" y="182"/>
                  </a:cubicBezTo>
                  <a:cubicBezTo>
                    <a:pt x="104" y="182"/>
                    <a:pt x="115" y="180"/>
                    <a:pt x="125" y="174"/>
                  </a:cubicBezTo>
                  <a:cubicBezTo>
                    <a:pt x="136" y="170"/>
                    <a:pt x="146" y="164"/>
                    <a:pt x="155" y="155"/>
                  </a:cubicBezTo>
                  <a:cubicBezTo>
                    <a:pt x="164" y="147"/>
                    <a:pt x="170" y="137"/>
                    <a:pt x="174" y="125"/>
                  </a:cubicBezTo>
                  <a:cubicBezTo>
                    <a:pt x="178" y="115"/>
                    <a:pt x="181" y="103"/>
                    <a:pt x="181" y="91"/>
                  </a:cubicBezTo>
                  <a:cubicBezTo>
                    <a:pt x="179" y="82"/>
                    <a:pt x="179" y="74"/>
                    <a:pt x="177" y="67"/>
                  </a:cubicBezTo>
                  <a:cubicBezTo>
                    <a:pt x="174" y="52"/>
                    <a:pt x="166" y="38"/>
                    <a:pt x="155" y="27"/>
                  </a:cubicBezTo>
                  <a:cubicBezTo>
                    <a:pt x="149" y="22"/>
                    <a:pt x="141" y="18"/>
                    <a:pt x="136" y="13"/>
                  </a:cubicBezTo>
                  <a:cubicBezTo>
                    <a:pt x="123" y="5"/>
                    <a:pt x="108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5789916" y="2446556"/>
              <a:ext cx="48498" cy="48498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130" y="1"/>
                  </a:moveTo>
                  <a:cubicBezTo>
                    <a:pt x="114" y="1"/>
                    <a:pt x="98" y="4"/>
                    <a:pt x="84" y="12"/>
                  </a:cubicBezTo>
                  <a:cubicBezTo>
                    <a:pt x="68" y="17"/>
                    <a:pt x="53" y="27"/>
                    <a:pt x="41" y="41"/>
                  </a:cubicBezTo>
                  <a:cubicBezTo>
                    <a:pt x="28" y="53"/>
                    <a:pt x="18" y="67"/>
                    <a:pt x="12" y="84"/>
                  </a:cubicBezTo>
                  <a:cubicBezTo>
                    <a:pt x="3" y="100"/>
                    <a:pt x="0" y="117"/>
                    <a:pt x="1" y="136"/>
                  </a:cubicBezTo>
                  <a:cubicBezTo>
                    <a:pt x="2" y="148"/>
                    <a:pt x="4" y="160"/>
                    <a:pt x="6" y="172"/>
                  </a:cubicBezTo>
                  <a:cubicBezTo>
                    <a:pt x="12" y="195"/>
                    <a:pt x="24" y="215"/>
                    <a:pt x="41" y="232"/>
                  </a:cubicBezTo>
                  <a:lnTo>
                    <a:pt x="68" y="253"/>
                  </a:lnTo>
                  <a:cubicBezTo>
                    <a:pt x="88" y="267"/>
                    <a:pt x="111" y="272"/>
                    <a:pt x="135" y="272"/>
                  </a:cubicBezTo>
                  <a:cubicBezTo>
                    <a:pt x="137" y="272"/>
                    <a:pt x="139" y="272"/>
                    <a:pt x="141" y="272"/>
                  </a:cubicBezTo>
                  <a:cubicBezTo>
                    <a:pt x="158" y="272"/>
                    <a:pt x="173" y="268"/>
                    <a:pt x="187" y="261"/>
                  </a:cubicBezTo>
                  <a:cubicBezTo>
                    <a:pt x="205" y="256"/>
                    <a:pt x="218" y="245"/>
                    <a:pt x="231" y="232"/>
                  </a:cubicBezTo>
                  <a:cubicBezTo>
                    <a:pt x="244" y="220"/>
                    <a:pt x="254" y="205"/>
                    <a:pt x="259" y="189"/>
                  </a:cubicBezTo>
                  <a:cubicBezTo>
                    <a:pt x="268" y="173"/>
                    <a:pt x="272" y="155"/>
                    <a:pt x="271" y="136"/>
                  </a:cubicBezTo>
                  <a:cubicBezTo>
                    <a:pt x="268" y="124"/>
                    <a:pt x="267" y="112"/>
                    <a:pt x="266" y="100"/>
                  </a:cubicBezTo>
                  <a:cubicBezTo>
                    <a:pt x="259" y="78"/>
                    <a:pt x="248" y="58"/>
                    <a:pt x="231" y="41"/>
                  </a:cubicBezTo>
                  <a:lnTo>
                    <a:pt x="205" y="18"/>
                  </a:lnTo>
                  <a:cubicBezTo>
                    <a:pt x="183" y="6"/>
                    <a:pt x="161" y="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010558" y="2328596"/>
              <a:ext cx="4797" cy="3908"/>
            </a:xfrm>
            <a:custGeom>
              <a:avLst/>
              <a:gdLst/>
              <a:ahLst/>
              <a:cxnLst/>
              <a:rect l="l" t="t" r="r" b="b"/>
              <a:pathLst>
                <a:path w="27" h="22" extrusionOk="0">
                  <a:moveTo>
                    <a:pt x="8" y="1"/>
                  </a:moveTo>
                  <a:cubicBezTo>
                    <a:pt x="7" y="1"/>
                    <a:pt x="4" y="3"/>
                    <a:pt x="3" y="4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3"/>
                    <a:pt x="0" y="14"/>
                    <a:pt x="2" y="15"/>
                  </a:cubicBezTo>
                  <a:cubicBezTo>
                    <a:pt x="2" y="16"/>
                    <a:pt x="3" y="18"/>
                    <a:pt x="4" y="19"/>
                  </a:cubicBezTo>
                  <a:cubicBezTo>
                    <a:pt x="6" y="20"/>
                    <a:pt x="7" y="21"/>
                    <a:pt x="9" y="21"/>
                  </a:cubicBezTo>
                  <a:lnTo>
                    <a:pt x="18" y="21"/>
                  </a:lnTo>
                  <a:cubicBezTo>
                    <a:pt x="20" y="21"/>
                    <a:pt x="21" y="20"/>
                    <a:pt x="23" y="19"/>
                  </a:cubicBezTo>
                  <a:lnTo>
                    <a:pt x="24" y="19"/>
                  </a:lnTo>
                  <a:cubicBezTo>
                    <a:pt x="25" y="18"/>
                    <a:pt x="25" y="18"/>
                    <a:pt x="25" y="16"/>
                  </a:cubicBezTo>
                  <a:cubicBezTo>
                    <a:pt x="25" y="15"/>
                    <a:pt x="27" y="14"/>
                    <a:pt x="27" y="13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5" y="6"/>
                    <a:pt x="24" y="5"/>
                    <a:pt x="23" y="4"/>
                  </a:cubicBezTo>
                  <a:lnTo>
                    <a:pt x="21" y="4"/>
                  </a:lnTo>
                  <a:cubicBezTo>
                    <a:pt x="20" y="3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043602" y="2331794"/>
              <a:ext cx="5507" cy="408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10" y="0"/>
                  </a:moveTo>
                  <a:cubicBezTo>
                    <a:pt x="7" y="0"/>
                    <a:pt x="6" y="1"/>
                    <a:pt x="5" y="2"/>
                  </a:cubicBezTo>
                  <a:cubicBezTo>
                    <a:pt x="2" y="5"/>
                    <a:pt x="0" y="7"/>
                    <a:pt x="0" y="11"/>
                  </a:cubicBezTo>
                  <a:cubicBezTo>
                    <a:pt x="0" y="12"/>
                    <a:pt x="0" y="15"/>
                    <a:pt x="2" y="16"/>
                  </a:cubicBezTo>
                  <a:cubicBezTo>
                    <a:pt x="2" y="18"/>
                    <a:pt x="3" y="19"/>
                    <a:pt x="5" y="21"/>
                  </a:cubicBezTo>
                  <a:cubicBezTo>
                    <a:pt x="6" y="22"/>
                    <a:pt x="8" y="23"/>
                    <a:pt x="10" y="23"/>
                  </a:cubicBezTo>
                  <a:lnTo>
                    <a:pt x="16" y="23"/>
                  </a:lnTo>
                  <a:cubicBezTo>
                    <a:pt x="17" y="23"/>
                    <a:pt x="18" y="23"/>
                    <a:pt x="20" y="22"/>
                  </a:cubicBezTo>
                  <a:cubicBezTo>
                    <a:pt x="22" y="22"/>
                    <a:pt x="23" y="19"/>
                    <a:pt x="25" y="18"/>
                  </a:cubicBezTo>
                  <a:cubicBezTo>
                    <a:pt x="26" y="16"/>
                    <a:pt x="27" y="16"/>
                    <a:pt x="28" y="15"/>
                  </a:cubicBezTo>
                  <a:cubicBezTo>
                    <a:pt x="28" y="13"/>
                    <a:pt x="30" y="12"/>
                    <a:pt x="30" y="11"/>
                  </a:cubicBezTo>
                  <a:cubicBezTo>
                    <a:pt x="30" y="8"/>
                    <a:pt x="28" y="7"/>
                    <a:pt x="28" y="7"/>
                  </a:cubicBezTo>
                  <a:cubicBezTo>
                    <a:pt x="27" y="6"/>
                    <a:pt x="26" y="4"/>
                    <a:pt x="25" y="4"/>
                  </a:cubicBezTo>
                  <a:cubicBezTo>
                    <a:pt x="23" y="2"/>
                    <a:pt x="21" y="1"/>
                    <a:pt x="20" y="1"/>
                  </a:cubicBezTo>
                  <a:cubicBezTo>
                    <a:pt x="18" y="1"/>
                    <a:pt x="17" y="1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072559" y="2324688"/>
              <a:ext cx="12258" cy="9593"/>
            </a:xfrm>
            <a:custGeom>
              <a:avLst/>
              <a:gdLst/>
              <a:ahLst/>
              <a:cxnLst/>
              <a:rect l="l" t="t" r="r" b="b"/>
              <a:pathLst>
                <a:path w="69" h="54" extrusionOk="0">
                  <a:moveTo>
                    <a:pt x="37" y="1"/>
                  </a:moveTo>
                  <a:cubicBezTo>
                    <a:pt x="35" y="1"/>
                    <a:pt x="33" y="1"/>
                    <a:pt x="31" y="1"/>
                  </a:cubicBezTo>
                  <a:lnTo>
                    <a:pt x="23" y="1"/>
                  </a:lnTo>
                  <a:cubicBezTo>
                    <a:pt x="21" y="1"/>
                    <a:pt x="18" y="2"/>
                    <a:pt x="16" y="4"/>
                  </a:cubicBezTo>
                  <a:lnTo>
                    <a:pt x="16" y="4"/>
                  </a:lnTo>
                  <a:cubicBezTo>
                    <a:pt x="16" y="3"/>
                    <a:pt x="17" y="3"/>
                    <a:pt x="17" y="2"/>
                  </a:cubicBezTo>
                  <a:lnTo>
                    <a:pt x="17" y="2"/>
                  </a:lnTo>
                  <a:lnTo>
                    <a:pt x="13" y="4"/>
                  </a:lnTo>
                  <a:lnTo>
                    <a:pt x="12" y="5"/>
                  </a:lnTo>
                  <a:cubicBezTo>
                    <a:pt x="7" y="7"/>
                    <a:pt x="2" y="11"/>
                    <a:pt x="1" y="18"/>
                  </a:cubicBezTo>
                  <a:cubicBezTo>
                    <a:pt x="0" y="25"/>
                    <a:pt x="1" y="31"/>
                    <a:pt x="5" y="35"/>
                  </a:cubicBezTo>
                  <a:cubicBezTo>
                    <a:pt x="5" y="35"/>
                    <a:pt x="5" y="36"/>
                    <a:pt x="6" y="36"/>
                  </a:cubicBezTo>
                  <a:lnTo>
                    <a:pt x="7" y="37"/>
                  </a:lnTo>
                  <a:cubicBezTo>
                    <a:pt x="8" y="38"/>
                    <a:pt x="8" y="40"/>
                    <a:pt x="10" y="40"/>
                  </a:cubicBezTo>
                  <a:cubicBezTo>
                    <a:pt x="11" y="41"/>
                    <a:pt x="12" y="42"/>
                    <a:pt x="16" y="42"/>
                  </a:cubicBezTo>
                  <a:cubicBezTo>
                    <a:pt x="17" y="43"/>
                    <a:pt x="18" y="43"/>
                    <a:pt x="19" y="45"/>
                  </a:cubicBezTo>
                  <a:cubicBezTo>
                    <a:pt x="22" y="47"/>
                    <a:pt x="24" y="48"/>
                    <a:pt x="28" y="50"/>
                  </a:cubicBezTo>
                  <a:cubicBezTo>
                    <a:pt x="29" y="50"/>
                    <a:pt x="31" y="51"/>
                    <a:pt x="32" y="51"/>
                  </a:cubicBezTo>
                  <a:cubicBezTo>
                    <a:pt x="33" y="51"/>
                    <a:pt x="34" y="51"/>
                    <a:pt x="36" y="52"/>
                  </a:cubicBezTo>
                  <a:cubicBezTo>
                    <a:pt x="39" y="53"/>
                    <a:pt x="41" y="53"/>
                    <a:pt x="43" y="53"/>
                  </a:cubicBezTo>
                  <a:cubicBezTo>
                    <a:pt x="45" y="53"/>
                    <a:pt x="47" y="53"/>
                    <a:pt x="49" y="52"/>
                  </a:cubicBezTo>
                  <a:cubicBezTo>
                    <a:pt x="52" y="52"/>
                    <a:pt x="54" y="51"/>
                    <a:pt x="57" y="48"/>
                  </a:cubicBezTo>
                  <a:cubicBezTo>
                    <a:pt x="60" y="47"/>
                    <a:pt x="63" y="45"/>
                    <a:pt x="64" y="42"/>
                  </a:cubicBezTo>
                  <a:cubicBezTo>
                    <a:pt x="67" y="40"/>
                    <a:pt x="68" y="37"/>
                    <a:pt x="68" y="35"/>
                  </a:cubicBezTo>
                  <a:cubicBezTo>
                    <a:pt x="68" y="32"/>
                    <a:pt x="68" y="31"/>
                    <a:pt x="69" y="28"/>
                  </a:cubicBezTo>
                  <a:cubicBezTo>
                    <a:pt x="68" y="25"/>
                    <a:pt x="67" y="21"/>
                    <a:pt x="64" y="17"/>
                  </a:cubicBezTo>
                  <a:cubicBezTo>
                    <a:pt x="62" y="10"/>
                    <a:pt x="53" y="5"/>
                    <a:pt x="48" y="4"/>
                  </a:cubicBezTo>
                  <a:cubicBezTo>
                    <a:pt x="47" y="4"/>
                    <a:pt x="46" y="2"/>
                    <a:pt x="44" y="2"/>
                  </a:cubicBezTo>
                  <a:cubicBezTo>
                    <a:pt x="43" y="2"/>
                    <a:pt x="42" y="1"/>
                    <a:pt x="41" y="1"/>
                  </a:cubicBezTo>
                  <a:cubicBezTo>
                    <a:pt x="40" y="1"/>
                    <a:pt x="38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104714" y="2333748"/>
              <a:ext cx="6573" cy="4619"/>
            </a:xfrm>
            <a:custGeom>
              <a:avLst/>
              <a:gdLst/>
              <a:ahLst/>
              <a:cxnLst/>
              <a:rect l="l" t="t" r="r" b="b"/>
              <a:pathLst>
                <a:path w="37" h="26" extrusionOk="0">
                  <a:moveTo>
                    <a:pt x="13" y="0"/>
                  </a:moveTo>
                  <a:cubicBezTo>
                    <a:pt x="11" y="0"/>
                    <a:pt x="6" y="1"/>
                    <a:pt x="4" y="3"/>
                  </a:cubicBezTo>
                  <a:cubicBezTo>
                    <a:pt x="1" y="7"/>
                    <a:pt x="0" y="9"/>
                    <a:pt x="0" y="13"/>
                  </a:cubicBezTo>
                  <a:cubicBezTo>
                    <a:pt x="0" y="17"/>
                    <a:pt x="1" y="19"/>
                    <a:pt x="4" y="22"/>
                  </a:cubicBezTo>
                  <a:cubicBezTo>
                    <a:pt x="6" y="24"/>
                    <a:pt x="9" y="26"/>
                    <a:pt x="13" y="26"/>
                  </a:cubicBezTo>
                  <a:lnTo>
                    <a:pt x="21" y="26"/>
                  </a:lnTo>
                  <a:cubicBezTo>
                    <a:pt x="22" y="26"/>
                    <a:pt x="23" y="24"/>
                    <a:pt x="25" y="23"/>
                  </a:cubicBezTo>
                  <a:cubicBezTo>
                    <a:pt x="25" y="23"/>
                    <a:pt x="25" y="22"/>
                    <a:pt x="26" y="22"/>
                  </a:cubicBezTo>
                  <a:cubicBezTo>
                    <a:pt x="27" y="22"/>
                    <a:pt x="28" y="21"/>
                    <a:pt x="28" y="21"/>
                  </a:cubicBezTo>
                  <a:lnTo>
                    <a:pt x="30" y="21"/>
                  </a:lnTo>
                  <a:cubicBezTo>
                    <a:pt x="31" y="21"/>
                    <a:pt x="32" y="19"/>
                    <a:pt x="32" y="19"/>
                  </a:cubicBezTo>
                  <a:cubicBezTo>
                    <a:pt x="33" y="19"/>
                    <a:pt x="33" y="18"/>
                    <a:pt x="35" y="18"/>
                  </a:cubicBezTo>
                  <a:cubicBezTo>
                    <a:pt x="36" y="13"/>
                    <a:pt x="36" y="10"/>
                    <a:pt x="35" y="8"/>
                  </a:cubicBezTo>
                  <a:cubicBezTo>
                    <a:pt x="34" y="8"/>
                    <a:pt x="34" y="7"/>
                    <a:pt x="32" y="7"/>
                  </a:cubicBezTo>
                  <a:cubicBezTo>
                    <a:pt x="31" y="7"/>
                    <a:pt x="30" y="5"/>
                    <a:pt x="30" y="5"/>
                  </a:cubicBezTo>
                  <a:lnTo>
                    <a:pt x="28" y="5"/>
                  </a:lnTo>
                  <a:cubicBezTo>
                    <a:pt x="27" y="3"/>
                    <a:pt x="27" y="3"/>
                    <a:pt x="26" y="3"/>
                  </a:cubicBezTo>
                  <a:lnTo>
                    <a:pt x="25" y="2"/>
                  </a:lnTo>
                  <a:cubicBezTo>
                    <a:pt x="23" y="1"/>
                    <a:pt x="23" y="1"/>
                    <a:pt x="22" y="1"/>
                  </a:cubicBezTo>
                  <a:cubicBezTo>
                    <a:pt x="21" y="0"/>
                    <a:pt x="20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113063" y="2342986"/>
              <a:ext cx="7284" cy="4619"/>
            </a:xfrm>
            <a:custGeom>
              <a:avLst/>
              <a:gdLst/>
              <a:ahLst/>
              <a:cxnLst/>
              <a:rect l="l" t="t" r="r" b="b"/>
              <a:pathLst>
                <a:path w="41" h="26" extrusionOk="0">
                  <a:moveTo>
                    <a:pt x="14" y="1"/>
                  </a:moveTo>
                  <a:cubicBezTo>
                    <a:pt x="13" y="1"/>
                    <a:pt x="10" y="1"/>
                    <a:pt x="9" y="2"/>
                  </a:cubicBezTo>
                  <a:cubicBezTo>
                    <a:pt x="8" y="4"/>
                    <a:pt x="5" y="4"/>
                    <a:pt x="4" y="5"/>
                  </a:cubicBezTo>
                  <a:lnTo>
                    <a:pt x="4" y="6"/>
                  </a:lnTo>
                  <a:cubicBezTo>
                    <a:pt x="3" y="9"/>
                    <a:pt x="0" y="11"/>
                    <a:pt x="0" y="14"/>
                  </a:cubicBezTo>
                  <a:lnTo>
                    <a:pt x="0" y="16"/>
                  </a:lnTo>
                  <a:cubicBezTo>
                    <a:pt x="0" y="17"/>
                    <a:pt x="2" y="20"/>
                    <a:pt x="3" y="21"/>
                  </a:cubicBezTo>
                  <a:cubicBezTo>
                    <a:pt x="4" y="22"/>
                    <a:pt x="5" y="24"/>
                    <a:pt x="8" y="24"/>
                  </a:cubicBezTo>
                  <a:cubicBezTo>
                    <a:pt x="10" y="25"/>
                    <a:pt x="13" y="25"/>
                    <a:pt x="15" y="25"/>
                  </a:cubicBezTo>
                  <a:lnTo>
                    <a:pt x="28" y="25"/>
                  </a:lnTo>
                  <a:lnTo>
                    <a:pt x="31" y="24"/>
                  </a:lnTo>
                  <a:cubicBezTo>
                    <a:pt x="33" y="24"/>
                    <a:pt x="33" y="22"/>
                    <a:pt x="34" y="22"/>
                  </a:cubicBezTo>
                  <a:cubicBezTo>
                    <a:pt x="35" y="21"/>
                    <a:pt x="36" y="21"/>
                    <a:pt x="38" y="20"/>
                  </a:cubicBezTo>
                  <a:cubicBezTo>
                    <a:pt x="39" y="17"/>
                    <a:pt x="40" y="15"/>
                    <a:pt x="40" y="14"/>
                  </a:cubicBezTo>
                  <a:lnTo>
                    <a:pt x="36" y="10"/>
                  </a:lnTo>
                  <a:cubicBezTo>
                    <a:pt x="35" y="9"/>
                    <a:pt x="35" y="7"/>
                    <a:pt x="34" y="6"/>
                  </a:cubicBezTo>
                  <a:cubicBezTo>
                    <a:pt x="32" y="5"/>
                    <a:pt x="31" y="5"/>
                    <a:pt x="30" y="4"/>
                  </a:cubicBezTo>
                  <a:cubicBezTo>
                    <a:pt x="29" y="4"/>
                    <a:pt x="27" y="4"/>
                    <a:pt x="26" y="2"/>
                  </a:cubicBezTo>
                  <a:cubicBezTo>
                    <a:pt x="24" y="2"/>
                    <a:pt x="21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954598" y="2341387"/>
              <a:ext cx="4619" cy="5685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8" y="0"/>
                  </a:moveTo>
                  <a:cubicBezTo>
                    <a:pt x="7" y="0"/>
                    <a:pt x="7" y="1"/>
                    <a:pt x="6" y="1"/>
                  </a:cubicBezTo>
                  <a:cubicBezTo>
                    <a:pt x="5" y="1"/>
                    <a:pt x="3" y="3"/>
                    <a:pt x="3" y="4"/>
                  </a:cubicBezTo>
                  <a:cubicBezTo>
                    <a:pt x="2" y="5"/>
                    <a:pt x="2" y="8"/>
                    <a:pt x="2" y="9"/>
                  </a:cubicBezTo>
                  <a:cubicBezTo>
                    <a:pt x="2" y="10"/>
                    <a:pt x="1" y="10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lnTo>
                    <a:pt x="0" y="20"/>
                  </a:lnTo>
                  <a:cubicBezTo>
                    <a:pt x="0" y="21"/>
                    <a:pt x="0" y="24"/>
                    <a:pt x="1" y="25"/>
                  </a:cubicBezTo>
                  <a:lnTo>
                    <a:pt x="3" y="27"/>
                  </a:lnTo>
                  <a:cubicBezTo>
                    <a:pt x="5" y="29"/>
                    <a:pt x="6" y="30"/>
                    <a:pt x="7" y="30"/>
                  </a:cubicBezTo>
                  <a:cubicBezTo>
                    <a:pt x="8" y="31"/>
                    <a:pt x="10" y="31"/>
                    <a:pt x="12" y="31"/>
                  </a:cubicBezTo>
                  <a:lnTo>
                    <a:pt x="17" y="31"/>
                  </a:lnTo>
                  <a:cubicBezTo>
                    <a:pt x="18" y="31"/>
                    <a:pt x="19" y="30"/>
                    <a:pt x="21" y="29"/>
                  </a:cubicBezTo>
                  <a:lnTo>
                    <a:pt x="24" y="25"/>
                  </a:lnTo>
                  <a:cubicBezTo>
                    <a:pt x="24" y="24"/>
                    <a:pt x="26" y="23"/>
                    <a:pt x="26" y="23"/>
                  </a:cubicBezTo>
                  <a:lnTo>
                    <a:pt x="26" y="19"/>
                  </a:lnTo>
                  <a:cubicBezTo>
                    <a:pt x="26" y="16"/>
                    <a:pt x="26" y="14"/>
                    <a:pt x="25" y="13"/>
                  </a:cubicBezTo>
                  <a:cubicBezTo>
                    <a:pt x="25" y="11"/>
                    <a:pt x="23" y="10"/>
                    <a:pt x="22" y="9"/>
                  </a:cubicBezTo>
                  <a:cubicBezTo>
                    <a:pt x="22" y="8"/>
                    <a:pt x="22" y="8"/>
                    <a:pt x="21" y="5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8" y="3"/>
                    <a:pt x="17" y="1"/>
                    <a:pt x="15" y="1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80180" y="2332682"/>
              <a:ext cx="5507" cy="408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10" y="0"/>
                  </a:moveTo>
                  <a:cubicBezTo>
                    <a:pt x="7" y="0"/>
                    <a:pt x="5" y="2"/>
                    <a:pt x="3" y="3"/>
                  </a:cubicBezTo>
                  <a:cubicBezTo>
                    <a:pt x="1" y="6"/>
                    <a:pt x="0" y="8"/>
                    <a:pt x="0" y="11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" y="17"/>
                    <a:pt x="3" y="18"/>
                    <a:pt x="4" y="19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7" y="20"/>
                    <a:pt x="20" y="20"/>
                    <a:pt x="22" y="19"/>
                  </a:cubicBezTo>
                  <a:cubicBezTo>
                    <a:pt x="24" y="19"/>
                    <a:pt x="24" y="18"/>
                    <a:pt x="25" y="18"/>
                  </a:cubicBezTo>
                  <a:cubicBezTo>
                    <a:pt x="26" y="17"/>
                    <a:pt x="27" y="17"/>
                    <a:pt x="29" y="15"/>
                  </a:cubicBezTo>
                  <a:cubicBezTo>
                    <a:pt x="29" y="14"/>
                    <a:pt x="30" y="13"/>
                    <a:pt x="30" y="11"/>
                  </a:cubicBezTo>
                  <a:cubicBezTo>
                    <a:pt x="29" y="10"/>
                    <a:pt x="29" y="8"/>
                    <a:pt x="27" y="7"/>
                  </a:cubicBezTo>
                  <a:cubicBezTo>
                    <a:pt x="26" y="6"/>
                    <a:pt x="25" y="4"/>
                    <a:pt x="24" y="4"/>
                  </a:cubicBezTo>
                  <a:cubicBezTo>
                    <a:pt x="22" y="4"/>
                    <a:pt x="22" y="3"/>
                    <a:pt x="21" y="3"/>
                  </a:cubicBezTo>
                  <a:cubicBezTo>
                    <a:pt x="19" y="2"/>
                    <a:pt x="16" y="1"/>
                    <a:pt x="14" y="1"/>
                  </a:cubicBezTo>
                  <a:cubicBezTo>
                    <a:pt x="13" y="1"/>
                    <a:pt x="11" y="0"/>
                    <a:pt x="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5991017" y="2340321"/>
              <a:ext cx="4086" cy="3908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1" y="1"/>
                  </a:moveTo>
                  <a:cubicBezTo>
                    <a:pt x="11" y="1"/>
                    <a:pt x="10" y="1"/>
                    <a:pt x="9" y="1"/>
                  </a:cubicBezTo>
                  <a:cubicBezTo>
                    <a:pt x="7" y="1"/>
                    <a:pt x="5" y="3"/>
                    <a:pt x="4" y="4"/>
                  </a:cubicBezTo>
                  <a:cubicBezTo>
                    <a:pt x="2" y="5"/>
                    <a:pt x="1" y="6"/>
                    <a:pt x="1" y="9"/>
                  </a:cubicBezTo>
                  <a:lnTo>
                    <a:pt x="1" y="11"/>
                  </a:lnTo>
                  <a:cubicBezTo>
                    <a:pt x="1" y="14"/>
                    <a:pt x="1" y="16"/>
                    <a:pt x="2" y="17"/>
                  </a:cubicBezTo>
                  <a:cubicBezTo>
                    <a:pt x="4" y="20"/>
                    <a:pt x="7" y="22"/>
                    <a:pt x="11" y="22"/>
                  </a:cubicBezTo>
                  <a:cubicBezTo>
                    <a:pt x="12" y="22"/>
                    <a:pt x="15" y="22"/>
                    <a:pt x="16" y="21"/>
                  </a:cubicBezTo>
                  <a:lnTo>
                    <a:pt x="20" y="17"/>
                  </a:lnTo>
                  <a:cubicBezTo>
                    <a:pt x="20" y="16"/>
                    <a:pt x="21" y="16"/>
                    <a:pt x="21" y="15"/>
                  </a:cubicBezTo>
                  <a:cubicBezTo>
                    <a:pt x="22" y="12"/>
                    <a:pt x="22" y="10"/>
                    <a:pt x="21" y="9"/>
                  </a:cubicBezTo>
                  <a:lnTo>
                    <a:pt x="21" y="6"/>
                  </a:lnTo>
                  <a:lnTo>
                    <a:pt x="19" y="4"/>
                  </a:lnTo>
                  <a:cubicBezTo>
                    <a:pt x="17" y="2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143797" y="2332149"/>
              <a:ext cx="9060" cy="5507"/>
            </a:xfrm>
            <a:custGeom>
              <a:avLst/>
              <a:gdLst/>
              <a:ahLst/>
              <a:cxnLst/>
              <a:rect l="l" t="t" r="r" b="b"/>
              <a:pathLst>
                <a:path w="51" h="31" extrusionOk="0">
                  <a:moveTo>
                    <a:pt x="29" y="0"/>
                  </a:moveTo>
                  <a:cubicBezTo>
                    <a:pt x="26" y="0"/>
                    <a:pt x="24" y="0"/>
                    <a:pt x="22" y="1"/>
                  </a:cubicBezTo>
                  <a:cubicBezTo>
                    <a:pt x="19" y="3"/>
                    <a:pt x="15" y="3"/>
                    <a:pt x="9" y="4"/>
                  </a:cubicBezTo>
                  <a:cubicBezTo>
                    <a:pt x="8" y="4"/>
                    <a:pt x="6" y="5"/>
                    <a:pt x="6" y="5"/>
                  </a:cubicBezTo>
                  <a:cubicBezTo>
                    <a:pt x="5" y="6"/>
                    <a:pt x="4" y="6"/>
                    <a:pt x="3" y="8"/>
                  </a:cubicBezTo>
                  <a:cubicBezTo>
                    <a:pt x="1" y="10"/>
                    <a:pt x="0" y="13"/>
                    <a:pt x="0" y="16"/>
                  </a:cubicBezTo>
                  <a:cubicBezTo>
                    <a:pt x="0" y="19"/>
                    <a:pt x="1" y="20"/>
                    <a:pt x="1" y="22"/>
                  </a:cubicBezTo>
                  <a:cubicBezTo>
                    <a:pt x="3" y="25"/>
                    <a:pt x="6" y="27"/>
                    <a:pt x="9" y="27"/>
                  </a:cubicBezTo>
                  <a:lnTo>
                    <a:pt x="22" y="30"/>
                  </a:lnTo>
                  <a:cubicBezTo>
                    <a:pt x="25" y="30"/>
                    <a:pt x="27" y="31"/>
                    <a:pt x="29" y="31"/>
                  </a:cubicBezTo>
                  <a:lnTo>
                    <a:pt x="31" y="31"/>
                  </a:lnTo>
                  <a:cubicBezTo>
                    <a:pt x="36" y="31"/>
                    <a:pt x="40" y="30"/>
                    <a:pt x="44" y="26"/>
                  </a:cubicBezTo>
                  <a:cubicBezTo>
                    <a:pt x="46" y="24"/>
                    <a:pt x="49" y="20"/>
                    <a:pt x="49" y="16"/>
                  </a:cubicBezTo>
                  <a:cubicBezTo>
                    <a:pt x="50" y="10"/>
                    <a:pt x="47" y="6"/>
                    <a:pt x="45" y="4"/>
                  </a:cubicBezTo>
                  <a:cubicBezTo>
                    <a:pt x="42" y="2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6172754" y="2329307"/>
              <a:ext cx="20963" cy="6395"/>
            </a:xfrm>
            <a:custGeom>
              <a:avLst/>
              <a:gdLst/>
              <a:ahLst/>
              <a:cxnLst/>
              <a:rect l="l" t="t" r="r" b="b"/>
              <a:pathLst>
                <a:path w="118" h="36" extrusionOk="0">
                  <a:moveTo>
                    <a:pt x="58" y="1"/>
                  </a:moveTo>
                  <a:cubicBezTo>
                    <a:pt x="51" y="1"/>
                    <a:pt x="45" y="1"/>
                    <a:pt x="37" y="2"/>
                  </a:cubicBezTo>
                  <a:cubicBezTo>
                    <a:pt x="28" y="2"/>
                    <a:pt x="20" y="5"/>
                    <a:pt x="12" y="6"/>
                  </a:cubicBezTo>
                  <a:cubicBezTo>
                    <a:pt x="5" y="9"/>
                    <a:pt x="1" y="15"/>
                    <a:pt x="2" y="22"/>
                  </a:cubicBezTo>
                  <a:cubicBezTo>
                    <a:pt x="4" y="28"/>
                    <a:pt x="10" y="36"/>
                    <a:pt x="16" y="36"/>
                  </a:cubicBezTo>
                  <a:cubicBezTo>
                    <a:pt x="25" y="36"/>
                    <a:pt x="32" y="34"/>
                    <a:pt x="41" y="33"/>
                  </a:cubicBezTo>
                  <a:cubicBezTo>
                    <a:pt x="47" y="32"/>
                    <a:pt x="52" y="32"/>
                    <a:pt x="58" y="30"/>
                  </a:cubicBezTo>
                  <a:cubicBezTo>
                    <a:pt x="65" y="28"/>
                    <a:pt x="73" y="28"/>
                    <a:pt x="79" y="28"/>
                  </a:cubicBezTo>
                  <a:cubicBezTo>
                    <a:pt x="83" y="28"/>
                    <a:pt x="87" y="27"/>
                    <a:pt x="91" y="27"/>
                  </a:cubicBezTo>
                  <a:cubicBezTo>
                    <a:pt x="93" y="27"/>
                    <a:pt x="96" y="27"/>
                    <a:pt x="98" y="26"/>
                  </a:cubicBezTo>
                  <a:lnTo>
                    <a:pt x="98" y="26"/>
                  </a:lnTo>
                  <a:cubicBezTo>
                    <a:pt x="100" y="27"/>
                    <a:pt x="102" y="28"/>
                    <a:pt x="104" y="28"/>
                  </a:cubicBezTo>
                  <a:cubicBezTo>
                    <a:pt x="106" y="28"/>
                    <a:pt x="107" y="27"/>
                    <a:pt x="108" y="26"/>
                  </a:cubicBezTo>
                  <a:cubicBezTo>
                    <a:pt x="108" y="26"/>
                    <a:pt x="109" y="26"/>
                    <a:pt x="109" y="25"/>
                  </a:cubicBezTo>
                  <a:cubicBezTo>
                    <a:pt x="117" y="22"/>
                    <a:pt x="118" y="16"/>
                    <a:pt x="114" y="11"/>
                  </a:cubicBezTo>
                  <a:cubicBezTo>
                    <a:pt x="109" y="7"/>
                    <a:pt x="106" y="7"/>
                    <a:pt x="102" y="7"/>
                  </a:cubicBezTo>
                  <a:cubicBezTo>
                    <a:pt x="101" y="7"/>
                    <a:pt x="101" y="7"/>
                    <a:pt x="98" y="6"/>
                  </a:cubicBezTo>
                  <a:cubicBezTo>
                    <a:pt x="97" y="6"/>
                    <a:pt x="94" y="5"/>
                    <a:pt x="93" y="5"/>
                  </a:cubicBezTo>
                  <a:cubicBezTo>
                    <a:pt x="89" y="4"/>
                    <a:pt x="86" y="2"/>
                    <a:pt x="82" y="2"/>
                  </a:cubicBezTo>
                  <a:cubicBezTo>
                    <a:pt x="74" y="1"/>
                    <a:pt x="6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20845" y="2340321"/>
              <a:ext cx="8172" cy="1776"/>
            </a:xfrm>
            <a:custGeom>
              <a:avLst/>
              <a:gdLst/>
              <a:ahLst/>
              <a:cxnLst/>
              <a:rect l="l" t="t" r="r" b="b"/>
              <a:pathLst>
                <a:path w="46" h="10" extrusionOk="0">
                  <a:moveTo>
                    <a:pt x="7" y="0"/>
                  </a:moveTo>
                  <a:cubicBezTo>
                    <a:pt x="1" y="0"/>
                    <a:pt x="1" y="9"/>
                    <a:pt x="7" y="9"/>
                  </a:cubicBezTo>
                  <a:lnTo>
                    <a:pt x="35" y="9"/>
                  </a:lnTo>
                  <a:cubicBezTo>
                    <a:pt x="38" y="9"/>
                    <a:pt x="42" y="7"/>
                    <a:pt x="44" y="6"/>
                  </a:cubicBezTo>
                  <a:cubicBezTo>
                    <a:pt x="46" y="6"/>
                    <a:pt x="46" y="4"/>
                    <a:pt x="44" y="3"/>
                  </a:cubicBezTo>
                  <a:cubicBezTo>
                    <a:pt x="42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5940741" y="2325576"/>
              <a:ext cx="15989" cy="8883"/>
            </a:xfrm>
            <a:custGeom>
              <a:avLst/>
              <a:gdLst/>
              <a:ahLst/>
              <a:cxnLst/>
              <a:rect l="l" t="t" r="r" b="b"/>
              <a:pathLst>
                <a:path w="90" h="50" extrusionOk="0">
                  <a:moveTo>
                    <a:pt x="72" y="2"/>
                  </a:moveTo>
                  <a:lnTo>
                    <a:pt x="72" y="2"/>
                  </a:lnTo>
                  <a:cubicBezTo>
                    <a:pt x="73" y="3"/>
                    <a:pt x="73" y="3"/>
                    <a:pt x="74" y="4"/>
                  </a:cubicBezTo>
                  <a:lnTo>
                    <a:pt x="74" y="4"/>
                  </a:lnTo>
                  <a:cubicBezTo>
                    <a:pt x="73" y="3"/>
                    <a:pt x="73" y="2"/>
                    <a:pt x="72" y="2"/>
                  </a:cubicBezTo>
                  <a:close/>
                  <a:moveTo>
                    <a:pt x="55" y="0"/>
                  </a:moveTo>
                  <a:cubicBezTo>
                    <a:pt x="48" y="0"/>
                    <a:pt x="43" y="1"/>
                    <a:pt x="37" y="2"/>
                  </a:cubicBezTo>
                  <a:cubicBezTo>
                    <a:pt x="31" y="4"/>
                    <a:pt x="26" y="6"/>
                    <a:pt x="21" y="10"/>
                  </a:cubicBezTo>
                  <a:cubicBezTo>
                    <a:pt x="16" y="12"/>
                    <a:pt x="11" y="16"/>
                    <a:pt x="7" y="20"/>
                  </a:cubicBezTo>
                  <a:cubicBezTo>
                    <a:pt x="1" y="25"/>
                    <a:pt x="0" y="35"/>
                    <a:pt x="3" y="41"/>
                  </a:cubicBezTo>
                  <a:cubicBezTo>
                    <a:pt x="7" y="46"/>
                    <a:pt x="13" y="49"/>
                    <a:pt x="19" y="49"/>
                  </a:cubicBezTo>
                  <a:cubicBezTo>
                    <a:pt x="20" y="49"/>
                    <a:pt x="22" y="49"/>
                    <a:pt x="24" y="48"/>
                  </a:cubicBezTo>
                  <a:cubicBezTo>
                    <a:pt x="28" y="47"/>
                    <a:pt x="33" y="47"/>
                    <a:pt x="37" y="46"/>
                  </a:cubicBezTo>
                  <a:lnTo>
                    <a:pt x="48" y="42"/>
                  </a:lnTo>
                  <a:cubicBezTo>
                    <a:pt x="58" y="40"/>
                    <a:pt x="68" y="40"/>
                    <a:pt x="77" y="35"/>
                  </a:cubicBezTo>
                  <a:lnTo>
                    <a:pt x="77" y="35"/>
                  </a:lnTo>
                  <a:cubicBezTo>
                    <a:pt x="75" y="35"/>
                    <a:pt x="74" y="36"/>
                    <a:pt x="73" y="36"/>
                  </a:cubicBezTo>
                  <a:cubicBezTo>
                    <a:pt x="75" y="35"/>
                    <a:pt x="77" y="35"/>
                    <a:pt x="79" y="33"/>
                  </a:cubicBezTo>
                  <a:cubicBezTo>
                    <a:pt x="82" y="32"/>
                    <a:pt x="83" y="31"/>
                    <a:pt x="84" y="30"/>
                  </a:cubicBezTo>
                  <a:cubicBezTo>
                    <a:pt x="85" y="28"/>
                    <a:pt x="87" y="28"/>
                    <a:pt x="88" y="27"/>
                  </a:cubicBezTo>
                  <a:cubicBezTo>
                    <a:pt x="87" y="27"/>
                    <a:pt x="89" y="25"/>
                    <a:pt x="89" y="21"/>
                  </a:cubicBezTo>
                  <a:cubicBezTo>
                    <a:pt x="89" y="16"/>
                    <a:pt x="87" y="13"/>
                    <a:pt x="84" y="11"/>
                  </a:cubicBezTo>
                  <a:cubicBezTo>
                    <a:pt x="83" y="7"/>
                    <a:pt x="82" y="6"/>
                    <a:pt x="79" y="5"/>
                  </a:cubicBezTo>
                  <a:cubicBezTo>
                    <a:pt x="78" y="5"/>
                    <a:pt x="76" y="4"/>
                    <a:pt x="74" y="4"/>
                  </a:cubicBezTo>
                  <a:lnTo>
                    <a:pt x="74" y="4"/>
                  </a:lnTo>
                  <a:cubicBezTo>
                    <a:pt x="74" y="4"/>
                    <a:pt x="74" y="4"/>
                    <a:pt x="74" y="4"/>
                  </a:cubicBezTo>
                  <a:lnTo>
                    <a:pt x="74" y="4"/>
                  </a:lnTo>
                  <a:cubicBezTo>
                    <a:pt x="70" y="1"/>
                    <a:pt x="67" y="1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206685" y="2340143"/>
              <a:ext cx="10126" cy="4619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28" y="0"/>
                  </a:moveTo>
                  <a:cubicBezTo>
                    <a:pt x="23" y="0"/>
                    <a:pt x="18" y="0"/>
                    <a:pt x="13" y="1"/>
                  </a:cubicBezTo>
                  <a:cubicBezTo>
                    <a:pt x="10" y="1"/>
                    <a:pt x="5" y="2"/>
                    <a:pt x="4" y="5"/>
                  </a:cubicBezTo>
                  <a:cubicBezTo>
                    <a:pt x="2" y="7"/>
                    <a:pt x="0" y="10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7" y="23"/>
                    <a:pt x="10" y="23"/>
                    <a:pt x="13" y="24"/>
                  </a:cubicBezTo>
                  <a:cubicBezTo>
                    <a:pt x="18" y="24"/>
                    <a:pt x="23" y="26"/>
                    <a:pt x="28" y="26"/>
                  </a:cubicBezTo>
                  <a:lnTo>
                    <a:pt x="44" y="26"/>
                  </a:lnTo>
                  <a:cubicBezTo>
                    <a:pt x="44" y="26"/>
                    <a:pt x="45" y="26"/>
                    <a:pt x="45" y="24"/>
                  </a:cubicBezTo>
                  <a:cubicBezTo>
                    <a:pt x="46" y="24"/>
                    <a:pt x="48" y="24"/>
                    <a:pt x="49" y="23"/>
                  </a:cubicBezTo>
                  <a:cubicBezTo>
                    <a:pt x="50" y="22"/>
                    <a:pt x="54" y="22"/>
                    <a:pt x="55" y="21"/>
                  </a:cubicBezTo>
                  <a:cubicBezTo>
                    <a:pt x="57" y="17"/>
                    <a:pt x="57" y="8"/>
                    <a:pt x="54" y="5"/>
                  </a:cubicBezTo>
                  <a:cubicBezTo>
                    <a:pt x="51" y="4"/>
                    <a:pt x="50" y="2"/>
                    <a:pt x="48" y="2"/>
                  </a:cubicBezTo>
                  <a:cubicBezTo>
                    <a:pt x="46" y="2"/>
                    <a:pt x="45" y="1"/>
                    <a:pt x="44" y="1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5891177" y="2339255"/>
              <a:ext cx="15100" cy="6395"/>
            </a:xfrm>
            <a:custGeom>
              <a:avLst/>
              <a:gdLst/>
              <a:ahLst/>
              <a:cxnLst/>
              <a:rect l="l" t="t" r="r" b="b"/>
              <a:pathLst>
                <a:path w="85" h="36" extrusionOk="0">
                  <a:moveTo>
                    <a:pt x="67" y="31"/>
                  </a:moveTo>
                  <a:cubicBezTo>
                    <a:pt x="67" y="31"/>
                    <a:pt x="67" y="32"/>
                    <a:pt x="67" y="32"/>
                  </a:cubicBezTo>
                  <a:cubicBezTo>
                    <a:pt x="67" y="32"/>
                    <a:pt x="67" y="31"/>
                    <a:pt x="68" y="31"/>
                  </a:cubicBezTo>
                  <a:close/>
                  <a:moveTo>
                    <a:pt x="35" y="0"/>
                  </a:moveTo>
                  <a:cubicBezTo>
                    <a:pt x="28" y="1"/>
                    <a:pt x="22" y="1"/>
                    <a:pt x="14" y="3"/>
                  </a:cubicBezTo>
                  <a:cubicBezTo>
                    <a:pt x="0" y="6"/>
                    <a:pt x="0" y="28"/>
                    <a:pt x="14" y="32"/>
                  </a:cubicBezTo>
                  <a:cubicBezTo>
                    <a:pt x="21" y="33"/>
                    <a:pt x="27" y="34"/>
                    <a:pt x="35" y="36"/>
                  </a:cubicBezTo>
                  <a:lnTo>
                    <a:pt x="44" y="36"/>
                  </a:lnTo>
                  <a:cubicBezTo>
                    <a:pt x="46" y="36"/>
                    <a:pt x="48" y="34"/>
                    <a:pt x="52" y="34"/>
                  </a:cubicBezTo>
                  <a:cubicBezTo>
                    <a:pt x="55" y="34"/>
                    <a:pt x="59" y="34"/>
                    <a:pt x="61" y="33"/>
                  </a:cubicBezTo>
                  <a:cubicBezTo>
                    <a:pt x="62" y="33"/>
                    <a:pt x="66" y="32"/>
                    <a:pt x="67" y="31"/>
                  </a:cubicBezTo>
                  <a:cubicBezTo>
                    <a:pt x="70" y="31"/>
                    <a:pt x="73" y="29"/>
                    <a:pt x="75" y="28"/>
                  </a:cubicBezTo>
                  <a:cubicBezTo>
                    <a:pt x="76" y="27"/>
                    <a:pt x="78" y="26"/>
                    <a:pt x="80" y="26"/>
                  </a:cubicBezTo>
                  <a:cubicBezTo>
                    <a:pt x="85" y="22"/>
                    <a:pt x="85" y="13"/>
                    <a:pt x="80" y="10"/>
                  </a:cubicBezTo>
                  <a:cubicBezTo>
                    <a:pt x="78" y="9"/>
                    <a:pt x="77" y="7"/>
                    <a:pt x="75" y="7"/>
                  </a:cubicBezTo>
                  <a:cubicBezTo>
                    <a:pt x="73" y="6"/>
                    <a:pt x="70" y="5"/>
                    <a:pt x="67" y="5"/>
                  </a:cubicBezTo>
                  <a:cubicBezTo>
                    <a:pt x="66" y="3"/>
                    <a:pt x="62" y="3"/>
                    <a:pt x="61" y="2"/>
                  </a:cubicBezTo>
                  <a:cubicBezTo>
                    <a:pt x="59" y="1"/>
                    <a:pt x="55" y="1"/>
                    <a:pt x="52" y="1"/>
                  </a:cubicBezTo>
                  <a:cubicBezTo>
                    <a:pt x="50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5864529" y="2338367"/>
              <a:ext cx="8350" cy="5329"/>
            </a:xfrm>
            <a:custGeom>
              <a:avLst/>
              <a:gdLst/>
              <a:ahLst/>
              <a:cxnLst/>
              <a:rect l="l" t="t" r="r" b="b"/>
              <a:pathLst>
                <a:path w="47" h="30" extrusionOk="0">
                  <a:moveTo>
                    <a:pt x="16" y="1"/>
                  </a:moveTo>
                  <a:cubicBezTo>
                    <a:pt x="12" y="1"/>
                    <a:pt x="8" y="2"/>
                    <a:pt x="6" y="5"/>
                  </a:cubicBezTo>
                  <a:cubicBezTo>
                    <a:pt x="3" y="7"/>
                    <a:pt x="1" y="11"/>
                    <a:pt x="2" y="15"/>
                  </a:cubicBezTo>
                  <a:cubicBezTo>
                    <a:pt x="2" y="18"/>
                    <a:pt x="3" y="22"/>
                    <a:pt x="6" y="26"/>
                  </a:cubicBezTo>
                  <a:cubicBezTo>
                    <a:pt x="7" y="27"/>
                    <a:pt x="10" y="29"/>
                    <a:pt x="13" y="29"/>
                  </a:cubicBezTo>
                  <a:cubicBezTo>
                    <a:pt x="14" y="29"/>
                    <a:pt x="15" y="29"/>
                    <a:pt x="16" y="29"/>
                  </a:cubicBezTo>
                  <a:lnTo>
                    <a:pt x="20" y="29"/>
                  </a:lnTo>
                  <a:cubicBezTo>
                    <a:pt x="22" y="29"/>
                    <a:pt x="25" y="28"/>
                    <a:pt x="27" y="27"/>
                  </a:cubicBezTo>
                  <a:cubicBezTo>
                    <a:pt x="30" y="27"/>
                    <a:pt x="31" y="26"/>
                    <a:pt x="33" y="26"/>
                  </a:cubicBezTo>
                  <a:cubicBezTo>
                    <a:pt x="35" y="26"/>
                    <a:pt x="37" y="23"/>
                    <a:pt x="39" y="23"/>
                  </a:cubicBezTo>
                  <a:cubicBezTo>
                    <a:pt x="42" y="22"/>
                    <a:pt x="43" y="21"/>
                    <a:pt x="44" y="20"/>
                  </a:cubicBezTo>
                  <a:cubicBezTo>
                    <a:pt x="47" y="18"/>
                    <a:pt x="47" y="14"/>
                    <a:pt x="44" y="11"/>
                  </a:cubicBezTo>
                  <a:lnTo>
                    <a:pt x="41" y="7"/>
                  </a:lnTo>
                  <a:cubicBezTo>
                    <a:pt x="39" y="6"/>
                    <a:pt x="36" y="6"/>
                    <a:pt x="33" y="5"/>
                  </a:cubicBezTo>
                  <a:cubicBezTo>
                    <a:pt x="31" y="5"/>
                    <a:pt x="30" y="4"/>
                    <a:pt x="27" y="4"/>
                  </a:cubicBezTo>
                  <a:cubicBezTo>
                    <a:pt x="25" y="2"/>
                    <a:pt x="22" y="1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024415" y="2336235"/>
              <a:ext cx="7639" cy="7639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0" y="1"/>
                  </a:moveTo>
                  <a:cubicBezTo>
                    <a:pt x="8" y="1"/>
                    <a:pt x="6" y="1"/>
                    <a:pt x="5" y="2"/>
                  </a:cubicBezTo>
                  <a:cubicBezTo>
                    <a:pt x="1" y="4"/>
                    <a:pt x="0" y="8"/>
                    <a:pt x="1" y="12"/>
                  </a:cubicBezTo>
                  <a:cubicBezTo>
                    <a:pt x="2" y="16"/>
                    <a:pt x="2" y="19"/>
                    <a:pt x="5" y="23"/>
                  </a:cubicBezTo>
                  <a:cubicBezTo>
                    <a:pt x="7" y="27"/>
                    <a:pt x="10" y="29"/>
                    <a:pt x="12" y="33"/>
                  </a:cubicBezTo>
                  <a:cubicBezTo>
                    <a:pt x="13" y="34"/>
                    <a:pt x="16" y="38"/>
                    <a:pt x="18" y="39"/>
                  </a:cubicBezTo>
                  <a:cubicBezTo>
                    <a:pt x="22" y="40"/>
                    <a:pt x="24" y="42"/>
                    <a:pt x="26" y="42"/>
                  </a:cubicBezTo>
                  <a:cubicBezTo>
                    <a:pt x="28" y="43"/>
                    <a:pt x="31" y="43"/>
                    <a:pt x="33" y="43"/>
                  </a:cubicBezTo>
                  <a:cubicBezTo>
                    <a:pt x="36" y="43"/>
                    <a:pt x="37" y="42"/>
                    <a:pt x="39" y="40"/>
                  </a:cubicBezTo>
                  <a:lnTo>
                    <a:pt x="43" y="37"/>
                  </a:lnTo>
                  <a:cubicBezTo>
                    <a:pt x="41" y="33"/>
                    <a:pt x="41" y="32"/>
                    <a:pt x="39" y="29"/>
                  </a:cubicBezTo>
                  <a:cubicBezTo>
                    <a:pt x="39" y="28"/>
                    <a:pt x="38" y="28"/>
                    <a:pt x="38" y="27"/>
                  </a:cubicBezTo>
                  <a:lnTo>
                    <a:pt x="38" y="26"/>
                  </a:lnTo>
                  <a:lnTo>
                    <a:pt x="34" y="22"/>
                  </a:lnTo>
                  <a:lnTo>
                    <a:pt x="37" y="23"/>
                  </a:lnTo>
                  <a:cubicBezTo>
                    <a:pt x="34" y="22"/>
                    <a:pt x="33" y="21"/>
                    <a:pt x="32" y="18"/>
                  </a:cubicBezTo>
                  <a:cubicBezTo>
                    <a:pt x="31" y="17"/>
                    <a:pt x="29" y="16"/>
                    <a:pt x="27" y="14"/>
                  </a:cubicBezTo>
                  <a:lnTo>
                    <a:pt x="26" y="13"/>
                  </a:lnTo>
                  <a:cubicBezTo>
                    <a:pt x="24" y="12"/>
                    <a:pt x="22" y="11"/>
                    <a:pt x="21" y="8"/>
                  </a:cubicBezTo>
                  <a:cubicBezTo>
                    <a:pt x="17" y="7"/>
                    <a:pt x="16" y="4"/>
                    <a:pt x="15" y="3"/>
                  </a:cubicBez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226937" y="2335347"/>
              <a:ext cx="12968" cy="7106"/>
            </a:xfrm>
            <a:custGeom>
              <a:avLst/>
              <a:gdLst/>
              <a:ahLst/>
              <a:cxnLst/>
              <a:rect l="l" t="t" r="r" b="b"/>
              <a:pathLst>
                <a:path w="73" h="40" extrusionOk="0">
                  <a:moveTo>
                    <a:pt x="48" y="0"/>
                  </a:moveTo>
                  <a:cubicBezTo>
                    <a:pt x="43" y="0"/>
                    <a:pt x="37" y="1"/>
                    <a:pt x="33" y="2"/>
                  </a:cubicBezTo>
                  <a:cubicBezTo>
                    <a:pt x="29" y="3"/>
                    <a:pt x="26" y="3"/>
                    <a:pt x="23" y="4"/>
                  </a:cubicBezTo>
                  <a:cubicBezTo>
                    <a:pt x="19" y="6"/>
                    <a:pt x="14" y="8"/>
                    <a:pt x="11" y="10"/>
                  </a:cubicBezTo>
                  <a:cubicBezTo>
                    <a:pt x="4" y="14"/>
                    <a:pt x="1" y="22"/>
                    <a:pt x="3" y="28"/>
                  </a:cubicBezTo>
                  <a:cubicBezTo>
                    <a:pt x="6" y="34"/>
                    <a:pt x="12" y="39"/>
                    <a:pt x="18" y="39"/>
                  </a:cubicBezTo>
                  <a:cubicBezTo>
                    <a:pt x="23" y="39"/>
                    <a:pt x="27" y="39"/>
                    <a:pt x="33" y="38"/>
                  </a:cubicBezTo>
                  <a:cubicBezTo>
                    <a:pt x="37" y="38"/>
                    <a:pt x="39" y="37"/>
                    <a:pt x="43" y="35"/>
                  </a:cubicBezTo>
                  <a:cubicBezTo>
                    <a:pt x="52" y="33"/>
                    <a:pt x="62" y="29"/>
                    <a:pt x="67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0" y="20"/>
                    <a:pt x="72" y="16"/>
                    <a:pt x="70" y="12"/>
                  </a:cubicBezTo>
                  <a:cubicBezTo>
                    <a:pt x="70" y="10"/>
                    <a:pt x="69" y="8"/>
                    <a:pt x="67" y="7"/>
                  </a:cubicBezTo>
                  <a:cubicBezTo>
                    <a:pt x="65" y="6"/>
                    <a:pt x="63" y="6"/>
                    <a:pt x="62" y="4"/>
                  </a:cubicBezTo>
                  <a:cubicBezTo>
                    <a:pt x="58" y="1"/>
                    <a:pt x="53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5809813" y="2472316"/>
              <a:ext cx="54006" cy="81186"/>
            </a:xfrm>
            <a:custGeom>
              <a:avLst/>
              <a:gdLst/>
              <a:ahLst/>
              <a:cxnLst/>
              <a:rect l="l" t="t" r="r" b="b"/>
              <a:pathLst>
                <a:path w="304" h="457" extrusionOk="0">
                  <a:moveTo>
                    <a:pt x="155" y="0"/>
                  </a:moveTo>
                  <a:cubicBezTo>
                    <a:pt x="107" y="0"/>
                    <a:pt x="59" y="31"/>
                    <a:pt x="42" y="94"/>
                  </a:cubicBezTo>
                  <a:cubicBezTo>
                    <a:pt x="9" y="208"/>
                    <a:pt x="1" y="321"/>
                    <a:pt x="85" y="414"/>
                  </a:cubicBezTo>
                  <a:cubicBezTo>
                    <a:pt x="109" y="442"/>
                    <a:pt x="143" y="457"/>
                    <a:pt x="176" y="457"/>
                  </a:cubicBezTo>
                  <a:cubicBezTo>
                    <a:pt x="215" y="457"/>
                    <a:pt x="252" y="437"/>
                    <a:pt x="270" y="394"/>
                  </a:cubicBezTo>
                  <a:cubicBezTo>
                    <a:pt x="293" y="341"/>
                    <a:pt x="304" y="299"/>
                    <a:pt x="299" y="235"/>
                  </a:cubicBezTo>
                  <a:cubicBezTo>
                    <a:pt x="295" y="188"/>
                    <a:pt x="279" y="145"/>
                    <a:pt x="269" y="99"/>
                  </a:cubicBezTo>
                  <a:cubicBezTo>
                    <a:pt x="254" y="33"/>
                    <a:pt x="205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5826157" y="2594540"/>
              <a:ext cx="94332" cy="193106"/>
            </a:xfrm>
            <a:custGeom>
              <a:avLst/>
              <a:gdLst/>
              <a:ahLst/>
              <a:cxnLst/>
              <a:rect l="l" t="t" r="r" b="b"/>
              <a:pathLst>
                <a:path w="531" h="1087" extrusionOk="0">
                  <a:moveTo>
                    <a:pt x="141" y="0"/>
                  </a:moveTo>
                  <a:cubicBezTo>
                    <a:pt x="91" y="0"/>
                    <a:pt x="40" y="31"/>
                    <a:pt x="31" y="93"/>
                  </a:cubicBezTo>
                  <a:cubicBezTo>
                    <a:pt x="1" y="299"/>
                    <a:pt x="13" y="492"/>
                    <a:pt x="80" y="691"/>
                  </a:cubicBezTo>
                  <a:cubicBezTo>
                    <a:pt x="130" y="840"/>
                    <a:pt x="205" y="1071"/>
                    <a:pt x="387" y="1086"/>
                  </a:cubicBezTo>
                  <a:cubicBezTo>
                    <a:pt x="389" y="1086"/>
                    <a:pt x="392" y="1087"/>
                    <a:pt x="396" y="1087"/>
                  </a:cubicBezTo>
                  <a:cubicBezTo>
                    <a:pt x="430" y="1087"/>
                    <a:pt x="468" y="1071"/>
                    <a:pt x="480" y="1035"/>
                  </a:cubicBezTo>
                  <a:cubicBezTo>
                    <a:pt x="531" y="887"/>
                    <a:pt x="433" y="774"/>
                    <a:pt x="380" y="639"/>
                  </a:cubicBezTo>
                  <a:cubicBezTo>
                    <a:pt x="314" y="467"/>
                    <a:pt x="277" y="281"/>
                    <a:pt x="255" y="98"/>
                  </a:cubicBezTo>
                  <a:cubicBezTo>
                    <a:pt x="248" y="34"/>
                    <a:pt x="194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5962060" y="2025878"/>
              <a:ext cx="178716" cy="258836"/>
            </a:xfrm>
            <a:custGeom>
              <a:avLst/>
              <a:gdLst/>
              <a:ahLst/>
              <a:cxnLst/>
              <a:rect l="l" t="t" r="r" b="b"/>
              <a:pathLst>
                <a:path w="1006" h="1457" extrusionOk="0">
                  <a:moveTo>
                    <a:pt x="595" y="1"/>
                  </a:moveTo>
                  <a:cubicBezTo>
                    <a:pt x="435" y="1"/>
                    <a:pt x="258" y="106"/>
                    <a:pt x="159" y="208"/>
                  </a:cubicBezTo>
                  <a:cubicBezTo>
                    <a:pt x="104" y="264"/>
                    <a:pt x="155" y="333"/>
                    <a:pt x="216" y="333"/>
                  </a:cubicBezTo>
                  <a:cubicBezTo>
                    <a:pt x="232" y="333"/>
                    <a:pt x="250" y="328"/>
                    <a:pt x="266" y="315"/>
                  </a:cubicBezTo>
                  <a:cubicBezTo>
                    <a:pt x="322" y="270"/>
                    <a:pt x="405" y="219"/>
                    <a:pt x="481" y="218"/>
                  </a:cubicBezTo>
                  <a:cubicBezTo>
                    <a:pt x="483" y="218"/>
                    <a:pt x="485" y="218"/>
                    <a:pt x="487" y="218"/>
                  </a:cubicBezTo>
                  <a:cubicBezTo>
                    <a:pt x="611" y="218"/>
                    <a:pt x="637" y="314"/>
                    <a:pt x="557" y="395"/>
                  </a:cubicBezTo>
                  <a:cubicBezTo>
                    <a:pt x="481" y="470"/>
                    <a:pt x="388" y="523"/>
                    <a:pt x="303" y="584"/>
                  </a:cubicBezTo>
                  <a:cubicBezTo>
                    <a:pt x="190" y="666"/>
                    <a:pt x="25" y="801"/>
                    <a:pt x="10" y="952"/>
                  </a:cubicBezTo>
                  <a:cubicBezTo>
                    <a:pt x="0" y="1069"/>
                    <a:pt x="103" y="1157"/>
                    <a:pt x="213" y="1171"/>
                  </a:cubicBezTo>
                  <a:cubicBezTo>
                    <a:pt x="219" y="1171"/>
                    <a:pt x="225" y="1172"/>
                    <a:pt x="232" y="1172"/>
                  </a:cubicBezTo>
                  <a:cubicBezTo>
                    <a:pt x="311" y="1172"/>
                    <a:pt x="388" y="1114"/>
                    <a:pt x="459" y="1114"/>
                  </a:cubicBezTo>
                  <a:cubicBezTo>
                    <a:pt x="464" y="1114"/>
                    <a:pt x="468" y="1114"/>
                    <a:pt x="472" y="1114"/>
                  </a:cubicBezTo>
                  <a:cubicBezTo>
                    <a:pt x="620" y="1130"/>
                    <a:pt x="445" y="1290"/>
                    <a:pt x="414" y="1360"/>
                  </a:cubicBezTo>
                  <a:cubicBezTo>
                    <a:pt x="395" y="1402"/>
                    <a:pt x="418" y="1456"/>
                    <a:pt x="470" y="1456"/>
                  </a:cubicBezTo>
                  <a:cubicBezTo>
                    <a:pt x="660" y="1456"/>
                    <a:pt x="845" y="1140"/>
                    <a:pt x="723" y="975"/>
                  </a:cubicBezTo>
                  <a:cubicBezTo>
                    <a:pt x="686" y="923"/>
                    <a:pt x="637" y="907"/>
                    <a:pt x="584" y="907"/>
                  </a:cubicBezTo>
                  <a:cubicBezTo>
                    <a:pt x="520" y="907"/>
                    <a:pt x="450" y="931"/>
                    <a:pt x="390" y="939"/>
                  </a:cubicBezTo>
                  <a:cubicBezTo>
                    <a:pt x="380" y="941"/>
                    <a:pt x="343" y="943"/>
                    <a:pt x="303" y="943"/>
                  </a:cubicBezTo>
                  <a:cubicBezTo>
                    <a:pt x="254" y="943"/>
                    <a:pt x="203" y="940"/>
                    <a:pt x="200" y="927"/>
                  </a:cubicBezTo>
                  <a:cubicBezTo>
                    <a:pt x="198" y="919"/>
                    <a:pt x="308" y="859"/>
                    <a:pt x="323" y="848"/>
                  </a:cubicBezTo>
                  <a:cubicBezTo>
                    <a:pt x="399" y="803"/>
                    <a:pt x="477" y="765"/>
                    <a:pt x="553" y="720"/>
                  </a:cubicBezTo>
                  <a:cubicBezTo>
                    <a:pt x="746" y="603"/>
                    <a:pt x="1006" y="348"/>
                    <a:pt x="823" y="111"/>
                  </a:cubicBezTo>
                  <a:cubicBezTo>
                    <a:pt x="762" y="32"/>
                    <a:pt x="681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129052" y="2177948"/>
              <a:ext cx="65908" cy="61467"/>
            </a:xfrm>
            <a:custGeom>
              <a:avLst/>
              <a:gdLst/>
              <a:ahLst/>
              <a:cxnLst/>
              <a:rect l="l" t="t" r="r" b="b"/>
              <a:pathLst>
                <a:path w="371" h="346" extrusionOk="0">
                  <a:moveTo>
                    <a:pt x="271" y="1"/>
                  </a:moveTo>
                  <a:cubicBezTo>
                    <a:pt x="220" y="1"/>
                    <a:pt x="160" y="54"/>
                    <a:pt x="127" y="81"/>
                  </a:cubicBezTo>
                  <a:cubicBezTo>
                    <a:pt x="69" y="129"/>
                    <a:pt x="10" y="202"/>
                    <a:pt x="2" y="279"/>
                  </a:cubicBezTo>
                  <a:cubicBezTo>
                    <a:pt x="0" y="318"/>
                    <a:pt x="36" y="346"/>
                    <a:pt x="72" y="346"/>
                  </a:cubicBezTo>
                  <a:cubicBezTo>
                    <a:pt x="83" y="346"/>
                    <a:pt x="95" y="343"/>
                    <a:pt x="105" y="337"/>
                  </a:cubicBezTo>
                  <a:cubicBezTo>
                    <a:pt x="166" y="301"/>
                    <a:pt x="212" y="223"/>
                    <a:pt x="256" y="167"/>
                  </a:cubicBezTo>
                  <a:cubicBezTo>
                    <a:pt x="284" y="127"/>
                    <a:pt x="371" y="56"/>
                    <a:pt x="306" y="12"/>
                  </a:cubicBezTo>
                  <a:cubicBezTo>
                    <a:pt x="295" y="4"/>
                    <a:pt x="283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5890111" y="2236573"/>
              <a:ext cx="64487" cy="46189"/>
            </a:xfrm>
            <a:custGeom>
              <a:avLst/>
              <a:gdLst/>
              <a:ahLst/>
              <a:cxnLst/>
              <a:rect l="l" t="t" r="r" b="b"/>
              <a:pathLst>
                <a:path w="363" h="260" extrusionOk="0">
                  <a:moveTo>
                    <a:pt x="93" y="0"/>
                  </a:moveTo>
                  <a:cubicBezTo>
                    <a:pt x="87" y="0"/>
                    <a:pt x="81" y="1"/>
                    <a:pt x="76" y="1"/>
                  </a:cubicBezTo>
                  <a:cubicBezTo>
                    <a:pt x="28" y="3"/>
                    <a:pt x="1" y="73"/>
                    <a:pt x="50" y="97"/>
                  </a:cubicBezTo>
                  <a:cubicBezTo>
                    <a:pt x="102" y="123"/>
                    <a:pt x="147" y="160"/>
                    <a:pt x="188" y="203"/>
                  </a:cubicBezTo>
                  <a:cubicBezTo>
                    <a:pt x="208" y="225"/>
                    <a:pt x="248" y="260"/>
                    <a:pt x="283" y="260"/>
                  </a:cubicBezTo>
                  <a:cubicBezTo>
                    <a:pt x="298" y="260"/>
                    <a:pt x="313" y="253"/>
                    <a:pt x="323" y="235"/>
                  </a:cubicBezTo>
                  <a:cubicBezTo>
                    <a:pt x="362" y="171"/>
                    <a:pt x="306" y="98"/>
                    <a:pt x="260" y="61"/>
                  </a:cubicBezTo>
                  <a:cubicBezTo>
                    <a:pt x="210" y="21"/>
                    <a:pt x="154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5962060" y="2964587"/>
              <a:ext cx="355" cy="35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2"/>
                  </a:moveTo>
                  <a:cubicBezTo>
                    <a:pt x="1" y="2"/>
                    <a:pt x="1" y="1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1" name="Google Shape;491;p29"/>
          <p:cNvGrpSpPr/>
          <p:nvPr/>
        </p:nvGrpSpPr>
        <p:grpSpPr>
          <a:xfrm>
            <a:off x="3213501" y="2983403"/>
            <a:ext cx="520184" cy="490435"/>
            <a:chOff x="2374750" y="2018950"/>
            <a:chExt cx="1121327" cy="1057201"/>
          </a:xfrm>
        </p:grpSpPr>
        <p:sp>
          <p:nvSpPr>
            <p:cNvPr id="492" name="Google Shape;492;p29"/>
            <p:cNvSpPr/>
            <p:nvPr/>
          </p:nvSpPr>
          <p:spPr>
            <a:xfrm>
              <a:off x="2477432" y="2865991"/>
              <a:ext cx="805998" cy="210160"/>
            </a:xfrm>
            <a:custGeom>
              <a:avLst/>
              <a:gdLst/>
              <a:ahLst/>
              <a:cxnLst/>
              <a:rect l="l" t="t" r="r" b="b"/>
              <a:pathLst>
                <a:path w="4537" h="1183" extrusionOk="0">
                  <a:moveTo>
                    <a:pt x="2268" y="0"/>
                  </a:moveTo>
                  <a:cubicBezTo>
                    <a:pt x="1016" y="0"/>
                    <a:pt x="1" y="265"/>
                    <a:pt x="1" y="592"/>
                  </a:cubicBezTo>
                  <a:cubicBezTo>
                    <a:pt x="1" y="918"/>
                    <a:pt x="1016" y="1182"/>
                    <a:pt x="2268" y="1182"/>
                  </a:cubicBezTo>
                  <a:cubicBezTo>
                    <a:pt x="3520" y="1182"/>
                    <a:pt x="4536" y="918"/>
                    <a:pt x="4536" y="592"/>
                  </a:cubicBezTo>
                  <a:cubicBezTo>
                    <a:pt x="4536" y="265"/>
                    <a:pt x="3520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2387363" y="2376206"/>
              <a:ext cx="1108714" cy="597259"/>
            </a:xfrm>
            <a:custGeom>
              <a:avLst/>
              <a:gdLst/>
              <a:ahLst/>
              <a:cxnLst/>
              <a:rect l="l" t="t" r="r" b="b"/>
              <a:pathLst>
                <a:path w="6241" h="3362" extrusionOk="0">
                  <a:moveTo>
                    <a:pt x="5649" y="760"/>
                  </a:moveTo>
                  <a:cubicBezTo>
                    <a:pt x="5714" y="760"/>
                    <a:pt x="5775" y="771"/>
                    <a:pt x="5811" y="791"/>
                  </a:cubicBezTo>
                  <a:cubicBezTo>
                    <a:pt x="5831" y="802"/>
                    <a:pt x="5842" y="814"/>
                    <a:pt x="5850" y="828"/>
                  </a:cubicBezTo>
                  <a:cubicBezTo>
                    <a:pt x="5858" y="841"/>
                    <a:pt x="5863" y="858"/>
                    <a:pt x="5867" y="882"/>
                  </a:cubicBezTo>
                  <a:cubicBezTo>
                    <a:pt x="5874" y="923"/>
                    <a:pt x="5869" y="1006"/>
                    <a:pt x="5850" y="1040"/>
                  </a:cubicBezTo>
                  <a:cubicBezTo>
                    <a:pt x="5831" y="1080"/>
                    <a:pt x="5806" y="1102"/>
                    <a:pt x="5762" y="1124"/>
                  </a:cubicBezTo>
                  <a:cubicBezTo>
                    <a:pt x="5719" y="1147"/>
                    <a:pt x="5657" y="1163"/>
                    <a:pt x="5589" y="1172"/>
                  </a:cubicBezTo>
                  <a:cubicBezTo>
                    <a:pt x="5544" y="1178"/>
                    <a:pt x="5496" y="1181"/>
                    <a:pt x="5446" y="1181"/>
                  </a:cubicBezTo>
                  <a:cubicBezTo>
                    <a:pt x="5422" y="1181"/>
                    <a:pt x="5396" y="1180"/>
                    <a:pt x="5371" y="1178"/>
                  </a:cubicBezTo>
                  <a:cubicBezTo>
                    <a:pt x="5332" y="1175"/>
                    <a:pt x="5295" y="1173"/>
                    <a:pt x="5256" y="1168"/>
                  </a:cubicBezTo>
                  <a:cubicBezTo>
                    <a:pt x="5251" y="1168"/>
                    <a:pt x="5246" y="1167"/>
                    <a:pt x="5243" y="1165"/>
                  </a:cubicBezTo>
                  <a:cubicBezTo>
                    <a:pt x="5260" y="1053"/>
                    <a:pt x="5271" y="939"/>
                    <a:pt x="5274" y="822"/>
                  </a:cubicBezTo>
                  <a:cubicBezTo>
                    <a:pt x="5352" y="805"/>
                    <a:pt x="5481" y="778"/>
                    <a:pt x="5509" y="774"/>
                  </a:cubicBezTo>
                  <a:cubicBezTo>
                    <a:pt x="5547" y="768"/>
                    <a:pt x="5587" y="763"/>
                    <a:pt x="5624" y="761"/>
                  </a:cubicBezTo>
                  <a:cubicBezTo>
                    <a:pt x="5632" y="761"/>
                    <a:pt x="5641" y="760"/>
                    <a:pt x="5649" y="760"/>
                  </a:cubicBezTo>
                  <a:close/>
                  <a:moveTo>
                    <a:pt x="224" y="1"/>
                  </a:moveTo>
                  <a:cubicBezTo>
                    <a:pt x="158" y="1"/>
                    <a:pt x="98" y="47"/>
                    <a:pt x="82" y="110"/>
                  </a:cubicBezTo>
                  <a:cubicBezTo>
                    <a:pt x="30" y="316"/>
                    <a:pt x="0" y="531"/>
                    <a:pt x="0" y="754"/>
                  </a:cubicBezTo>
                  <a:cubicBezTo>
                    <a:pt x="0" y="2193"/>
                    <a:pt x="1181" y="3362"/>
                    <a:pt x="2637" y="3362"/>
                  </a:cubicBezTo>
                  <a:cubicBezTo>
                    <a:pt x="3755" y="3362"/>
                    <a:pt x="4709" y="2673"/>
                    <a:pt x="5095" y="1701"/>
                  </a:cubicBezTo>
                  <a:cubicBezTo>
                    <a:pt x="5107" y="1702"/>
                    <a:pt x="5115" y="1702"/>
                    <a:pt x="5126" y="1702"/>
                  </a:cubicBezTo>
                  <a:lnTo>
                    <a:pt x="5164" y="1702"/>
                  </a:lnTo>
                  <a:cubicBezTo>
                    <a:pt x="5190" y="1702"/>
                    <a:pt x="5215" y="1702"/>
                    <a:pt x="5240" y="1701"/>
                  </a:cubicBezTo>
                  <a:cubicBezTo>
                    <a:pt x="5290" y="1699"/>
                    <a:pt x="5340" y="1696"/>
                    <a:pt x="5391" y="1690"/>
                  </a:cubicBezTo>
                  <a:cubicBezTo>
                    <a:pt x="5492" y="1679"/>
                    <a:pt x="5593" y="1660"/>
                    <a:pt x="5696" y="1630"/>
                  </a:cubicBezTo>
                  <a:cubicBezTo>
                    <a:pt x="5801" y="1598"/>
                    <a:pt x="5908" y="1554"/>
                    <a:pt x="6008" y="1475"/>
                  </a:cubicBezTo>
                  <a:cubicBezTo>
                    <a:pt x="6058" y="1435"/>
                    <a:pt x="6107" y="1387"/>
                    <a:pt x="6145" y="1329"/>
                  </a:cubicBezTo>
                  <a:cubicBezTo>
                    <a:pt x="6184" y="1272"/>
                    <a:pt x="6212" y="1206"/>
                    <a:pt x="6226" y="1142"/>
                  </a:cubicBezTo>
                  <a:cubicBezTo>
                    <a:pt x="6232" y="1109"/>
                    <a:pt x="6237" y="1076"/>
                    <a:pt x="6238" y="1045"/>
                  </a:cubicBezTo>
                  <a:cubicBezTo>
                    <a:pt x="6241" y="1030"/>
                    <a:pt x="6241" y="1015"/>
                    <a:pt x="6241" y="999"/>
                  </a:cubicBezTo>
                  <a:cubicBezTo>
                    <a:pt x="6241" y="988"/>
                    <a:pt x="6241" y="974"/>
                    <a:pt x="6238" y="960"/>
                  </a:cubicBezTo>
                  <a:cubicBezTo>
                    <a:pt x="6235" y="903"/>
                    <a:pt x="6226" y="845"/>
                    <a:pt x="6206" y="781"/>
                  </a:cubicBezTo>
                  <a:cubicBezTo>
                    <a:pt x="6185" y="720"/>
                    <a:pt x="6151" y="657"/>
                    <a:pt x="6100" y="602"/>
                  </a:cubicBezTo>
                  <a:cubicBezTo>
                    <a:pt x="6049" y="549"/>
                    <a:pt x="5986" y="512"/>
                    <a:pt x="5923" y="493"/>
                  </a:cubicBezTo>
                  <a:cubicBezTo>
                    <a:pt x="5861" y="473"/>
                    <a:pt x="5803" y="466"/>
                    <a:pt x="5747" y="466"/>
                  </a:cubicBezTo>
                  <a:cubicBezTo>
                    <a:pt x="5691" y="466"/>
                    <a:pt x="5638" y="473"/>
                    <a:pt x="5588" y="483"/>
                  </a:cubicBezTo>
                  <a:cubicBezTo>
                    <a:pt x="5538" y="493"/>
                    <a:pt x="5491" y="505"/>
                    <a:pt x="5443" y="520"/>
                  </a:cubicBezTo>
                  <a:cubicBezTo>
                    <a:pt x="5418" y="529"/>
                    <a:pt x="5340" y="548"/>
                    <a:pt x="5266" y="567"/>
                  </a:cubicBezTo>
                  <a:cubicBezTo>
                    <a:pt x="5255" y="411"/>
                    <a:pt x="5231" y="258"/>
                    <a:pt x="5193" y="110"/>
                  </a:cubicBezTo>
                  <a:cubicBezTo>
                    <a:pt x="5176" y="45"/>
                    <a:pt x="5117" y="1"/>
                    <a:pt x="5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2387363" y="2376206"/>
              <a:ext cx="1108714" cy="597259"/>
            </a:xfrm>
            <a:custGeom>
              <a:avLst/>
              <a:gdLst/>
              <a:ahLst/>
              <a:cxnLst/>
              <a:rect l="l" t="t" r="r" b="b"/>
              <a:pathLst>
                <a:path w="6241" h="3362" extrusionOk="0">
                  <a:moveTo>
                    <a:pt x="5649" y="760"/>
                  </a:moveTo>
                  <a:cubicBezTo>
                    <a:pt x="5714" y="760"/>
                    <a:pt x="5775" y="771"/>
                    <a:pt x="5811" y="791"/>
                  </a:cubicBezTo>
                  <a:cubicBezTo>
                    <a:pt x="5831" y="802"/>
                    <a:pt x="5842" y="814"/>
                    <a:pt x="5850" y="828"/>
                  </a:cubicBezTo>
                  <a:cubicBezTo>
                    <a:pt x="5858" y="841"/>
                    <a:pt x="5863" y="858"/>
                    <a:pt x="5867" y="882"/>
                  </a:cubicBezTo>
                  <a:cubicBezTo>
                    <a:pt x="5874" y="923"/>
                    <a:pt x="5869" y="1006"/>
                    <a:pt x="5850" y="1040"/>
                  </a:cubicBezTo>
                  <a:cubicBezTo>
                    <a:pt x="5831" y="1080"/>
                    <a:pt x="5806" y="1102"/>
                    <a:pt x="5762" y="1124"/>
                  </a:cubicBezTo>
                  <a:cubicBezTo>
                    <a:pt x="5719" y="1147"/>
                    <a:pt x="5657" y="1163"/>
                    <a:pt x="5589" y="1172"/>
                  </a:cubicBezTo>
                  <a:cubicBezTo>
                    <a:pt x="5544" y="1178"/>
                    <a:pt x="5496" y="1181"/>
                    <a:pt x="5446" y="1181"/>
                  </a:cubicBezTo>
                  <a:cubicBezTo>
                    <a:pt x="5422" y="1181"/>
                    <a:pt x="5396" y="1180"/>
                    <a:pt x="5371" y="1178"/>
                  </a:cubicBezTo>
                  <a:cubicBezTo>
                    <a:pt x="5332" y="1175"/>
                    <a:pt x="5295" y="1173"/>
                    <a:pt x="5256" y="1168"/>
                  </a:cubicBezTo>
                  <a:cubicBezTo>
                    <a:pt x="5251" y="1168"/>
                    <a:pt x="5246" y="1167"/>
                    <a:pt x="5243" y="1165"/>
                  </a:cubicBezTo>
                  <a:cubicBezTo>
                    <a:pt x="5260" y="1053"/>
                    <a:pt x="5271" y="939"/>
                    <a:pt x="5274" y="822"/>
                  </a:cubicBezTo>
                  <a:cubicBezTo>
                    <a:pt x="5352" y="805"/>
                    <a:pt x="5481" y="778"/>
                    <a:pt x="5509" y="774"/>
                  </a:cubicBezTo>
                  <a:cubicBezTo>
                    <a:pt x="5547" y="768"/>
                    <a:pt x="5587" y="763"/>
                    <a:pt x="5624" y="761"/>
                  </a:cubicBezTo>
                  <a:cubicBezTo>
                    <a:pt x="5632" y="761"/>
                    <a:pt x="5641" y="760"/>
                    <a:pt x="5649" y="760"/>
                  </a:cubicBezTo>
                  <a:close/>
                  <a:moveTo>
                    <a:pt x="224" y="1"/>
                  </a:moveTo>
                  <a:cubicBezTo>
                    <a:pt x="158" y="1"/>
                    <a:pt x="98" y="47"/>
                    <a:pt x="82" y="110"/>
                  </a:cubicBezTo>
                  <a:cubicBezTo>
                    <a:pt x="30" y="316"/>
                    <a:pt x="0" y="531"/>
                    <a:pt x="0" y="754"/>
                  </a:cubicBezTo>
                  <a:cubicBezTo>
                    <a:pt x="0" y="2193"/>
                    <a:pt x="1181" y="3362"/>
                    <a:pt x="2637" y="3362"/>
                  </a:cubicBezTo>
                  <a:cubicBezTo>
                    <a:pt x="3755" y="3362"/>
                    <a:pt x="4709" y="2673"/>
                    <a:pt x="5095" y="1701"/>
                  </a:cubicBezTo>
                  <a:cubicBezTo>
                    <a:pt x="5107" y="1702"/>
                    <a:pt x="5115" y="1702"/>
                    <a:pt x="5126" y="1702"/>
                  </a:cubicBezTo>
                  <a:lnTo>
                    <a:pt x="5164" y="1702"/>
                  </a:lnTo>
                  <a:cubicBezTo>
                    <a:pt x="5190" y="1702"/>
                    <a:pt x="5215" y="1702"/>
                    <a:pt x="5240" y="1701"/>
                  </a:cubicBezTo>
                  <a:cubicBezTo>
                    <a:pt x="5290" y="1699"/>
                    <a:pt x="5340" y="1696"/>
                    <a:pt x="5391" y="1690"/>
                  </a:cubicBezTo>
                  <a:cubicBezTo>
                    <a:pt x="5492" y="1679"/>
                    <a:pt x="5593" y="1660"/>
                    <a:pt x="5696" y="1630"/>
                  </a:cubicBezTo>
                  <a:cubicBezTo>
                    <a:pt x="5801" y="1598"/>
                    <a:pt x="5908" y="1554"/>
                    <a:pt x="6008" y="1475"/>
                  </a:cubicBezTo>
                  <a:cubicBezTo>
                    <a:pt x="6058" y="1435"/>
                    <a:pt x="6107" y="1387"/>
                    <a:pt x="6145" y="1329"/>
                  </a:cubicBezTo>
                  <a:cubicBezTo>
                    <a:pt x="6184" y="1272"/>
                    <a:pt x="6212" y="1206"/>
                    <a:pt x="6226" y="1142"/>
                  </a:cubicBezTo>
                  <a:cubicBezTo>
                    <a:pt x="6232" y="1109"/>
                    <a:pt x="6237" y="1076"/>
                    <a:pt x="6238" y="1045"/>
                  </a:cubicBezTo>
                  <a:cubicBezTo>
                    <a:pt x="6241" y="1030"/>
                    <a:pt x="6241" y="1015"/>
                    <a:pt x="6241" y="999"/>
                  </a:cubicBezTo>
                  <a:cubicBezTo>
                    <a:pt x="6241" y="988"/>
                    <a:pt x="6241" y="974"/>
                    <a:pt x="6238" y="960"/>
                  </a:cubicBezTo>
                  <a:cubicBezTo>
                    <a:pt x="6235" y="903"/>
                    <a:pt x="6226" y="845"/>
                    <a:pt x="6206" y="781"/>
                  </a:cubicBezTo>
                  <a:cubicBezTo>
                    <a:pt x="6185" y="720"/>
                    <a:pt x="6151" y="657"/>
                    <a:pt x="6100" y="602"/>
                  </a:cubicBezTo>
                  <a:cubicBezTo>
                    <a:pt x="6049" y="549"/>
                    <a:pt x="5986" y="512"/>
                    <a:pt x="5923" y="493"/>
                  </a:cubicBezTo>
                  <a:cubicBezTo>
                    <a:pt x="5861" y="473"/>
                    <a:pt x="5803" y="466"/>
                    <a:pt x="5747" y="466"/>
                  </a:cubicBezTo>
                  <a:cubicBezTo>
                    <a:pt x="5691" y="466"/>
                    <a:pt x="5638" y="473"/>
                    <a:pt x="5588" y="483"/>
                  </a:cubicBezTo>
                  <a:cubicBezTo>
                    <a:pt x="5538" y="493"/>
                    <a:pt x="5491" y="505"/>
                    <a:pt x="5443" y="520"/>
                  </a:cubicBezTo>
                  <a:cubicBezTo>
                    <a:pt x="5418" y="529"/>
                    <a:pt x="5340" y="548"/>
                    <a:pt x="5266" y="567"/>
                  </a:cubicBezTo>
                  <a:cubicBezTo>
                    <a:pt x="5255" y="411"/>
                    <a:pt x="5231" y="258"/>
                    <a:pt x="5193" y="110"/>
                  </a:cubicBezTo>
                  <a:cubicBezTo>
                    <a:pt x="5176" y="45"/>
                    <a:pt x="5117" y="1"/>
                    <a:pt x="5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514028" y="2780008"/>
              <a:ext cx="720371" cy="193638"/>
            </a:xfrm>
            <a:custGeom>
              <a:avLst/>
              <a:gdLst/>
              <a:ahLst/>
              <a:cxnLst/>
              <a:rect l="l" t="t" r="r" b="b"/>
              <a:pathLst>
                <a:path w="4055" h="1090" extrusionOk="0">
                  <a:moveTo>
                    <a:pt x="3961" y="1"/>
                  </a:moveTo>
                  <a:cubicBezTo>
                    <a:pt x="3896" y="1"/>
                    <a:pt x="3836" y="28"/>
                    <a:pt x="3810" y="73"/>
                  </a:cubicBezTo>
                  <a:cubicBezTo>
                    <a:pt x="3727" y="216"/>
                    <a:pt x="3611" y="348"/>
                    <a:pt x="3466" y="466"/>
                  </a:cubicBezTo>
                  <a:cubicBezTo>
                    <a:pt x="3084" y="774"/>
                    <a:pt x="2534" y="948"/>
                    <a:pt x="1951" y="948"/>
                  </a:cubicBezTo>
                  <a:cubicBezTo>
                    <a:pt x="1936" y="948"/>
                    <a:pt x="1921" y="948"/>
                    <a:pt x="1906" y="948"/>
                  </a:cubicBezTo>
                  <a:cubicBezTo>
                    <a:pt x="1231" y="938"/>
                    <a:pt x="604" y="695"/>
                    <a:pt x="233" y="298"/>
                  </a:cubicBezTo>
                  <a:cubicBezTo>
                    <a:pt x="200" y="263"/>
                    <a:pt x="146" y="244"/>
                    <a:pt x="91" y="244"/>
                  </a:cubicBezTo>
                  <a:cubicBezTo>
                    <a:pt x="60" y="244"/>
                    <a:pt x="28" y="250"/>
                    <a:pt x="0" y="263"/>
                  </a:cubicBezTo>
                  <a:cubicBezTo>
                    <a:pt x="481" y="772"/>
                    <a:pt x="1166" y="1090"/>
                    <a:pt x="1926" y="1090"/>
                  </a:cubicBezTo>
                  <a:cubicBezTo>
                    <a:pt x="1927" y="1090"/>
                    <a:pt x="1928" y="1090"/>
                    <a:pt x="1929" y="1090"/>
                  </a:cubicBezTo>
                  <a:cubicBezTo>
                    <a:pt x="2801" y="1090"/>
                    <a:pt x="3575" y="669"/>
                    <a:pt x="4054" y="21"/>
                  </a:cubicBezTo>
                  <a:cubicBezTo>
                    <a:pt x="4045" y="17"/>
                    <a:pt x="4036" y="13"/>
                    <a:pt x="4026" y="11"/>
                  </a:cubicBezTo>
                  <a:cubicBezTo>
                    <a:pt x="4005" y="4"/>
                    <a:pt x="3982" y="1"/>
                    <a:pt x="3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463931" y="2599336"/>
              <a:ext cx="772245" cy="319059"/>
            </a:xfrm>
            <a:custGeom>
              <a:avLst/>
              <a:gdLst/>
              <a:ahLst/>
              <a:cxnLst/>
              <a:rect l="l" t="t" r="r" b="b"/>
              <a:pathLst>
                <a:path w="4347" h="1796" extrusionOk="0">
                  <a:moveTo>
                    <a:pt x="4346" y="0"/>
                  </a:moveTo>
                  <a:lnTo>
                    <a:pt x="1" y="57"/>
                  </a:lnTo>
                  <a:cubicBezTo>
                    <a:pt x="1" y="57"/>
                    <a:pt x="255" y="1758"/>
                    <a:pt x="2206" y="1795"/>
                  </a:cubicBezTo>
                  <a:cubicBezTo>
                    <a:pt x="2226" y="1795"/>
                    <a:pt x="2246" y="1795"/>
                    <a:pt x="2265" y="1795"/>
                  </a:cubicBezTo>
                  <a:cubicBezTo>
                    <a:pt x="4162" y="1795"/>
                    <a:pt x="4346" y="0"/>
                    <a:pt x="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380257" y="2524545"/>
              <a:ext cx="872617" cy="159707"/>
            </a:xfrm>
            <a:custGeom>
              <a:avLst/>
              <a:gdLst/>
              <a:ahLst/>
              <a:cxnLst/>
              <a:rect l="l" t="t" r="r" b="b"/>
              <a:pathLst>
                <a:path w="4912" h="899" extrusionOk="0">
                  <a:moveTo>
                    <a:pt x="3119" y="1"/>
                  </a:moveTo>
                  <a:cubicBezTo>
                    <a:pt x="1702" y="1"/>
                    <a:pt x="1" y="283"/>
                    <a:pt x="593" y="595"/>
                  </a:cubicBezTo>
                  <a:cubicBezTo>
                    <a:pt x="973" y="796"/>
                    <a:pt x="1855" y="899"/>
                    <a:pt x="2715" y="899"/>
                  </a:cubicBezTo>
                  <a:cubicBezTo>
                    <a:pt x="3832" y="899"/>
                    <a:pt x="4912" y="725"/>
                    <a:pt x="4808" y="368"/>
                  </a:cubicBezTo>
                  <a:cubicBezTo>
                    <a:pt x="4732" y="104"/>
                    <a:pt x="3977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458068" y="2557411"/>
              <a:ext cx="779883" cy="120447"/>
            </a:xfrm>
            <a:custGeom>
              <a:avLst/>
              <a:gdLst/>
              <a:ahLst/>
              <a:cxnLst/>
              <a:rect l="l" t="t" r="r" b="b"/>
              <a:pathLst>
                <a:path w="4390" h="678" extrusionOk="0">
                  <a:moveTo>
                    <a:pt x="4390" y="1"/>
                  </a:moveTo>
                  <a:lnTo>
                    <a:pt x="0" y="61"/>
                  </a:lnTo>
                  <a:lnTo>
                    <a:pt x="34" y="293"/>
                  </a:lnTo>
                  <a:lnTo>
                    <a:pt x="2125" y="677"/>
                  </a:lnTo>
                  <a:lnTo>
                    <a:pt x="2125" y="671"/>
                  </a:lnTo>
                  <a:lnTo>
                    <a:pt x="3554" y="573"/>
                  </a:lnTo>
                  <a:lnTo>
                    <a:pt x="4379" y="237"/>
                  </a:lnTo>
                  <a:lnTo>
                    <a:pt x="43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374750" y="2489726"/>
              <a:ext cx="881322" cy="158286"/>
            </a:xfrm>
            <a:custGeom>
              <a:avLst/>
              <a:gdLst/>
              <a:ahLst/>
              <a:cxnLst/>
              <a:rect l="l" t="t" r="r" b="b"/>
              <a:pathLst>
                <a:path w="4961" h="891" extrusionOk="0">
                  <a:moveTo>
                    <a:pt x="3052" y="1"/>
                  </a:moveTo>
                  <a:cubicBezTo>
                    <a:pt x="1637" y="1"/>
                    <a:pt x="1" y="263"/>
                    <a:pt x="589" y="569"/>
                  </a:cubicBezTo>
                  <a:cubicBezTo>
                    <a:pt x="993" y="779"/>
                    <a:pt x="1947" y="890"/>
                    <a:pt x="2852" y="890"/>
                  </a:cubicBezTo>
                  <a:cubicBezTo>
                    <a:pt x="3942" y="890"/>
                    <a:pt x="4960" y="729"/>
                    <a:pt x="4859" y="382"/>
                  </a:cubicBezTo>
                  <a:cubicBezTo>
                    <a:pt x="4779" y="109"/>
                    <a:pt x="3961" y="1"/>
                    <a:pt x="3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759187" y="2018950"/>
              <a:ext cx="166458" cy="289569"/>
            </a:xfrm>
            <a:custGeom>
              <a:avLst/>
              <a:gdLst/>
              <a:ahLst/>
              <a:cxnLst/>
              <a:rect l="l" t="t" r="r" b="b"/>
              <a:pathLst>
                <a:path w="937" h="1630" extrusionOk="0">
                  <a:moveTo>
                    <a:pt x="808" y="0"/>
                  </a:moveTo>
                  <a:cubicBezTo>
                    <a:pt x="766" y="0"/>
                    <a:pt x="722" y="35"/>
                    <a:pt x="723" y="86"/>
                  </a:cubicBezTo>
                  <a:cubicBezTo>
                    <a:pt x="733" y="533"/>
                    <a:pt x="155" y="397"/>
                    <a:pt x="42" y="759"/>
                  </a:cubicBezTo>
                  <a:cubicBezTo>
                    <a:pt x="1" y="893"/>
                    <a:pt x="28" y="1043"/>
                    <a:pt x="121" y="1149"/>
                  </a:cubicBezTo>
                  <a:cubicBezTo>
                    <a:pt x="260" y="1308"/>
                    <a:pt x="553" y="1275"/>
                    <a:pt x="521" y="1541"/>
                  </a:cubicBezTo>
                  <a:cubicBezTo>
                    <a:pt x="514" y="1588"/>
                    <a:pt x="549" y="1629"/>
                    <a:pt x="597" y="1629"/>
                  </a:cubicBezTo>
                  <a:cubicBezTo>
                    <a:pt x="600" y="1629"/>
                    <a:pt x="602" y="1629"/>
                    <a:pt x="604" y="1629"/>
                  </a:cubicBezTo>
                  <a:cubicBezTo>
                    <a:pt x="782" y="1614"/>
                    <a:pt x="843" y="1426"/>
                    <a:pt x="787" y="1273"/>
                  </a:cubicBezTo>
                  <a:cubicBezTo>
                    <a:pt x="756" y="1185"/>
                    <a:pt x="689" y="1120"/>
                    <a:pt x="610" y="1070"/>
                  </a:cubicBezTo>
                  <a:cubicBezTo>
                    <a:pt x="536" y="1020"/>
                    <a:pt x="323" y="977"/>
                    <a:pt x="363" y="859"/>
                  </a:cubicBezTo>
                  <a:cubicBezTo>
                    <a:pt x="388" y="782"/>
                    <a:pt x="562" y="774"/>
                    <a:pt x="629" y="739"/>
                  </a:cubicBezTo>
                  <a:cubicBezTo>
                    <a:pt x="708" y="698"/>
                    <a:pt x="776" y="637"/>
                    <a:pt x="825" y="564"/>
                  </a:cubicBezTo>
                  <a:cubicBezTo>
                    <a:pt x="935" y="406"/>
                    <a:pt x="937" y="227"/>
                    <a:pt x="875" y="50"/>
                  </a:cubicBezTo>
                  <a:cubicBezTo>
                    <a:pt x="863" y="15"/>
                    <a:pt x="836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682086" y="2237106"/>
              <a:ext cx="89713" cy="74613"/>
            </a:xfrm>
            <a:custGeom>
              <a:avLst/>
              <a:gdLst/>
              <a:ahLst/>
              <a:cxnLst/>
              <a:rect l="l" t="t" r="r" b="b"/>
              <a:pathLst>
                <a:path w="505" h="420" extrusionOk="0">
                  <a:moveTo>
                    <a:pt x="164" y="0"/>
                  </a:moveTo>
                  <a:cubicBezTo>
                    <a:pt x="140" y="0"/>
                    <a:pt x="115" y="3"/>
                    <a:pt x="90" y="7"/>
                  </a:cubicBezTo>
                  <a:cubicBezTo>
                    <a:pt x="10" y="19"/>
                    <a:pt x="1" y="113"/>
                    <a:pt x="64" y="152"/>
                  </a:cubicBezTo>
                  <a:cubicBezTo>
                    <a:pt x="82" y="164"/>
                    <a:pt x="97" y="189"/>
                    <a:pt x="112" y="207"/>
                  </a:cubicBezTo>
                  <a:cubicBezTo>
                    <a:pt x="135" y="232"/>
                    <a:pt x="158" y="250"/>
                    <a:pt x="180" y="277"/>
                  </a:cubicBezTo>
                  <a:cubicBezTo>
                    <a:pt x="214" y="319"/>
                    <a:pt x="240" y="391"/>
                    <a:pt x="298" y="411"/>
                  </a:cubicBezTo>
                  <a:cubicBezTo>
                    <a:pt x="314" y="417"/>
                    <a:pt x="330" y="419"/>
                    <a:pt x="345" y="419"/>
                  </a:cubicBezTo>
                  <a:cubicBezTo>
                    <a:pt x="374" y="419"/>
                    <a:pt x="402" y="408"/>
                    <a:pt x="424" y="383"/>
                  </a:cubicBezTo>
                  <a:cubicBezTo>
                    <a:pt x="504" y="294"/>
                    <a:pt x="432" y="160"/>
                    <a:pt x="363" y="86"/>
                  </a:cubicBezTo>
                  <a:cubicBezTo>
                    <a:pt x="305" y="24"/>
                    <a:pt x="239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951939" y="2193759"/>
              <a:ext cx="90601" cy="70705"/>
            </a:xfrm>
            <a:custGeom>
              <a:avLst/>
              <a:gdLst/>
              <a:ahLst/>
              <a:cxnLst/>
              <a:rect l="l" t="t" r="r" b="b"/>
              <a:pathLst>
                <a:path w="510" h="398" extrusionOk="0">
                  <a:moveTo>
                    <a:pt x="359" y="0"/>
                  </a:moveTo>
                  <a:cubicBezTo>
                    <a:pt x="334" y="0"/>
                    <a:pt x="308" y="4"/>
                    <a:pt x="287" y="10"/>
                  </a:cubicBezTo>
                  <a:cubicBezTo>
                    <a:pt x="244" y="21"/>
                    <a:pt x="204" y="41"/>
                    <a:pt x="165" y="64"/>
                  </a:cubicBezTo>
                  <a:cubicBezTo>
                    <a:pt x="80" y="118"/>
                    <a:pt x="26" y="192"/>
                    <a:pt x="9" y="292"/>
                  </a:cubicBezTo>
                  <a:cubicBezTo>
                    <a:pt x="1" y="344"/>
                    <a:pt x="45" y="398"/>
                    <a:pt x="96" y="398"/>
                  </a:cubicBezTo>
                  <a:cubicBezTo>
                    <a:pt x="107" y="398"/>
                    <a:pt x="117" y="395"/>
                    <a:pt x="128" y="390"/>
                  </a:cubicBezTo>
                  <a:cubicBezTo>
                    <a:pt x="189" y="361"/>
                    <a:pt x="248" y="325"/>
                    <a:pt x="306" y="293"/>
                  </a:cubicBezTo>
                  <a:cubicBezTo>
                    <a:pt x="364" y="259"/>
                    <a:pt x="466" y="233"/>
                    <a:pt x="491" y="160"/>
                  </a:cubicBezTo>
                  <a:cubicBezTo>
                    <a:pt x="510" y="112"/>
                    <a:pt x="499" y="74"/>
                    <a:pt x="465" y="37"/>
                  </a:cubicBezTo>
                  <a:cubicBezTo>
                    <a:pt x="440" y="10"/>
                    <a:pt x="399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577450" y="2559720"/>
              <a:ext cx="41925" cy="66263"/>
            </a:xfrm>
            <a:custGeom>
              <a:avLst/>
              <a:gdLst/>
              <a:ahLst/>
              <a:cxnLst/>
              <a:rect l="l" t="t" r="r" b="b"/>
              <a:pathLst>
                <a:path w="236" h="373" extrusionOk="0">
                  <a:moveTo>
                    <a:pt x="115" y="1"/>
                  </a:moveTo>
                  <a:cubicBezTo>
                    <a:pt x="101" y="1"/>
                    <a:pt x="87" y="4"/>
                    <a:pt x="75" y="12"/>
                  </a:cubicBezTo>
                  <a:cubicBezTo>
                    <a:pt x="17" y="49"/>
                    <a:pt x="3" y="117"/>
                    <a:pt x="1" y="182"/>
                  </a:cubicBezTo>
                  <a:cubicBezTo>
                    <a:pt x="0" y="250"/>
                    <a:pt x="11" y="325"/>
                    <a:pt x="75" y="360"/>
                  </a:cubicBezTo>
                  <a:cubicBezTo>
                    <a:pt x="90" y="369"/>
                    <a:pt x="106" y="373"/>
                    <a:pt x="122" y="373"/>
                  </a:cubicBezTo>
                  <a:cubicBezTo>
                    <a:pt x="147" y="373"/>
                    <a:pt x="170" y="364"/>
                    <a:pt x="189" y="346"/>
                  </a:cubicBezTo>
                  <a:cubicBezTo>
                    <a:pt x="236" y="301"/>
                    <a:pt x="231" y="243"/>
                    <a:pt x="226" y="182"/>
                  </a:cubicBezTo>
                  <a:cubicBezTo>
                    <a:pt x="223" y="129"/>
                    <a:pt x="219" y="64"/>
                    <a:pt x="177" y="25"/>
                  </a:cubicBezTo>
                  <a:cubicBezTo>
                    <a:pt x="160" y="10"/>
                    <a:pt x="137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588464" y="2656362"/>
              <a:ext cx="85983" cy="175163"/>
            </a:xfrm>
            <a:custGeom>
              <a:avLst/>
              <a:gdLst/>
              <a:ahLst/>
              <a:cxnLst/>
              <a:rect l="l" t="t" r="r" b="b"/>
              <a:pathLst>
                <a:path w="484" h="986" extrusionOk="0">
                  <a:moveTo>
                    <a:pt x="115" y="1"/>
                  </a:moveTo>
                  <a:cubicBezTo>
                    <a:pt x="80" y="1"/>
                    <a:pt x="47" y="20"/>
                    <a:pt x="39" y="62"/>
                  </a:cubicBezTo>
                  <a:cubicBezTo>
                    <a:pt x="1" y="245"/>
                    <a:pt x="14" y="415"/>
                    <a:pt x="66" y="594"/>
                  </a:cubicBezTo>
                  <a:cubicBezTo>
                    <a:pt x="106" y="732"/>
                    <a:pt x="153" y="954"/>
                    <a:pt x="317" y="984"/>
                  </a:cubicBezTo>
                  <a:cubicBezTo>
                    <a:pt x="323" y="985"/>
                    <a:pt x="330" y="985"/>
                    <a:pt x="337" y="985"/>
                  </a:cubicBezTo>
                  <a:cubicBezTo>
                    <a:pt x="370" y="985"/>
                    <a:pt x="407" y="973"/>
                    <a:pt x="420" y="942"/>
                  </a:cubicBezTo>
                  <a:cubicBezTo>
                    <a:pt x="484" y="801"/>
                    <a:pt x="388" y="682"/>
                    <a:pt x="342" y="547"/>
                  </a:cubicBezTo>
                  <a:cubicBezTo>
                    <a:pt x="289" y="386"/>
                    <a:pt x="253" y="222"/>
                    <a:pt x="203" y="62"/>
                  </a:cubicBezTo>
                  <a:cubicBezTo>
                    <a:pt x="191" y="23"/>
                    <a:pt x="15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737514" y="2715875"/>
              <a:ext cx="31799" cy="24693"/>
            </a:xfrm>
            <a:custGeom>
              <a:avLst/>
              <a:gdLst/>
              <a:ahLst/>
              <a:cxnLst/>
              <a:rect l="l" t="t" r="r" b="b"/>
              <a:pathLst>
                <a:path w="179" h="139" extrusionOk="0">
                  <a:moveTo>
                    <a:pt x="90" y="0"/>
                  </a:moveTo>
                  <a:cubicBezTo>
                    <a:pt x="1" y="0"/>
                    <a:pt x="1" y="138"/>
                    <a:pt x="90" y="138"/>
                  </a:cubicBezTo>
                  <a:cubicBezTo>
                    <a:pt x="179" y="138"/>
                    <a:pt x="179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859382" y="2764197"/>
              <a:ext cx="55427" cy="55249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47" y="1"/>
                  </a:moveTo>
                  <a:cubicBezTo>
                    <a:pt x="129" y="1"/>
                    <a:pt x="113" y="6"/>
                    <a:pt x="96" y="14"/>
                  </a:cubicBezTo>
                  <a:cubicBezTo>
                    <a:pt x="77" y="20"/>
                    <a:pt x="61" y="30"/>
                    <a:pt x="46" y="45"/>
                  </a:cubicBezTo>
                  <a:cubicBezTo>
                    <a:pt x="31" y="60"/>
                    <a:pt x="21" y="76"/>
                    <a:pt x="15" y="95"/>
                  </a:cubicBezTo>
                  <a:cubicBezTo>
                    <a:pt x="4" y="114"/>
                    <a:pt x="0" y="134"/>
                    <a:pt x="1" y="156"/>
                  </a:cubicBezTo>
                  <a:lnTo>
                    <a:pt x="6" y="197"/>
                  </a:lnTo>
                  <a:cubicBezTo>
                    <a:pt x="15" y="222"/>
                    <a:pt x="27" y="245"/>
                    <a:pt x="46" y="264"/>
                  </a:cubicBezTo>
                  <a:cubicBezTo>
                    <a:pt x="57" y="272"/>
                    <a:pt x="67" y="281"/>
                    <a:pt x="77" y="289"/>
                  </a:cubicBezTo>
                  <a:cubicBezTo>
                    <a:pt x="102" y="303"/>
                    <a:pt x="127" y="309"/>
                    <a:pt x="155" y="310"/>
                  </a:cubicBezTo>
                  <a:cubicBezTo>
                    <a:pt x="157" y="310"/>
                    <a:pt x="159" y="310"/>
                    <a:pt x="160" y="310"/>
                  </a:cubicBezTo>
                  <a:cubicBezTo>
                    <a:pt x="181" y="310"/>
                    <a:pt x="198" y="306"/>
                    <a:pt x="215" y="298"/>
                  </a:cubicBezTo>
                  <a:cubicBezTo>
                    <a:pt x="235" y="291"/>
                    <a:pt x="251" y="281"/>
                    <a:pt x="265" y="265"/>
                  </a:cubicBezTo>
                  <a:cubicBezTo>
                    <a:pt x="281" y="252"/>
                    <a:pt x="291" y="235"/>
                    <a:pt x="297" y="216"/>
                  </a:cubicBezTo>
                  <a:cubicBezTo>
                    <a:pt x="307" y="198"/>
                    <a:pt x="311" y="177"/>
                    <a:pt x="310" y="156"/>
                  </a:cubicBezTo>
                  <a:cubicBezTo>
                    <a:pt x="307" y="140"/>
                    <a:pt x="306" y="127"/>
                    <a:pt x="305" y="114"/>
                  </a:cubicBezTo>
                  <a:cubicBezTo>
                    <a:pt x="297" y="88"/>
                    <a:pt x="285" y="65"/>
                    <a:pt x="265" y="45"/>
                  </a:cubicBezTo>
                  <a:cubicBezTo>
                    <a:pt x="255" y="38"/>
                    <a:pt x="245" y="29"/>
                    <a:pt x="235" y="22"/>
                  </a:cubicBezTo>
                  <a:cubicBezTo>
                    <a:pt x="210" y="7"/>
                    <a:pt x="184" y="1"/>
                    <a:pt x="157" y="1"/>
                  </a:cubicBezTo>
                  <a:cubicBezTo>
                    <a:pt x="154" y="1"/>
                    <a:pt x="150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982672" y="2707526"/>
              <a:ext cx="36418" cy="28246"/>
            </a:xfrm>
            <a:custGeom>
              <a:avLst/>
              <a:gdLst/>
              <a:ahLst/>
              <a:cxnLst/>
              <a:rect l="l" t="t" r="r" b="b"/>
              <a:pathLst>
                <a:path w="205" h="159" extrusionOk="0">
                  <a:moveTo>
                    <a:pt x="102" y="0"/>
                  </a:moveTo>
                  <a:cubicBezTo>
                    <a:pt x="0" y="0"/>
                    <a:pt x="0" y="159"/>
                    <a:pt x="102" y="159"/>
                  </a:cubicBezTo>
                  <a:cubicBezTo>
                    <a:pt x="205" y="159"/>
                    <a:pt x="205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064569" y="2684076"/>
              <a:ext cx="26115" cy="29135"/>
            </a:xfrm>
            <a:custGeom>
              <a:avLst/>
              <a:gdLst/>
              <a:ahLst/>
              <a:cxnLst/>
              <a:rect l="l" t="t" r="r" b="b"/>
              <a:pathLst>
                <a:path w="147" h="164" extrusionOk="0">
                  <a:moveTo>
                    <a:pt x="80" y="1"/>
                  </a:moveTo>
                  <a:cubicBezTo>
                    <a:pt x="77" y="1"/>
                    <a:pt x="75" y="1"/>
                    <a:pt x="72" y="2"/>
                  </a:cubicBezTo>
                  <a:cubicBezTo>
                    <a:pt x="66" y="2"/>
                    <a:pt x="61" y="3"/>
                    <a:pt x="56" y="5"/>
                  </a:cubicBezTo>
                  <a:cubicBezTo>
                    <a:pt x="48" y="8"/>
                    <a:pt x="40" y="12"/>
                    <a:pt x="35" y="18"/>
                  </a:cubicBezTo>
                  <a:cubicBezTo>
                    <a:pt x="31" y="23"/>
                    <a:pt x="29" y="26"/>
                    <a:pt x="25" y="30"/>
                  </a:cubicBezTo>
                  <a:cubicBezTo>
                    <a:pt x="22" y="33"/>
                    <a:pt x="20" y="36"/>
                    <a:pt x="17" y="40"/>
                  </a:cubicBezTo>
                  <a:cubicBezTo>
                    <a:pt x="11" y="46"/>
                    <a:pt x="7" y="55"/>
                    <a:pt x="5" y="65"/>
                  </a:cubicBezTo>
                  <a:lnTo>
                    <a:pt x="5" y="66"/>
                  </a:lnTo>
                  <a:cubicBezTo>
                    <a:pt x="4" y="72"/>
                    <a:pt x="2" y="80"/>
                    <a:pt x="2" y="86"/>
                  </a:cubicBezTo>
                  <a:cubicBezTo>
                    <a:pt x="2" y="89"/>
                    <a:pt x="2" y="91"/>
                    <a:pt x="0" y="95"/>
                  </a:cubicBezTo>
                  <a:cubicBezTo>
                    <a:pt x="2" y="101"/>
                    <a:pt x="2" y="107"/>
                    <a:pt x="4" y="113"/>
                  </a:cubicBezTo>
                  <a:cubicBezTo>
                    <a:pt x="6" y="122"/>
                    <a:pt x="10" y="129"/>
                    <a:pt x="16" y="136"/>
                  </a:cubicBezTo>
                  <a:cubicBezTo>
                    <a:pt x="19" y="141"/>
                    <a:pt x="24" y="145"/>
                    <a:pt x="29" y="148"/>
                  </a:cubicBezTo>
                  <a:cubicBezTo>
                    <a:pt x="35" y="155"/>
                    <a:pt x="42" y="159"/>
                    <a:pt x="52" y="162"/>
                  </a:cubicBezTo>
                  <a:cubicBezTo>
                    <a:pt x="58" y="163"/>
                    <a:pt x="65" y="163"/>
                    <a:pt x="70" y="164"/>
                  </a:cubicBezTo>
                  <a:cubicBezTo>
                    <a:pt x="76" y="163"/>
                    <a:pt x="82" y="163"/>
                    <a:pt x="87" y="162"/>
                  </a:cubicBezTo>
                  <a:cubicBezTo>
                    <a:pt x="97" y="159"/>
                    <a:pt x="104" y="155"/>
                    <a:pt x="111" y="148"/>
                  </a:cubicBezTo>
                  <a:cubicBezTo>
                    <a:pt x="118" y="143"/>
                    <a:pt x="123" y="137"/>
                    <a:pt x="128" y="129"/>
                  </a:cubicBezTo>
                  <a:cubicBezTo>
                    <a:pt x="129" y="127"/>
                    <a:pt x="131" y="125"/>
                    <a:pt x="132" y="123"/>
                  </a:cubicBezTo>
                  <a:lnTo>
                    <a:pt x="133" y="122"/>
                  </a:lnTo>
                  <a:cubicBezTo>
                    <a:pt x="135" y="119"/>
                    <a:pt x="137" y="116"/>
                    <a:pt x="138" y="113"/>
                  </a:cubicBezTo>
                  <a:cubicBezTo>
                    <a:pt x="141" y="103"/>
                    <a:pt x="144" y="95"/>
                    <a:pt x="144" y="86"/>
                  </a:cubicBezTo>
                  <a:cubicBezTo>
                    <a:pt x="147" y="81"/>
                    <a:pt x="147" y="80"/>
                    <a:pt x="147" y="79"/>
                  </a:cubicBezTo>
                  <a:cubicBezTo>
                    <a:pt x="147" y="74"/>
                    <a:pt x="147" y="69"/>
                    <a:pt x="145" y="63"/>
                  </a:cubicBezTo>
                  <a:cubicBezTo>
                    <a:pt x="144" y="58"/>
                    <a:pt x="144" y="51"/>
                    <a:pt x="143" y="46"/>
                  </a:cubicBezTo>
                  <a:cubicBezTo>
                    <a:pt x="140" y="41"/>
                    <a:pt x="139" y="36"/>
                    <a:pt x="137" y="31"/>
                  </a:cubicBezTo>
                  <a:cubicBezTo>
                    <a:pt x="132" y="28"/>
                    <a:pt x="129" y="23"/>
                    <a:pt x="126" y="18"/>
                  </a:cubicBezTo>
                  <a:cubicBezTo>
                    <a:pt x="119" y="12"/>
                    <a:pt x="113" y="8"/>
                    <a:pt x="106" y="5"/>
                  </a:cubicBezTo>
                  <a:cubicBezTo>
                    <a:pt x="101" y="3"/>
                    <a:pt x="96" y="2"/>
                    <a:pt x="88" y="2"/>
                  </a:cubicBezTo>
                  <a:cubicBezTo>
                    <a:pt x="86" y="1"/>
                    <a:pt x="83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001503" y="2795286"/>
              <a:ext cx="25049" cy="25226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70" y="0"/>
                  </a:moveTo>
                  <a:cubicBezTo>
                    <a:pt x="60" y="0"/>
                    <a:pt x="52" y="1"/>
                    <a:pt x="43" y="6"/>
                  </a:cubicBezTo>
                  <a:cubicBezTo>
                    <a:pt x="34" y="8"/>
                    <a:pt x="27" y="14"/>
                    <a:pt x="21" y="21"/>
                  </a:cubicBezTo>
                  <a:cubicBezTo>
                    <a:pt x="14" y="27"/>
                    <a:pt x="9" y="34"/>
                    <a:pt x="7" y="43"/>
                  </a:cubicBezTo>
                  <a:cubicBezTo>
                    <a:pt x="2" y="52"/>
                    <a:pt x="0" y="62"/>
                    <a:pt x="0" y="70"/>
                  </a:cubicBezTo>
                  <a:lnTo>
                    <a:pt x="2" y="89"/>
                  </a:lnTo>
                  <a:cubicBezTo>
                    <a:pt x="7" y="101"/>
                    <a:pt x="12" y="111"/>
                    <a:pt x="21" y="120"/>
                  </a:cubicBezTo>
                  <a:cubicBezTo>
                    <a:pt x="26" y="124"/>
                    <a:pt x="29" y="128"/>
                    <a:pt x="34" y="131"/>
                  </a:cubicBezTo>
                  <a:cubicBezTo>
                    <a:pt x="46" y="138"/>
                    <a:pt x="58" y="141"/>
                    <a:pt x="70" y="141"/>
                  </a:cubicBezTo>
                  <a:cubicBezTo>
                    <a:pt x="80" y="141"/>
                    <a:pt x="89" y="140"/>
                    <a:pt x="98" y="135"/>
                  </a:cubicBezTo>
                  <a:cubicBezTo>
                    <a:pt x="106" y="133"/>
                    <a:pt x="114" y="128"/>
                    <a:pt x="120" y="121"/>
                  </a:cubicBezTo>
                  <a:cubicBezTo>
                    <a:pt x="126" y="115"/>
                    <a:pt x="131" y="108"/>
                    <a:pt x="134" y="98"/>
                  </a:cubicBezTo>
                  <a:cubicBezTo>
                    <a:pt x="139" y="89"/>
                    <a:pt x="141" y="80"/>
                    <a:pt x="141" y="72"/>
                  </a:cubicBezTo>
                  <a:lnTo>
                    <a:pt x="139" y="52"/>
                  </a:lnTo>
                  <a:cubicBezTo>
                    <a:pt x="134" y="41"/>
                    <a:pt x="129" y="31"/>
                    <a:pt x="120" y="22"/>
                  </a:cubicBezTo>
                  <a:cubicBezTo>
                    <a:pt x="115" y="18"/>
                    <a:pt x="111" y="14"/>
                    <a:pt x="106" y="10"/>
                  </a:cubicBezTo>
                  <a:cubicBezTo>
                    <a:pt x="95" y="3"/>
                    <a:pt x="83" y="0"/>
                    <a:pt x="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761852" y="2803990"/>
              <a:ext cx="35708" cy="27713"/>
            </a:xfrm>
            <a:custGeom>
              <a:avLst/>
              <a:gdLst/>
              <a:ahLst/>
              <a:cxnLst/>
              <a:rect l="l" t="t" r="r" b="b"/>
              <a:pathLst>
                <a:path w="201" h="156" extrusionOk="0">
                  <a:moveTo>
                    <a:pt x="101" y="0"/>
                  </a:moveTo>
                  <a:cubicBezTo>
                    <a:pt x="1" y="0"/>
                    <a:pt x="1" y="156"/>
                    <a:pt x="101" y="156"/>
                  </a:cubicBezTo>
                  <a:cubicBezTo>
                    <a:pt x="200" y="156"/>
                    <a:pt x="200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541920" y="2709125"/>
              <a:ext cx="15633" cy="12080"/>
            </a:xfrm>
            <a:custGeom>
              <a:avLst/>
              <a:gdLst/>
              <a:ahLst/>
              <a:cxnLst/>
              <a:rect l="l" t="t" r="r" b="b"/>
              <a:pathLst>
                <a:path w="88" h="68" extrusionOk="0">
                  <a:moveTo>
                    <a:pt x="45" y="0"/>
                  </a:moveTo>
                  <a:cubicBezTo>
                    <a:pt x="1" y="0"/>
                    <a:pt x="1" y="68"/>
                    <a:pt x="45" y="68"/>
                  </a:cubicBezTo>
                  <a:cubicBezTo>
                    <a:pt x="88" y="67"/>
                    <a:pt x="88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841973" y="2466453"/>
              <a:ext cx="46189" cy="46544"/>
            </a:xfrm>
            <a:custGeom>
              <a:avLst/>
              <a:gdLst/>
              <a:ahLst/>
              <a:cxnLst/>
              <a:rect l="l" t="t" r="r" b="b"/>
              <a:pathLst>
                <a:path w="260" h="262" extrusionOk="0">
                  <a:moveTo>
                    <a:pt x="124" y="0"/>
                  </a:moveTo>
                  <a:cubicBezTo>
                    <a:pt x="109" y="0"/>
                    <a:pt x="94" y="3"/>
                    <a:pt x="81" y="12"/>
                  </a:cubicBezTo>
                  <a:cubicBezTo>
                    <a:pt x="65" y="17"/>
                    <a:pt x="51" y="26"/>
                    <a:pt x="39" y="38"/>
                  </a:cubicBezTo>
                  <a:cubicBezTo>
                    <a:pt x="26" y="50"/>
                    <a:pt x="16" y="64"/>
                    <a:pt x="11" y="81"/>
                  </a:cubicBezTo>
                  <a:cubicBezTo>
                    <a:pt x="4" y="96"/>
                    <a:pt x="0" y="113"/>
                    <a:pt x="0" y="130"/>
                  </a:cubicBezTo>
                  <a:cubicBezTo>
                    <a:pt x="1" y="141"/>
                    <a:pt x="3" y="154"/>
                    <a:pt x="5" y="165"/>
                  </a:cubicBezTo>
                  <a:cubicBezTo>
                    <a:pt x="11" y="187"/>
                    <a:pt x="22" y="206"/>
                    <a:pt x="39" y="222"/>
                  </a:cubicBezTo>
                  <a:lnTo>
                    <a:pt x="65" y="243"/>
                  </a:lnTo>
                  <a:cubicBezTo>
                    <a:pt x="85" y="255"/>
                    <a:pt x="106" y="261"/>
                    <a:pt x="129" y="261"/>
                  </a:cubicBezTo>
                  <a:cubicBezTo>
                    <a:pt x="131" y="261"/>
                    <a:pt x="133" y="261"/>
                    <a:pt x="135" y="261"/>
                  </a:cubicBezTo>
                  <a:cubicBezTo>
                    <a:pt x="151" y="261"/>
                    <a:pt x="165" y="257"/>
                    <a:pt x="179" y="250"/>
                  </a:cubicBezTo>
                  <a:cubicBezTo>
                    <a:pt x="196" y="245"/>
                    <a:pt x="209" y="236"/>
                    <a:pt x="221" y="222"/>
                  </a:cubicBezTo>
                  <a:cubicBezTo>
                    <a:pt x="234" y="211"/>
                    <a:pt x="244" y="197"/>
                    <a:pt x="249" y="180"/>
                  </a:cubicBezTo>
                  <a:cubicBezTo>
                    <a:pt x="256" y="165"/>
                    <a:pt x="260" y="149"/>
                    <a:pt x="260" y="130"/>
                  </a:cubicBezTo>
                  <a:lnTo>
                    <a:pt x="255" y="96"/>
                  </a:lnTo>
                  <a:cubicBezTo>
                    <a:pt x="249" y="74"/>
                    <a:pt x="238" y="56"/>
                    <a:pt x="221" y="38"/>
                  </a:cubicBezTo>
                  <a:lnTo>
                    <a:pt x="196" y="18"/>
                  </a:lnTo>
                  <a:cubicBezTo>
                    <a:pt x="175" y="6"/>
                    <a:pt x="154" y="0"/>
                    <a:pt x="131" y="0"/>
                  </a:cubicBezTo>
                  <a:cubicBezTo>
                    <a:pt x="129" y="0"/>
                    <a:pt x="127" y="0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3056220" y="2491147"/>
              <a:ext cx="24160" cy="23805"/>
            </a:xfrm>
            <a:custGeom>
              <a:avLst/>
              <a:gdLst/>
              <a:ahLst/>
              <a:cxnLst/>
              <a:rect l="l" t="t" r="r" b="b"/>
              <a:pathLst>
                <a:path w="136" h="134" extrusionOk="0">
                  <a:moveTo>
                    <a:pt x="69" y="0"/>
                  </a:moveTo>
                  <a:cubicBezTo>
                    <a:pt x="63" y="1"/>
                    <a:pt x="58" y="1"/>
                    <a:pt x="52" y="4"/>
                  </a:cubicBezTo>
                  <a:cubicBezTo>
                    <a:pt x="40" y="6"/>
                    <a:pt x="31" y="12"/>
                    <a:pt x="22" y="20"/>
                  </a:cubicBezTo>
                  <a:cubicBezTo>
                    <a:pt x="18" y="24"/>
                    <a:pt x="16" y="29"/>
                    <a:pt x="12" y="32"/>
                  </a:cubicBezTo>
                  <a:cubicBezTo>
                    <a:pt x="7" y="40"/>
                    <a:pt x="5" y="48"/>
                    <a:pt x="5" y="57"/>
                  </a:cubicBezTo>
                  <a:lnTo>
                    <a:pt x="5" y="61"/>
                  </a:lnTo>
                  <a:cubicBezTo>
                    <a:pt x="5" y="62"/>
                    <a:pt x="2" y="62"/>
                    <a:pt x="2" y="63"/>
                  </a:cubicBezTo>
                  <a:cubicBezTo>
                    <a:pt x="0" y="71"/>
                    <a:pt x="0" y="78"/>
                    <a:pt x="1" y="85"/>
                  </a:cubicBezTo>
                  <a:cubicBezTo>
                    <a:pt x="1" y="90"/>
                    <a:pt x="2" y="96"/>
                    <a:pt x="6" y="99"/>
                  </a:cubicBezTo>
                  <a:cubicBezTo>
                    <a:pt x="8" y="106"/>
                    <a:pt x="12" y="112"/>
                    <a:pt x="17" y="117"/>
                  </a:cubicBezTo>
                  <a:cubicBezTo>
                    <a:pt x="21" y="119"/>
                    <a:pt x="25" y="123"/>
                    <a:pt x="28" y="126"/>
                  </a:cubicBezTo>
                  <a:cubicBezTo>
                    <a:pt x="32" y="127"/>
                    <a:pt x="37" y="129"/>
                    <a:pt x="41" y="131"/>
                  </a:cubicBezTo>
                  <a:cubicBezTo>
                    <a:pt x="46" y="133"/>
                    <a:pt x="50" y="133"/>
                    <a:pt x="54" y="133"/>
                  </a:cubicBezTo>
                  <a:cubicBezTo>
                    <a:pt x="57" y="133"/>
                    <a:pt x="60" y="133"/>
                    <a:pt x="63" y="132"/>
                  </a:cubicBezTo>
                  <a:cubicBezTo>
                    <a:pt x="66" y="132"/>
                    <a:pt x="68" y="131"/>
                    <a:pt x="71" y="131"/>
                  </a:cubicBezTo>
                  <a:cubicBezTo>
                    <a:pt x="78" y="131"/>
                    <a:pt x="86" y="129"/>
                    <a:pt x="92" y="126"/>
                  </a:cubicBezTo>
                  <a:cubicBezTo>
                    <a:pt x="100" y="123"/>
                    <a:pt x="108" y="118"/>
                    <a:pt x="113" y="112"/>
                  </a:cubicBezTo>
                  <a:cubicBezTo>
                    <a:pt x="119" y="106"/>
                    <a:pt x="124" y="99"/>
                    <a:pt x="127" y="92"/>
                  </a:cubicBezTo>
                  <a:cubicBezTo>
                    <a:pt x="130" y="83"/>
                    <a:pt x="133" y="75"/>
                    <a:pt x="132" y="66"/>
                  </a:cubicBezTo>
                  <a:cubicBezTo>
                    <a:pt x="135" y="57"/>
                    <a:pt x="133" y="48"/>
                    <a:pt x="129" y="40"/>
                  </a:cubicBezTo>
                  <a:cubicBezTo>
                    <a:pt x="127" y="32"/>
                    <a:pt x="122" y="25"/>
                    <a:pt x="115" y="20"/>
                  </a:cubicBezTo>
                  <a:cubicBezTo>
                    <a:pt x="112" y="16"/>
                    <a:pt x="107" y="14"/>
                    <a:pt x="103" y="10"/>
                  </a:cubicBezTo>
                  <a:cubicBezTo>
                    <a:pt x="92" y="4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3122661" y="2499141"/>
              <a:ext cx="31977" cy="24871"/>
            </a:xfrm>
            <a:custGeom>
              <a:avLst/>
              <a:gdLst/>
              <a:ahLst/>
              <a:cxnLst/>
              <a:rect l="l" t="t" r="r" b="b"/>
              <a:pathLst>
                <a:path w="180" h="140" extrusionOk="0">
                  <a:moveTo>
                    <a:pt x="91" y="0"/>
                  </a:moveTo>
                  <a:cubicBezTo>
                    <a:pt x="1" y="0"/>
                    <a:pt x="1" y="140"/>
                    <a:pt x="91" y="140"/>
                  </a:cubicBezTo>
                  <a:cubicBezTo>
                    <a:pt x="180" y="139"/>
                    <a:pt x="180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733783" y="2570734"/>
              <a:ext cx="22029" cy="16877"/>
            </a:xfrm>
            <a:custGeom>
              <a:avLst/>
              <a:gdLst/>
              <a:ahLst/>
              <a:cxnLst/>
              <a:rect l="l" t="t" r="r" b="b"/>
              <a:pathLst>
                <a:path w="124" h="95" extrusionOk="0">
                  <a:moveTo>
                    <a:pt x="62" y="1"/>
                  </a:moveTo>
                  <a:cubicBezTo>
                    <a:pt x="0" y="1"/>
                    <a:pt x="0" y="95"/>
                    <a:pt x="62" y="95"/>
                  </a:cubicBezTo>
                  <a:cubicBezTo>
                    <a:pt x="62" y="95"/>
                    <a:pt x="62" y="95"/>
                    <a:pt x="63" y="95"/>
                  </a:cubicBezTo>
                  <a:cubicBezTo>
                    <a:pt x="123" y="95"/>
                    <a:pt x="123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527352" y="2514597"/>
              <a:ext cx="24871" cy="24516"/>
            </a:xfrm>
            <a:custGeom>
              <a:avLst/>
              <a:gdLst/>
              <a:ahLst/>
              <a:cxnLst/>
              <a:rect l="l" t="t" r="r" b="b"/>
              <a:pathLst>
                <a:path w="140" h="138" extrusionOk="0">
                  <a:moveTo>
                    <a:pt x="71" y="0"/>
                  </a:moveTo>
                  <a:cubicBezTo>
                    <a:pt x="61" y="0"/>
                    <a:pt x="52" y="1"/>
                    <a:pt x="43" y="7"/>
                  </a:cubicBezTo>
                  <a:cubicBezTo>
                    <a:pt x="34" y="10"/>
                    <a:pt x="28" y="15"/>
                    <a:pt x="21" y="21"/>
                  </a:cubicBezTo>
                  <a:cubicBezTo>
                    <a:pt x="15" y="27"/>
                    <a:pt x="10" y="35"/>
                    <a:pt x="7" y="42"/>
                  </a:cubicBezTo>
                  <a:cubicBezTo>
                    <a:pt x="3" y="51"/>
                    <a:pt x="1" y="59"/>
                    <a:pt x="1" y="69"/>
                  </a:cubicBezTo>
                  <a:cubicBezTo>
                    <a:pt x="2" y="76"/>
                    <a:pt x="2" y="81"/>
                    <a:pt x="3" y="87"/>
                  </a:cubicBezTo>
                  <a:cubicBezTo>
                    <a:pt x="7" y="99"/>
                    <a:pt x="12" y="109"/>
                    <a:pt x="21" y="118"/>
                  </a:cubicBezTo>
                  <a:cubicBezTo>
                    <a:pt x="27" y="122"/>
                    <a:pt x="31" y="125"/>
                    <a:pt x="36" y="128"/>
                  </a:cubicBezTo>
                  <a:cubicBezTo>
                    <a:pt x="46" y="134"/>
                    <a:pt x="57" y="138"/>
                    <a:pt x="71" y="138"/>
                  </a:cubicBezTo>
                  <a:cubicBezTo>
                    <a:pt x="79" y="138"/>
                    <a:pt x="88" y="136"/>
                    <a:pt x="97" y="130"/>
                  </a:cubicBezTo>
                  <a:cubicBezTo>
                    <a:pt x="106" y="128"/>
                    <a:pt x="112" y="123"/>
                    <a:pt x="119" y="117"/>
                  </a:cubicBezTo>
                  <a:cubicBezTo>
                    <a:pt x="125" y="110"/>
                    <a:pt x="130" y="103"/>
                    <a:pt x="133" y="95"/>
                  </a:cubicBezTo>
                  <a:cubicBezTo>
                    <a:pt x="137" y="87"/>
                    <a:pt x="139" y="78"/>
                    <a:pt x="139" y="68"/>
                  </a:cubicBezTo>
                  <a:cubicBezTo>
                    <a:pt x="138" y="63"/>
                    <a:pt x="138" y="57"/>
                    <a:pt x="137" y="51"/>
                  </a:cubicBezTo>
                  <a:cubicBezTo>
                    <a:pt x="133" y="38"/>
                    <a:pt x="128" y="28"/>
                    <a:pt x="119" y="20"/>
                  </a:cubicBezTo>
                  <a:cubicBezTo>
                    <a:pt x="114" y="16"/>
                    <a:pt x="109" y="12"/>
                    <a:pt x="104" y="10"/>
                  </a:cubicBezTo>
                  <a:cubicBezTo>
                    <a:pt x="94" y="2"/>
                    <a:pt x="83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902019" y="2441227"/>
              <a:ext cx="22384" cy="22384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4" y="0"/>
                  </a:moveTo>
                  <a:cubicBezTo>
                    <a:pt x="55" y="0"/>
                    <a:pt x="47" y="1"/>
                    <a:pt x="40" y="5"/>
                  </a:cubicBezTo>
                  <a:cubicBezTo>
                    <a:pt x="31" y="8"/>
                    <a:pt x="25" y="11"/>
                    <a:pt x="19" y="18"/>
                  </a:cubicBezTo>
                  <a:cubicBezTo>
                    <a:pt x="13" y="24"/>
                    <a:pt x="9" y="31"/>
                    <a:pt x="6" y="39"/>
                  </a:cubicBezTo>
                  <a:cubicBezTo>
                    <a:pt x="3" y="46"/>
                    <a:pt x="1" y="54"/>
                    <a:pt x="1" y="62"/>
                  </a:cubicBezTo>
                  <a:cubicBezTo>
                    <a:pt x="3" y="68"/>
                    <a:pt x="3" y="75"/>
                    <a:pt x="4" y="79"/>
                  </a:cubicBezTo>
                  <a:cubicBezTo>
                    <a:pt x="6" y="89"/>
                    <a:pt x="11" y="98"/>
                    <a:pt x="19" y="106"/>
                  </a:cubicBezTo>
                  <a:lnTo>
                    <a:pt x="31" y="117"/>
                  </a:lnTo>
                  <a:cubicBezTo>
                    <a:pt x="42" y="122"/>
                    <a:pt x="52" y="126"/>
                    <a:pt x="62" y="126"/>
                  </a:cubicBezTo>
                  <a:cubicBezTo>
                    <a:pt x="71" y="126"/>
                    <a:pt x="80" y="124"/>
                    <a:pt x="87" y="121"/>
                  </a:cubicBezTo>
                  <a:cubicBezTo>
                    <a:pt x="95" y="118"/>
                    <a:pt x="101" y="114"/>
                    <a:pt x="107" y="108"/>
                  </a:cubicBezTo>
                  <a:cubicBezTo>
                    <a:pt x="113" y="102"/>
                    <a:pt x="117" y="95"/>
                    <a:pt x="120" y="87"/>
                  </a:cubicBezTo>
                  <a:cubicBezTo>
                    <a:pt x="124" y="79"/>
                    <a:pt x="126" y="72"/>
                    <a:pt x="126" y="62"/>
                  </a:cubicBezTo>
                  <a:cubicBezTo>
                    <a:pt x="124" y="57"/>
                    <a:pt x="124" y="51"/>
                    <a:pt x="123" y="46"/>
                  </a:cubicBezTo>
                  <a:cubicBezTo>
                    <a:pt x="119" y="36"/>
                    <a:pt x="115" y="27"/>
                    <a:pt x="107" y="20"/>
                  </a:cubicBezTo>
                  <a:cubicBezTo>
                    <a:pt x="103" y="15"/>
                    <a:pt x="98" y="13"/>
                    <a:pt x="94" y="9"/>
                  </a:cubicBezTo>
                  <a:cubicBezTo>
                    <a:pt x="85" y="4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725256" y="2562918"/>
              <a:ext cx="31977" cy="12258"/>
            </a:xfrm>
            <a:custGeom>
              <a:avLst/>
              <a:gdLst/>
              <a:ahLst/>
              <a:cxnLst/>
              <a:rect l="l" t="t" r="r" b="b"/>
              <a:pathLst>
                <a:path w="180" h="69" extrusionOk="0">
                  <a:moveTo>
                    <a:pt x="89" y="1"/>
                  </a:moveTo>
                  <a:cubicBezTo>
                    <a:pt x="0" y="1"/>
                    <a:pt x="0" y="68"/>
                    <a:pt x="89" y="68"/>
                  </a:cubicBezTo>
                  <a:cubicBezTo>
                    <a:pt x="179" y="67"/>
                    <a:pt x="179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931153" y="2549949"/>
              <a:ext cx="62533" cy="32510"/>
            </a:xfrm>
            <a:custGeom>
              <a:avLst/>
              <a:gdLst/>
              <a:ahLst/>
              <a:cxnLst/>
              <a:rect l="l" t="t" r="r" b="b"/>
              <a:pathLst>
                <a:path w="352" h="183" extrusionOk="0">
                  <a:moveTo>
                    <a:pt x="176" y="1"/>
                  </a:moveTo>
                  <a:cubicBezTo>
                    <a:pt x="152" y="1"/>
                    <a:pt x="130" y="3"/>
                    <a:pt x="108" y="8"/>
                  </a:cubicBezTo>
                  <a:cubicBezTo>
                    <a:pt x="86" y="12"/>
                    <a:pt x="67" y="18"/>
                    <a:pt x="52" y="28"/>
                  </a:cubicBezTo>
                  <a:cubicBezTo>
                    <a:pt x="35" y="36"/>
                    <a:pt x="23" y="46"/>
                    <a:pt x="16" y="57"/>
                  </a:cubicBezTo>
                  <a:cubicBezTo>
                    <a:pt x="5" y="67"/>
                    <a:pt x="0" y="79"/>
                    <a:pt x="0" y="92"/>
                  </a:cubicBezTo>
                  <a:cubicBezTo>
                    <a:pt x="4" y="99"/>
                    <a:pt x="5" y="108"/>
                    <a:pt x="8" y="116"/>
                  </a:cubicBezTo>
                  <a:cubicBezTo>
                    <a:pt x="15" y="131"/>
                    <a:pt x="30" y="144"/>
                    <a:pt x="52" y="155"/>
                  </a:cubicBezTo>
                  <a:cubicBezTo>
                    <a:pt x="64" y="161"/>
                    <a:pt x="75" y="165"/>
                    <a:pt x="87" y="170"/>
                  </a:cubicBezTo>
                  <a:cubicBezTo>
                    <a:pt x="115" y="177"/>
                    <a:pt x="144" y="182"/>
                    <a:pt x="176" y="182"/>
                  </a:cubicBezTo>
                  <a:cubicBezTo>
                    <a:pt x="200" y="182"/>
                    <a:pt x="222" y="180"/>
                    <a:pt x="244" y="175"/>
                  </a:cubicBezTo>
                  <a:cubicBezTo>
                    <a:pt x="265" y="171"/>
                    <a:pt x="285" y="165"/>
                    <a:pt x="300" y="155"/>
                  </a:cubicBezTo>
                  <a:cubicBezTo>
                    <a:pt x="317" y="148"/>
                    <a:pt x="330" y="138"/>
                    <a:pt x="336" y="126"/>
                  </a:cubicBezTo>
                  <a:cubicBezTo>
                    <a:pt x="347" y="116"/>
                    <a:pt x="351" y="104"/>
                    <a:pt x="351" y="92"/>
                  </a:cubicBezTo>
                  <a:cubicBezTo>
                    <a:pt x="350" y="84"/>
                    <a:pt x="347" y="75"/>
                    <a:pt x="345" y="67"/>
                  </a:cubicBezTo>
                  <a:cubicBezTo>
                    <a:pt x="337" y="52"/>
                    <a:pt x="322" y="39"/>
                    <a:pt x="300" y="28"/>
                  </a:cubicBezTo>
                  <a:cubicBezTo>
                    <a:pt x="289" y="22"/>
                    <a:pt x="277" y="18"/>
                    <a:pt x="264" y="13"/>
                  </a:cubicBezTo>
                  <a:cubicBezTo>
                    <a:pt x="238" y="6"/>
                    <a:pt x="208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976454" y="2551726"/>
              <a:ext cx="29312" cy="15633"/>
            </a:xfrm>
            <a:custGeom>
              <a:avLst/>
              <a:gdLst/>
              <a:ahLst/>
              <a:cxnLst/>
              <a:rect l="l" t="t" r="r" b="b"/>
              <a:pathLst>
                <a:path w="165" h="88" extrusionOk="0">
                  <a:moveTo>
                    <a:pt x="83" y="0"/>
                  </a:moveTo>
                  <a:cubicBezTo>
                    <a:pt x="72" y="0"/>
                    <a:pt x="62" y="1"/>
                    <a:pt x="51" y="3"/>
                  </a:cubicBezTo>
                  <a:cubicBezTo>
                    <a:pt x="41" y="5"/>
                    <a:pt x="32" y="8"/>
                    <a:pt x="25" y="12"/>
                  </a:cubicBezTo>
                  <a:cubicBezTo>
                    <a:pt x="17" y="17"/>
                    <a:pt x="10" y="22"/>
                    <a:pt x="8" y="27"/>
                  </a:cubicBezTo>
                  <a:cubicBezTo>
                    <a:pt x="3" y="32"/>
                    <a:pt x="0" y="37"/>
                    <a:pt x="0" y="43"/>
                  </a:cubicBezTo>
                  <a:cubicBezTo>
                    <a:pt x="1" y="47"/>
                    <a:pt x="3" y="51"/>
                    <a:pt x="3" y="54"/>
                  </a:cubicBezTo>
                  <a:cubicBezTo>
                    <a:pt x="6" y="63"/>
                    <a:pt x="15" y="69"/>
                    <a:pt x="25" y="74"/>
                  </a:cubicBezTo>
                  <a:cubicBezTo>
                    <a:pt x="30" y="77"/>
                    <a:pt x="36" y="78"/>
                    <a:pt x="41" y="80"/>
                  </a:cubicBezTo>
                  <a:cubicBezTo>
                    <a:pt x="54" y="84"/>
                    <a:pt x="68" y="87"/>
                    <a:pt x="82" y="87"/>
                  </a:cubicBezTo>
                  <a:cubicBezTo>
                    <a:pt x="93" y="87"/>
                    <a:pt x="104" y="85"/>
                    <a:pt x="114" y="83"/>
                  </a:cubicBezTo>
                  <a:cubicBezTo>
                    <a:pt x="124" y="82"/>
                    <a:pt x="133" y="78"/>
                    <a:pt x="141" y="74"/>
                  </a:cubicBezTo>
                  <a:cubicBezTo>
                    <a:pt x="149" y="70"/>
                    <a:pt x="155" y="65"/>
                    <a:pt x="158" y="60"/>
                  </a:cubicBezTo>
                  <a:cubicBezTo>
                    <a:pt x="163" y="54"/>
                    <a:pt x="165" y="49"/>
                    <a:pt x="165" y="43"/>
                  </a:cubicBezTo>
                  <a:cubicBezTo>
                    <a:pt x="165" y="39"/>
                    <a:pt x="164" y="36"/>
                    <a:pt x="163" y="32"/>
                  </a:cubicBezTo>
                  <a:cubicBezTo>
                    <a:pt x="159" y="24"/>
                    <a:pt x="152" y="18"/>
                    <a:pt x="141" y="12"/>
                  </a:cubicBezTo>
                  <a:cubicBezTo>
                    <a:pt x="136" y="10"/>
                    <a:pt x="129" y="8"/>
                    <a:pt x="124" y="6"/>
                  </a:cubicBezTo>
                  <a:cubicBezTo>
                    <a:pt x="112" y="2"/>
                    <a:pt x="97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063504" y="2583525"/>
              <a:ext cx="36596" cy="15100"/>
            </a:xfrm>
            <a:custGeom>
              <a:avLst/>
              <a:gdLst/>
              <a:ahLst/>
              <a:cxnLst/>
              <a:rect l="l" t="t" r="r" b="b"/>
              <a:pathLst>
                <a:path w="206" h="85" extrusionOk="0">
                  <a:moveTo>
                    <a:pt x="103" y="0"/>
                  </a:moveTo>
                  <a:cubicBezTo>
                    <a:pt x="93" y="0"/>
                    <a:pt x="84" y="1"/>
                    <a:pt x="75" y="1"/>
                  </a:cubicBezTo>
                  <a:cubicBezTo>
                    <a:pt x="59" y="2"/>
                    <a:pt x="43" y="6"/>
                    <a:pt x="31" y="11"/>
                  </a:cubicBezTo>
                  <a:lnTo>
                    <a:pt x="16" y="19"/>
                  </a:lnTo>
                  <a:cubicBezTo>
                    <a:pt x="6" y="26"/>
                    <a:pt x="1" y="32"/>
                    <a:pt x="1" y="39"/>
                  </a:cubicBezTo>
                  <a:cubicBezTo>
                    <a:pt x="1" y="41"/>
                    <a:pt x="1" y="42"/>
                    <a:pt x="0" y="43"/>
                  </a:cubicBezTo>
                  <a:cubicBezTo>
                    <a:pt x="0" y="48"/>
                    <a:pt x="2" y="53"/>
                    <a:pt x="9" y="59"/>
                  </a:cubicBezTo>
                  <a:cubicBezTo>
                    <a:pt x="13" y="64"/>
                    <a:pt x="21" y="68"/>
                    <a:pt x="31" y="72"/>
                  </a:cubicBezTo>
                  <a:cubicBezTo>
                    <a:pt x="39" y="75"/>
                    <a:pt x="51" y="78"/>
                    <a:pt x="64" y="80"/>
                  </a:cubicBezTo>
                  <a:cubicBezTo>
                    <a:pt x="77" y="83"/>
                    <a:pt x="89" y="84"/>
                    <a:pt x="104" y="84"/>
                  </a:cubicBezTo>
                  <a:lnTo>
                    <a:pt x="130" y="83"/>
                  </a:lnTo>
                  <a:cubicBezTo>
                    <a:pt x="149" y="80"/>
                    <a:pt x="162" y="78"/>
                    <a:pt x="175" y="73"/>
                  </a:cubicBezTo>
                  <a:lnTo>
                    <a:pt x="192" y="65"/>
                  </a:lnTo>
                  <a:cubicBezTo>
                    <a:pt x="201" y="59"/>
                    <a:pt x="206" y="52"/>
                    <a:pt x="206" y="44"/>
                  </a:cubicBezTo>
                  <a:cubicBezTo>
                    <a:pt x="205" y="42"/>
                    <a:pt x="205" y="41"/>
                    <a:pt x="205" y="39"/>
                  </a:cubicBezTo>
                  <a:cubicBezTo>
                    <a:pt x="205" y="34"/>
                    <a:pt x="202" y="29"/>
                    <a:pt x="196" y="24"/>
                  </a:cubicBezTo>
                  <a:cubicBezTo>
                    <a:pt x="192" y="19"/>
                    <a:pt x="185" y="15"/>
                    <a:pt x="175" y="11"/>
                  </a:cubicBezTo>
                  <a:cubicBezTo>
                    <a:pt x="166" y="7"/>
                    <a:pt x="155" y="4"/>
                    <a:pt x="142" y="3"/>
                  </a:cubicBezTo>
                  <a:cubicBezTo>
                    <a:pt x="130" y="1"/>
                    <a:pt x="116" y="0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780150" y="2532895"/>
              <a:ext cx="30911" cy="1474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66" y="57"/>
                  </a:moveTo>
                  <a:cubicBezTo>
                    <a:pt x="166" y="57"/>
                    <a:pt x="166" y="57"/>
                    <a:pt x="165" y="57"/>
                  </a:cubicBezTo>
                  <a:cubicBezTo>
                    <a:pt x="166" y="57"/>
                    <a:pt x="167" y="57"/>
                    <a:pt x="166" y="57"/>
                  </a:cubicBezTo>
                  <a:close/>
                  <a:moveTo>
                    <a:pt x="86" y="1"/>
                  </a:moveTo>
                  <a:cubicBezTo>
                    <a:pt x="74" y="1"/>
                    <a:pt x="63" y="2"/>
                    <a:pt x="52" y="5"/>
                  </a:cubicBezTo>
                  <a:cubicBezTo>
                    <a:pt x="42" y="6"/>
                    <a:pt x="33" y="10"/>
                    <a:pt x="26" y="13"/>
                  </a:cubicBezTo>
                  <a:cubicBezTo>
                    <a:pt x="18" y="17"/>
                    <a:pt x="11" y="21"/>
                    <a:pt x="7" y="26"/>
                  </a:cubicBezTo>
                  <a:cubicBezTo>
                    <a:pt x="2" y="31"/>
                    <a:pt x="0" y="37"/>
                    <a:pt x="0" y="42"/>
                  </a:cubicBezTo>
                  <a:cubicBezTo>
                    <a:pt x="1" y="46"/>
                    <a:pt x="2" y="50"/>
                    <a:pt x="2" y="53"/>
                  </a:cubicBezTo>
                  <a:cubicBezTo>
                    <a:pt x="6" y="59"/>
                    <a:pt x="15" y="66"/>
                    <a:pt x="25" y="71"/>
                  </a:cubicBezTo>
                  <a:cubicBezTo>
                    <a:pt x="30" y="73"/>
                    <a:pt x="36" y="74"/>
                    <a:pt x="41" y="78"/>
                  </a:cubicBezTo>
                  <a:cubicBezTo>
                    <a:pt x="53" y="82"/>
                    <a:pt x="69" y="83"/>
                    <a:pt x="84" y="83"/>
                  </a:cubicBezTo>
                  <a:cubicBezTo>
                    <a:pt x="92" y="83"/>
                    <a:pt x="99" y="82"/>
                    <a:pt x="108" y="82"/>
                  </a:cubicBezTo>
                  <a:cubicBezTo>
                    <a:pt x="119" y="80"/>
                    <a:pt x="128" y="78"/>
                    <a:pt x="137" y="73"/>
                  </a:cubicBezTo>
                  <a:cubicBezTo>
                    <a:pt x="143" y="72"/>
                    <a:pt x="149" y="69"/>
                    <a:pt x="153" y="66"/>
                  </a:cubicBezTo>
                  <a:cubicBezTo>
                    <a:pt x="155" y="64"/>
                    <a:pt x="158" y="63"/>
                    <a:pt x="160" y="61"/>
                  </a:cubicBezTo>
                  <a:cubicBezTo>
                    <a:pt x="163" y="61"/>
                    <a:pt x="164" y="58"/>
                    <a:pt x="165" y="57"/>
                  </a:cubicBezTo>
                  <a:cubicBezTo>
                    <a:pt x="170" y="52"/>
                    <a:pt x="173" y="47"/>
                    <a:pt x="173" y="42"/>
                  </a:cubicBezTo>
                  <a:lnTo>
                    <a:pt x="170" y="33"/>
                  </a:lnTo>
                  <a:cubicBezTo>
                    <a:pt x="168" y="29"/>
                    <a:pt x="165" y="26"/>
                    <a:pt x="162" y="23"/>
                  </a:cubicBezTo>
                  <a:lnTo>
                    <a:pt x="160" y="21"/>
                  </a:lnTo>
                  <a:cubicBezTo>
                    <a:pt x="155" y="16"/>
                    <a:pt x="148" y="12"/>
                    <a:pt x="138" y="10"/>
                  </a:cubicBezTo>
                  <a:cubicBezTo>
                    <a:pt x="133" y="7"/>
                    <a:pt x="127" y="6"/>
                    <a:pt x="119" y="5"/>
                  </a:cubicBezTo>
                  <a:cubicBezTo>
                    <a:pt x="109" y="2"/>
                    <a:pt x="98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796139" y="2541422"/>
              <a:ext cx="21496" cy="9771"/>
            </a:xfrm>
            <a:custGeom>
              <a:avLst/>
              <a:gdLst/>
              <a:ahLst/>
              <a:cxnLst/>
              <a:rect l="l" t="t" r="r" b="b"/>
              <a:pathLst>
                <a:path w="121" h="55" extrusionOk="0">
                  <a:moveTo>
                    <a:pt x="65" y="0"/>
                  </a:moveTo>
                  <a:cubicBezTo>
                    <a:pt x="60" y="0"/>
                    <a:pt x="55" y="1"/>
                    <a:pt x="51" y="2"/>
                  </a:cubicBezTo>
                  <a:cubicBezTo>
                    <a:pt x="47" y="2"/>
                    <a:pt x="43" y="3"/>
                    <a:pt x="39" y="3"/>
                  </a:cubicBezTo>
                  <a:cubicBezTo>
                    <a:pt x="36" y="4"/>
                    <a:pt x="31" y="4"/>
                    <a:pt x="27" y="5"/>
                  </a:cubicBezTo>
                  <a:cubicBezTo>
                    <a:pt x="21" y="7"/>
                    <a:pt x="16" y="9"/>
                    <a:pt x="11" y="12"/>
                  </a:cubicBezTo>
                  <a:cubicBezTo>
                    <a:pt x="7" y="13"/>
                    <a:pt x="6" y="15"/>
                    <a:pt x="5" y="17"/>
                  </a:cubicBezTo>
                  <a:cubicBezTo>
                    <a:pt x="1" y="19"/>
                    <a:pt x="0" y="23"/>
                    <a:pt x="0" y="27"/>
                  </a:cubicBezTo>
                  <a:cubicBezTo>
                    <a:pt x="0" y="30"/>
                    <a:pt x="1" y="33"/>
                    <a:pt x="1" y="34"/>
                  </a:cubicBezTo>
                  <a:cubicBezTo>
                    <a:pt x="2" y="36"/>
                    <a:pt x="5" y="37"/>
                    <a:pt x="6" y="40"/>
                  </a:cubicBezTo>
                  <a:cubicBezTo>
                    <a:pt x="10" y="43"/>
                    <a:pt x="14" y="45"/>
                    <a:pt x="21" y="48"/>
                  </a:cubicBezTo>
                  <a:cubicBezTo>
                    <a:pt x="26" y="50"/>
                    <a:pt x="32" y="51"/>
                    <a:pt x="38" y="53"/>
                  </a:cubicBezTo>
                  <a:cubicBezTo>
                    <a:pt x="42" y="53"/>
                    <a:pt x="46" y="54"/>
                    <a:pt x="49" y="54"/>
                  </a:cubicBezTo>
                  <a:cubicBezTo>
                    <a:pt x="54" y="55"/>
                    <a:pt x="60" y="55"/>
                    <a:pt x="65" y="55"/>
                  </a:cubicBezTo>
                  <a:cubicBezTo>
                    <a:pt x="70" y="55"/>
                    <a:pt x="74" y="55"/>
                    <a:pt x="79" y="54"/>
                  </a:cubicBezTo>
                  <a:cubicBezTo>
                    <a:pt x="88" y="53"/>
                    <a:pt x="97" y="50"/>
                    <a:pt x="104" y="48"/>
                  </a:cubicBezTo>
                  <a:cubicBezTo>
                    <a:pt x="106" y="46"/>
                    <a:pt x="110" y="44"/>
                    <a:pt x="113" y="43"/>
                  </a:cubicBezTo>
                  <a:cubicBezTo>
                    <a:pt x="118" y="39"/>
                    <a:pt x="120" y="34"/>
                    <a:pt x="120" y="28"/>
                  </a:cubicBezTo>
                  <a:cubicBezTo>
                    <a:pt x="121" y="24"/>
                    <a:pt x="120" y="20"/>
                    <a:pt x="116" y="17"/>
                  </a:cubicBezTo>
                  <a:cubicBezTo>
                    <a:pt x="114" y="13"/>
                    <a:pt x="110" y="10"/>
                    <a:pt x="105" y="8"/>
                  </a:cubicBezTo>
                  <a:cubicBezTo>
                    <a:pt x="98" y="4"/>
                    <a:pt x="89" y="3"/>
                    <a:pt x="80" y="2"/>
                  </a:cubicBezTo>
                  <a:cubicBezTo>
                    <a:pt x="75" y="1"/>
                    <a:pt x="70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4" name="Google Shape;524;p29"/>
          <p:cNvGrpSpPr/>
          <p:nvPr/>
        </p:nvGrpSpPr>
        <p:grpSpPr>
          <a:xfrm>
            <a:off x="5477851" y="2983941"/>
            <a:ext cx="424421" cy="489364"/>
            <a:chOff x="4070786" y="2021970"/>
            <a:chExt cx="914898" cy="1054891"/>
          </a:xfrm>
        </p:grpSpPr>
        <p:sp>
          <p:nvSpPr>
            <p:cNvPr id="525" name="Google Shape;525;p29"/>
            <p:cNvSpPr/>
            <p:nvPr/>
          </p:nvSpPr>
          <p:spPr>
            <a:xfrm>
              <a:off x="4070786" y="2866701"/>
              <a:ext cx="805998" cy="210160"/>
            </a:xfrm>
            <a:custGeom>
              <a:avLst/>
              <a:gdLst/>
              <a:ahLst/>
              <a:cxnLst/>
              <a:rect l="l" t="t" r="r" b="b"/>
              <a:pathLst>
                <a:path w="4537" h="1183" extrusionOk="0">
                  <a:moveTo>
                    <a:pt x="2269" y="0"/>
                  </a:moveTo>
                  <a:cubicBezTo>
                    <a:pt x="1016" y="0"/>
                    <a:pt x="1" y="265"/>
                    <a:pt x="1" y="592"/>
                  </a:cubicBezTo>
                  <a:cubicBezTo>
                    <a:pt x="1" y="918"/>
                    <a:pt x="1016" y="1182"/>
                    <a:pt x="2269" y="1182"/>
                  </a:cubicBezTo>
                  <a:cubicBezTo>
                    <a:pt x="3522" y="1182"/>
                    <a:pt x="4537" y="918"/>
                    <a:pt x="4537" y="592"/>
                  </a:cubicBezTo>
                  <a:cubicBezTo>
                    <a:pt x="4537" y="265"/>
                    <a:pt x="3522" y="0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4104362" y="2357553"/>
              <a:ext cx="876880" cy="647001"/>
            </a:xfrm>
            <a:custGeom>
              <a:avLst/>
              <a:gdLst/>
              <a:ahLst/>
              <a:cxnLst/>
              <a:rect l="l" t="t" r="r" b="b"/>
              <a:pathLst>
                <a:path w="4936" h="3642" extrusionOk="0">
                  <a:moveTo>
                    <a:pt x="4342" y="622"/>
                  </a:moveTo>
                  <a:cubicBezTo>
                    <a:pt x="4420" y="622"/>
                    <a:pt x="4576" y="666"/>
                    <a:pt x="4616" y="689"/>
                  </a:cubicBezTo>
                  <a:cubicBezTo>
                    <a:pt x="4636" y="700"/>
                    <a:pt x="4648" y="712"/>
                    <a:pt x="4656" y="726"/>
                  </a:cubicBezTo>
                  <a:cubicBezTo>
                    <a:pt x="4664" y="738"/>
                    <a:pt x="4669" y="757"/>
                    <a:pt x="4672" y="779"/>
                  </a:cubicBezTo>
                  <a:cubicBezTo>
                    <a:pt x="4679" y="824"/>
                    <a:pt x="4672" y="907"/>
                    <a:pt x="4655" y="942"/>
                  </a:cubicBezTo>
                  <a:cubicBezTo>
                    <a:pt x="4635" y="982"/>
                    <a:pt x="4610" y="1003"/>
                    <a:pt x="4567" y="1027"/>
                  </a:cubicBezTo>
                  <a:cubicBezTo>
                    <a:pt x="4523" y="1048"/>
                    <a:pt x="4353" y="1059"/>
                    <a:pt x="4285" y="1068"/>
                  </a:cubicBezTo>
                  <a:cubicBezTo>
                    <a:pt x="4240" y="1073"/>
                    <a:pt x="4193" y="1075"/>
                    <a:pt x="4144" y="1075"/>
                  </a:cubicBezTo>
                  <a:cubicBezTo>
                    <a:pt x="4149" y="940"/>
                    <a:pt x="4153" y="807"/>
                    <a:pt x="4154" y="679"/>
                  </a:cubicBezTo>
                  <a:cubicBezTo>
                    <a:pt x="4171" y="675"/>
                    <a:pt x="4189" y="671"/>
                    <a:pt x="4205" y="669"/>
                  </a:cubicBezTo>
                  <a:cubicBezTo>
                    <a:pt x="4244" y="661"/>
                    <a:pt x="4295" y="625"/>
                    <a:pt x="4332" y="623"/>
                  </a:cubicBezTo>
                  <a:cubicBezTo>
                    <a:pt x="4335" y="622"/>
                    <a:pt x="4339" y="622"/>
                    <a:pt x="4342" y="622"/>
                  </a:cubicBezTo>
                  <a:close/>
                  <a:moveTo>
                    <a:pt x="4012" y="0"/>
                  </a:moveTo>
                  <a:cubicBezTo>
                    <a:pt x="4011" y="0"/>
                    <a:pt x="4011" y="0"/>
                    <a:pt x="4010" y="0"/>
                  </a:cubicBezTo>
                  <a:cubicBezTo>
                    <a:pt x="3542" y="6"/>
                    <a:pt x="2090" y="23"/>
                    <a:pt x="1069" y="23"/>
                  </a:cubicBezTo>
                  <a:cubicBezTo>
                    <a:pt x="671" y="23"/>
                    <a:pt x="339" y="20"/>
                    <a:pt x="155" y="14"/>
                  </a:cubicBezTo>
                  <a:cubicBezTo>
                    <a:pt x="153" y="14"/>
                    <a:pt x="151" y="14"/>
                    <a:pt x="149" y="14"/>
                  </a:cubicBezTo>
                  <a:cubicBezTo>
                    <a:pt x="68" y="14"/>
                    <a:pt x="0" y="80"/>
                    <a:pt x="1" y="163"/>
                  </a:cubicBezTo>
                  <a:cubicBezTo>
                    <a:pt x="9" y="751"/>
                    <a:pt x="60" y="2746"/>
                    <a:pt x="444" y="3248"/>
                  </a:cubicBezTo>
                  <a:cubicBezTo>
                    <a:pt x="623" y="3482"/>
                    <a:pt x="1331" y="3636"/>
                    <a:pt x="2053" y="3642"/>
                  </a:cubicBezTo>
                  <a:lnTo>
                    <a:pt x="2107" y="3642"/>
                  </a:lnTo>
                  <a:cubicBezTo>
                    <a:pt x="2828" y="3636"/>
                    <a:pt x="3536" y="3482"/>
                    <a:pt x="3715" y="3248"/>
                  </a:cubicBezTo>
                  <a:cubicBezTo>
                    <a:pt x="3958" y="2931"/>
                    <a:pt x="4065" y="2266"/>
                    <a:pt x="4114" y="1584"/>
                  </a:cubicBezTo>
                  <a:cubicBezTo>
                    <a:pt x="4205" y="1572"/>
                    <a:pt x="4297" y="1556"/>
                    <a:pt x="4391" y="1528"/>
                  </a:cubicBezTo>
                  <a:cubicBezTo>
                    <a:pt x="4495" y="1495"/>
                    <a:pt x="4602" y="1452"/>
                    <a:pt x="4703" y="1373"/>
                  </a:cubicBezTo>
                  <a:cubicBezTo>
                    <a:pt x="4753" y="1334"/>
                    <a:pt x="4802" y="1285"/>
                    <a:pt x="4840" y="1227"/>
                  </a:cubicBezTo>
                  <a:cubicBezTo>
                    <a:pt x="4879" y="1170"/>
                    <a:pt x="4906" y="1104"/>
                    <a:pt x="4921" y="1039"/>
                  </a:cubicBezTo>
                  <a:cubicBezTo>
                    <a:pt x="4927" y="1007"/>
                    <a:pt x="4932" y="973"/>
                    <a:pt x="4933" y="943"/>
                  </a:cubicBezTo>
                  <a:cubicBezTo>
                    <a:pt x="4935" y="927"/>
                    <a:pt x="4935" y="912"/>
                    <a:pt x="4935" y="897"/>
                  </a:cubicBezTo>
                  <a:cubicBezTo>
                    <a:pt x="4936" y="883"/>
                    <a:pt x="4936" y="870"/>
                    <a:pt x="4935" y="856"/>
                  </a:cubicBezTo>
                  <a:cubicBezTo>
                    <a:pt x="4931" y="800"/>
                    <a:pt x="4922" y="741"/>
                    <a:pt x="4901" y="679"/>
                  </a:cubicBezTo>
                  <a:cubicBezTo>
                    <a:pt x="4881" y="617"/>
                    <a:pt x="4848" y="553"/>
                    <a:pt x="4797" y="500"/>
                  </a:cubicBezTo>
                  <a:cubicBezTo>
                    <a:pt x="4746" y="445"/>
                    <a:pt x="4681" y="409"/>
                    <a:pt x="4619" y="389"/>
                  </a:cubicBezTo>
                  <a:cubicBezTo>
                    <a:pt x="4557" y="370"/>
                    <a:pt x="4499" y="363"/>
                    <a:pt x="4444" y="363"/>
                  </a:cubicBezTo>
                  <a:cubicBezTo>
                    <a:pt x="4388" y="363"/>
                    <a:pt x="4334" y="370"/>
                    <a:pt x="4283" y="379"/>
                  </a:cubicBezTo>
                  <a:cubicBezTo>
                    <a:pt x="4240" y="388"/>
                    <a:pt x="4197" y="398"/>
                    <a:pt x="4157" y="411"/>
                  </a:cubicBezTo>
                  <a:cubicBezTo>
                    <a:pt x="4158" y="319"/>
                    <a:pt x="4158" y="231"/>
                    <a:pt x="4159" y="150"/>
                  </a:cubicBezTo>
                  <a:cubicBezTo>
                    <a:pt x="4160" y="68"/>
                    <a:pt x="4094" y="0"/>
                    <a:pt x="4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4108625" y="2354355"/>
              <a:ext cx="877058" cy="647001"/>
            </a:xfrm>
            <a:custGeom>
              <a:avLst/>
              <a:gdLst/>
              <a:ahLst/>
              <a:cxnLst/>
              <a:rect l="l" t="t" r="r" b="b"/>
              <a:pathLst>
                <a:path w="4937" h="3642" extrusionOk="0">
                  <a:moveTo>
                    <a:pt x="4354" y="656"/>
                  </a:moveTo>
                  <a:cubicBezTo>
                    <a:pt x="4416" y="656"/>
                    <a:pt x="4474" y="666"/>
                    <a:pt x="4509" y="687"/>
                  </a:cubicBezTo>
                  <a:cubicBezTo>
                    <a:pt x="4529" y="698"/>
                    <a:pt x="4541" y="709"/>
                    <a:pt x="4549" y="723"/>
                  </a:cubicBezTo>
                  <a:cubicBezTo>
                    <a:pt x="4556" y="736"/>
                    <a:pt x="4561" y="754"/>
                    <a:pt x="4565" y="777"/>
                  </a:cubicBezTo>
                  <a:cubicBezTo>
                    <a:pt x="4571" y="820"/>
                    <a:pt x="4565" y="902"/>
                    <a:pt x="4548" y="937"/>
                  </a:cubicBezTo>
                  <a:cubicBezTo>
                    <a:pt x="4528" y="976"/>
                    <a:pt x="4503" y="999"/>
                    <a:pt x="4459" y="1021"/>
                  </a:cubicBezTo>
                  <a:cubicBezTo>
                    <a:pt x="4416" y="1043"/>
                    <a:pt x="4354" y="1060"/>
                    <a:pt x="4287" y="1068"/>
                  </a:cubicBezTo>
                  <a:cubicBezTo>
                    <a:pt x="4242" y="1073"/>
                    <a:pt x="4195" y="1076"/>
                    <a:pt x="4146" y="1076"/>
                  </a:cubicBezTo>
                  <a:cubicBezTo>
                    <a:pt x="4151" y="940"/>
                    <a:pt x="4155" y="807"/>
                    <a:pt x="4156" y="679"/>
                  </a:cubicBezTo>
                  <a:cubicBezTo>
                    <a:pt x="4172" y="676"/>
                    <a:pt x="4191" y="672"/>
                    <a:pt x="4207" y="669"/>
                  </a:cubicBezTo>
                  <a:cubicBezTo>
                    <a:pt x="4246" y="663"/>
                    <a:pt x="4285" y="658"/>
                    <a:pt x="4323" y="657"/>
                  </a:cubicBezTo>
                  <a:cubicBezTo>
                    <a:pt x="4333" y="656"/>
                    <a:pt x="4344" y="656"/>
                    <a:pt x="4354" y="656"/>
                  </a:cubicBezTo>
                  <a:close/>
                  <a:moveTo>
                    <a:pt x="4014" y="1"/>
                  </a:moveTo>
                  <a:cubicBezTo>
                    <a:pt x="4013" y="1"/>
                    <a:pt x="4012" y="1"/>
                    <a:pt x="4011" y="1"/>
                  </a:cubicBezTo>
                  <a:cubicBezTo>
                    <a:pt x="3545" y="6"/>
                    <a:pt x="2103" y="23"/>
                    <a:pt x="1082" y="23"/>
                  </a:cubicBezTo>
                  <a:cubicBezTo>
                    <a:pt x="678" y="23"/>
                    <a:pt x="341" y="20"/>
                    <a:pt x="155" y="13"/>
                  </a:cubicBezTo>
                  <a:cubicBezTo>
                    <a:pt x="153" y="13"/>
                    <a:pt x="152" y="13"/>
                    <a:pt x="150" y="13"/>
                  </a:cubicBezTo>
                  <a:cubicBezTo>
                    <a:pt x="68" y="13"/>
                    <a:pt x="1" y="81"/>
                    <a:pt x="2" y="163"/>
                  </a:cubicBezTo>
                  <a:cubicBezTo>
                    <a:pt x="10" y="751"/>
                    <a:pt x="61" y="2745"/>
                    <a:pt x="445" y="3248"/>
                  </a:cubicBezTo>
                  <a:cubicBezTo>
                    <a:pt x="624" y="3482"/>
                    <a:pt x="1332" y="3635"/>
                    <a:pt x="2053" y="3642"/>
                  </a:cubicBezTo>
                  <a:lnTo>
                    <a:pt x="2107" y="3642"/>
                  </a:lnTo>
                  <a:cubicBezTo>
                    <a:pt x="2829" y="3635"/>
                    <a:pt x="3537" y="3482"/>
                    <a:pt x="3716" y="3248"/>
                  </a:cubicBezTo>
                  <a:cubicBezTo>
                    <a:pt x="3957" y="2930"/>
                    <a:pt x="4065" y="2265"/>
                    <a:pt x="4115" y="1584"/>
                  </a:cubicBezTo>
                  <a:cubicBezTo>
                    <a:pt x="4206" y="1573"/>
                    <a:pt x="4298" y="1555"/>
                    <a:pt x="4391" y="1528"/>
                  </a:cubicBezTo>
                  <a:cubicBezTo>
                    <a:pt x="4495" y="1496"/>
                    <a:pt x="4602" y="1452"/>
                    <a:pt x="4703" y="1373"/>
                  </a:cubicBezTo>
                  <a:cubicBezTo>
                    <a:pt x="4753" y="1333"/>
                    <a:pt x="4801" y="1285"/>
                    <a:pt x="4840" y="1227"/>
                  </a:cubicBezTo>
                  <a:cubicBezTo>
                    <a:pt x="4878" y="1169"/>
                    <a:pt x="4907" y="1104"/>
                    <a:pt x="4921" y="1039"/>
                  </a:cubicBezTo>
                  <a:cubicBezTo>
                    <a:pt x="4927" y="1007"/>
                    <a:pt x="4932" y="974"/>
                    <a:pt x="4933" y="943"/>
                  </a:cubicBezTo>
                  <a:cubicBezTo>
                    <a:pt x="4934" y="928"/>
                    <a:pt x="4934" y="913"/>
                    <a:pt x="4934" y="897"/>
                  </a:cubicBezTo>
                  <a:cubicBezTo>
                    <a:pt x="4937" y="884"/>
                    <a:pt x="4937" y="872"/>
                    <a:pt x="4934" y="856"/>
                  </a:cubicBezTo>
                  <a:cubicBezTo>
                    <a:pt x="4931" y="800"/>
                    <a:pt x="4922" y="741"/>
                    <a:pt x="4902" y="678"/>
                  </a:cubicBezTo>
                  <a:cubicBezTo>
                    <a:pt x="4881" y="617"/>
                    <a:pt x="4848" y="554"/>
                    <a:pt x="4796" y="499"/>
                  </a:cubicBezTo>
                  <a:cubicBezTo>
                    <a:pt x="4745" y="445"/>
                    <a:pt x="4682" y="408"/>
                    <a:pt x="4619" y="389"/>
                  </a:cubicBezTo>
                  <a:cubicBezTo>
                    <a:pt x="4558" y="370"/>
                    <a:pt x="4500" y="363"/>
                    <a:pt x="4445" y="363"/>
                  </a:cubicBezTo>
                  <a:cubicBezTo>
                    <a:pt x="4388" y="363"/>
                    <a:pt x="4335" y="370"/>
                    <a:pt x="4284" y="380"/>
                  </a:cubicBezTo>
                  <a:cubicBezTo>
                    <a:pt x="4241" y="388"/>
                    <a:pt x="4198" y="398"/>
                    <a:pt x="4157" y="411"/>
                  </a:cubicBezTo>
                  <a:cubicBezTo>
                    <a:pt x="4159" y="319"/>
                    <a:pt x="4159" y="231"/>
                    <a:pt x="4160" y="150"/>
                  </a:cubicBezTo>
                  <a:cubicBezTo>
                    <a:pt x="4161" y="69"/>
                    <a:pt x="4095" y="1"/>
                    <a:pt x="4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4188391" y="2482797"/>
              <a:ext cx="570967" cy="165925"/>
            </a:xfrm>
            <a:custGeom>
              <a:avLst/>
              <a:gdLst/>
              <a:ahLst/>
              <a:cxnLst/>
              <a:rect l="l" t="t" r="r" b="b"/>
              <a:pathLst>
                <a:path w="3214" h="934" extrusionOk="0">
                  <a:moveTo>
                    <a:pt x="3214" y="0"/>
                  </a:moveTo>
                  <a:cubicBezTo>
                    <a:pt x="3054" y="180"/>
                    <a:pt x="2415" y="252"/>
                    <a:pt x="1743" y="252"/>
                  </a:cubicBezTo>
                  <a:cubicBezTo>
                    <a:pt x="1004" y="252"/>
                    <a:pt x="226" y="166"/>
                    <a:pt x="1" y="41"/>
                  </a:cubicBezTo>
                  <a:lnTo>
                    <a:pt x="1" y="174"/>
                  </a:lnTo>
                  <a:cubicBezTo>
                    <a:pt x="2" y="282"/>
                    <a:pt x="2" y="405"/>
                    <a:pt x="4" y="537"/>
                  </a:cubicBezTo>
                  <a:cubicBezTo>
                    <a:pt x="23" y="536"/>
                    <a:pt x="42" y="536"/>
                    <a:pt x="62" y="536"/>
                  </a:cubicBezTo>
                  <a:cubicBezTo>
                    <a:pt x="245" y="536"/>
                    <a:pt x="429" y="566"/>
                    <a:pt x="601" y="627"/>
                  </a:cubicBezTo>
                  <a:cubicBezTo>
                    <a:pt x="768" y="686"/>
                    <a:pt x="924" y="770"/>
                    <a:pt x="1091" y="830"/>
                  </a:cubicBezTo>
                  <a:cubicBezTo>
                    <a:pt x="1273" y="897"/>
                    <a:pt x="1469" y="934"/>
                    <a:pt x="1663" y="934"/>
                  </a:cubicBezTo>
                  <a:cubicBezTo>
                    <a:pt x="1869" y="934"/>
                    <a:pt x="2073" y="893"/>
                    <a:pt x="2260" y="805"/>
                  </a:cubicBezTo>
                  <a:cubicBezTo>
                    <a:pt x="2411" y="733"/>
                    <a:pt x="2549" y="634"/>
                    <a:pt x="2700" y="565"/>
                  </a:cubicBezTo>
                  <a:cubicBezTo>
                    <a:pt x="2839" y="503"/>
                    <a:pt x="2989" y="475"/>
                    <a:pt x="3139" y="475"/>
                  </a:cubicBezTo>
                  <a:cubicBezTo>
                    <a:pt x="3163" y="475"/>
                    <a:pt x="3187" y="476"/>
                    <a:pt x="3211" y="477"/>
                  </a:cubicBezTo>
                  <a:cubicBezTo>
                    <a:pt x="3212" y="369"/>
                    <a:pt x="3214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4211663" y="2806122"/>
              <a:ext cx="526732" cy="147627"/>
            </a:xfrm>
            <a:custGeom>
              <a:avLst/>
              <a:gdLst/>
              <a:ahLst/>
              <a:cxnLst/>
              <a:rect l="l" t="t" r="r" b="b"/>
              <a:pathLst>
                <a:path w="2965" h="831" extrusionOk="0">
                  <a:moveTo>
                    <a:pt x="2965" y="1"/>
                  </a:moveTo>
                  <a:lnTo>
                    <a:pt x="2965" y="1"/>
                  </a:lnTo>
                  <a:cubicBezTo>
                    <a:pt x="2794" y="27"/>
                    <a:pt x="2627" y="72"/>
                    <a:pt x="2456" y="96"/>
                  </a:cubicBezTo>
                  <a:cubicBezTo>
                    <a:pt x="2332" y="114"/>
                    <a:pt x="2208" y="121"/>
                    <a:pt x="2083" y="121"/>
                  </a:cubicBezTo>
                  <a:cubicBezTo>
                    <a:pt x="1576" y="121"/>
                    <a:pt x="1064" y="2"/>
                    <a:pt x="556" y="2"/>
                  </a:cubicBezTo>
                  <a:cubicBezTo>
                    <a:pt x="447" y="2"/>
                    <a:pt x="337" y="8"/>
                    <a:pt x="228" y="21"/>
                  </a:cubicBezTo>
                  <a:cubicBezTo>
                    <a:pt x="151" y="29"/>
                    <a:pt x="76" y="44"/>
                    <a:pt x="1" y="59"/>
                  </a:cubicBezTo>
                  <a:cubicBezTo>
                    <a:pt x="50" y="254"/>
                    <a:pt x="117" y="423"/>
                    <a:pt x="213" y="541"/>
                  </a:cubicBezTo>
                  <a:cubicBezTo>
                    <a:pt x="350" y="713"/>
                    <a:pt x="898" y="825"/>
                    <a:pt x="1456" y="830"/>
                  </a:cubicBezTo>
                  <a:lnTo>
                    <a:pt x="1497" y="830"/>
                  </a:lnTo>
                  <a:cubicBezTo>
                    <a:pt x="2052" y="825"/>
                    <a:pt x="2600" y="714"/>
                    <a:pt x="2740" y="541"/>
                  </a:cubicBezTo>
                  <a:cubicBezTo>
                    <a:pt x="2843" y="412"/>
                    <a:pt x="2915" y="221"/>
                    <a:pt x="2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4188746" y="2567537"/>
              <a:ext cx="569724" cy="260435"/>
            </a:xfrm>
            <a:custGeom>
              <a:avLst/>
              <a:gdLst/>
              <a:ahLst/>
              <a:cxnLst/>
              <a:rect l="l" t="t" r="r" b="b"/>
              <a:pathLst>
                <a:path w="3207" h="1466" extrusionOk="0">
                  <a:moveTo>
                    <a:pt x="3124" y="0"/>
                  </a:moveTo>
                  <a:cubicBezTo>
                    <a:pt x="2979" y="0"/>
                    <a:pt x="2833" y="30"/>
                    <a:pt x="2697" y="90"/>
                  </a:cubicBezTo>
                  <a:cubicBezTo>
                    <a:pt x="2545" y="158"/>
                    <a:pt x="2408" y="257"/>
                    <a:pt x="2257" y="329"/>
                  </a:cubicBezTo>
                  <a:cubicBezTo>
                    <a:pt x="2071" y="417"/>
                    <a:pt x="1866" y="458"/>
                    <a:pt x="1660" y="458"/>
                  </a:cubicBezTo>
                  <a:cubicBezTo>
                    <a:pt x="1465" y="458"/>
                    <a:pt x="1269" y="421"/>
                    <a:pt x="1086" y="354"/>
                  </a:cubicBezTo>
                  <a:cubicBezTo>
                    <a:pt x="922" y="293"/>
                    <a:pt x="766" y="209"/>
                    <a:pt x="598" y="152"/>
                  </a:cubicBezTo>
                  <a:cubicBezTo>
                    <a:pt x="424" y="91"/>
                    <a:pt x="238" y="60"/>
                    <a:pt x="52" y="60"/>
                  </a:cubicBezTo>
                  <a:cubicBezTo>
                    <a:pt x="35" y="60"/>
                    <a:pt x="18" y="60"/>
                    <a:pt x="1" y="61"/>
                  </a:cubicBezTo>
                  <a:cubicBezTo>
                    <a:pt x="7" y="485"/>
                    <a:pt x="27" y="1001"/>
                    <a:pt x="129" y="1403"/>
                  </a:cubicBezTo>
                  <a:cubicBezTo>
                    <a:pt x="205" y="1388"/>
                    <a:pt x="279" y="1374"/>
                    <a:pt x="355" y="1365"/>
                  </a:cubicBezTo>
                  <a:cubicBezTo>
                    <a:pt x="464" y="1352"/>
                    <a:pt x="574" y="1346"/>
                    <a:pt x="683" y="1346"/>
                  </a:cubicBezTo>
                  <a:cubicBezTo>
                    <a:pt x="1193" y="1346"/>
                    <a:pt x="1706" y="1465"/>
                    <a:pt x="2214" y="1465"/>
                  </a:cubicBezTo>
                  <a:cubicBezTo>
                    <a:pt x="2338" y="1465"/>
                    <a:pt x="2461" y="1458"/>
                    <a:pt x="2584" y="1441"/>
                  </a:cubicBezTo>
                  <a:cubicBezTo>
                    <a:pt x="2754" y="1416"/>
                    <a:pt x="2922" y="1371"/>
                    <a:pt x="3092" y="1345"/>
                  </a:cubicBezTo>
                  <a:cubicBezTo>
                    <a:pt x="3184" y="932"/>
                    <a:pt x="3201" y="418"/>
                    <a:pt x="3207" y="3"/>
                  </a:cubicBezTo>
                  <a:cubicBezTo>
                    <a:pt x="3179" y="1"/>
                    <a:pt x="3152" y="0"/>
                    <a:pt x="3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4518289" y="2702552"/>
              <a:ext cx="42991" cy="42991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21" y="0"/>
                  </a:moveTo>
                  <a:lnTo>
                    <a:pt x="90" y="3"/>
                  </a:lnTo>
                  <a:cubicBezTo>
                    <a:pt x="71" y="9"/>
                    <a:pt x="53" y="19"/>
                    <a:pt x="39" y="33"/>
                  </a:cubicBezTo>
                  <a:cubicBezTo>
                    <a:pt x="38" y="34"/>
                    <a:pt x="38" y="36"/>
                    <a:pt x="37" y="36"/>
                  </a:cubicBezTo>
                  <a:cubicBezTo>
                    <a:pt x="30" y="43"/>
                    <a:pt x="23" y="53"/>
                    <a:pt x="17" y="60"/>
                  </a:cubicBezTo>
                  <a:cubicBezTo>
                    <a:pt x="13" y="69"/>
                    <a:pt x="9" y="79"/>
                    <a:pt x="6" y="88"/>
                  </a:cubicBezTo>
                  <a:cubicBezTo>
                    <a:pt x="1" y="104"/>
                    <a:pt x="1" y="120"/>
                    <a:pt x="3" y="135"/>
                  </a:cubicBezTo>
                  <a:cubicBezTo>
                    <a:pt x="3" y="146"/>
                    <a:pt x="6" y="156"/>
                    <a:pt x="11" y="166"/>
                  </a:cubicBezTo>
                  <a:cubicBezTo>
                    <a:pt x="13" y="176"/>
                    <a:pt x="18" y="186"/>
                    <a:pt x="27" y="193"/>
                  </a:cubicBezTo>
                  <a:cubicBezTo>
                    <a:pt x="32" y="202"/>
                    <a:pt x="39" y="210"/>
                    <a:pt x="48" y="215"/>
                  </a:cubicBezTo>
                  <a:cubicBezTo>
                    <a:pt x="55" y="222"/>
                    <a:pt x="64" y="228"/>
                    <a:pt x="75" y="231"/>
                  </a:cubicBezTo>
                  <a:cubicBezTo>
                    <a:pt x="87" y="237"/>
                    <a:pt x="101" y="241"/>
                    <a:pt x="116" y="241"/>
                  </a:cubicBezTo>
                  <a:cubicBezTo>
                    <a:pt x="117" y="241"/>
                    <a:pt x="119" y="241"/>
                    <a:pt x="121" y="241"/>
                  </a:cubicBezTo>
                  <a:cubicBezTo>
                    <a:pt x="131" y="239"/>
                    <a:pt x="142" y="238"/>
                    <a:pt x="152" y="237"/>
                  </a:cubicBezTo>
                  <a:cubicBezTo>
                    <a:pt x="162" y="233"/>
                    <a:pt x="172" y="229"/>
                    <a:pt x="181" y="226"/>
                  </a:cubicBezTo>
                  <a:cubicBezTo>
                    <a:pt x="188" y="218"/>
                    <a:pt x="197" y="212"/>
                    <a:pt x="206" y="206"/>
                  </a:cubicBezTo>
                  <a:lnTo>
                    <a:pt x="224" y="182"/>
                  </a:lnTo>
                  <a:cubicBezTo>
                    <a:pt x="228" y="172"/>
                    <a:pt x="232" y="162"/>
                    <a:pt x="236" y="154"/>
                  </a:cubicBezTo>
                  <a:cubicBezTo>
                    <a:pt x="239" y="139"/>
                    <a:pt x="241" y="123"/>
                    <a:pt x="237" y="106"/>
                  </a:cubicBezTo>
                  <a:cubicBezTo>
                    <a:pt x="237" y="96"/>
                    <a:pt x="234" y="85"/>
                    <a:pt x="229" y="75"/>
                  </a:cubicBezTo>
                  <a:cubicBezTo>
                    <a:pt x="224" y="60"/>
                    <a:pt x="217" y="47"/>
                    <a:pt x="206" y="37"/>
                  </a:cubicBezTo>
                  <a:cubicBezTo>
                    <a:pt x="204" y="36"/>
                    <a:pt x="204" y="34"/>
                    <a:pt x="202" y="34"/>
                  </a:cubicBezTo>
                  <a:cubicBezTo>
                    <a:pt x="192" y="23"/>
                    <a:pt x="180" y="16"/>
                    <a:pt x="166" y="11"/>
                  </a:cubicBezTo>
                  <a:cubicBezTo>
                    <a:pt x="151" y="2"/>
                    <a:pt x="136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4664140" y="2608397"/>
              <a:ext cx="61645" cy="47965"/>
            </a:xfrm>
            <a:custGeom>
              <a:avLst/>
              <a:gdLst/>
              <a:ahLst/>
              <a:cxnLst/>
              <a:rect l="l" t="t" r="r" b="b"/>
              <a:pathLst>
                <a:path w="347" h="270" extrusionOk="0">
                  <a:moveTo>
                    <a:pt x="173" y="0"/>
                  </a:moveTo>
                  <a:cubicBezTo>
                    <a:pt x="1" y="0"/>
                    <a:pt x="1" y="270"/>
                    <a:pt x="173" y="270"/>
                  </a:cubicBezTo>
                  <a:cubicBezTo>
                    <a:pt x="346" y="270"/>
                    <a:pt x="346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375280" y="2615503"/>
              <a:ext cx="60934" cy="60223"/>
            </a:xfrm>
            <a:custGeom>
              <a:avLst/>
              <a:gdLst/>
              <a:ahLst/>
              <a:cxnLst/>
              <a:rect l="l" t="t" r="r" b="b"/>
              <a:pathLst>
                <a:path w="343" h="339" extrusionOk="0">
                  <a:moveTo>
                    <a:pt x="165" y="0"/>
                  </a:moveTo>
                  <a:cubicBezTo>
                    <a:pt x="144" y="0"/>
                    <a:pt x="125" y="5"/>
                    <a:pt x="106" y="15"/>
                  </a:cubicBezTo>
                  <a:cubicBezTo>
                    <a:pt x="86" y="21"/>
                    <a:pt x="66" y="32"/>
                    <a:pt x="51" y="48"/>
                  </a:cubicBezTo>
                  <a:cubicBezTo>
                    <a:pt x="34" y="64"/>
                    <a:pt x="22" y="82"/>
                    <a:pt x="16" y="104"/>
                  </a:cubicBezTo>
                  <a:cubicBezTo>
                    <a:pt x="6" y="124"/>
                    <a:pt x="1" y="146"/>
                    <a:pt x="2" y="169"/>
                  </a:cubicBezTo>
                  <a:lnTo>
                    <a:pt x="9" y="214"/>
                  </a:lnTo>
                  <a:cubicBezTo>
                    <a:pt x="16" y="242"/>
                    <a:pt x="31" y="267"/>
                    <a:pt x="52" y="288"/>
                  </a:cubicBezTo>
                  <a:lnTo>
                    <a:pt x="87" y="314"/>
                  </a:lnTo>
                  <a:cubicBezTo>
                    <a:pt x="113" y="330"/>
                    <a:pt x="142" y="338"/>
                    <a:pt x="173" y="338"/>
                  </a:cubicBezTo>
                  <a:cubicBezTo>
                    <a:pt x="174" y="338"/>
                    <a:pt x="176" y="338"/>
                    <a:pt x="178" y="338"/>
                  </a:cubicBezTo>
                  <a:cubicBezTo>
                    <a:pt x="199" y="338"/>
                    <a:pt x="218" y="333"/>
                    <a:pt x="238" y="324"/>
                  </a:cubicBezTo>
                  <a:cubicBezTo>
                    <a:pt x="259" y="317"/>
                    <a:pt x="277" y="306"/>
                    <a:pt x="292" y="289"/>
                  </a:cubicBezTo>
                  <a:cubicBezTo>
                    <a:pt x="309" y="274"/>
                    <a:pt x="321" y="256"/>
                    <a:pt x="327" y="235"/>
                  </a:cubicBezTo>
                  <a:cubicBezTo>
                    <a:pt x="337" y="214"/>
                    <a:pt x="342" y="192"/>
                    <a:pt x="341" y="169"/>
                  </a:cubicBezTo>
                  <a:lnTo>
                    <a:pt x="335" y="124"/>
                  </a:lnTo>
                  <a:cubicBezTo>
                    <a:pt x="327" y="96"/>
                    <a:pt x="312" y="71"/>
                    <a:pt x="291" y="50"/>
                  </a:cubicBezTo>
                  <a:lnTo>
                    <a:pt x="256" y="23"/>
                  </a:lnTo>
                  <a:cubicBezTo>
                    <a:pt x="230" y="7"/>
                    <a:pt x="202" y="0"/>
                    <a:pt x="171" y="0"/>
                  </a:cubicBezTo>
                  <a:cubicBezTo>
                    <a:pt x="169" y="0"/>
                    <a:pt x="167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4413297" y="2800970"/>
              <a:ext cx="47965" cy="37306"/>
            </a:xfrm>
            <a:custGeom>
              <a:avLst/>
              <a:gdLst/>
              <a:ahLst/>
              <a:cxnLst/>
              <a:rect l="l" t="t" r="r" b="b"/>
              <a:pathLst>
                <a:path w="270" h="210" extrusionOk="0">
                  <a:moveTo>
                    <a:pt x="135" y="1"/>
                  </a:moveTo>
                  <a:cubicBezTo>
                    <a:pt x="1" y="1"/>
                    <a:pt x="1" y="210"/>
                    <a:pt x="135" y="210"/>
                  </a:cubicBezTo>
                  <a:cubicBezTo>
                    <a:pt x="270" y="210"/>
                    <a:pt x="270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4256253" y="2681411"/>
              <a:ext cx="66441" cy="208028"/>
            </a:xfrm>
            <a:custGeom>
              <a:avLst/>
              <a:gdLst/>
              <a:ahLst/>
              <a:cxnLst/>
              <a:rect l="l" t="t" r="r" b="b"/>
              <a:pathLst>
                <a:path w="374" h="1171" extrusionOk="0">
                  <a:moveTo>
                    <a:pt x="79" y="0"/>
                  </a:moveTo>
                  <a:cubicBezTo>
                    <a:pt x="51" y="0"/>
                    <a:pt x="22" y="17"/>
                    <a:pt x="19" y="49"/>
                  </a:cubicBezTo>
                  <a:cubicBezTo>
                    <a:pt x="0" y="207"/>
                    <a:pt x="5" y="363"/>
                    <a:pt x="26" y="524"/>
                  </a:cubicBezTo>
                  <a:cubicBezTo>
                    <a:pt x="49" y="678"/>
                    <a:pt x="77" y="835"/>
                    <a:pt x="136" y="981"/>
                  </a:cubicBezTo>
                  <a:cubicBezTo>
                    <a:pt x="151" y="1018"/>
                    <a:pt x="166" y="1055"/>
                    <a:pt x="188" y="1089"/>
                  </a:cubicBezTo>
                  <a:cubicBezTo>
                    <a:pt x="208" y="1120"/>
                    <a:pt x="240" y="1163"/>
                    <a:pt x="279" y="1169"/>
                  </a:cubicBezTo>
                  <a:cubicBezTo>
                    <a:pt x="284" y="1170"/>
                    <a:pt x="290" y="1171"/>
                    <a:pt x="294" y="1171"/>
                  </a:cubicBezTo>
                  <a:cubicBezTo>
                    <a:pt x="373" y="1171"/>
                    <a:pt x="352" y="1050"/>
                    <a:pt x="337" y="1000"/>
                  </a:cubicBezTo>
                  <a:cubicBezTo>
                    <a:pt x="295" y="856"/>
                    <a:pt x="250" y="714"/>
                    <a:pt x="226" y="566"/>
                  </a:cubicBezTo>
                  <a:cubicBezTo>
                    <a:pt x="197" y="389"/>
                    <a:pt x="179" y="213"/>
                    <a:pt x="134" y="39"/>
                  </a:cubicBezTo>
                  <a:cubicBezTo>
                    <a:pt x="126" y="12"/>
                    <a:pt x="103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4250746" y="2614614"/>
              <a:ext cx="30023" cy="39438"/>
            </a:xfrm>
            <a:custGeom>
              <a:avLst/>
              <a:gdLst/>
              <a:ahLst/>
              <a:cxnLst/>
              <a:rect l="l" t="t" r="r" b="b"/>
              <a:pathLst>
                <a:path w="169" h="222" extrusionOk="0">
                  <a:moveTo>
                    <a:pt x="84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64" y="2"/>
                    <a:pt x="51" y="7"/>
                    <a:pt x="40" y="16"/>
                  </a:cubicBezTo>
                  <a:cubicBezTo>
                    <a:pt x="28" y="23"/>
                    <a:pt x="20" y="33"/>
                    <a:pt x="14" y="46"/>
                  </a:cubicBezTo>
                  <a:cubicBezTo>
                    <a:pt x="11" y="51"/>
                    <a:pt x="10" y="53"/>
                    <a:pt x="8" y="62"/>
                  </a:cubicBezTo>
                  <a:cubicBezTo>
                    <a:pt x="5" y="66"/>
                    <a:pt x="4" y="69"/>
                    <a:pt x="4" y="73"/>
                  </a:cubicBezTo>
                  <a:cubicBezTo>
                    <a:pt x="4" y="81"/>
                    <a:pt x="3" y="88"/>
                    <a:pt x="3" y="94"/>
                  </a:cubicBezTo>
                  <a:lnTo>
                    <a:pt x="3" y="98"/>
                  </a:lnTo>
                  <a:lnTo>
                    <a:pt x="3" y="105"/>
                  </a:lnTo>
                  <a:cubicBezTo>
                    <a:pt x="1" y="115"/>
                    <a:pt x="1" y="125"/>
                    <a:pt x="1" y="135"/>
                  </a:cubicBezTo>
                  <a:cubicBezTo>
                    <a:pt x="1" y="148"/>
                    <a:pt x="1" y="154"/>
                    <a:pt x="6" y="166"/>
                  </a:cubicBezTo>
                  <a:cubicBezTo>
                    <a:pt x="10" y="175"/>
                    <a:pt x="15" y="183"/>
                    <a:pt x="20" y="191"/>
                  </a:cubicBezTo>
                  <a:cubicBezTo>
                    <a:pt x="25" y="199"/>
                    <a:pt x="31" y="205"/>
                    <a:pt x="41" y="210"/>
                  </a:cubicBezTo>
                  <a:cubicBezTo>
                    <a:pt x="49" y="216"/>
                    <a:pt x="57" y="219"/>
                    <a:pt x="66" y="220"/>
                  </a:cubicBezTo>
                  <a:cubicBezTo>
                    <a:pt x="72" y="220"/>
                    <a:pt x="80" y="220"/>
                    <a:pt x="86" y="221"/>
                  </a:cubicBezTo>
                  <a:cubicBezTo>
                    <a:pt x="98" y="220"/>
                    <a:pt x="111" y="216"/>
                    <a:pt x="122" y="209"/>
                  </a:cubicBezTo>
                  <a:cubicBezTo>
                    <a:pt x="127" y="206"/>
                    <a:pt x="131" y="204"/>
                    <a:pt x="136" y="199"/>
                  </a:cubicBezTo>
                  <a:cubicBezTo>
                    <a:pt x="144" y="191"/>
                    <a:pt x="151" y="184"/>
                    <a:pt x="156" y="171"/>
                  </a:cubicBezTo>
                  <a:cubicBezTo>
                    <a:pt x="156" y="170"/>
                    <a:pt x="157" y="169"/>
                    <a:pt x="157" y="168"/>
                  </a:cubicBezTo>
                  <a:cubicBezTo>
                    <a:pt x="161" y="159"/>
                    <a:pt x="163" y="150"/>
                    <a:pt x="167" y="139"/>
                  </a:cubicBezTo>
                  <a:cubicBezTo>
                    <a:pt x="168" y="135"/>
                    <a:pt x="168" y="133"/>
                    <a:pt x="168" y="129"/>
                  </a:cubicBezTo>
                  <a:cubicBezTo>
                    <a:pt x="169" y="117"/>
                    <a:pt x="169" y="103"/>
                    <a:pt x="169" y="88"/>
                  </a:cubicBezTo>
                  <a:cubicBezTo>
                    <a:pt x="169" y="85"/>
                    <a:pt x="169" y="82"/>
                    <a:pt x="168" y="79"/>
                  </a:cubicBezTo>
                  <a:cubicBezTo>
                    <a:pt x="167" y="73"/>
                    <a:pt x="165" y="66"/>
                    <a:pt x="163" y="57"/>
                  </a:cubicBezTo>
                  <a:lnTo>
                    <a:pt x="153" y="38"/>
                  </a:lnTo>
                  <a:lnTo>
                    <a:pt x="149" y="35"/>
                  </a:lnTo>
                  <a:cubicBezTo>
                    <a:pt x="142" y="23"/>
                    <a:pt x="132" y="16"/>
                    <a:pt x="118" y="9"/>
                  </a:cubicBezTo>
                  <a:cubicBezTo>
                    <a:pt x="108" y="3"/>
                    <a:pt x="96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4143622" y="2021970"/>
              <a:ext cx="628881" cy="475924"/>
            </a:xfrm>
            <a:custGeom>
              <a:avLst/>
              <a:gdLst/>
              <a:ahLst/>
              <a:cxnLst/>
              <a:rect l="l" t="t" r="r" b="b"/>
              <a:pathLst>
                <a:path w="3540" h="2679" extrusionOk="0">
                  <a:moveTo>
                    <a:pt x="2005" y="1"/>
                  </a:moveTo>
                  <a:cubicBezTo>
                    <a:pt x="2005" y="1"/>
                    <a:pt x="2137" y="67"/>
                    <a:pt x="2026" y="319"/>
                  </a:cubicBezTo>
                  <a:cubicBezTo>
                    <a:pt x="1917" y="571"/>
                    <a:pt x="1017" y="823"/>
                    <a:pt x="720" y="954"/>
                  </a:cubicBezTo>
                  <a:cubicBezTo>
                    <a:pt x="424" y="1086"/>
                    <a:pt x="292" y="1240"/>
                    <a:pt x="249" y="1504"/>
                  </a:cubicBezTo>
                  <a:cubicBezTo>
                    <a:pt x="206" y="1761"/>
                    <a:pt x="302" y="2017"/>
                    <a:pt x="316" y="2017"/>
                  </a:cubicBezTo>
                  <a:cubicBezTo>
                    <a:pt x="317" y="2017"/>
                    <a:pt x="317" y="2017"/>
                    <a:pt x="317" y="2017"/>
                  </a:cubicBezTo>
                  <a:lnTo>
                    <a:pt x="317" y="2017"/>
                  </a:lnTo>
                  <a:cubicBezTo>
                    <a:pt x="0" y="2247"/>
                    <a:pt x="260" y="2589"/>
                    <a:pt x="260" y="2589"/>
                  </a:cubicBezTo>
                  <a:lnTo>
                    <a:pt x="790" y="2657"/>
                  </a:lnTo>
                  <a:cubicBezTo>
                    <a:pt x="916" y="2673"/>
                    <a:pt x="1088" y="2679"/>
                    <a:pt x="1279" y="2679"/>
                  </a:cubicBezTo>
                  <a:cubicBezTo>
                    <a:pt x="1946" y="2679"/>
                    <a:pt x="2847" y="2604"/>
                    <a:pt x="2847" y="2604"/>
                  </a:cubicBezTo>
                  <a:cubicBezTo>
                    <a:pt x="3055" y="2575"/>
                    <a:pt x="3247" y="2466"/>
                    <a:pt x="3376" y="2299"/>
                  </a:cubicBezTo>
                  <a:cubicBezTo>
                    <a:pt x="3469" y="2179"/>
                    <a:pt x="3539" y="2038"/>
                    <a:pt x="3495" y="1920"/>
                  </a:cubicBezTo>
                  <a:cubicBezTo>
                    <a:pt x="3421" y="1722"/>
                    <a:pt x="3254" y="1698"/>
                    <a:pt x="3176" y="1698"/>
                  </a:cubicBezTo>
                  <a:cubicBezTo>
                    <a:pt x="3150" y="1698"/>
                    <a:pt x="3134" y="1700"/>
                    <a:pt x="3134" y="1700"/>
                  </a:cubicBezTo>
                  <a:cubicBezTo>
                    <a:pt x="3134" y="1700"/>
                    <a:pt x="3463" y="1470"/>
                    <a:pt x="3288" y="1207"/>
                  </a:cubicBezTo>
                  <a:cubicBezTo>
                    <a:pt x="3179" y="1022"/>
                    <a:pt x="3052" y="973"/>
                    <a:pt x="2947" y="973"/>
                  </a:cubicBezTo>
                  <a:cubicBezTo>
                    <a:pt x="2829" y="973"/>
                    <a:pt x="2739" y="1035"/>
                    <a:pt x="2739" y="1035"/>
                  </a:cubicBezTo>
                  <a:cubicBezTo>
                    <a:pt x="2739" y="1035"/>
                    <a:pt x="2711" y="1035"/>
                    <a:pt x="2750" y="911"/>
                  </a:cubicBezTo>
                  <a:cubicBezTo>
                    <a:pt x="2802" y="753"/>
                    <a:pt x="2695" y="538"/>
                    <a:pt x="2542" y="329"/>
                  </a:cubicBezTo>
                  <a:cubicBezTo>
                    <a:pt x="2388" y="120"/>
                    <a:pt x="2005" y="1"/>
                    <a:pt x="2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157657" y="2021970"/>
              <a:ext cx="615024" cy="510388"/>
            </a:xfrm>
            <a:custGeom>
              <a:avLst/>
              <a:gdLst/>
              <a:ahLst/>
              <a:cxnLst/>
              <a:rect l="l" t="t" r="r" b="b"/>
              <a:pathLst>
                <a:path w="3462" h="2873" extrusionOk="0">
                  <a:moveTo>
                    <a:pt x="1927" y="1"/>
                  </a:moveTo>
                  <a:lnTo>
                    <a:pt x="1927" y="1"/>
                  </a:lnTo>
                  <a:cubicBezTo>
                    <a:pt x="1927" y="1"/>
                    <a:pt x="2059" y="65"/>
                    <a:pt x="1949" y="319"/>
                  </a:cubicBezTo>
                  <a:cubicBezTo>
                    <a:pt x="1839" y="571"/>
                    <a:pt x="939" y="824"/>
                    <a:pt x="642" y="954"/>
                  </a:cubicBezTo>
                  <a:cubicBezTo>
                    <a:pt x="346" y="1086"/>
                    <a:pt x="215" y="1240"/>
                    <a:pt x="171" y="1503"/>
                  </a:cubicBezTo>
                  <a:cubicBezTo>
                    <a:pt x="129" y="1761"/>
                    <a:pt x="224" y="2017"/>
                    <a:pt x="239" y="2017"/>
                  </a:cubicBezTo>
                  <a:cubicBezTo>
                    <a:pt x="240" y="2017"/>
                    <a:pt x="240" y="2017"/>
                    <a:pt x="240" y="2016"/>
                  </a:cubicBezTo>
                  <a:lnTo>
                    <a:pt x="240" y="2016"/>
                  </a:lnTo>
                  <a:cubicBezTo>
                    <a:pt x="1" y="2190"/>
                    <a:pt x="89" y="2427"/>
                    <a:pt x="146" y="2533"/>
                  </a:cubicBezTo>
                  <a:cubicBezTo>
                    <a:pt x="134" y="2567"/>
                    <a:pt x="160" y="2605"/>
                    <a:pt x="232" y="2641"/>
                  </a:cubicBezTo>
                  <a:cubicBezTo>
                    <a:pt x="527" y="2792"/>
                    <a:pt x="1226" y="2872"/>
                    <a:pt x="1888" y="2872"/>
                  </a:cubicBezTo>
                  <a:cubicBezTo>
                    <a:pt x="2682" y="2872"/>
                    <a:pt x="3423" y="2757"/>
                    <a:pt x="3349" y="2509"/>
                  </a:cubicBezTo>
                  <a:cubicBezTo>
                    <a:pt x="3333" y="2462"/>
                    <a:pt x="3287" y="2421"/>
                    <a:pt x="3216" y="2388"/>
                  </a:cubicBezTo>
                  <a:cubicBezTo>
                    <a:pt x="3245" y="2360"/>
                    <a:pt x="3272" y="2332"/>
                    <a:pt x="3298" y="2299"/>
                  </a:cubicBezTo>
                  <a:cubicBezTo>
                    <a:pt x="3390" y="2179"/>
                    <a:pt x="3461" y="2037"/>
                    <a:pt x="3418" y="1920"/>
                  </a:cubicBezTo>
                  <a:cubicBezTo>
                    <a:pt x="3344" y="1722"/>
                    <a:pt x="3177" y="1697"/>
                    <a:pt x="3099" y="1697"/>
                  </a:cubicBezTo>
                  <a:cubicBezTo>
                    <a:pt x="3073" y="1697"/>
                    <a:pt x="3056" y="1700"/>
                    <a:pt x="3056" y="1700"/>
                  </a:cubicBezTo>
                  <a:cubicBezTo>
                    <a:pt x="3056" y="1700"/>
                    <a:pt x="3385" y="1470"/>
                    <a:pt x="3210" y="1206"/>
                  </a:cubicBezTo>
                  <a:cubicBezTo>
                    <a:pt x="3102" y="1021"/>
                    <a:pt x="2974" y="972"/>
                    <a:pt x="2870" y="972"/>
                  </a:cubicBezTo>
                  <a:cubicBezTo>
                    <a:pt x="2751" y="972"/>
                    <a:pt x="2661" y="1035"/>
                    <a:pt x="2661" y="1035"/>
                  </a:cubicBezTo>
                  <a:cubicBezTo>
                    <a:pt x="2661" y="1035"/>
                    <a:pt x="2632" y="1035"/>
                    <a:pt x="2672" y="911"/>
                  </a:cubicBezTo>
                  <a:cubicBezTo>
                    <a:pt x="2724" y="754"/>
                    <a:pt x="2617" y="538"/>
                    <a:pt x="2464" y="329"/>
                  </a:cubicBezTo>
                  <a:cubicBezTo>
                    <a:pt x="2310" y="120"/>
                    <a:pt x="1927" y="1"/>
                    <a:pt x="1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4579401" y="2254693"/>
              <a:ext cx="86338" cy="57203"/>
            </a:xfrm>
            <a:custGeom>
              <a:avLst/>
              <a:gdLst/>
              <a:ahLst/>
              <a:cxnLst/>
              <a:rect l="l" t="t" r="r" b="b"/>
              <a:pathLst>
                <a:path w="486" h="322" extrusionOk="0">
                  <a:moveTo>
                    <a:pt x="463" y="0"/>
                  </a:moveTo>
                  <a:cubicBezTo>
                    <a:pt x="460" y="0"/>
                    <a:pt x="456" y="1"/>
                    <a:pt x="453" y="2"/>
                  </a:cubicBezTo>
                  <a:cubicBezTo>
                    <a:pt x="392" y="36"/>
                    <a:pt x="350" y="88"/>
                    <a:pt x="296" y="132"/>
                  </a:cubicBezTo>
                  <a:cubicBezTo>
                    <a:pt x="221" y="191"/>
                    <a:pt x="135" y="236"/>
                    <a:pt x="42" y="251"/>
                  </a:cubicBezTo>
                  <a:cubicBezTo>
                    <a:pt x="1" y="257"/>
                    <a:pt x="11" y="322"/>
                    <a:pt x="51" y="322"/>
                  </a:cubicBezTo>
                  <a:cubicBezTo>
                    <a:pt x="52" y="322"/>
                    <a:pt x="52" y="322"/>
                    <a:pt x="53" y="322"/>
                  </a:cubicBezTo>
                  <a:cubicBezTo>
                    <a:pt x="225" y="322"/>
                    <a:pt x="456" y="215"/>
                    <a:pt x="484" y="25"/>
                  </a:cubicBezTo>
                  <a:cubicBezTo>
                    <a:pt x="485" y="12"/>
                    <a:pt x="476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4165296" y="2023214"/>
              <a:ext cx="600812" cy="509145"/>
            </a:xfrm>
            <a:custGeom>
              <a:avLst/>
              <a:gdLst/>
              <a:ahLst/>
              <a:cxnLst/>
              <a:rect l="l" t="t" r="r" b="b"/>
              <a:pathLst>
                <a:path w="3382" h="2866" extrusionOk="0">
                  <a:moveTo>
                    <a:pt x="1894" y="1"/>
                  </a:moveTo>
                  <a:cubicBezTo>
                    <a:pt x="1896" y="3"/>
                    <a:pt x="1897" y="4"/>
                    <a:pt x="1898" y="4"/>
                  </a:cubicBezTo>
                  <a:cubicBezTo>
                    <a:pt x="1899" y="5"/>
                    <a:pt x="1901" y="5"/>
                    <a:pt x="1901" y="6"/>
                  </a:cubicBezTo>
                  <a:lnTo>
                    <a:pt x="1904" y="10"/>
                  </a:lnTo>
                  <a:lnTo>
                    <a:pt x="1909" y="15"/>
                  </a:lnTo>
                  <a:cubicBezTo>
                    <a:pt x="1911" y="16"/>
                    <a:pt x="1912" y="18"/>
                    <a:pt x="1912" y="19"/>
                  </a:cubicBezTo>
                  <a:cubicBezTo>
                    <a:pt x="1914" y="21"/>
                    <a:pt x="1916" y="24"/>
                    <a:pt x="1918" y="26"/>
                  </a:cubicBezTo>
                  <a:cubicBezTo>
                    <a:pt x="1918" y="28"/>
                    <a:pt x="1919" y="28"/>
                    <a:pt x="1919" y="29"/>
                  </a:cubicBezTo>
                  <a:cubicBezTo>
                    <a:pt x="1922" y="34"/>
                    <a:pt x="1924" y="39"/>
                    <a:pt x="1928" y="42"/>
                  </a:cubicBezTo>
                  <a:lnTo>
                    <a:pt x="1928" y="44"/>
                  </a:lnTo>
                  <a:cubicBezTo>
                    <a:pt x="1930" y="47"/>
                    <a:pt x="1933" y="52"/>
                    <a:pt x="1934" y="57"/>
                  </a:cubicBezTo>
                  <a:cubicBezTo>
                    <a:pt x="1934" y="59"/>
                    <a:pt x="1935" y="60"/>
                    <a:pt x="1935" y="61"/>
                  </a:cubicBezTo>
                  <a:cubicBezTo>
                    <a:pt x="1937" y="65"/>
                    <a:pt x="1938" y="70"/>
                    <a:pt x="1940" y="75"/>
                  </a:cubicBezTo>
                  <a:cubicBezTo>
                    <a:pt x="1940" y="76"/>
                    <a:pt x="1942" y="80"/>
                    <a:pt x="1942" y="81"/>
                  </a:cubicBezTo>
                  <a:lnTo>
                    <a:pt x="1945" y="96"/>
                  </a:lnTo>
                  <a:cubicBezTo>
                    <a:pt x="1945" y="98"/>
                    <a:pt x="1947" y="100"/>
                    <a:pt x="1947" y="102"/>
                  </a:cubicBezTo>
                  <a:cubicBezTo>
                    <a:pt x="1948" y="110"/>
                    <a:pt x="1948" y="116"/>
                    <a:pt x="1949" y="126"/>
                  </a:cubicBezTo>
                  <a:lnTo>
                    <a:pt x="1949" y="127"/>
                  </a:lnTo>
                  <a:lnTo>
                    <a:pt x="1949" y="154"/>
                  </a:lnTo>
                  <a:cubicBezTo>
                    <a:pt x="1949" y="157"/>
                    <a:pt x="1949" y="158"/>
                    <a:pt x="1948" y="161"/>
                  </a:cubicBezTo>
                  <a:cubicBezTo>
                    <a:pt x="1947" y="169"/>
                    <a:pt x="1947" y="177"/>
                    <a:pt x="1945" y="185"/>
                  </a:cubicBezTo>
                  <a:cubicBezTo>
                    <a:pt x="1945" y="189"/>
                    <a:pt x="1944" y="193"/>
                    <a:pt x="1943" y="195"/>
                  </a:cubicBezTo>
                  <a:cubicBezTo>
                    <a:pt x="1942" y="203"/>
                    <a:pt x="1940" y="211"/>
                    <a:pt x="1938" y="219"/>
                  </a:cubicBezTo>
                  <a:cubicBezTo>
                    <a:pt x="1937" y="223"/>
                    <a:pt x="1935" y="228"/>
                    <a:pt x="1934" y="231"/>
                  </a:cubicBezTo>
                  <a:lnTo>
                    <a:pt x="1927" y="259"/>
                  </a:lnTo>
                  <a:cubicBezTo>
                    <a:pt x="1924" y="262"/>
                    <a:pt x="1923" y="266"/>
                    <a:pt x="1922" y="271"/>
                  </a:cubicBezTo>
                  <a:cubicBezTo>
                    <a:pt x="1917" y="284"/>
                    <a:pt x="1912" y="297"/>
                    <a:pt x="1906" y="313"/>
                  </a:cubicBezTo>
                  <a:cubicBezTo>
                    <a:pt x="1796" y="566"/>
                    <a:pt x="896" y="818"/>
                    <a:pt x="599" y="949"/>
                  </a:cubicBezTo>
                  <a:cubicBezTo>
                    <a:pt x="303" y="1080"/>
                    <a:pt x="172" y="1234"/>
                    <a:pt x="128" y="1498"/>
                  </a:cubicBezTo>
                  <a:cubicBezTo>
                    <a:pt x="86" y="1755"/>
                    <a:pt x="181" y="2011"/>
                    <a:pt x="196" y="2011"/>
                  </a:cubicBezTo>
                  <a:cubicBezTo>
                    <a:pt x="197" y="2011"/>
                    <a:pt x="197" y="2011"/>
                    <a:pt x="197" y="2011"/>
                  </a:cubicBezTo>
                  <a:lnTo>
                    <a:pt x="197" y="2011"/>
                  </a:lnTo>
                  <a:cubicBezTo>
                    <a:pt x="183" y="2021"/>
                    <a:pt x="170" y="2031"/>
                    <a:pt x="157" y="2042"/>
                  </a:cubicBezTo>
                  <a:cubicBezTo>
                    <a:pt x="156" y="2044"/>
                    <a:pt x="154" y="2045"/>
                    <a:pt x="152" y="2046"/>
                  </a:cubicBezTo>
                  <a:cubicBezTo>
                    <a:pt x="144" y="2052"/>
                    <a:pt x="138" y="2060"/>
                    <a:pt x="132" y="2067"/>
                  </a:cubicBezTo>
                  <a:cubicBezTo>
                    <a:pt x="34" y="2174"/>
                    <a:pt x="1" y="2341"/>
                    <a:pt x="103" y="2527"/>
                  </a:cubicBezTo>
                  <a:cubicBezTo>
                    <a:pt x="102" y="2531"/>
                    <a:pt x="101" y="2538"/>
                    <a:pt x="101" y="2546"/>
                  </a:cubicBezTo>
                  <a:cubicBezTo>
                    <a:pt x="108" y="2563"/>
                    <a:pt x="134" y="2620"/>
                    <a:pt x="141" y="2633"/>
                  </a:cubicBezTo>
                  <a:cubicBezTo>
                    <a:pt x="236" y="2731"/>
                    <a:pt x="583" y="2760"/>
                    <a:pt x="721" y="2783"/>
                  </a:cubicBezTo>
                  <a:cubicBezTo>
                    <a:pt x="722" y="2783"/>
                    <a:pt x="724" y="2783"/>
                    <a:pt x="725" y="2784"/>
                  </a:cubicBezTo>
                  <a:lnTo>
                    <a:pt x="798" y="2796"/>
                  </a:lnTo>
                  <a:cubicBezTo>
                    <a:pt x="802" y="2796"/>
                    <a:pt x="804" y="2797"/>
                    <a:pt x="808" y="2797"/>
                  </a:cubicBezTo>
                  <a:cubicBezTo>
                    <a:pt x="829" y="2799"/>
                    <a:pt x="850" y="2803"/>
                    <a:pt x="873" y="2806"/>
                  </a:cubicBezTo>
                  <a:cubicBezTo>
                    <a:pt x="878" y="2807"/>
                    <a:pt x="883" y="2807"/>
                    <a:pt x="888" y="2808"/>
                  </a:cubicBezTo>
                  <a:cubicBezTo>
                    <a:pt x="912" y="2811"/>
                    <a:pt x="935" y="2815"/>
                    <a:pt x="961" y="2818"/>
                  </a:cubicBezTo>
                  <a:lnTo>
                    <a:pt x="963" y="2818"/>
                  </a:lnTo>
                  <a:cubicBezTo>
                    <a:pt x="990" y="2820"/>
                    <a:pt x="1017" y="2824"/>
                    <a:pt x="1045" y="2827"/>
                  </a:cubicBezTo>
                  <a:lnTo>
                    <a:pt x="1049" y="2827"/>
                  </a:lnTo>
                  <a:cubicBezTo>
                    <a:pt x="1074" y="2829"/>
                    <a:pt x="1099" y="2832"/>
                    <a:pt x="1124" y="2834"/>
                  </a:cubicBezTo>
                  <a:cubicBezTo>
                    <a:pt x="1128" y="2834"/>
                    <a:pt x="1134" y="2835"/>
                    <a:pt x="1137" y="2835"/>
                  </a:cubicBezTo>
                  <a:cubicBezTo>
                    <a:pt x="1164" y="2838"/>
                    <a:pt x="1190" y="2840"/>
                    <a:pt x="1216" y="2842"/>
                  </a:cubicBezTo>
                  <a:lnTo>
                    <a:pt x="1217" y="2842"/>
                  </a:lnTo>
                  <a:cubicBezTo>
                    <a:pt x="1247" y="2844"/>
                    <a:pt x="1277" y="2845"/>
                    <a:pt x="1305" y="2848"/>
                  </a:cubicBezTo>
                  <a:cubicBezTo>
                    <a:pt x="1310" y="2848"/>
                    <a:pt x="1315" y="2848"/>
                    <a:pt x="1320" y="2848"/>
                  </a:cubicBezTo>
                  <a:cubicBezTo>
                    <a:pt x="1432" y="2848"/>
                    <a:pt x="1616" y="2859"/>
                    <a:pt x="1830" y="2866"/>
                  </a:cubicBezTo>
                  <a:cubicBezTo>
                    <a:pt x="1837" y="2866"/>
                    <a:pt x="1844" y="2866"/>
                    <a:pt x="1851" y="2866"/>
                  </a:cubicBezTo>
                  <a:cubicBezTo>
                    <a:pt x="2644" y="2866"/>
                    <a:pt x="3382" y="2750"/>
                    <a:pt x="3308" y="2505"/>
                  </a:cubicBezTo>
                  <a:cubicBezTo>
                    <a:pt x="3294" y="2456"/>
                    <a:pt x="3246" y="2415"/>
                    <a:pt x="3175" y="2382"/>
                  </a:cubicBezTo>
                  <a:cubicBezTo>
                    <a:pt x="3203" y="2353"/>
                    <a:pt x="3231" y="2325"/>
                    <a:pt x="3257" y="2292"/>
                  </a:cubicBezTo>
                  <a:cubicBezTo>
                    <a:pt x="3299" y="2236"/>
                    <a:pt x="3335" y="2178"/>
                    <a:pt x="3360" y="2119"/>
                  </a:cubicBezTo>
                  <a:lnTo>
                    <a:pt x="3360" y="2119"/>
                  </a:lnTo>
                  <a:cubicBezTo>
                    <a:pt x="3059" y="2264"/>
                    <a:pt x="2541" y="2438"/>
                    <a:pt x="1863" y="2443"/>
                  </a:cubicBezTo>
                  <a:cubicBezTo>
                    <a:pt x="1861" y="2443"/>
                    <a:pt x="1859" y="2443"/>
                    <a:pt x="1857" y="2443"/>
                  </a:cubicBezTo>
                  <a:cubicBezTo>
                    <a:pt x="1370" y="2443"/>
                    <a:pt x="899" y="2093"/>
                    <a:pt x="876" y="2046"/>
                  </a:cubicBezTo>
                  <a:cubicBezTo>
                    <a:pt x="804" y="1899"/>
                    <a:pt x="730" y="1743"/>
                    <a:pt x="675" y="1581"/>
                  </a:cubicBezTo>
                  <a:cubicBezTo>
                    <a:pt x="455" y="940"/>
                    <a:pt x="2122" y="706"/>
                    <a:pt x="2109" y="410"/>
                  </a:cubicBezTo>
                  <a:cubicBezTo>
                    <a:pt x="2106" y="305"/>
                    <a:pt x="2031" y="158"/>
                    <a:pt x="1938" y="16"/>
                  </a:cubicBezTo>
                  <a:cubicBezTo>
                    <a:pt x="1919" y="10"/>
                    <a:pt x="1906" y="5"/>
                    <a:pt x="1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4319497" y="2316516"/>
              <a:ext cx="197724" cy="58092"/>
            </a:xfrm>
            <a:custGeom>
              <a:avLst/>
              <a:gdLst/>
              <a:ahLst/>
              <a:cxnLst/>
              <a:rect l="l" t="t" r="r" b="b"/>
              <a:pathLst>
                <a:path w="1113" h="327" extrusionOk="0">
                  <a:moveTo>
                    <a:pt x="97" y="0"/>
                  </a:moveTo>
                  <a:cubicBezTo>
                    <a:pt x="29" y="0"/>
                    <a:pt x="0" y="103"/>
                    <a:pt x="71" y="140"/>
                  </a:cubicBezTo>
                  <a:cubicBezTo>
                    <a:pt x="267" y="246"/>
                    <a:pt x="445" y="325"/>
                    <a:pt x="670" y="327"/>
                  </a:cubicBezTo>
                  <a:cubicBezTo>
                    <a:pt x="674" y="327"/>
                    <a:pt x="678" y="327"/>
                    <a:pt x="682" y="327"/>
                  </a:cubicBezTo>
                  <a:cubicBezTo>
                    <a:pt x="829" y="327"/>
                    <a:pt x="1032" y="307"/>
                    <a:pt x="1100" y="160"/>
                  </a:cubicBezTo>
                  <a:cubicBezTo>
                    <a:pt x="1113" y="132"/>
                    <a:pt x="1096" y="107"/>
                    <a:pt x="1074" y="93"/>
                  </a:cubicBezTo>
                  <a:cubicBezTo>
                    <a:pt x="1029" y="67"/>
                    <a:pt x="976" y="59"/>
                    <a:pt x="921" y="59"/>
                  </a:cubicBezTo>
                  <a:cubicBezTo>
                    <a:pt x="836" y="59"/>
                    <a:pt x="746" y="79"/>
                    <a:pt x="670" y="81"/>
                  </a:cubicBezTo>
                  <a:cubicBezTo>
                    <a:pt x="647" y="82"/>
                    <a:pt x="623" y="82"/>
                    <a:pt x="600" y="82"/>
                  </a:cubicBezTo>
                  <a:cubicBezTo>
                    <a:pt x="441" y="82"/>
                    <a:pt x="271" y="65"/>
                    <a:pt x="127" y="6"/>
                  </a:cubicBezTo>
                  <a:cubicBezTo>
                    <a:pt x="117" y="2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4419692" y="2392728"/>
              <a:ext cx="62533" cy="17410"/>
            </a:xfrm>
            <a:custGeom>
              <a:avLst/>
              <a:gdLst/>
              <a:ahLst/>
              <a:cxnLst/>
              <a:rect l="l" t="t" r="r" b="b"/>
              <a:pathLst>
                <a:path w="352" h="98" extrusionOk="0">
                  <a:moveTo>
                    <a:pt x="339" y="1"/>
                  </a:moveTo>
                  <a:cubicBezTo>
                    <a:pt x="338" y="1"/>
                    <a:pt x="337" y="1"/>
                    <a:pt x="336" y="1"/>
                  </a:cubicBezTo>
                  <a:cubicBezTo>
                    <a:pt x="323" y="3"/>
                    <a:pt x="312" y="10"/>
                    <a:pt x="300" y="12"/>
                  </a:cubicBezTo>
                  <a:cubicBezTo>
                    <a:pt x="287" y="15"/>
                    <a:pt x="275" y="18"/>
                    <a:pt x="261" y="23"/>
                  </a:cubicBezTo>
                  <a:cubicBezTo>
                    <a:pt x="237" y="33"/>
                    <a:pt x="213" y="39"/>
                    <a:pt x="186" y="43"/>
                  </a:cubicBezTo>
                  <a:cubicBezTo>
                    <a:pt x="168" y="45"/>
                    <a:pt x="151" y="47"/>
                    <a:pt x="133" y="47"/>
                  </a:cubicBezTo>
                  <a:cubicBezTo>
                    <a:pt x="98" y="47"/>
                    <a:pt x="64" y="42"/>
                    <a:pt x="31" y="32"/>
                  </a:cubicBezTo>
                  <a:cubicBezTo>
                    <a:pt x="29" y="31"/>
                    <a:pt x="27" y="30"/>
                    <a:pt x="25" y="30"/>
                  </a:cubicBezTo>
                  <a:cubicBezTo>
                    <a:pt x="8" y="30"/>
                    <a:pt x="1" y="54"/>
                    <a:pt x="19" y="63"/>
                  </a:cubicBezTo>
                  <a:cubicBezTo>
                    <a:pt x="63" y="87"/>
                    <a:pt x="111" y="97"/>
                    <a:pt x="160" y="97"/>
                  </a:cubicBezTo>
                  <a:cubicBezTo>
                    <a:pt x="170" y="97"/>
                    <a:pt x="180" y="97"/>
                    <a:pt x="191" y="96"/>
                  </a:cubicBezTo>
                  <a:cubicBezTo>
                    <a:pt x="220" y="94"/>
                    <a:pt x="249" y="87"/>
                    <a:pt x="277" y="76"/>
                  </a:cubicBezTo>
                  <a:cubicBezTo>
                    <a:pt x="292" y="70"/>
                    <a:pt x="306" y="63"/>
                    <a:pt x="318" y="52"/>
                  </a:cubicBezTo>
                  <a:cubicBezTo>
                    <a:pt x="328" y="42"/>
                    <a:pt x="341" y="34"/>
                    <a:pt x="348" y="21"/>
                  </a:cubicBezTo>
                  <a:cubicBezTo>
                    <a:pt x="352" y="14"/>
                    <a:pt x="348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4366219" y="2140286"/>
              <a:ext cx="295965" cy="152779"/>
            </a:xfrm>
            <a:custGeom>
              <a:avLst/>
              <a:gdLst/>
              <a:ahLst/>
              <a:cxnLst/>
              <a:rect l="l" t="t" r="r" b="b"/>
              <a:pathLst>
                <a:path w="1666" h="860" extrusionOk="0">
                  <a:moveTo>
                    <a:pt x="1481" y="1"/>
                  </a:moveTo>
                  <a:cubicBezTo>
                    <a:pt x="1447" y="41"/>
                    <a:pt x="1413" y="78"/>
                    <a:pt x="1377" y="115"/>
                  </a:cubicBezTo>
                  <a:cubicBezTo>
                    <a:pt x="1118" y="379"/>
                    <a:pt x="668" y="644"/>
                    <a:pt x="271" y="644"/>
                  </a:cubicBezTo>
                  <a:cubicBezTo>
                    <a:pt x="219" y="644"/>
                    <a:pt x="169" y="639"/>
                    <a:pt x="120" y="630"/>
                  </a:cubicBezTo>
                  <a:cubicBezTo>
                    <a:pt x="114" y="629"/>
                    <a:pt x="108" y="628"/>
                    <a:pt x="103" y="628"/>
                  </a:cubicBezTo>
                  <a:cubicBezTo>
                    <a:pt x="22" y="628"/>
                    <a:pt x="0" y="739"/>
                    <a:pt x="81" y="771"/>
                  </a:cubicBezTo>
                  <a:cubicBezTo>
                    <a:pt x="234" y="832"/>
                    <a:pt x="385" y="859"/>
                    <a:pt x="534" y="859"/>
                  </a:cubicBezTo>
                  <a:cubicBezTo>
                    <a:pt x="898" y="859"/>
                    <a:pt x="1243" y="693"/>
                    <a:pt x="1534" y="436"/>
                  </a:cubicBezTo>
                  <a:cubicBezTo>
                    <a:pt x="1579" y="396"/>
                    <a:pt x="1622" y="353"/>
                    <a:pt x="1665" y="308"/>
                  </a:cubicBezTo>
                  <a:lnTo>
                    <a:pt x="1665" y="308"/>
                  </a:lnTo>
                  <a:cubicBezTo>
                    <a:pt x="1561" y="317"/>
                    <a:pt x="1487" y="369"/>
                    <a:pt x="1487" y="369"/>
                  </a:cubicBezTo>
                  <a:cubicBezTo>
                    <a:pt x="1487" y="369"/>
                    <a:pt x="1458" y="369"/>
                    <a:pt x="1498" y="245"/>
                  </a:cubicBezTo>
                  <a:cubicBezTo>
                    <a:pt x="1521" y="174"/>
                    <a:pt x="1513" y="90"/>
                    <a:pt x="1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4493062" y="2305857"/>
              <a:ext cx="269495" cy="124710"/>
            </a:xfrm>
            <a:custGeom>
              <a:avLst/>
              <a:gdLst/>
              <a:ahLst/>
              <a:cxnLst/>
              <a:rect l="l" t="t" r="r" b="b"/>
              <a:pathLst>
                <a:path w="1517" h="702" extrusionOk="0">
                  <a:moveTo>
                    <a:pt x="1274" y="1"/>
                  </a:moveTo>
                  <a:cubicBezTo>
                    <a:pt x="1274" y="1"/>
                    <a:pt x="1272" y="1"/>
                    <a:pt x="1272" y="3"/>
                  </a:cubicBezTo>
                  <a:cubicBezTo>
                    <a:pt x="1092" y="107"/>
                    <a:pt x="905" y="192"/>
                    <a:pt x="711" y="261"/>
                  </a:cubicBezTo>
                  <a:cubicBezTo>
                    <a:pt x="605" y="298"/>
                    <a:pt x="499" y="332"/>
                    <a:pt x="394" y="364"/>
                  </a:cubicBezTo>
                  <a:cubicBezTo>
                    <a:pt x="281" y="398"/>
                    <a:pt x="194" y="455"/>
                    <a:pt x="87" y="499"/>
                  </a:cubicBezTo>
                  <a:cubicBezTo>
                    <a:pt x="22" y="525"/>
                    <a:pt x="1" y="637"/>
                    <a:pt x="87" y="654"/>
                  </a:cubicBezTo>
                  <a:cubicBezTo>
                    <a:pt x="188" y="673"/>
                    <a:pt x="267" y="701"/>
                    <a:pt x="367" y="701"/>
                  </a:cubicBezTo>
                  <a:cubicBezTo>
                    <a:pt x="380" y="701"/>
                    <a:pt x="393" y="701"/>
                    <a:pt x="407" y="700"/>
                  </a:cubicBezTo>
                  <a:cubicBezTo>
                    <a:pt x="523" y="690"/>
                    <a:pt x="639" y="670"/>
                    <a:pt x="750" y="640"/>
                  </a:cubicBezTo>
                  <a:cubicBezTo>
                    <a:pt x="990" y="577"/>
                    <a:pt x="1222" y="476"/>
                    <a:pt x="1438" y="353"/>
                  </a:cubicBezTo>
                  <a:cubicBezTo>
                    <a:pt x="1465" y="337"/>
                    <a:pt x="1490" y="322"/>
                    <a:pt x="1516" y="307"/>
                  </a:cubicBezTo>
                  <a:cubicBezTo>
                    <a:pt x="1442" y="123"/>
                    <a:pt x="1283" y="100"/>
                    <a:pt x="1208" y="100"/>
                  </a:cubicBezTo>
                  <a:cubicBezTo>
                    <a:pt x="1183" y="100"/>
                    <a:pt x="1167" y="102"/>
                    <a:pt x="1167" y="102"/>
                  </a:cubicBezTo>
                  <a:cubicBezTo>
                    <a:pt x="1167" y="102"/>
                    <a:pt x="1220" y="64"/>
                    <a:pt x="1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4451492" y="2341387"/>
              <a:ext cx="24693" cy="27003"/>
            </a:xfrm>
            <a:custGeom>
              <a:avLst/>
              <a:gdLst/>
              <a:ahLst/>
              <a:cxnLst/>
              <a:rect l="l" t="t" r="r" b="b"/>
              <a:pathLst>
                <a:path w="139" h="152" extrusionOk="0">
                  <a:moveTo>
                    <a:pt x="22" y="0"/>
                  </a:moveTo>
                  <a:cubicBezTo>
                    <a:pt x="17" y="0"/>
                    <a:pt x="12" y="2"/>
                    <a:pt x="9" y="5"/>
                  </a:cubicBezTo>
                  <a:cubicBezTo>
                    <a:pt x="0" y="15"/>
                    <a:pt x="1" y="25"/>
                    <a:pt x="9" y="33"/>
                  </a:cubicBezTo>
                  <a:cubicBezTo>
                    <a:pt x="16" y="43"/>
                    <a:pt x="24" y="52"/>
                    <a:pt x="31" y="62"/>
                  </a:cubicBezTo>
                  <a:cubicBezTo>
                    <a:pt x="39" y="72"/>
                    <a:pt x="45" y="80"/>
                    <a:pt x="53" y="89"/>
                  </a:cubicBezTo>
                  <a:cubicBezTo>
                    <a:pt x="61" y="100"/>
                    <a:pt x="69" y="111"/>
                    <a:pt x="77" y="121"/>
                  </a:cubicBezTo>
                  <a:cubicBezTo>
                    <a:pt x="86" y="131"/>
                    <a:pt x="94" y="143"/>
                    <a:pt x="107" y="149"/>
                  </a:cubicBezTo>
                  <a:cubicBezTo>
                    <a:pt x="110" y="151"/>
                    <a:pt x="114" y="152"/>
                    <a:pt x="117" y="152"/>
                  </a:cubicBezTo>
                  <a:cubicBezTo>
                    <a:pt x="122" y="152"/>
                    <a:pt x="126" y="150"/>
                    <a:pt x="129" y="148"/>
                  </a:cubicBezTo>
                  <a:cubicBezTo>
                    <a:pt x="134" y="143"/>
                    <a:pt x="139" y="133"/>
                    <a:pt x="136" y="126"/>
                  </a:cubicBezTo>
                  <a:cubicBezTo>
                    <a:pt x="133" y="120"/>
                    <a:pt x="129" y="113"/>
                    <a:pt x="126" y="108"/>
                  </a:cubicBezTo>
                  <a:cubicBezTo>
                    <a:pt x="121" y="102"/>
                    <a:pt x="117" y="97"/>
                    <a:pt x="112" y="90"/>
                  </a:cubicBezTo>
                  <a:cubicBezTo>
                    <a:pt x="104" y="80"/>
                    <a:pt x="96" y="71"/>
                    <a:pt x="86" y="62"/>
                  </a:cubicBezTo>
                  <a:cubicBezTo>
                    <a:pt x="70" y="43"/>
                    <a:pt x="53" y="25"/>
                    <a:pt x="35" y="5"/>
                  </a:cubicBezTo>
                  <a:cubicBezTo>
                    <a:pt x="32" y="2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4511538" y="2170486"/>
              <a:ext cx="27180" cy="9238"/>
            </a:xfrm>
            <a:custGeom>
              <a:avLst/>
              <a:gdLst/>
              <a:ahLst/>
              <a:cxnLst/>
              <a:rect l="l" t="t" r="r" b="b"/>
              <a:pathLst>
                <a:path w="153" h="52" extrusionOk="0">
                  <a:moveTo>
                    <a:pt x="117" y="0"/>
                  </a:moveTo>
                  <a:cubicBezTo>
                    <a:pt x="114" y="0"/>
                    <a:pt x="110" y="0"/>
                    <a:pt x="107" y="1"/>
                  </a:cubicBezTo>
                  <a:cubicBezTo>
                    <a:pt x="97" y="1"/>
                    <a:pt x="88" y="3"/>
                    <a:pt x="78" y="4"/>
                  </a:cubicBezTo>
                  <a:cubicBezTo>
                    <a:pt x="56" y="6"/>
                    <a:pt x="36" y="9"/>
                    <a:pt x="14" y="14"/>
                  </a:cubicBezTo>
                  <a:cubicBezTo>
                    <a:pt x="5" y="16"/>
                    <a:pt x="0" y="25"/>
                    <a:pt x="1" y="34"/>
                  </a:cubicBezTo>
                  <a:cubicBezTo>
                    <a:pt x="3" y="44"/>
                    <a:pt x="10" y="50"/>
                    <a:pt x="19" y="51"/>
                  </a:cubicBezTo>
                  <a:cubicBezTo>
                    <a:pt x="25" y="51"/>
                    <a:pt x="31" y="51"/>
                    <a:pt x="37" y="51"/>
                  </a:cubicBezTo>
                  <a:cubicBezTo>
                    <a:pt x="52" y="51"/>
                    <a:pt x="66" y="50"/>
                    <a:pt x="81" y="50"/>
                  </a:cubicBezTo>
                  <a:cubicBezTo>
                    <a:pt x="91" y="48"/>
                    <a:pt x="100" y="48"/>
                    <a:pt x="111" y="47"/>
                  </a:cubicBezTo>
                  <a:cubicBezTo>
                    <a:pt x="118" y="46"/>
                    <a:pt x="126" y="46"/>
                    <a:pt x="133" y="41"/>
                  </a:cubicBezTo>
                  <a:cubicBezTo>
                    <a:pt x="138" y="39"/>
                    <a:pt x="142" y="36"/>
                    <a:pt x="147" y="32"/>
                  </a:cubicBezTo>
                  <a:cubicBezTo>
                    <a:pt x="153" y="24"/>
                    <a:pt x="149" y="13"/>
                    <a:pt x="142" y="8"/>
                  </a:cubicBezTo>
                  <a:cubicBezTo>
                    <a:pt x="135" y="2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4544403" y="2300527"/>
              <a:ext cx="14390" cy="16521"/>
            </a:xfrm>
            <a:custGeom>
              <a:avLst/>
              <a:gdLst/>
              <a:ahLst/>
              <a:cxnLst/>
              <a:rect l="l" t="t" r="r" b="b"/>
              <a:pathLst>
                <a:path w="81" h="93" extrusionOk="0">
                  <a:moveTo>
                    <a:pt x="59" y="45"/>
                  </a:moveTo>
                  <a:cubicBezTo>
                    <a:pt x="59" y="45"/>
                    <a:pt x="59" y="45"/>
                    <a:pt x="59" y="46"/>
                  </a:cubicBezTo>
                  <a:lnTo>
                    <a:pt x="59" y="46"/>
                  </a:lnTo>
                  <a:lnTo>
                    <a:pt x="59" y="45"/>
                  </a:lnTo>
                  <a:close/>
                  <a:moveTo>
                    <a:pt x="21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8" y="1"/>
                    <a:pt x="0" y="10"/>
                    <a:pt x="0" y="21"/>
                  </a:cubicBezTo>
                  <a:cubicBezTo>
                    <a:pt x="0" y="30"/>
                    <a:pt x="2" y="39"/>
                    <a:pt x="5" y="47"/>
                  </a:cubicBezTo>
                  <a:cubicBezTo>
                    <a:pt x="8" y="52"/>
                    <a:pt x="9" y="57"/>
                    <a:pt x="14" y="62"/>
                  </a:cubicBezTo>
                  <a:cubicBezTo>
                    <a:pt x="16" y="66"/>
                    <a:pt x="20" y="71"/>
                    <a:pt x="24" y="75"/>
                  </a:cubicBezTo>
                  <a:cubicBezTo>
                    <a:pt x="31" y="82"/>
                    <a:pt x="40" y="87"/>
                    <a:pt x="50" y="91"/>
                  </a:cubicBezTo>
                  <a:cubicBezTo>
                    <a:pt x="53" y="92"/>
                    <a:pt x="56" y="92"/>
                    <a:pt x="58" y="92"/>
                  </a:cubicBezTo>
                  <a:cubicBezTo>
                    <a:pt x="63" y="92"/>
                    <a:pt x="68" y="91"/>
                    <a:pt x="72" y="90"/>
                  </a:cubicBezTo>
                  <a:cubicBezTo>
                    <a:pt x="76" y="87"/>
                    <a:pt x="80" y="83"/>
                    <a:pt x="80" y="78"/>
                  </a:cubicBezTo>
                  <a:cubicBezTo>
                    <a:pt x="79" y="74"/>
                    <a:pt x="77" y="70"/>
                    <a:pt x="76" y="66"/>
                  </a:cubicBezTo>
                  <a:cubicBezTo>
                    <a:pt x="75" y="63"/>
                    <a:pt x="74" y="60"/>
                    <a:pt x="71" y="57"/>
                  </a:cubicBezTo>
                  <a:lnTo>
                    <a:pt x="67" y="54"/>
                  </a:lnTo>
                  <a:lnTo>
                    <a:pt x="59" y="46"/>
                  </a:lnTo>
                  <a:lnTo>
                    <a:pt x="59" y="46"/>
                  </a:lnTo>
                  <a:cubicBezTo>
                    <a:pt x="59" y="45"/>
                    <a:pt x="58" y="44"/>
                    <a:pt x="57" y="42"/>
                  </a:cubicBezTo>
                  <a:cubicBezTo>
                    <a:pt x="51" y="35"/>
                    <a:pt x="46" y="27"/>
                    <a:pt x="43" y="19"/>
                  </a:cubicBezTo>
                  <a:cubicBezTo>
                    <a:pt x="43" y="16"/>
                    <a:pt x="43" y="16"/>
                    <a:pt x="41" y="15"/>
                  </a:cubicBezTo>
                  <a:cubicBezTo>
                    <a:pt x="39" y="6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4675155" y="2256647"/>
              <a:ext cx="27003" cy="9771"/>
            </a:xfrm>
            <a:custGeom>
              <a:avLst/>
              <a:gdLst/>
              <a:ahLst/>
              <a:cxnLst/>
              <a:rect l="l" t="t" r="r" b="b"/>
              <a:pathLst>
                <a:path w="152" h="55" extrusionOk="0">
                  <a:moveTo>
                    <a:pt x="125" y="0"/>
                  </a:moveTo>
                  <a:cubicBezTo>
                    <a:pt x="123" y="0"/>
                    <a:pt x="121" y="0"/>
                    <a:pt x="119" y="1"/>
                  </a:cubicBezTo>
                  <a:cubicBezTo>
                    <a:pt x="117" y="1"/>
                    <a:pt x="113" y="2"/>
                    <a:pt x="111" y="2"/>
                  </a:cubicBezTo>
                  <a:lnTo>
                    <a:pt x="110" y="2"/>
                  </a:lnTo>
                  <a:cubicBezTo>
                    <a:pt x="109" y="1"/>
                    <a:pt x="108" y="1"/>
                    <a:pt x="107" y="1"/>
                  </a:cubicBezTo>
                  <a:cubicBezTo>
                    <a:pt x="102" y="1"/>
                    <a:pt x="96" y="4"/>
                    <a:pt x="91" y="5"/>
                  </a:cubicBezTo>
                  <a:cubicBezTo>
                    <a:pt x="86" y="6"/>
                    <a:pt x="82" y="6"/>
                    <a:pt x="77" y="7"/>
                  </a:cubicBezTo>
                  <a:cubicBezTo>
                    <a:pt x="74" y="7"/>
                    <a:pt x="73" y="9"/>
                    <a:pt x="71" y="9"/>
                  </a:cubicBezTo>
                  <a:lnTo>
                    <a:pt x="25" y="9"/>
                  </a:lnTo>
                  <a:cubicBezTo>
                    <a:pt x="25" y="9"/>
                    <a:pt x="24" y="9"/>
                    <a:pt x="24" y="9"/>
                  </a:cubicBezTo>
                  <a:cubicBezTo>
                    <a:pt x="7" y="9"/>
                    <a:pt x="1" y="35"/>
                    <a:pt x="16" y="41"/>
                  </a:cubicBezTo>
                  <a:cubicBezTo>
                    <a:pt x="27" y="47"/>
                    <a:pt x="37" y="51"/>
                    <a:pt x="48" y="52"/>
                  </a:cubicBezTo>
                  <a:cubicBezTo>
                    <a:pt x="60" y="53"/>
                    <a:pt x="72" y="55"/>
                    <a:pt x="83" y="55"/>
                  </a:cubicBezTo>
                  <a:cubicBezTo>
                    <a:pt x="89" y="55"/>
                    <a:pt x="96" y="53"/>
                    <a:pt x="102" y="52"/>
                  </a:cubicBezTo>
                  <a:cubicBezTo>
                    <a:pt x="108" y="51"/>
                    <a:pt x="115" y="50"/>
                    <a:pt x="120" y="46"/>
                  </a:cubicBezTo>
                  <a:cubicBezTo>
                    <a:pt x="121" y="45"/>
                    <a:pt x="124" y="43"/>
                    <a:pt x="126" y="41"/>
                  </a:cubicBezTo>
                  <a:lnTo>
                    <a:pt x="126" y="41"/>
                  </a:lnTo>
                  <a:cubicBezTo>
                    <a:pt x="126" y="41"/>
                    <a:pt x="126" y="41"/>
                    <a:pt x="127" y="41"/>
                  </a:cubicBezTo>
                  <a:lnTo>
                    <a:pt x="134" y="37"/>
                  </a:lnTo>
                  <a:cubicBezTo>
                    <a:pt x="140" y="34"/>
                    <a:pt x="144" y="29"/>
                    <a:pt x="147" y="22"/>
                  </a:cubicBezTo>
                  <a:cubicBezTo>
                    <a:pt x="151" y="16"/>
                    <a:pt x="148" y="5"/>
                    <a:pt x="138" y="2"/>
                  </a:cubicBezTo>
                  <a:cubicBezTo>
                    <a:pt x="134" y="1"/>
                    <a:pt x="129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4318787" y="2195891"/>
              <a:ext cx="24338" cy="19897"/>
            </a:xfrm>
            <a:custGeom>
              <a:avLst/>
              <a:gdLst/>
              <a:ahLst/>
              <a:cxnLst/>
              <a:rect l="l" t="t" r="r" b="b"/>
              <a:pathLst>
                <a:path w="137" h="112" extrusionOk="0">
                  <a:moveTo>
                    <a:pt x="19" y="1"/>
                  </a:moveTo>
                  <a:cubicBezTo>
                    <a:pt x="14" y="1"/>
                    <a:pt x="10" y="2"/>
                    <a:pt x="7" y="6"/>
                  </a:cubicBezTo>
                  <a:cubicBezTo>
                    <a:pt x="0" y="14"/>
                    <a:pt x="0" y="22"/>
                    <a:pt x="7" y="30"/>
                  </a:cubicBezTo>
                  <a:cubicBezTo>
                    <a:pt x="29" y="58"/>
                    <a:pt x="56" y="83"/>
                    <a:pt x="86" y="102"/>
                  </a:cubicBezTo>
                  <a:cubicBezTo>
                    <a:pt x="94" y="106"/>
                    <a:pt x="104" y="112"/>
                    <a:pt x="113" y="112"/>
                  </a:cubicBezTo>
                  <a:cubicBezTo>
                    <a:pt x="117" y="112"/>
                    <a:pt x="121" y="111"/>
                    <a:pt x="124" y="108"/>
                  </a:cubicBezTo>
                  <a:cubicBezTo>
                    <a:pt x="132" y="103"/>
                    <a:pt x="137" y="94"/>
                    <a:pt x="133" y="86"/>
                  </a:cubicBezTo>
                  <a:cubicBezTo>
                    <a:pt x="131" y="77"/>
                    <a:pt x="126" y="71"/>
                    <a:pt x="118" y="67"/>
                  </a:cubicBezTo>
                  <a:cubicBezTo>
                    <a:pt x="103" y="58"/>
                    <a:pt x="88" y="51"/>
                    <a:pt x="75" y="41"/>
                  </a:cubicBezTo>
                  <a:lnTo>
                    <a:pt x="63" y="33"/>
                  </a:lnTo>
                  <a:cubicBezTo>
                    <a:pt x="62" y="31"/>
                    <a:pt x="60" y="30"/>
                    <a:pt x="58" y="29"/>
                  </a:cubicBezTo>
                  <a:cubicBezTo>
                    <a:pt x="58" y="29"/>
                    <a:pt x="56" y="26"/>
                    <a:pt x="55" y="26"/>
                  </a:cubicBezTo>
                  <a:cubicBezTo>
                    <a:pt x="47" y="20"/>
                    <a:pt x="39" y="14"/>
                    <a:pt x="31" y="6"/>
                  </a:cubicBezTo>
                  <a:cubicBezTo>
                    <a:pt x="28" y="3"/>
                    <a:pt x="23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4510294" y="2102624"/>
              <a:ext cx="28424" cy="11547"/>
            </a:xfrm>
            <a:custGeom>
              <a:avLst/>
              <a:gdLst/>
              <a:ahLst/>
              <a:cxnLst/>
              <a:rect l="l" t="t" r="r" b="b"/>
              <a:pathLst>
                <a:path w="160" h="65" extrusionOk="0">
                  <a:moveTo>
                    <a:pt x="24" y="1"/>
                  </a:moveTo>
                  <a:cubicBezTo>
                    <a:pt x="16" y="1"/>
                    <a:pt x="7" y="7"/>
                    <a:pt x="5" y="14"/>
                  </a:cubicBezTo>
                  <a:cubicBezTo>
                    <a:pt x="1" y="24"/>
                    <a:pt x="3" y="38"/>
                    <a:pt x="13" y="43"/>
                  </a:cubicBezTo>
                  <a:cubicBezTo>
                    <a:pt x="36" y="54"/>
                    <a:pt x="59" y="60"/>
                    <a:pt x="84" y="63"/>
                  </a:cubicBezTo>
                  <a:cubicBezTo>
                    <a:pt x="92" y="64"/>
                    <a:pt x="99" y="65"/>
                    <a:pt x="107" y="65"/>
                  </a:cubicBezTo>
                  <a:cubicBezTo>
                    <a:pt x="111" y="65"/>
                    <a:pt x="114" y="65"/>
                    <a:pt x="118" y="64"/>
                  </a:cubicBezTo>
                  <a:cubicBezTo>
                    <a:pt x="125" y="64"/>
                    <a:pt x="134" y="64"/>
                    <a:pt x="141" y="60"/>
                  </a:cubicBezTo>
                  <a:cubicBezTo>
                    <a:pt x="148" y="56"/>
                    <a:pt x="153" y="52"/>
                    <a:pt x="155" y="44"/>
                  </a:cubicBezTo>
                  <a:cubicBezTo>
                    <a:pt x="160" y="38"/>
                    <a:pt x="154" y="30"/>
                    <a:pt x="146" y="24"/>
                  </a:cubicBezTo>
                  <a:cubicBezTo>
                    <a:pt x="140" y="19"/>
                    <a:pt x="133" y="19"/>
                    <a:pt x="125" y="19"/>
                  </a:cubicBezTo>
                  <a:cubicBezTo>
                    <a:pt x="113" y="19"/>
                    <a:pt x="103" y="19"/>
                    <a:pt x="92" y="18"/>
                  </a:cubicBezTo>
                  <a:cubicBezTo>
                    <a:pt x="89" y="18"/>
                    <a:pt x="88" y="18"/>
                    <a:pt x="85" y="17"/>
                  </a:cubicBezTo>
                  <a:cubicBezTo>
                    <a:pt x="85" y="17"/>
                    <a:pt x="80" y="15"/>
                    <a:pt x="79" y="15"/>
                  </a:cubicBezTo>
                  <a:cubicBezTo>
                    <a:pt x="74" y="14"/>
                    <a:pt x="68" y="13"/>
                    <a:pt x="62" y="12"/>
                  </a:cubicBezTo>
                  <a:cubicBezTo>
                    <a:pt x="52" y="9"/>
                    <a:pt x="41" y="5"/>
                    <a:pt x="31" y="2"/>
                  </a:cubicBezTo>
                  <a:cubicBezTo>
                    <a:pt x="29" y="1"/>
                    <a:pt x="26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4269399" y="2294309"/>
              <a:ext cx="26115" cy="8172"/>
            </a:xfrm>
            <a:custGeom>
              <a:avLst/>
              <a:gdLst/>
              <a:ahLst/>
              <a:cxnLst/>
              <a:rect l="l" t="t" r="r" b="b"/>
              <a:pathLst>
                <a:path w="147" h="46" extrusionOk="0">
                  <a:moveTo>
                    <a:pt x="17" y="1"/>
                  </a:moveTo>
                  <a:cubicBezTo>
                    <a:pt x="11" y="1"/>
                    <a:pt x="5" y="5"/>
                    <a:pt x="2" y="11"/>
                  </a:cubicBezTo>
                  <a:cubicBezTo>
                    <a:pt x="0" y="19"/>
                    <a:pt x="5" y="29"/>
                    <a:pt x="12" y="30"/>
                  </a:cubicBezTo>
                  <a:cubicBezTo>
                    <a:pt x="33" y="33"/>
                    <a:pt x="52" y="36"/>
                    <a:pt x="73" y="39"/>
                  </a:cubicBezTo>
                  <a:lnTo>
                    <a:pt x="104" y="43"/>
                  </a:lnTo>
                  <a:cubicBezTo>
                    <a:pt x="111" y="44"/>
                    <a:pt x="118" y="45"/>
                    <a:pt x="125" y="45"/>
                  </a:cubicBezTo>
                  <a:cubicBezTo>
                    <a:pt x="128" y="45"/>
                    <a:pt x="131" y="45"/>
                    <a:pt x="134" y="44"/>
                  </a:cubicBezTo>
                  <a:cubicBezTo>
                    <a:pt x="146" y="40"/>
                    <a:pt x="146" y="29"/>
                    <a:pt x="139" y="23"/>
                  </a:cubicBezTo>
                  <a:cubicBezTo>
                    <a:pt x="131" y="17"/>
                    <a:pt x="120" y="17"/>
                    <a:pt x="110" y="15"/>
                  </a:cubicBezTo>
                  <a:cubicBezTo>
                    <a:pt x="99" y="14"/>
                    <a:pt x="90" y="12"/>
                    <a:pt x="80" y="10"/>
                  </a:cubicBezTo>
                  <a:lnTo>
                    <a:pt x="22" y="1"/>
                  </a:lnTo>
                  <a:cubicBezTo>
                    <a:pt x="20" y="1"/>
                    <a:pt x="19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2" name="Google Shape;552;p29"/>
          <p:cNvSpPr txBox="1"/>
          <p:nvPr/>
        </p:nvSpPr>
        <p:spPr>
          <a:xfrm>
            <a:off x="3737825" y="1231713"/>
            <a:ext cx="1660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COFFEE SHOPS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53" name="Google Shape;553;p29"/>
          <p:cNvGrpSpPr/>
          <p:nvPr/>
        </p:nvGrpSpPr>
        <p:grpSpPr>
          <a:xfrm>
            <a:off x="1271900" y="1740350"/>
            <a:ext cx="6592350" cy="305794"/>
            <a:chOff x="1271900" y="1740350"/>
            <a:chExt cx="6592350" cy="305794"/>
          </a:xfrm>
        </p:grpSpPr>
        <p:cxnSp>
          <p:nvCxnSpPr>
            <p:cNvPr id="554" name="Google Shape;554;p29"/>
            <p:cNvCxnSpPr>
              <a:stCxn id="435" idx="2"/>
            </p:cNvCxnSpPr>
            <p:nvPr/>
          </p:nvCxnSpPr>
          <p:spPr>
            <a:xfrm rot="5400000">
              <a:off x="2854400" y="157850"/>
              <a:ext cx="141300" cy="33063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9"/>
            <p:cNvCxnSpPr/>
            <p:nvPr/>
          </p:nvCxnSpPr>
          <p:spPr>
            <a:xfrm>
              <a:off x="4572225" y="1881775"/>
              <a:ext cx="3287700" cy="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29"/>
            <p:cNvCxnSpPr/>
            <p:nvPr/>
          </p:nvCxnSpPr>
          <p:spPr>
            <a:xfrm flipH="1">
              <a:off x="7863650" y="1872731"/>
              <a:ext cx="600" cy="17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29"/>
            <p:cNvCxnSpPr/>
            <p:nvPr/>
          </p:nvCxnSpPr>
          <p:spPr>
            <a:xfrm flipH="1">
              <a:off x="5678600" y="1874844"/>
              <a:ext cx="600" cy="17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29"/>
            <p:cNvCxnSpPr/>
            <p:nvPr/>
          </p:nvCxnSpPr>
          <p:spPr>
            <a:xfrm flipH="1">
              <a:off x="3478450" y="1874844"/>
              <a:ext cx="600" cy="17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9"/>
            <p:cNvCxnSpPr/>
            <p:nvPr/>
          </p:nvCxnSpPr>
          <p:spPr>
            <a:xfrm flipH="1">
              <a:off x="1280713" y="1874844"/>
              <a:ext cx="600" cy="17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CLEANING THE DATA SET FOR USE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5" name="Google Shape;565;p30"/>
          <p:cNvGrpSpPr/>
          <p:nvPr/>
        </p:nvGrpSpPr>
        <p:grpSpPr>
          <a:xfrm rot="-809608">
            <a:off x="3497874" y="1433194"/>
            <a:ext cx="538139" cy="844444"/>
            <a:chOff x="2538713" y="1066736"/>
            <a:chExt cx="607482" cy="953256"/>
          </a:xfrm>
        </p:grpSpPr>
        <p:sp>
          <p:nvSpPr>
            <p:cNvPr id="566" name="Google Shape;566;p30"/>
            <p:cNvSpPr/>
            <p:nvPr/>
          </p:nvSpPr>
          <p:spPr>
            <a:xfrm flipH="1">
              <a:off x="2578375" y="1825935"/>
              <a:ext cx="333861" cy="194056"/>
            </a:xfrm>
            <a:custGeom>
              <a:avLst/>
              <a:gdLst/>
              <a:ahLst/>
              <a:cxnLst/>
              <a:rect l="l" t="t" r="r" b="b"/>
              <a:pathLst>
                <a:path w="4234" h="2461" extrusionOk="0">
                  <a:moveTo>
                    <a:pt x="2680" y="0"/>
                  </a:moveTo>
                  <a:cubicBezTo>
                    <a:pt x="2437" y="0"/>
                    <a:pt x="2178" y="28"/>
                    <a:pt x="1914" y="87"/>
                  </a:cubicBezTo>
                  <a:cubicBezTo>
                    <a:pt x="793" y="338"/>
                    <a:pt x="0" y="1053"/>
                    <a:pt x="141" y="1684"/>
                  </a:cubicBezTo>
                  <a:cubicBezTo>
                    <a:pt x="155" y="1750"/>
                    <a:pt x="179" y="1811"/>
                    <a:pt x="211" y="1868"/>
                  </a:cubicBezTo>
                  <a:cubicBezTo>
                    <a:pt x="251" y="1939"/>
                    <a:pt x="302" y="2004"/>
                    <a:pt x="364" y="2063"/>
                  </a:cubicBezTo>
                  <a:cubicBezTo>
                    <a:pt x="634" y="2316"/>
                    <a:pt x="1107" y="2461"/>
                    <a:pt x="1660" y="2461"/>
                  </a:cubicBezTo>
                  <a:cubicBezTo>
                    <a:pt x="1903" y="2461"/>
                    <a:pt x="2162" y="2433"/>
                    <a:pt x="2426" y="2374"/>
                  </a:cubicBezTo>
                  <a:cubicBezTo>
                    <a:pt x="3293" y="2180"/>
                    <a:pt x="3964" y="1710"/>
                    <a:pt x="4159" y="1214"/>
                  </a:cubicBezTo>
                  <a:cubicBezTo>
                    <a:pt x="4217" y="1068"/>
                    <a:pt x="4234" y="920"/>
                    <a:pt x="4201" y="777"/>
                  </a:cubicBezTo>
                  <a:cubicBezTo>
                    <a:pt x="4171" y="638"/>
                    <a:pt x="4098" y="516"/>
                    <a:pt x="3988" y="410"/>
                  </a:cubicBezTo>
                  <a:cubicBezTo>
                    <a:pt x="3721" y="150"/>
                    <a:pt x="3243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30"/>
            <p:cNvSpPr/>
            <p:nvPr/>
          </p:nvSpPr>
          <p:spPr>
            <a:xfrm flipH="1">
              <a:off x="2538714" y="1135653"/>
              <a:ext cx="594548" cy="853184"/>
            </a:xfrm>
            <a:custGeom>
              <a:avLst/>
              <a:gdLst/>
              <a:ahLst/>
              <a:cxnLst/>
              <a:rect l="l" t="t" r="r" b="b"/>
              <a:pathLst>
                <a:path w="7540" h="10820" extrusionOk="0">
                  <a:moveTo>
                    <a:pt x="5774" y="1"/>
                  </a:moveTo>
                  <a:lnTo>
                    <a:pt x="2892" y="617"/>
                  </a:lnTo>
                  <a:lnTo>
                    <a:pt x="2871" y="622"/>
                  </a:lnTo>
                  <a:lnTo>
                    <a:pt x="1" y="1291"/>
                  </a:lnTo>
                  <a:cubicBezTo>
                    <a:pt x="1" y="1291"/>
                    <a:pt x="1638" y="8744"/>
                    <a:pt x="3007" y="10627"/>
                  </a:cubicBezTo>
                  <a:cubicBezTo>
                    <a:pt x="3059" y="10700"/>
                    <a:pt x="3111" y="10765"/>
                    <a:pt x="3162" y="10820"/>
                  </a:cubicBezTo>
                  <a:lnTo>
                    <a:pt x="3168" y="10817"/>
                  </a:lnTo>
                  <a:lnTo>
                    <a:pt x="3727" y="10581"/>
                  </a:lnTo>
                  <a:lnTo>
                    <a:pt x="4989" y="10047"/>
                  </a:lnTo>
                  <a:lnTo>
                    <a:pt x="6308" y="9994"/>
                  </a:lnTo>
                  <a:lnTo>
                    <a:pt x="6963" y="9968"/>
                  </a:lnTo>
                  <a:lnTo>
                    <a:pt x="6970" y="9968"/>
                  </a:lnTo>
                  <a:cubicBezTo>
                    <a:pt x="7539" y="8207"/>
                    <a:pt x="6097" y="1459"/>
                    <a:pt x="5819" y="202"/>
                  </a:cubicBezTo>
                  <a:cubicBezTo>
                    <a:pt x="5791" y="72"/>
                    <a:pt x="5774" y="1"/>
                    <a:pt x="5774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30"/>
            <p:cNvSpPr/>
            <p:nvPr/>
          </p:nvSpPr>
          <p:spPr>
            <a:xfrm flipH="1">
              <a:off x="2538713" y="1151582"/>
              <a:ext cx="357517" cy="868403"/>
            </a:xfrm>
            <a:custGeom>
              <a:avLst/>
              <a:gdLst/>
              <a:ahLst/>
              <a:cxnLst/>
              <a:rect l="l" t="t" r="r" b="b"/>
              <a:pathLst>
                <a:path w="4534" h="11013" extrusionOk="0">
                  <a:moveTo>
                    <a:pt x="2813" y="0"/>
                  </a:moveTo>
                  <a:cubicBezTo>
                    <a:pt x="2681" y="411"/>
                    <a:pt x="2844" y="1023"/>
                    <a:pt x="2957" y="1762"/>
                  </a:cubicBezTo>
                  <a:cubicBezTo>
                    <a:pt x="3190" y="3284"/>
                    <a:pt x="3959" y="7929"/>
                    <a:pt x="3786" y="8962"/>
                  </a:cubicBezTo>
                  <a:cubicBezTo>
                    <a:pt x="3778" y="9009"/>
                    <a:pt x="3768" y="9049"/>
                    <a:pt x="3757" y="9081"/>
                  </a:cubicBezTo>
                  <a:cubicBezTo>
                    <a:pt x="3645" y="9376"/>
                    <a:pt x="3491" y="9610"/>
                    <a:pt x="3302" y="9794"/>
                  </a:cubicBezTo>
                  <a:cubicBezTo>
                    <a:pt x="2816" y="10273"/>
                    <a:pt x="2114" y="10419"/>
                    <a:pt x="1406" y="10419"/>
                  </a:cubicBezTo>
                  <a:cubicBezTo>
                    <a:pt x="1176" y="10419"/>
                    <a:pt x="945" y="10404"/>
                    <a:pt x="721" y="10379"/>
                  </a:cubicBezTo>
                  <a:cubicBezTo>
                    <a:pt x="702" y="10377"/>
                    <a:pt x="683" y="10375"/>
                    <a:pt x="665" y="10373"/>
                  </a:cubicBezTo>
                  <a:cubicBezTo>
                    <a:pt x="557" y="10360"/>
                    <a:pt x="464" y="10355"/>
                    <a:pt x="382" y="10355"/>
                  </a:cubicBezTo>
                  <a:cubicBezTo>
                    <a:pt x="209" y="10355"/>
                    <a:pt x="90" y="10381"/>
                    <a:pt x="10" y="10420"/>
                  </a:cubicBezTo>
                  <a:cubicBezTo>
                    <a:pt x="7" y="10421"/>
                    <a:pt x="3" y="10424"/>
                    <a:pt x="1" y="10425"/>
                  </a:cubicBezTo>
                  <a:cubicBezTo>
                    <a:pt x="53" y="10498"/>
                    <a:pt x="105" y="10563"/>
                    <a:pt x="156" y="10618"/>
                  </a:cubicBezTo>
                  <a:lnTo>
                    <a:pt x="163" y="10615"/>
                  </a:lnTo>
                  <a:cubicBezTo>
                    <a:pt x="434" y="10868"/>
                    <a:pt x="905" y="11013"/>
                    <a:pt x="1459" y="11013"/>
                  </a:cubicBezTo>
                  <a:cubicBezTo>
                    <a:pt x="1702" y="11013"/>
                    <a:pt x="1961" y="10985"/>
                    <a:pt x="2225" y="10926"/>
                  </a:cubicBezTo>
                  <a:cubicBezTo>
                    <a:pt x="3091" y="10732"/>
                    <a:pt x="3762" y="10262"/>
                    <a:pt x="3957" y="9766"/>
                  </a:cubicBezTo>
                  <a:lnTo>
                    <a:pt x="3964" y="9766"/>
                  </a:lnTo>
                  <a:cubicBezTo>
                    <a:pt x="4533" y="8005"/>
                    <a:pt x="3091" y="1257"/>
                    <a:pt x="28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0"/>
            <p:cNvSpPr/>
            <p:nvPr/>
          </p:nvSpPr>
          <p:spPr>
            <a:xfrm flipH="1">
              <a:off x="2618828" y="1224285"/>
              <a:ext cx="452850" cy="715271"/>
            </a:xfrm>
            <a:custGeom>
              <a:avLst/>
              <a:gdLst/>
              <a:ahLst/>
              <a:cxnLst/>
              <a:rect l="l" t="t" r="r" b="b"/>
              <a:pathLst>
                <a:path w="5743" h="9071" extrusionOk="0">
                  <a:moveTo>
                    <a:pt x="4666" y="0"/>
                  </a:moveTo>
                  <a:lnTo>
                    <a:pt x="3200" y="314"/>
                  </a:lnTo>
                  <a:lnTo>
                    <a:pt x="2338" y="498"/>
                  </a:lnTo>
                  <a:lnTo>
                    <a:pt x="2320" y="501"/>
                  </a:lnTo>
                  <a:lnTo>
                    <a:pt x="2" y="1043"/>
                  </a:lnTo>
                  <a:lnTo>
                    <a:pt x="0" y="1043"/>
                  </a:lnTo>
                  <a:cubicBezTo>
                    <a:pt x="4" y="1057"/>
                    <a:pt x="115" y="1563"/>
                    <a:pt x="298" y="2312"/>
                  </a:cubicBezTo>
                  <a:cubicBezTo>
                    <a:pt x="303" y="2336"/>
                    <a:pt x="308" y="2357"/>
                    <a:pt x="313" y="2379"/>
                  </a:cubicBezTo>
                  <a:cubicBezTo>
                    <a:pt x="319" y="2404"/>
                    <a:pt x="327" y="2428"/>
                    <a:pt x="332" y="2451"/>
                  </a:cubicBezTo>
                  <a:cubicBezTo>
                    <a:pt x="333" y="2458"/>
                    <a:pt x="334" y="2463"/>
                    <a:pt x="335" y="2469"/>
                  </a:cubicBezTo>
                  <a:cubicBezTo>
                    <a:pt x="340" y="2494"/>
                    <a:pt x="347" y="2516"/>
                    <a:pt x="352" y="2540"/>
                  </a:cubicBezTo>
                  <a:cubicBezTo>
                    <a:pt x="354" y="2553"/>
                    <a:pt x="358" y="2567"/>
                    <a:pt x="362" y="2582"/>
                  </a:cubicBezTo>
                  <a:cubicBezTo>
                    <a:pt x="635" y="3681"/>
                    <a:pt x="1033" y="5186"/>
                    <a:pt x="1467" y="6455"/>
                  </a:cubicBezTo>
                  <a:cubicBezTo>
                    <a:pt x="1682" y="7084"/>
                    <a:pt x="1905" y="7652"/>
                    <a:pt x="2127" y="8088"/>
                  </a:cubicBezTo>
                  <a:cubicBezTo>
                    <a:pt x="2272" y="8373"/>
                    <a:pt x="2415" y="8599"/>
                    <a:pt x="2554" y="8747"/>
                  </a:cubicBezTo>
                  <a:cubicBezTo>
                    <a:pt x="2565" y="8758"/>
                    <a:pt x="2578" y="8769"/>
                    <a:pt x="2590" y="8779"/>
                  </a:cubicBezTo>
                  <a:cubicBezTo>
                    <a:pt x="2622" y="8807"/>
                    <a:pt x="2655" y="8830"/>
                    <a:pt x="2691" y="8853"/>
                  </a:cubicBezTo>
                  <a:cubicBezTo>
                    <a:pt x="2917" y="8998"/>
                    <a:pt x="3194" y="9054"/>
                    <a:pt x="3460" y="9068"/>
                  </a:cubicBezTo>
                  <a:cubicBezTo>
                    <a:pt x="3502" y="9070"/>
                    <a:pt x="3545" y="9071"/>
                    <a:pt x="3587" y="9071"/>
                  </a:cubicBezTo>
                  <a:cubicBezTo>
                    <a:pt x="3851" y="9071"/>
                    <a:pt x="4116" y="9031"/>
                    <a:pt x="4370" y="8960"/>
                  </a:cubicBezTo>
                  <a:cubicBezTo>
                    <a:pt x="4657" y="8880"/>
                    <a:pt x="4937" y="8761"/>
                    <a:pt x="5179" y="8587"/>
                  </a:cubicBezTo>
                  <a:cubicBezTo>
                    <a:pt x="5398" y="8429"/>
                    <a:pt x="5604" y="8204"/>
                    <a:pt x="5666" y="7935"/>
                  </a:cubicBezTo>
                  <a:cubicBezTo>
                    <a:pt x="5670" y="7919"/>
                    <a:pt x="5673" y="7902"/>
                    <a:pt x="5676" y="7886"/>
                  </a:cubicBezTo>
                  <a:cubicBezTo>
                    <a:pt x="5678" y="7873"/>
                    <a:pt x="5680" y="7862"/>
                    <a:pt x="5683" y="7851"/>
                  </a:cubicBezTo>
                  <a:cubicBezTo>
                    <a:pt x="5742" y="7539"/>
                    <a:pt x="5742" y="7213"/>
                    <a:pt x="5736" y="6896"/>
                  </a:cubicBezTo>
                  <a:cubicBezTo>
                    <a:pt x="5736" y="6880"/>
                    <a:pt x="5736" y="6863"/>
                    <a:pt x="5735" y="6845"/>
                  </a:cubicBezTo>
                  <a:cubicBezTo>
                    <a:pt x="5735" y="6834"/>
                    <a:pt x="5734" y="6822"/>
                    <a:pt x="5734" y="6808"/>
                  </a:cubicBezTo>
                  <a:cubicBezTo>
                    <a:pt x="5732" y="6753"/>
                    <a:pt x="5730" y="6697"/>
                    <a:pt x="5727" y="6641"/>
                  </a:cubicBezTo>
                  <a:cubicBezTo>
                    <a:pt x="5719" y="6436"/>
                    <a:pt x="5704" y="6231"/>
                    <a:pt x="5686" y="6029"/>
                  </a:cubicBezTo>
                  <a:cubicBezTo>
                    <a:pt x="5681" y="5984"/>
                    <a:pt x="5678" y="5939"/>
                    <a:pt x="5674" y="5893"/>
                  </a:cubicBezTo>
                  <a:cubicBezTo>
                    <a:pt x="5670" y="5860"/>
                    <a:pt x="5668" y="5826"/>
                    <a:pt x="5664" y="5791"/>
                  </a:cubicBezTo>
                  <a:cubicBezTo>
                    <a:pt x="5659" y="5759"/>
                    <a:pt x="5657" y="5725"/>
                    <a:pt x="5653" y="5691"/>
                  </a:cubicBezTo>
                  <a:cubicBezTo>
                    <a:pt x="5650" y="5667"/>
                    <a:pt x="5649" y="5645"/>
                    <a:pt x="5647" y="5621"/>
                  </a:cubicBezTo>
                  <a:cubicBezTo>
                    <a:pt x="5642" y="5575"/>
                    <a:pt x="5637" y="5531"/>
                    <a:pt x="5632" y="5485"/>
                  </a:cubicBezTo>
                  <a:cubicBezTo>
                    <a:pt x="5481" y="4146"/>
                    <a:pt x="5203" y="2612"/>
                    <a:pt x="4983" y="1508"/>
                  </a:cubicBezTo>
                  <a:cubicBezTo>
                    <a:pt x="4978" y="1486"/>
                    <a:pt x="4974" y="1462"/>
                    <a:pt x="4969" y="1439"/>
                  </a:cubicBezTo>
                  <a:cubicBezTo>
                    <a:pt x="4967" y="1426"/>
                    <a:pt x="4964" y="1415"/>
                    <a:pt x="4962" y="1403"/>
                  </a:cubicBezTo>
                  <a:cubicBezTo>
                    <a:pt x="4959" y="1390"/>
                    <a:pt x="4957" y="1378"/>
                    <a:pt x="4953" y="1365"/>
                  </a:cubicBezTo>
                  <a:cubicBezTo>
                    <a:pt x="4789" y="549"/>
                    <a:pt x="4664" y="1"/>
                    <a:pt x="4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30"/>
            <p:cNvSpPr/>
            <p:nvPr/>
          </p:nvSpPr>
          <p:spPr>
            <a:xfrm flipH="1">
              <a:off x="2627738" y="1224285"/>
              <a:ext cx="444334" cy="548498"/>
            </a:xfrm>
            <a:custGeom>
              <a:avLst/>
              <a:gdLst/>
              <a:ahLst/>
              <a:cxnLst/>
              <a:rect l="l" t="t" r="r" b="b"/>
              <a:pathLst>
                <a:path w="5635" h="6956" extrusionOk="0">
                  <a:moveTo>
                    <a:pt x="4668" y="0"/>
                  </a:moveTo>
                  <a:lnTo>
                    <a:pt x="2338" y="498"/>
                  </a:lnTo>
                  <a:lnTo>
                    <a:pt x="2320" y="501"/>
                  </a:lnTo>
                  <a:lnTo>
                    <a:pt x="0" y="1043"/>
                  </a:lnTo>
                  <a:cubicBezTo>
                    <a:pt x="5" y="1058"/>
                    <a:pt x="143" y="1686"/>
                    <a:pt x="364" y="2582"/>
                  </a:cubicBezTo>
                  <a:cubicBezTo>
                    <a:pt x="637" y="3681"/>
                    <a:pt x="1035" y="5186"/>
                    <a:pt x="1469" y="6455"/>
                  </a:cubicBezTo>
                  <a:cubicBezTo>
                    <a:pt x="1741" y="6772"/>
                    <a:pt x="2282" y="6956"/>
                    <a:pt x="2925" y="6956"/>
                  </a:cubicBezTo>
                  <a:cubicBezTo>
                    <a:pt x="3185" y="6956"/>
                    <a:pt x="3461" y="6926"/>
                    <a:pt x="3744" y="6863"/>
                  </a:cubicBezTo>
                  <a:cubicBezTo>
                    <a:pt x="4503" y="6692"/>
                    <a:pt x="5484" y="6193"/>
                    <a:pt x="5635" y="5485"/>
                  </a:cubicBezTo>
                  <a:cubicBezTo>
                    <a:pt x="5485" y="4146"/>
                    <a:pt x="5206" y="2612"/>
                    <a:pt x="4987" y="1508"/>
                  </a:cubicBezTo>
                  <a:cubicBezTo>
                    <a:pt x="4809" y="613"/>
                    <a:pt x="4669" y="1"/>
                    <a:pt x="4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30"/>
            <p:cNvSpPr/>
            <p:nvPr/>
          </p:nvSpPr>
          <p:spPr>
            <a:xfrm flipH="1">
              <a:off x="2678677" y="1148585"/>
              <a:ext cx="409954" cy="318406"/>
            </a:xfrm>
            <a:custGeom>
              <a:avLst/>
              <a:gdLst/>
              <a:ahLst/>
              <a:cxnLst/>
              <a:rect l="l" t="t" r="r" b="b"/>
              <a:pathLst>
                <a:path w="5199" h="4038" extrusionOk="0">
                  <a:moveTo>
                    <a:pt x="4668" y="0"/>
                  </a:moveTo>
                  <a:cubicBezTo>
                    <a:pt x="4668" y="0"/>
                    <a:pt x="4668" y="0"/>
                    <a:pt x="4668" y="0"/>
                  </a:cubicBezTo>
                  <a:lnTo>
                    <a:pt x="4668" y="0"/>
                  </a:lnTo>
                  <a:lnTo>
                    <a:pt x="4668" y="0"/>
                  </a:lnTo>
                  <a:cubicBezTo>
                    <a:pt x="4668" y="0"/>
                    <a:pt x="4668" y="0"/>
                    <a:pt x="4668" y="0"/>
                  </a:cubicBezTo>
                  <a:close/>
                  <a:moveTo>
                    <a:pt x="4668" y="0"/>
                  </a:moveTo>
                  <a:lnTo>
                    <a:pt x="2338" y="498"/>
                  </a:lnTo>
                  <a:lnTo>
                    <a:pt x="2320" y="502"/>
                  </a:lnTo>
                  <a:lnTo>
                    <a:pt x="0" y="1042"/>
                  </a:lnTo>
                  <a:cubicBezTo>
                    <a:pt x="2" y="1050"/>
                    <a:pt x="97" y="1472"/>
                    <a:pt x="217" y="2003"/>
                  </a:cubicBezTo>
                  <a:cubicBezTo>
                    <a:pt x="309" y="2408"/>
                    <a:pt x="419" y="2878"/>
                    <a:pt x="513" y="3272"/>
                  </a:cubicBezTo>
                  <a:cubicBezTo>
                    <a:pt x="518" y="3296"/>
                    <a:pt x="523" y="3317"/>
                    <a:pt x="528" y="3339"/>
                  </a:cubicBezTo>
                  <a:cubicBezTo>
                    <a:pt x="534" y="3364"/>
                    <a:pt x="542" y="3388"/>
                    <a:pt x="547" y="3411"/>
                  </a:cubicBezTo>
                  <a:cubicBezTo>
                    <a:pt x="548" y="3418"/>
                    <a:pt x="549" y="3423"/>
                    <a:pt x="550" y="3429"/>
                  </a:cubicBezTo>
                  <a:cubicBezTo>
                    <a:pt x="555" y="3454"/>
                    <a:pt x="562" y="3476"/>
                    <a:pt x="567" y="3500"/>
                  </a:cubicBezTo>
                  <a:cubicBezTo>
                    <a:pt x="569" y="3513"/>
                    <a:pt x="573" y="3527"/>
                    <a:pt x="577" y="3542"/>
                  </a:cubicBezTo>
                  <a:cubicBezTo>
                    <a:pt x="900" y="3857"/>
                    <a:pt x="1478" y="4038"/>
                    <a:pt x="2157" y="4038"/>
                  </a:cubicBezTo>
                  <a:cubicBezTo>
                    <a:pt x="2451" y="4038"/>
                    <a:pt x="2763" y="4004"/>
                    <a:pt x="3082" y="3932"/>
                  </a:cubicBezTo>
                  <a:cubicBezTo>
                    <a:pt x="3342" y="3875"/>
                    <a:pt x="3588" y="3796"/>
                    <a:pt x="3813" y="3701"/>
                  </a:cubicBezTo>
                  <a:cubicBezTo>
                    <a:pt x="4529" y="3402"/>
                    <a:pt x="5045" y="2942"/>
                    <a:pt x="5198" y="2468"/>
                  </a:cubicBezTo>
                  <a:cubicBezTo>
                    <a:pt x="5193" y="2446"/>
                    <a:pt x="5189" y="2422"/>
                    <a:pt x="5184" y="2398"/>
                  </a:cubicBezTo>
                  <a:cubicBezTo>
                    <a:pt x="5182" y="2386"/>
                    <a:pt x="5179" y="2375"/>
                    <a:pt x="5177" y="2362"/>
                  </a:cubicBezTo>
                  <a:cubicBezTo>
                    <a:pt x="5174" y="2350"/>
                    <a:pt x="5172" y="2338"/>
                    <a:pt x="5168" y="2325"/>
                  </a:cubicBezTo>
                  <a:cubicBezTo>
                    <a:pt x="5086" y="1915"/>
                    <a:pt x="4974" y="1400"/>
                    <a:pt x="4878" y="960"/>
                  </a:cubicBezTo>
                  <a:cubicBezTo>
                    <a:pt x="4854" y="850"/>
                    <a:pt x="4830" y="742"/>
                    <a:pt x="4808" y="642"/>
                  </a:cubicBezTo>
                  <a:cubicBezTo>
                    <a:pt x="4725" y="270"/>
                    <a:pt x="4666" y="3"/>
                    <a:pt x="4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30"/>
            <p:cNvSpPr/>
            <p:nvPr/>
          </p:nvSpPr>
          <p:spPr>
            <a:xfrm flipH="1">
              <a:off x="2876360" y="1369532"/>
              <a:ext cx="125770" cy="454190"/>
            </a:xfrm>
            <a:custGeom>
              <a:avLst/>
              <a:gdLst/>
              <a:ahLst/>
              <a:cxnLst/>
              <a:rect l="l" t="t" r="r" b="b"/>
              <a:pathLst>
                <a:path w="1595" h="5760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490"/>
                    <a:pt x="201" y="978"/>
                    <a:pt x="317" y="1462"/>
                  </a:cubicBezTo>
                  <a:cubicBezTo>
                    <a:pt x="433" y="1947"/>
                    <a:pt x="557" y="2429"/>
                    <a:pt x="685" y="2912"/>
                  </a:cubicBezTo>
                  <a:cubicBezTo>
                    <a:pt x="815" y="3393"/>
                    <a:pt x="950" y="3872"/>
                    <a:pt x="1095" y="4349"/>
                  </a:cubicBezTo>
                  <a:cubicBezTo>
                    <a:pt x="1167" y="4587"/>
                    <a:pt x="1244" y="4825"/>
                    <a:pt x="1323" y="5061"/>
                  </a:cubicBezTo>
                  <a:lnTo>
                    <a:pt x="1449" y="5414"/>
                  </a:lnTo>
                  <a:lnTo>
                    <a:pt x="1516" y="5589"/>
                  </a:lnTo>
                  <a:cubicBezTo>
                    <a:pt x="1539" y="5647"/>
                    <a:pt x="1569" y="5703"/>
                    <a:pt x="1594" y="5759"/>
                  </a:cubicBezTo>
                  <a:cubicBezTo>
                    <a:pt x="1515" y="5523"/>
                    <a:pt x="1457" y="5280"/>
                    <a:pt x="1396" y="5040"/>
                  </a:cubicBezTo>
                  <a:lnTo>
                    <a:pt x="1212" y="4316"/>
                  </a:lnTo>
                  <a:cubicBezTo>
                    <a:pt x="1090" y="3833"/>
                    <a:pt x="962" y="3352"/>
                    <a:pt x="834" y="2871"/>
                  </a:cubicBezTo>
                  <a:cubicBezTo>
                    <a:pt x="702" y="2391"/>
                    <a:pt x="572" y="1910"/>
                    <a:pt x="434" y="1431"/>
                  </a:cubicBezTo>
                  <a:cubicBezTo>
                    <a:pt x="297" y="952"/>
                    <a:pt x="153" y="47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30"/>
            <p:cNvSpPr/>
            <p:nvPr/>
          </p:nvSpPr>
          <p:spPr>
            <a:xfrm flipH="1">
              <a:off x="2618669" y="1199051"/>
              <a:ext cx="285288" cy="740504"/>
            </a:xfrm>
            <a:custGeom>
              <a:avLst/>
              <a:gdLst/>
              <a:ahLst/>
              <a:cxnLst/>
              <a:rect l="l" t="t" r="r" b="b"/>
              <a:pathLst>
                <a:path w="3618" h="9391" extrusionOk="0">
                  <a:moveTo>
                    <a:pt x="2464" y="1"/>
                  </a:moveTo>
                  <a:cubicBezTo>
                    <a:pt x="2415" y="21"/>
                    <a:pt x="2365" y="44"/>
                    <a:pt x="2316" y="67"/>
                  </a:cubicBezTo>
                  <a:cubicBezTo>
                    <a:pt x="1935" y="245"/>
                    <a:pt x="1425" y="391"/>
                    <a:pt x="1070" y="632"/>
                  </a:cubicBezTo>
                  <a:cubicBezTo>
                    <a:pt x="205" y="1215"/>
                    <a:pt x="1081" y="951"/>
                    <a:pt x="1733" y="4094"/>
                  </a:cubicBezTo>
                  <a:cubicBezTo>
                    <a:pt x="1950" y="5136"/>
                    <a:pt x="2118" y="6315"/>
                    <a:pt x="1829" y="7360"/>
                  </a:cubicBezTo>
                  <a:cubicBezTo>
                    <a:pt x="1728" y="7728"/>
                    <a:pt x="1546" y="8101"/>
                    <a:pt x="1215" y="8315"/>
                  </a:cubicBezTo>
                  <a:cubicBezTo>
                    <a:pt x="1016" y="8443"/>
                    <a:pt x="790" y="8493"/>
                    <a:pt x="561" y="8493"/>
                  </a:cubicBezTo>
                  <a:cubicBezTo>
                    <a:pt x="372" y="8493"/>
                    <a:pt x="181" y="8459"/>
                    <a:pt x="0" y="8408"/>
                  </a:cubicBezTo>
                  <a:lnTo>
                    <a:pt x="0" y="8408"/>
                  </a:lnTo>
                  <a:cubicBezTo>
                    <a:pt x="145" y="8693"/>
                    <a:pt x="288" y="8919"/>
                    <a:pt x="427" y="9067"/>
                  </a:cubicBezTo>
                  <a:cubicBezTo>
                    <a:pt x="438" y="9078"/>
                    <a:pt x="451" y="9089"/>
                    <a:pt x="463" y="9099"/>
                  </a:cubicBezTo>
                  <a:cubicBezTo>
                    <a:pt x="495" y="9127"/>
                    <a:pt x="528" y="9150"/>
                    <a:pt x="564" y="9173"/>
                  </a:cubicBezTo>
                  <a:cubicBezTo>
                    <a:pt x="790" y="9318"/>
                    <a:pt x="1067" y="9374"/>
                    <a:pt x="1333" y="9388"/>
                  </a:cubicBezTo>
                  <a:cubicBezTo>
                    <a:pt x="1375" y="9390"/>
                    <a:pt x="1418" y="9391"/>
                    <a:pt x="1460" y="9391"/>
                  </a:cubicBezTo>
                  <a:cubicBezTo>
                    <a:pt x="1724" y="9391"/>
                    <a:pt x="1989" y="9351"/>
                    <a:pt x="2243" y="9280"/>
                  </a:cubicBezTo>
                  <a:cubicBezTo>
                    <a:pt x="2530" y="9200"/>
                    <a:pt x="2810" y="9081"/>
                    <a:pt x="3052" y="8907"/>
                  </a:cubicBezTo>
                  <a:cubicBezTo>
                    <a:pt x="3271" y="8749"/>
                    <a:pt x="3477" y="8524"/>
                    <a:pt x="3539" y="8255"/>
                  </a:cubicBezTo>
                  <a:cubicBezTo>
                    <a:pt x="3613" y="7929"/>
                    <a:pt x="3617" y="7500"/>
                    <a:pt x="3608" y="7165"/>
                  </a:cubicBezTo>
                  <a:cubicBezTo>
                    <a:pt x="3608" y="7154"/>
                    <a:pt x="3607" y="7142"/>
                    <a:pt x="3607" y="7128"/>
                  </a:cubicBezTo>
                  <a:cubicBezTo>
                    <a:pt x="3598" y="6846"/>
                    <a:pt x="3577" y="6538"/>
                    <a:pt x="3547" y="6213"/>
                  </a:cubicBezTo>
                  <a:cubicBezTo>
                    <a:pt x="3543" y="6180"/>
                    <a:pt x="3541" y="6146"/>
                    <a:pt x="3537" y="6111"/>
                  </a:cubicBezTo>
                  <a:cubicBezTo>
                    <a:pt x="3532" y="6079"/>
                    <a:pt x="3530" y="6045"/>
                    <a:pt x="3526" y="6011"/>
                  </a:cubicBezTo>
                  <a:cubicBezTo>
                    <a:pt x="3523" y="5987"/>
                    <a:pt x="3522" y="5965"/>
                    <a:pt x="3520" y="5941"/>
                  </a:cubicBezTo>
                  <a:cubicBezTo>
                    <a:pt x="3515" y="5895"/>
                    <a:pt x="3510" y="5851"/>
                    <a:pt x="3505" y="5805"/>
                  </a:cubicBezTo>
                  <a:cubicBezTo>
                    <a:pt x="3354" y="4466"/>
                    <a:pt x="3076" y="2932"/>
                    <a:pt x="2856" y="1828"/>
                  </a:cubicBezTo>
                  <a:cubicBezTo>
                    <a:pt x="2851" y="1806"/>
                    <a:pt x="2847" y="1782"/>
                    <a:pt x="2842" y="1759"/>
                  </a:cubicBezTo>
                  <a:cubicBezTo>
                    <a:pt x="2840" y="1746"/>
                    <a:pt x="2837" y="1735"/>
                    <a:pt x="2835" y="1723"/>
                  </a:cubicBezTo>
                  <a:cubicBezTo>
                    <a:pt x="2832" y="1710"/>
                    <a:pt x="2830" y="1698"/>
                    <a:pt x="2826" y="1685"/>
                  </a:cubicBezTo>
                  <a:cubicBezTo>
                    <a:pt x="2662" y="869"/>
                    <a:pt x="2537" y="321"/>
                    <a:pt x="2536" y="319"/>
                  </a:cubicBezTo>
                  <a:lnTo>
                    <a:pt x="2535" y="319"/>
                  </a:lnTo>
                  <a:cubicBezTo>
                    <a:pt x="2510" y="207"/>
                    <a:pt x="2487" y="100"/>
                    <a:pt x="2464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30"/>
            <p:cNvSpPr/>
            <p:nvPr/>
          </p:nvSpPr>
          <p:spPr>
            <a:xfrm flipH="1">
              <a:off x="2605973" y="1904158"/>
              <a:ext cx="263525" cy="76172"/>
            </a:xfrm>
            <a:custGeom>
              <a:avLst/>
              <a:gdLst/>
              <a:ahLst/>
              <a:cxnLst/>
              <a:rect l="l" t="t" r="r" b="b"/>
              <a:pathLst>
                <a:path w="3342" h="966" extrusionOk="0">
                  <a:moveTo>
                    <a:pt x="3341" y="0"/>
                  </a:moveTo>
                  <a:lnTo>
                    <a:pt x="3341" y="0"/>
                  </a:lnTo>
                  <a:cubicBezTo>
                    <a:pt x="3098" y="176"/>
                    <a:pt x="2845" y="330"/>
                    <a:pt x="2580" y="456"/>
                  </a:cubicBezTo>
                  <a:cubicBezTo>
                    <a:pt x="2447" y="517"/>
                    <a:pt x="2313" y="575"/>
                    <a:pt x="2174" y="621"/>
                  </a:cubicBezTo>
                  <a:cubicBezTo>
                    <a:pt x="2035" y="668"/>
                    <a:pt x="1895" y="711"/>
                    <a:pt x="1753" y="739"/>
                  </a:cubicBezTo>
                  <a:cubicBezTo>
                    <a:pt x="1469" y="806"/>
                    <a:pt x="1176" y="834"/>
                    <a:pt x="883" y="835"/>
                  </a:cubicBezTo>
                  <a:cubicBezTo>
                    <a:pt x="589" y="834"/>
                    <a:pt x="295" y="803"/>
                    <a:pt x="0" y="746"/>
                  </a:cubicBezTo>
                  <a:lnTo>
                    <a:pt x="0" y="746"/>
                  </a:lnTo>
                  <a:cubicBezTo>
                    <a:pt x="277" y="864"/>
                    <a:pt x="576" y="932"/>
                    <a:pt x="879" y="956"/>
                  </a:cubicBezTo>
                  <a:cubicBezTo>
                    <a:pt x="957" y="962"/>
                    <a:pt x="1035" y="965"/>
                    <a:pt x="1113" y="965"/>
                  </a:cubicBezTo>
                  <a:cubicBezTo>
                    <a:pt x="1339" y="965"/>
                    <a:pt x="1566" y="940"/>
                    <a:pt x="1787" y="891"/>
                  </a:cubicBezTo>
                  <a:cubicBezTo>
                    <a:pt x="2084" y="823"/>
                    <a:pt x="2373" y="716"/>
                    <a:pt x="2636" y="563"/>
                  </a:cubicBezTo>
                  <a:cubicBezTo>
                    <a:pt x="2900" y="414"/>
                    <a:pt x="3142" y="225"/>
                    <a:pt x="3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30"/>
            <p:cNvSpPr/>
            <p:nvPr/>
          </p:nvSpPr>
          <p:spPr>
            <a:xfrm flipH="1">
              <a:off x="2677022" y="1066736"/>
              <a:ext cx="469172" cy="237504"/>
            </a:xfrm>
            <a:custGeom>
              <a:avLst/>
              <a:gdLst/>
              <a:ahLst/>
              <a:cxnLst/>
              <a:rect l="l" t="t" r="r" b="b"/>
              <a:pathLst>
                <a:path w="5950" h="3012" extrusionOk="0">
                  <a:moveTo>
                    <a:pt x="4001" y="0"/>
                  </a:moveTo>
                  <a:cubicBezTo>
                    <a:pt x="3610" y="0"/>
                    <a:pt x="3183" y="47"/>
                    <a:pt x="2743" y="145"/>
                  </a:cubicBezTo>
                  <a:cubicBezTo>
                    <a:pt x="1153" y="499"/>
                    <a:pt x="1" y="1397"/>
                    <a:pt x="169" y="2149"/>
                  </a:cubicBezTo>
                  <a:cubicBezTo>
                    <a:pt x="189" y="2243"/>
                    <a:pt x="230" y="2330"/>
                    <a:pt x="287" y="2409"/>
                  </a:cubicBezTo>
                  <a:cubicBezTo>
                    <a:pt x="566" y="2794"/>
                    <a:pt x="1245" y="3012"/>
                    <a:pt x="2093" y="3012"/>
                  </a:cubicBezTo>
                  <a:cubicBezTo>
                    <a:pt x="2484" y="3012"/>
                    <a:pt x="2912" y="2965"/>
                    <a:pt x="3352" y="2867"/>
                  </a:cubicBezTo>
                  <a:cubicBezTo>
                    <a:pt x="4745" y="2557"/>
                    <a:pt x="5802" y="1828"/>
                    <a:pt x="5930" y="1148"/>
                  </a:cubicBezTo>
                  <a:cubicBezTo>
                    <a:pt x="5950" y="1053"/>
                    <a:pt x="5949" y="956"/>
                    <a:pt x="5928" y="863"/>
                  </a:cubicBezTo>
                  <a:cubicBezTo>
                    <a:pt x="5806" y="319"/>
                    <a:pt x="5026" y="0"/>
                    <a:pt x="4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30"/>
            <p:cNvSpPr/>
            <p:nvPr/>
          </p:nvSpPr>
          <p:spPr>
            <a:xfrm flipH="1">
              <a:off x="2706434" y="1096621"/>
              <a:ext cx="400176" cy="170952"/>
            </a:xfrm>
            <a:custGeom>
              <a:avLst/>
              <a:gdLst/>
              <a:ahLst/>
              <a:cxnLst/>
              <a:rect l="l" t="t" r="r" b="b"/>
              <a:pathLst>
                <a:path w="5075" h="2168" extrusionOk="0">
                  <a:moveTo>
                    <a:pt x="3482" y="1"/>
                  </a:moveTo>
                  <a:cubicBezTo>
                    <a:pt x="3460" y="1"/>
                    <a:pt x="3438" y="1"/>
                    <a:pt x="3416" y="1"/>
                  </a:cubicBezTo>
                  <a:cubicBezTo>
                    <a:pt x="3255" y="4"/>
                    <a:pt x="3089" y="16"/>
                    <a:pt x="2919" y="35"/>
                  </a:cubicBezTo>
                  <a:cubicBezTo>
                    <a:pt x="2726" y="58"/>
                    <a:pt x="2527" y="91"/>
                    <a:pt x="2326" y="135"/>
                  </a:cubicBezTo>
                  <a:cubicBezTo>
                    <a:pt x="2292" y="144"/>
                    <a:pt x="2257" y="151"/>
                    <a:pt x="2225" y="159"/>
                  </a:cubicBezTo>
                  <a:cubicBezTo>
                    <a:pt x="1022" y="450"/>
                    <a:pt x="117" y="1072"/>
                    <a:pt x="0" y="1652"/>
                  </a:cubicBezTo>
                  <a:cubicBezTo>
                    <a:pt x="147" y="1849"/>
                    <a:pt x="421" y="1997"/>
                    <a:pt x="778" y="2082"/>
                  </a:cubicBezTo>
                  <a:lnTo>
                    <a:pt x="779" y="2082"/>
                  </a:lnTo>
                  <a:cubicBezTo>
                    <a:pt x="807" y="2089"/>
                    <a:pt x="835" y="2095"/>
                    <a:pt x="864" y="2100"/>
                  </a:cubicBezTo>
                  <a:cubicBezTo>
                    <a:pt x="865" y="2100"/>
                    <a:pt x="868" y="2102"/>
                    <a:pt x="869" y="2102"/>
                  </a:cubicBezTo>
                  <a:cubicBezTo>
                    <a:pt x="870" y="2103"/>
                    <a:pt x="871" y="2103"/>
                    <a:pt x="873" y="2103"/>
                  </a:cubicBezTo>
                  <a:cubicBezTo>
                    <a:pt x="921" y="2113"/>
                    <a:pt x="970" y="2120"/>
                    <a:pt x="1021" y="2129"/>
                  </a:cubicBezTo>
                  <a:cubicBezTo>
                    <a:pt x="1142" y="2147"/>
                    <a:pt x="1270" y="2159"/>
                    <a:pt x="1405" y="2164"/>
                  </a:cubicBezTo>
                  <a:cubicBezTo>
                    <a:pt x="1463" y="2167"/>
                    <a:pt x="1523" y="2168"/>
                    <a:pt x="1583" y="2168"/>
                  </a:cubicBezTo>
                  <a:cubicBezTo>
                    <a:pt x="1891" y="2168"/>
                    <a:pt x="2225" y="2137"/>
                    <a:pt x="2571" y="2071"/>
                  </a:cubicBezTo>
                  <a:lnTo>
                    <a:pt x="2572" y="2071"/>
                  </a:lnTo>
                  <a:cubicBezTo>
                    <a:pt x="2630" y="2060"/>
                    <a:pt x="2690" y="2047"/>
                    <a:pt x="2749" y="2034"/>
                  </a:cubicBezTo>
                  <a:cubicBezTo>
                    <a:pt x="4001" y="1754"/>
                    <a:pt x="4955" y="1114"/>
                    <a:pt x="5074" y="517"/>
                  </a:cubicBezTo>
                  <a:cubicBezTo>
                    <a:pt x="4830" y="187"/>
                    <a:pt x="4231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30"/>
            <p:cNvSpPr/>
            <p:nvPr/>
          </p:nvSpPr>
          <p:spPr>
            <a:xfrm flipH="1">
              <a:off x="2706433" y="1096700"/>
              <a:ext cx="320693" cy="170873"/>
            </a:xfrm>
            <a:custGeom>
              <a:avLst/>
              <a:gdLst/>
              <a:ahLst/>
              <a:cxnLst/>
              <a:rect l="l" t="t" r="r" b="b"/>
              <a:pathLst>
                <a:path w="4067" h="2167" extrusionOk="0">
                  <a:moveTo>
                    <a:pt x="2479" y="1"/>
                  </a:moveTo>
                  <a:cubicBezTo>
                    <a:pt x="2298" y="1"/>
                    <a:pt x="2108" y="12"/>
                    <a:pt x="1911" y="34"/>
                  </a:cubicBezTo>
                  <a:cubicBezTo>
                    <a:pt x="1718" y="57"/>
                    <a:pt x="1519" y="90"/>
                    <a:pt x="1318" y="134"/>
                  </a:cubicBezTo>
                  <a:cubicBezTo>
                    <a:pt x="1284" y="143"/>
                    <a:pt x="1250" y="150"/>
                    <a:pt x="1217" y="158"/>
                  </a:cubicBezTo>
                  <a:cubicBezTo>
                    <a:pt x="1241" y="152"/>
                    <a:pt x="1269" y="150"/>
                    <a:pt x="1300" y="150"/>
                  </a:cubicBezTo>
                  <a:cubicBezTo>
                    <a:pt x="1468" y="150"/>
                    <a:pt x="1713" y="229"/>
                    <a:pt x="1770" y="368"/>
                  </a:cubicBezTo>
                  <a:cubicBezTo>
                    <a:pt x="1865" y="597"/>
                    <a:pt x="1457" y="681"/>
                    <a:pt x="1399" y="885"/>
                  </a:cubicBezTo>
                  <a:cubicBezTo>
                    <a:pt x="1359" y="1027"/>
                    <a:pt x="1490" y="1198"/>
                    <a:pt x="1401" y="1323"/>
                  </a:cubicBezTo>
                  <a:cubicBezTo>
                    <a:pt x="1279" y="1493"/>
                    <a:pt x="951" y="1310"/>
                    <a:pt x="746" y="1510"/>
                  </a:cubicBezTo>
                  <a:cubicBezTo>
                    <a:pt x="618" y="1634"/>
                    <a:pt x="720" y="1729"/>
                    <a:pt x="571" y="1882"/>
                  </a:cubicBezTo>
                  <a:cubicBezTo>
                    <a:pt x="394" y="2061"/>
                    <a:pt x="72" y="2116"/>
                    <a:pt x="13" y="2127"/>
                  </a:cubicBezTo>
                  <a:cubicBezTo>
                    <a:pt x="8" y="2128"/>
                    <a:pt x="3" y="2129"/>
                    <a:pt x="0" y="2129"/>
                  </a:cubicBezTo>
                  <a:cubicBezTo>
                    <a:pt x="136" y="2153"/>
                    <a:pt x="269" y="2163"/>
                    <a:pt x="397" y="2163"/>
                  </a:cubicBezTo>
                  <a:cubicBezTo>
                    <a:pt x="455" y="2166"/>
                    <a:pt x="513" y="2167"/>
                    <a:pt x="573" y="2167"/>
                  </a:cubicBezTo>
                  <a:cubicBezTo>
                    <a:pt x="934" y="2167"/>
                    <a:pt x="1331" y="2124"/>
                    <a:pt x="1741" y="2033"/>
                  </a:cubicBezTo>
                  <a:cubicBezTo>
                    <a:pt x="2993" y="1753"/>
                    <a:pt x="3947" y="1113"/>
                    <a:pt x="4066" y="516"/>
                  </a:cubicBezTo>
                  <a:cubicBezTo>
                    <a:pt x="3823" y="187"/>
                    <a:pt x="3226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30"/>
            <p:cNvSpPr/>
            <p:nvPr/>
          </p:nvSpPr>
          <p:spPr>
            <a:xfrm flipH="1">
              <a:off x="3038481" y="1260715"/>
              <a:ext cx="6702" cy="1577"/>
            </a:xfrm>
            <a:custGeom>
              <a:avLst/>
              <a:gdLst/>
              <a:ahLst/>
              <a:cxnLst/>
              <a:rect l="l" t="t" r="r" b="b"/>
              <a:pathLst>
                <a:path w="85" h="20" extrusionOk="0">
                  <a:moveTo>
                    <a:pt x="1" y="1"/>
                  </a:moveTo>
                  <a:cubicBezTo>
                    <a:pt x="28" y="8"/>
                    <a:pt x="57" y="15"/>
                    <a:pt x="85" y="20"/>
                  </a:cubicBezTo>
                  <a:cubicBezTo>
                    <a:pt x="54" y="12"/>
                    <a:pt x="26" y="6"/>
                    <a:pt x="1" y="1"/>
                  </a:cubicBezTo>
                  <a:close/>
                </a:path>
              </a:pathLst>
            </a:custGeom>
            <a:solidFill>
              <a:srgbClr val="CCA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30"/>
            <p:cNvSpPr/>
            <p:nvPr/>
          </p:nvSpPr>
          <p:spPr>
            <a:xfrm flipH="1">
              <a:off x="2706432" y="1096621"/>
              <a:ext cx="197368" cy="163382"/>
            </a:xfrm>
            <a:custGeom>
              <a:avLst/>
              <a:gdLst/>
              <a:ahLst/>
              <a:cxnLst/>
              <a:rect l="l" t="t" r="r" b="b"/>
              <a:pathLst>
                <a:path w="2503" h="2072" extrusionOk="0">
                  <a:moveTo>
                    <a:pt x="910" y="1"/>
                  </a:moveTo>
                  <a:cubicBezTo>
                    <a:pt x="888" y="1"/>
                    <a:pt x="866" y="1"/>
                    <a:pt x="844" y="1"/>
                  </a:cubicBezTo>
                  <a:cubicBezTo>
                    <a:pt x="872" y="99"/>
                    <a:pt x="933" y="206"/>
                    <a:pt x="1034" y="325"/>
                  </a:cubicBezTo>
                  <a:cubicBezTo>
                    <a:pt x="1447" y="811"/>
                    <a:pt x="937" y="1693"/>
                    <a:pt x="0" y="2071"/>
                  </a:cubicBezTo>
                  <a:cubicBezTo>
                    <a:pt x="58" y="2060"/>
                    <a:pt x="118" y="2047"/>
                    <a:pt x="177" y="2034"/>
                  </a:cubicBezTo>
                  <a:cubicBezTo>
                    <a:pt x="1429" y="1754"/>
                    <a:pt x="2383" y="1114"/>
                    <a:pt x="2502" y="517"/>
                  </a:cubicBezTo>
                  <a:cubicBezTo>
                    <a:pt x="2258" y="187"/>
                    <a:pt x="1659" y="1"/>
                    <a:pt x="910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30"/>
            <p:cNvSpPr/>
            <p:nvPr/>
          </p:nvSpPr>
          <p:spPr>
            <a:xfrm flipH="1">
              <a:off x="2949693" y="1140069"/>
              <a:ext cx="108343" cy="82007"/>
            </a:xfrm>
            <a:custGeom>
              <a:avLst/>
              <a:gdLst/>
              <a:ahLst/>
              <a:cxnLst/>
              <a:rect l="l" t="t" r="r" b="b"/>
              <a:pathLst>
                <a:path w="1374" h="1040" extrusionOk="0">
                  <a:moveTo>
                    <a:pt x="1373" y="1"/>
                  </a:moveTo>
                  <a:lnTo>
                    <a:pt x="1373" y="1"/>
                  </a:lnTo>
                  <a:cubicBezTo>
                    <a:pt x="1226" y="26"/>
                    <a:pt x="1086" y="77"/>
                    <a:pt x="950" y="135"/>
                  </a:cubicBezTo>
                  <a:cubicBezTo>
                    <a:pt x="815" y="195"/>
                    <a:pt x="683" y="267"/>
                    <a:pt x="560" y="353"/>
                  </a:cubicBezTo>
                  <a:cubicBezTo>
                    <a:pt x="438" y="438"/>
                    <a:pt x="321" y="535"/>
                    <a:pt x="223" y="651"/>
                  </a:cubicBezTo>
                  <a:cubicBezTo>
                    <a:pt x="126" y="765"/>
                    <a:pt x="42" y="896"/>
                    <a:pt x="0" y="1039"/>
                  </a:cubicBezTo>
                  <a:cubicBezTo>
                    <a:pt x="98" y="927"/>
                    <a:pt x="201" y="830"/>
                    <a:pt x="308" y="737"/>
                  </a:cubicBezTo>
                  <a:cubicBezTo>
                    <a:pt x="418" y="645"/>
                    <a:pt x="532" y="561"/>
                    <a:pt x="648" y="479"/>
                  </a:cubicBezTo>
                  <a:cubicBezTo>
                    <a:pt x="881" y="315"/>
                    <a:pt x="1128" y="169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1" name="Google Shape;581;p30"/>
          <p:cNvGrpSpPr/>
          <p:nvPr/>
        </p:nvGrpSpPr>
        <p:grpSpPr>
          <a:xfrm rot="601196">
            <a:off x="214048" y="1685016"/>
            <a:ext cx="697804" cy="601759"/>
            <a:chOff x="5930770" y="2672429"/>
            <a:chExt cx="697767" cy="601727"/>
          </a:xfrm>
        </p:grpSpPr>
        <p:sp>
          <p:nvSpPr>
            <p:cNvPr id="582" name="Google Shape;582;p30"/>
            <p:cNvSpPr/>
            <p:nvPr/>
          </p:nvSpPr>
          <p:spPr>
            <a:xfrm>
              <a:off x="5984074" y="2923892"/>
              <a:ext cx="624748" cy="350184"/>
            </a:xfrm>
            <a:custGeom>
              <a:avLst/>
              <a:gdLst/>
              <a:ahLst/>
              <a:cxnLst/>
              <a:rect l="l" t="t" r="r" b="b"/>
              <a:pathLst>
                <a:path w="7923" h="4441" extrusionOk="0">
                  <a:moveTo>
                    <a:pt x="4746" y="0"/>
                  </a:moveTo>
                  <a:cubicBezTo>
                    <a:pt x="4372" y="0"/>
                    <a:pt x="3979" y="35"/>
                    <a:pt x="3578" y="107"/>
                  </a:cubicBezTo>
                  <a:cubicBezTo>
                    <a:pt x="1508" y="483"/>
                    <a:pt x="1" y="1734"/>
                    <a:pt x="213" y="2901"/>
                  </a:cubicBezTo>
                  <a:cubicBezTo>
                    <a:pt x="383" y="3841"/>
                    <a:pt x="1619" y="4440"/>
                    <a:pt x="3177" y="4440"/>
                  </a:cubicBezTo>
                  <a:cubicBezTo>
                    <a:pt x="3551" y="4440"/>
                    <a:pt x="3944" y="4406"/>
                    <a:pt x="4345" y="4333"/>
                  </a:cubicBezTo>
                  <a:cubicBezTo>
                    <a:pt x="6415" y="3958"/>
                    <a:pt x="7922" y="2707"/>
                    <a:pt x="7711" y="1541"/>
                  </a:cubicBezTo>
                  <a:cubicBezTo>
                    <a:pt x="7540" y="600"/>
                    <a:pt x="6304" y="0"/>
                    <a:pt x="474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6042662" y="2971756"/>
              <a:ext cx="585874" cy="302399"/>
            </a:xfrm>
            <a:custGeom>
              <a:avLst/>
              <a:gdLst/>
              <a:ahLst/>
              <a:cxnLst/>
              <a:rect l="l" t="t" r="r" b="b"/>
              <a:pathLst>
                <a:path w="7430" h="3835" extrusionOk="0">
                  <a:moveTo>
                    <a:pt x="6325" y="1"/>
                  </a:moveTo>
                  <a:lnTo>
                    <a:pt x="6325" y="1"/>
                  </a:lnTo>
                  <a:cubicBezTo>
                    <a:pt x="7429" y="1251"/>
                    <a:pt x="5615" y="3047"/>
                    <a:pt x="3533" y="3424"/>
                  </a:cubicBezTo>
                  <a:cubicBezTo>
                    <a:pt x="3096" y="3503"/>
                    <a:pt x="2624" y="3544"/>
                    <a:pt x="2160" y="3544"/>
                  </a:cubicBezTo>
                  <a:cubicBezTo>
                    <a:pt x="1319" y="3544"/>
                    <a:pt x="509" y="3411"/>
                    <a:pt x="1" y="3135"/>
                  </a:cubicBezTo>
                  <a:lnTo>
                    <a:pt x="1" y="3135"/>
                  </a:lnTo>
                  <a:cubicBezTo>
                    <a:pt x="536" y="3577"/>
                    <a:pt x="1419" y="3834"/>
                    <a:pt x="2440" y="3834"/>
                  </a:cubicBezTo>
                  <a:cubicBezTo>
                    <a:pt x="2814" y="3834"/>
                    <a:pt x="3207" y="3800"/>
                    <a:pt x="3607" y="3727"/>
                  </a:cubicBezTo>
                  <a:cubicBezTo>
                    <a:pt x="5677" y="3352"/>
                    <a:pt x="7186" y="2100"/>
                    <a:pt x="6974" y="934"/>
                  </a:cubicBezTo>
                  <a:cubicBezTo>
                    <a:pt x="6907" y="565"/>
                    <a:pt x="6675" y="248"/>
                    <a:pt x="63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6042662" y="2957010"/>
              <a:ext cx="504262" cy="265260"/>
            </a:xfrm>
            <a:custGeom>
              <a:avLst/>
              <a:gdLst/>
              <a:ahLst/>
              <a:cxnLst/>
              <a:rect l="l" t="t" r="r" b="b"/>
              <a:pathLst>
                <a:path w="6395" h="3364" extrusionOk="0">
                  <a:moveTo>
                    <a:pt x="3922" y="0"/>
                  </a:moveTo>
                  <a:cubicBezTo>
                    <a:pt x="3599" y="0"/>
                    <a:pt x="3259" y="30"/>
                    <a:pt x="2910" y="94"/>
                  </a:cubicBezTo>
                  <a:cubicBezTo>
                    <a:pt x="1233" y="399"/>
                    <a:pt x="1" y="1356"/>
                    <a:pt x="160" y="2233"/>
                  </a:cubicBezTo>
                  <a:cubicBezTo>
                    <a:pt x="286" y="2927"/>
                    <a:pt x="1246" y="3363"/>
                    <a:pt x="2473" y="3363"/>
                  </a:cubicBezTo>
                  <a:cubicBezTo>
                    <a:pt x="2796" y="3363"/>
                    <a:pt x="3137" y="3333"/>
                    <a:pt x="3486" y="3270"/>
                  </a:cubicBezTo>
                  <a:cubicBezTo>
                    <a:pt x="5164" y="2966"/>
                    <a:pt x="6395" y="2008"/>
                    <a:pt x="6236" y="1131"/>
                  </a:cubicBezTo>
                  <a:cubicBezTo>
                    <a:pt x="6110" y="436"/>
                    <a:pt x="5149" y="0"/>
                    <a:pt x="392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6019085" y="3100681"/>
              <a:ext cx="77039" cy="117963"/>
            </a:xfrm>
            <a:custGeom>
              <a:avLst/>
              <a:gdLst/>
              <a:ahLst/>
              <a:cxnLst/>
              <a:rect l="l" t="t" r="r" b="b"/>
              <a:pathLst>
                <a:path w="977" h="1496" extrusionOk="0">
                  <a:moveTo>
                    <a:pt x="231" y="1"/>
                  </a:moveTo>
                  <a:lnTo>
                    <a:pt x="231" y="1"/>
                  </a:lnTo>
                  <a:cubicBezTo>
                    <a:pt x="102" y="105"/>
                    <a:pt x="18" y="270"/>
                    <a:pt x="6" y="446"/>
                  </a:cubicBezTo>
                  <a:cubicBezTo>
                    <a:pt x="1" y="490"/>
                    <a:pt x="6" y="535"/>
                    <a:pt x="9" y="579"/>
                  </a:cubicBezTo>
                  <a:cubicBezTo>
                    <a:pt x="16" y="623"/>
                    <a:pt x="28" y="666"/>
                    <a:pt x="38" y="710"/>
                  </a:cubicBezTo>
                  <a:cubicBezTo>
                    <a:pt x="52" y="752"/>
                    <a:pt x="73" y="791"/>
                    <a:pt x="91" y="832"/>
                  </a:cubicBezTo>
                  <a:cubicBezTo>
                    <a:pt x="108" y="872"/>
                    <a:pt x="135" y="905"/>
                    <a:pt x="159" y="942"/>
                  </a:cubicBezTo>
                  <a:cubicBezTo>
                    <a:pt x="170" y="960"/>
                    <a:pt x="183" y="978"/>
                    <a:pt x="195" y="995"/>
                  </a:cubicBezTo>
                  <a:lnTo>
                    <a:pt x="239" y="1042"/>
                  </a:lnTo>
                  <a:cubicBezTo>
                    <a:pt x="268" y="1074"/>
                    <a:pt x="297" y="1106"/>
                    <a:pt x="327" y="1136"/>
                  </a:cubicBezTo>
                  <a:lnTo>
                    <a:pt x="426" y="1215"/>
                  </a:lnTo>
                  <a:cubicBezTo>
                    <a:pt x="459" y="1241"/>
                    <a:pt x="491" y="1269"/>
                    <a:pt x="528" y="1288"/>
                  </a:cubicBezTo>
                  <a:cubicBezTo>
                    <a:pt x="600" y="1330"/>
                    <a:pt x="670" y="1375"/>
                    <a:pt x="746" y="1408"/>
                  </a:cubicBezTo>
                  <a:cubicBezTo>
                    <a:pt x="823" y="1439"/>
                    <a:pt x="897" y="1470"/>
                    <a:pt x="976" y="1496"/>
                  </a:cubicBezTo>
                  <a:cubicBezTo>
                    <a:pt x="913" y="1439"/>
                    <a:pt x="849" y="1391"/>
                    <a:pt x="785" y="1342"/>
                  </a:cubicBezTo>
                  <a:cubicBezTo>
                    <a:pt x="752" y="1321"/>
                    <a:pt x="722" y="1293"/>
                    <a:pt x="692" y="1268"/>
                  </a:cubicBezTo>
                  <a:cubicBezTo>
                    <a:pt x="661" y="1242"/>
                    <a:pt x="630" y="1217"/>
                    <a:pt x="600" y="1192"/>
                  </a:cubicBezTo>
                  <a:cubicBezTo>
                    <a:pt x="539" y="1141"/>
                    <a:pt x="486" y="1084"/>
                    <a:pt x="429" y="1032"/>
                  </a:cubicBezTo>
                  <a:lnTo>
                    <a:pt x="353" y="945"/>
                  </a:lnTo>
                  <a:lnTo>
                    <a:pt x="314" y="901"/>
                  </a:lnTo>
                  <a:cubicBezTo>
                    <a:pt x="305" y="886"/>
                    <a:pt x="295" y="869"/>
                    <a:pt x="284" y="854"/>
                  </a:cubicBezTo>
                  <a:cubicBezTo>
                    <a:pt x="194" y="732"/>
                    <a:pt x="134" y="594"/>
                    <a:pt x="126" y="448"/>
                  </a:cubicBezTo>
                  <a:cubicBezTo>
                    <a:pt x="117" y="301"/>
                    <a:pt x="152" y="146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6111816" y="2993362"/>
              <a:ext cx="365954" cy="192558"/>
            </a:xfrm>
            <a:custGeom>
              <a:avLst/>
              <a:gdLst/>
              <a:ahLst/>
              <a:cxnLst/>
              <a:rect l="l" t="t" r="r" b="b"/>
              <a:pathLst>
                <a:path w="4641" h="2442" extrusionOk="0">
                  <a:moveTo>
                    <a:pt x="2847" y="1"/>
                  </a:moveTo>
                  <a:cubicBezTo>
                    <a:pt x="2612" y="1"/>
                    <a:pt x="2365" y="22"/>
                    <a:pt x="2111" y="68"/>
                  </a:cubicBezTo>
                  <a:cubicBezTo>
                    <a:pt x="894" y="290"/>
                    <a:pt x="1" y="984"/>
                    <a:pt x="116" y="1621"/>
                  </a:cubicBezTo>
                  <a:cubicBezTo>
                    <a:pt x="208" y="2125"/>
                    <a:pt x="905" y="2441"/>
                    <a:pt x="1796" y="2441"/>
                  </a:cubicBezTo>
                  <a:cubicBezTo>
                    <a:pt x="2030" y="2441"/>
                    <a:pt x="2277" y="2420"/>
                    <a:pt x="2530" y="2374"/>
                  </a:cubicBezTo>
                  <a:cubicBezTo>
                    <a:pt x="3747" y="2153"/>
                    <a:pt x="4641" y="1458"/>
                    <a:pt x="4526" y="821"/>
                  </a:cubicBezTo>
                  <a:cubicBezTo>
                    <a:pt x="4435" y="317"/>
                    <a:pt x="3737" y="1"/>
                    <a:pt x="284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6173795" y="3000932"/>
              <a:ext cx="236084" cy="140594"/>
            </a:xfrm>
            <a:custGeom>
              <a:avLst/>
              <a:gdLst/>
              <a:ahLst/>
              <a:cxnLst/>
              <a:rect l="l" t="t" r="r" b="b"/>
              <a:pathLst>
                <a:path w="2994" h="1783" extrusionOk="0">
                  <a:moveTo>
                    <a:pt x="1753" y="0"/>
                  </a:moveTo>
                  <a:cubicBezTo>
                    <a:pt x="1620" y="0"/>
                    <a:pt x="1482" y="13"/>
                    <a:pt x="1342" y="38"/>
                  </a:cubicBezTo>
                  <a:cubicBezTo>
                    <a:pt x="563" y="179"/>
                    <a:pt x="0" y="675"/>
                    <a:pt x="85" y="1147"/>
                  </a:cubicBezTo>
                  <a:cubicBezTo>
                    <a:pt x="146" y="1477"/>
                    <a:pt x="505" y="1706"/>
                    <a:pt x="984" y="1766"/>
                  </a:cubicBezTo>
                  <a:cubicBezTo>
                    <a:pt x="1066" y="1777"/>
                    <a:pt x="1151" y="1782"/>
                    <a:pt x="1239" y="1782"/>
                  </a:cubicBezTo>
                  <a:cubicBezTo>
                    <a:pt x="1372" y="1782"/>
                    <a:pt x="1511" y="1770"/>
                    <a:pt x="1651" y="1745"/>
                  </a:cubicBezTo>
                  <a:cubicBezTo>
                    <a:pt x="2430" y="1602"/>
                    <a:pt x="2993" y="1106"/>
                    <a:pt x="2907" y="636"/>
                  </a:cubicBezTo>
                  <a:cubicBezTo>
                    <a:pt x="2896" y="567"/>
                    <a:pt x="2870" y="503"/>
                    <a:pt x="2833" y="445"/>
                  </a:cubicBezTo>
                  <a:cubicBezTo>
                    <a:pt x="2663" y="170"/>
                    <a:pt x="2248" y="0"/>
                    <a:pt x="1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6251308" y="3036022"/>
              <a:ext cx="158572" cy="105505"/>
            </a:xfrm>
            <a:custGeom>
              <a:avLst/>
              <a:gdLst/>
              <a:ahLst/>
              <a:cxnLst/>
              <a:rect l="l" t="t" r="r" b="b"/>
              <a:pathLst>
                <a:path w="2011" h="1338" extrusionOk="0">
                  <a:moveTo>
                    <a:pt x="1850" y="0"/>
                  </a:moveTo>
                  <a:lnTo>
                    <a:pt x="1007" y="411"/>
                  </a:lnTo>
                  <a:cubicBezTo>
                    <a:pt x="1007" y="411"/>
                    <a:pt x="1178" y="1099"/>
                    <a:pt x="1" y="1321"/>
                  </a:cubicBezTo>
                  <a:cubicBezTo>
                    <a:pt x="83" y="1332"/>
                    <a:pt x="168" y="1337"/>
                    <a:pt x="256" y="1337"/>
                  </a:cubicBezTo>
                  <a:cubicBezTo>
                    <a:pt x="389" y="1337"/>
                    <a:pt x="528" y="1325"/>
                    <a:pt x="668" y="1300"/>
                  </a:cubicBezTo>
                  <a:cubicBezTo>
                    <a:pt x="1447" y="1157"/>
                    <a:pt x="2010" y="661"/>
                    <a:pt x="1924" y="191"/>
                  </a:cubicBezTo>
                  <a:cubicBezTo>
                    <a:pt x="1913" y="122"/>
                    <a:pt x="1887" y="58"/>
                    <a:pt x="185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930770" y="2884860"/>
              <a:ext cx="320693" cy="158178"/>
            </a:xfrm>
            <a:custGeom>
              <a:avLst/>
              <a:gdLst/>
              <a:ahLst/>
              <a:cxnLst/>
              <a:rect l="l" t="t" r="r" b="b"/>
              <a:pathLst>
                <a:path w="4067" h="2006" extrusionOk="0">
                  <a:moveTo>
                    <a:pt x="1168" y="1"/>
                  </a:moveTo>
                  <a:cubicBezTo>
                    <a:pt x="940" y="1"/>
                    <a:pt x="706" y="19"/>
                    <a:pt x="468" y="95"/>
                  </a:cubicBezTo>
                  <a:cubicBezTo>
                    <a:pt x="379" y="126"/>
                    <a:pt x="290" y="164"/>
                    <a:pt x="207" y="234"/>
                  </a:cubicBezTo>
                  <a:cubicBezTo>
                    <a:pt x="166" y="269"/>
                    <a:pt x="126" y="310"/>
                    <a:pt x="96" y="359"/>
                  </a:cubicBezTo>
                  <a:cubicBezTo>
                    <a:pt x="64" y="412"/>
                    <a:pt x="45" y="459"/>
                    <a:pt x="30" y="510"/>
                  </a:cubicBezTo>
                  <a:cubicBezTo>
                    <a:pt x="1" y="614"/>
                    <a:pt x="3" y="734"/>
                    <a:pt x="39" y="839"/>
                  </a:cubicBezTo>
                  <a:cubicBezTo>
                    <a:pt x="76" y="945"/>
                    <a:pt x="138" y="1029"/>
                    <a:pt x="204" y="1100"/>
                  </a:cubicBezTo>
                  <a:cubicBezTo>
                    <a:pt x="340" y="1239"/>
                    <a:pt x="494" y="1330"/>
                    <a:pt x="648" y="1410"/>
                  </a:cubicBezTo>
                  <a:cubicBezTo>
                    <a:pt x="803" y="1488"/>
                    <a:pt x="961" y="1550"/>
                    <a:pt x="1121" y="1604"/>
                  </a:cubicBezTo>
                  <a:cubicBezTo>
                    <a:pt x="1280" y="1658"/>
                    <a:pt x="1441" y="1704"/>
                    <a:pt x="1599" y="1749"/>
                  </a:cubicBezTo>
                  <a:cubicBezTo>
                    <a:pt x="1677" y="1773"/>
                    <a:pt x="1762" y="1794"/>
                    <a:pt x="1842" y="1814"/>
                  </a:cubicBezTo>
                  <a:cubicBezTo>
                    <a:pt x="1924" y="1831"/>
                    <a:pt x="2006" y="1848"/>
                    <a:pt x="2088" y="1863"/>
                  </a:cubicBezTo>
                  <a:cubicBezTo>
                    <a:pt x="2414" y="1924"/>
                    <a:pt x="2743" y="1968"/>
                    <a:pt x="3074" y="1991"/>
                  </a:cubicBezTo>
                  <a:cubicBezTo>
                    <a:pt x="3199" y="2000"/>
                    <a:pt x="3326" y="2006"/>
                    <a:pt x="3452" y="2006"/>
                  </a:cubicBezTo>
                  <a:cubicBezTo>
                    <a:pt x="3492" y="2006"/>
                    <a:pt x="3532" y="2005"/>
                    <a:pt x="3571" y="2004"/>
                  </a:cubicBezTo>
                  <a:cubicBezTo>
                    <a:pt x="3738" y="2000"/>
                    <a:pt x="3907" y="1989"/>
                    <a:pt x="4067" y="1942"/>
                  </a:cubicBezTo>
                  <a:lnTo>
                    <a:pt x="4067" y="1942"/>
                  </a:lnTo>
                  <a:cubicBezTo>
                    <a:pt x="4060" y="1942"/>
                    <a:pt x="4054" y="1942"/>
                    <a:pt x="4047" y="1942"/>
                  </a:cubicBezTo>
                  <a:cubicBezTo>
                    <a:pt x="3889" y="1942"/>
                    <a:pt x="3734" y="1918"/>
                    <a:pt x="3580" y="1894"/>
                  </a:cubicBezTo>
                  <a:cubicBezTo>
                    <a:pt x="3499" y="1881"/>
                    <a:pt x="3418" y="1866"/>
                    <a:pt x="3339" y="1851"/>
                  </a:cubicBezTo>
                  <a:cubicBezTo>
                    <a:pt x="3259" y="1836"/>
                    <a:pt x="3180" y="1821"/>
                    <a:pt x="3100" y="1805"/>
                  </a:cubicBezTo>
                  <a:cubicBezTo>
                    <a:pt x="2782" y="1739"/>
                    <a:pt x="2464" y="1667"/>
                    <a:pt x="2149" y="1590"/>
                  </a:cubicBezTo>
                  <a:cubicBezTo>
                    <a:pt x="2070" y="1570"/>
                    <a:pt x="1993" y="1550"/>
                    <a:pt x="1916" y="1528"/>
                  </a:cubicBezTo>
                  <a:cubicBezTo>
                    <a:pt x="1837" y="1508"/>
                    <a:pt x="1765" y="1487"/>
                    <a:pt x="1686" y="1463"/>
                  </a:cubicBezTo>
                  <a:cubicBezTo>
                    <a:pt x="1528" y="1416"/>
                    <a:pt x="1375" y="1370"/>
                    <a:pt x="1223" y="1316"/>
                  </a:cubicBezTo>
                  <a:cubicBezTo>
                    <a:pt x="1074" y="1263"/>
                    <a:pt x="927" y="1205"/>
                    <a:pt x="787" y="1137"/>
                  </a:cubicBezTo>
                  <a:cubicBezTo>
                    <a:pt x="650" y="1069"/>
                    <a:pt x="519" y="988"/>
                    <a:pt x="424" y="893"/>
                  </a:cubicBezTo>
                  <a:cubicBezTo>
                    <a:pt x="378" y="844"/>
                    <a:pt x="342" y="793"/>
                    <a:pt x="325" y="743"/>
                  </a:cubicBezTo>
                  <a:cubicBezTo>
                    <a:pt x="306" y="691"/>
                    <a:pt x="303" y="642"/>
                    <a:pt x="318" y="587"/>
                  </a:cubicBezTo>
                  <a:cubicBezTo>
                    <a:pt x="333" y="525"/>
                    <a:pt x="352" y="492"/>
                    <a:pt x="394" y="453"/>
                  </a:cubicBezTo>
                  <a:cubicBezTo>
                    <a:pt x="437" y="415"/>
                    <a:pt x="497" y="383"/>
                    <a:pt x="563" y="358"/>
                  </a:cubicBezTo>
                  <a:cubicBezTo>
                    <a:pt x="696" y="308"/>
                    <a:pt x="853" y="282"/>
                    <a:pt x="1008" y="267"/>
                  </a:cubicBezTo>
                  <a:cubicBezTo>
                    <a:pt x="1166" y="251"/>
                    <a:pt x="1326" y="245"/>
                    <a:pt x="1488" y="244"/>
                  </a:cubicBezTo>
                  <a:cubicBezTo>
                    <a:pt x="1544" y="243"/>
                    <a:pt x="1600" y="242"/>
                    <a:pt x="1656" y="242"/>
                  </a:cubicBezTo>
                  <a:cubicBezTo>
                    <a:pt x="2244" y="242"/>
                    <a:pt x="2831" y="341"/>
                    <a:pt x="3390" y="566"/>
                  </a:cubicBezTo>
                  <a:cubicBezTo>
                    <a:pt x="2835" y="210"/>
                    <a:pt x="2158" y="34"/>
                    <a:pt x="1489" y="9"/>
                  </a:cubicBezTo>
                  <a:cubicBezTo>
                    <a:pt x="1383" y="5"/>
                    <a:pt x="1276" y="1"/>
                    <a:pt x="116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6022082" y="2735748"/>
              <a:ext cx="454190" cy="358069"/>
            </a:xfrm>
            <a:custGeom>
              <a:avLst/>
              <a:gdLst/>
              <a:ahLst/>
              <a:cxnLst/>
              <a:rect l="l" t="t" r="r" b="b"/>
              <a:pathLst>
                <a:path w="5760" h="4541" extrusionOk="0">
                  <a:moveTo>
                    <a:pt x="5478" y="1"/>
                  </a:moveTo>
                  <a:lnTo>
                    <a:pt x="1" y="994"/>
                  </a:lnTo>
                  <a:cubicBezTo>
                    <a:pt x="4" y="1145"/>
                    <a:pt x="601" y="3398"/>
                    <a:pt x="1803" y="4230"/>
                  </a:cubicBezTo>
                  <a:cubicBezTo>
                    <a:pt x="1932" y="4320"/>
                    <a:pt x="2048" y="4385"/>
                    <a:pt x="2158" y="4432"/>
                  </a:cubicBezTo>
                  <a:cubicBezTo>
                    <a:pt x="2341" y="4512"/>
                    <a:pt x="2509" y="4540"/>
                    <a:pt x="2686" y="4540"/>
                  </a:cubicBezTo>
                  <a:cubicBezTo>
                    <a:pt x="2909" y="4540"/>
                    <a:pt x="3148" y="4495"/>
                    <a:pt x="3455" y="4450"/>
                  </a:cubicBezTo>
                  <a:lnTo>
                    <a:pt x="3457" y="4450"/>
                  </a:lnTo>
                  <a:cubicBezTo>
                    <a:pt x="3803" y="4376"/>
                    <a:pt x="4064" y="4332"/>
                    <a:pt x="4292" y="4230"/>
                  </a:cubicBezTo>
                  <a:cubicBezTo>
                    <a:pt x="4521" y="4129"/>
                    <a:pt x="4716" y="3969"/>
                    <a:pt x="4927" y="3665"/>
                  </a:cubicBezTo>
                  <a:cubicBezTo>
                    <a:pt x="5759" y="2464"/>
                    <a:pt x="5527" y="144"/>
                    <a:pt x="547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6192168" y="2735748"/>
              <a:ext cx="284106" cy="358069"/>
            </a:xfrm>
            <a:custGeom>
              <a:avLst/>
              <a:gdLst/>
              <a:ahLst/>
              <a:cxnLst/>
              <a:rect l="l" t="t" r="r" b="b"/>
              <a:pathLst>
                <a:path w="3603" h="4541" extrusionOk="0">
                  <a:moveTo>
                    <a:pt x="3321" y="1"/>
                  </a:moveTo>
                  <a:lnTo>
                    <a:pt x="2852" y="86"/>
                  </a:lnTo>
                  <a:cubicBezTo>
                    <a:pt x="2439" y="590"/>
                    <a:pt x="1769" y="1588"/>
                    <a:pt x="1840" y="2684"/>
                  </a:cubicBezTo>
                  <a:cubicBezTo>
                    <a:pt x="1923" y="3959"/>
                    <a:pt x="847" y="4432"/>
                    <a:pt x="1" y="4432"/>
                  </a:cubicBezTo>
                  <a:cubicBezTo>
                    <a:pt x="184" y="4512"/>
                    <a:pt x="352" y="4540"/>
                    <a:pt x="529" y="4540"/>
                  </a:cubicBezTo>
                  <a:cubicBezTo>
                    <a:pt x="752" y="4540"/>
                    <a:pt x="991" y="4495"/>
                    <a:pt x="1298" y="4450"/>
                  </a:cubicBezTo>
                  <a:lnTo>
                    <a:pt x="1300" y="4450"/>
                  </a:lnTo>
                  <a:cubicBezTo>
                    <a:pt x="1646" y="4376"/>
                    <a:pt x="1907" y="4332"/>
                    <a:pt x="2135" y="4230"/>
                  </a:cubicBezTo>
                  <a:cubicBezTo>
                    <a:pt x="2364" y="4129"/>
                    <a:pt x="2559" y="3969"/>
                    <a:pt x="2770" y="3665"/>
                  </a:cubicBezTo>
                  <a:cubicBezTo>
                    <a:pt x="3602" y="2464"/>
                    <a:pt x="3370" y="144"/>
                    <a:pt x="332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6099752" y="2919397"/>
              <a:ext cx="93125" cy="125927"/>
            </a:xfrm>
            <a:custGeom>
              <a:avLst/>
              <a:gdLst/>
              <a:ahLst/>
              <a:cxnLst/>
              <a:rect l="l" t="t" r="r" b="b"/>
              <a:pathLst>
                <a:path w="1181" h="1597" extrusionOk="0">
                  <a:moveTo>
                    <a:pt x="0" y="1"/>
                  </a:moveTo>
                  <a:lnTo>
                    <a:pt x="0" y="1"/>
                  </a:lnTo>
                  <a:cubicBezTo>
                    <a:pt x="37" y="170"/>
                    <a:pt x="96" y="329"/>
                    <a:pt x="164" y="486"/>
                  </a:cubicBezTo>
                  <a:cubicBezTo>
                    <a:pt x="232" y="641"/>
                    <a:pt x="316" y="791"/>
                    <a:pt x="408" y="936"/>
                  </a:cubicBezTo>
                  <a:cubicBezTo>
                    <a:pt x="502" y="1079"/>
                    <a:pt x="609" y="1217"/>
                    <a:pt x="736" y="1336"/>
                  </a:cubicBezTo>
                  <a:cubicBezTo>
                    <a:pt x="861" y="1454"/>
                    <a:pt x="1009" y="1563"/>
                    <a:pt x="1181" y="1597"/>
                  </a:cubicBezTo>
                  <a:cubicBezTo>
                    <a:pt x="1037" y="1505"/>
                    <a:pt x="927" y="1380"/>
                    <a:pt x="824" y="1254"/>
                  </a:cubicBezTo>
                  <a:cubicBezTo>
                    <a:pt x="721" y="1124"/>
                    <a:pt x="625" y="992"/>
                    <a:pt x="537" y="851"/>
                  </a:cubicBezTo>
                  <a:cubicBezTo>
                    <a:pt x="356" y="574"/>
                    <a:pt x="189" y="2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6194218" y="3049900"/>
              <a:ext cx="193741" cy="45577"/>
            </a:xfrm>
            <a:custGeom>
              <a:avLst/>
              <a:gdLst/>
              <a:ahLst/>
              <a:cxnLst/>
              <a:rect l="l" t="t" r="r" b="b"/>
              <a:pathLst>
                <a:path w="2457" h="578" extrusionOk="0">
                  <a:moveTo>
                    <a:pt x="2457" y="0"/>
                  </a:moveTo>
                  <a:lnTo>
                    <a:pt x="2457" y="0"/>
                  </a:lnTo>
                  <a:cubicBezTo>
                    <a:pt x="2259" y="86"/>
                    <a:pt x="2064" y="164"/>
                    <a:pt x="1865" y="229"/>
                  </a:cubicBezTo>
                  <a:cubicBezTo>
                    <a:pt x="1665" y="295"/>
                    <a:pt x="1462" y="346"/>
                    <a:pt x="1258" y="383"/>
                  </a:cubicBezTo>
                  <a:cubicBezTo>
                    <a:pt x="1053" y="422"/>
                    <a:pt x="845" y="443"/>
                    <a:pt x="637" y="453"/>
                  </a:cubicBezTo>
                  <a:cubicBezTo>
                    <a:pt x="557" y="457"/>
                    <a:pt x="476" y="459"/>
                    <a:pt x="395" y="459"/>
                  </a:cubicBezTo>
                  <a:cubicBezTo>
                    <a:pt x="265" y="459"/>
                    <a:pt x="133" y="455"/>
                    <a:pt x="0" y="448"/>
                  </a:cubicBezTo>
                  <a:lnTo>
                    <a:pt x="0" y="448"/>
                  </a:lnTo>
                  <a:cubicBezTo>
                    <a:pt x="204" y="521"/>
                    <a:pt x="419" y="561"/>
                    <a:pt x="634" y="572"/>
                  </a:cubicBezTo>
                  <a:cubicBezTo>
                    <a:pt x="688" y="576"/>
                    <a:pt x="743" y="577"/>
                    <a:pt x="797" y="577"/>
                  </a:cubicBezTo>
                  <a:cubicBezTo>
                    <a:pt x="960" y="577"/>
                    <a:pt x="1123" y="562"/>
                    <a:pt x="1284" y="534"/>
                  </a:cubicBezTo>
                  <a:cubicBezTo>
                    <a:pt x="1499" y="491"/>
                    <a:pt x="1709" y="430"/>
                    <a:pt x="1907" y="341"/>
                  </a:cubicBezTo>
                  <a:cubicBezTo>
                    <a:pt x="2106" y="253"/>
                    <a:pt x="2293" y="140"/>
                    <a:pt x="2457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6012698" y="2672429"/>
              <a:ext cx="444728" cy="219447"/>
            </a:xfrm>
            <a:custGeom>
              <a:avLst/>
              <a:gdLst/>
              <a:ahLst/>
              <a:cxnLst/>
              <a:rect l="l" t="t" r="r" b="b"/>
              <a:pathLst>
                <a:path w="5640" h="2783" extrusionOk="0">
                  <a:moveTo>
                    <a:pt x="3639" y="1"/>
                  </a:moveTo>
                  <a:cubicBezTo>
                    <a:pt x="3324" y="1"/>
                    <a:pt x="2988" y="30"/>
                    <a:pt x="2642" y="93"/>
                  </a:cubicBezTo>
                  <a:cubicBezTo>
                    <a:pt x="1125" y="367"/>
                    <a:pt x="0" y="1172"/>
                    <a:pt x="131" y="1890"/>
                  </a:cubicBezTo>
                  <a:cubicBezTo>
                    <a:pt x="147" y="1979"/>
                    <a:pt x="182" y="2062"/>
                    <a:pt x="233" y="2140"/>
                  </a:cubicBezTo>
                  <a:cubicBezTo>
                    <a:pt x="501" y="2544"/>
                    <a:pt x="1219" y="2782"/>
                    <a:pt x="2112" y="2782"/>
                  </a:cubicBezTo>
                  <a:cubicBezTo>
                    <a:pt x="2428" y="2782"/>
                    <a:pt x="2765" y="2752"/>
                    <a:pt x="3113" y="2690"/>
                  </a:cubicBezTo>
                  <a:cubicBezTo>
                    <a:pt x="4441" y="2448"/>
                    <a:pt x="5468" y="1802"/>
                    <a:pt x="5615" y="1163"/>
                  </a:cubicBezTo>
                  <a:cubicBezTo>
                    <a:pt x="5636" y="1072"/>
                    <a:pt x="5640" y="983"/>
                    <a:pt x="5623" y="893"/>
                  </a:cubicBezTo>
                  <a:cubicBezTo>
                    <a:pt x="5522" y="340"/>
                    <a:pt x="4704" y="1"/>
                    <a:pt x="363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6046841" y="2701053"/>
              <a:ext cx="385194" cy="161963"/>
            </a:xfrm>
            <a:custGeom>
              <a:avLst/>
              <a:gdLst/>
              <a:ahLst/>
              <a:cxnLst/>
              <a:rect l="l" t="t" r="r" b="b"/>
              <a:pathLst>
                <a:path w="4885" h="2054" extrusionOk="0">
                  <a:moveTo>
                    <a:pt x="3194" y="1"/>
                  </a:moveTo>
                  <a:cubicBezTo>
                    <a:pt x="2954" y="1"/>
                    <a:pt x="2698" y="18"/>
                    <a:pt x="2436" y="58"/>
                  </a:cubicBezTo>
                  <a:cubicBezTo>
                    <a:pt x="2383" y="65"/>
                    <a:pt x="2328" y="75"/>
                    <a:pt x="2272" y="85"/>
                  </a:cubicBezTo>
                  <a:cubicBezTo>
                    <a:pt x="1066" y="304"/>
                    <a:pt x="135" y="891"/>
                    <a:pt x="1" y="1470"/>
                  </a:cubicBezTo>
                  <a:cubicBezTo>
                    <a:pt x="195" y="1763"/>
                    <a:pt x="652" y="1961"/>
                    <a:pt x="1242" y="2028"/>
                  </a:cubicBezTo>
                  <a:cubicBezTo>
                    <a:pt x="1363" y="2042"/>
                    <a:pt x="1490" y="2049"/>
                    <a:pt x="1621" y="2052"/>
                  </a:cubicBezTo>
                  <a:cubicBezTo>
                    <a:pt x="1650" y="2053"/>
                    <a:pt x="1679" y="2053"/>
                    <a:pt x="1708" y="2053"/>
                  </a:cubicBezTo>
                  <a:cubicBezTo>
                    <a:pt x="1993" y="2053"/>
                    <a:pt x="2300" y="2026"/>
                    <a:pt x="2614" y="1969"/>
                  </a:cubicBezTo>
                  <a:cubicBezTo>
                    <a:pt x="3818" y="1751"/>
                    <a:pt x="4750" y="1163"/>
                    <a:pt x="4885" y="584"/>
                  </a:cubicBezTo>
                  <a:cubicBezTo>
                    <a:pt x="4642" y="221"/>
                    <a:pt x="3997" y="4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6174584" y="2701289"/>
              <a:ext cx="257453" cy="161805"/>
            </a:xfrm>
            <a:custGeom>
              <a:avLst/>
              <a:gdLst/>
              <a:ahLst/>
              <a:cxnLst/>
              <a:rect l="l" t="t" r="r" b="b"/>
              <a:pathLst>
                <a:path w="3265" h="2052" extrusionOk="0">
                  <a:moveTo>
                    <a:pt x="1574" y="0"/>
                  </a:moveTo>
                  <a:cubicBezTo>
                    <a:pt x="1321" y="180"/>
                    <a:pt x="1039" y="477"/>
                    <a:pt x="1283" y="811"/>
                  </a:cubicBezTo>
                  <a:cubicBezTo>
                    <a:pt x="1567" y="1198"/>
                    <a:pt x="769" y="1835"/>
                    <a:pt x="1" y="2050"/>
                  </a:cubicBezTo>
                  <a:cubicBezTo>
                    <a:pt x="30" y="2051"/>
                    <a:pt x="59" y="2051"/>
                    <a:pt x="88" y="2051"/>
                  </a:cubicBezTo>
                  <a:cubicBezTo>
                    <a:pt x="374" y="2051"/>
                    <a:pt x="680" y="2024"/>
                    <a:pt x="994" y="1968"/>
                  </a:cubicBezTo>
                  <a:cubicBezTo>
                    <a:pt x="2198" y="1749"/>
                    <a:pt x="3130" y="1161"/>
                    <a:pt x="3265" y="582"/>
                  </a:cubicBezTo>
                  <a:cubicBezTo>
                    <a:pt x="3022" y="218"/>
                    <a:pt x="2377" y="1"/>
                    <a:pt x="1574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6088160" y="2745605"/>
              <a:ext cx="108974" cy="64107"/>
            </a:xfrm>
            <a:custGeom>
              <a:avLst/>
              <a:gdLst/>
              <a:ahLst/>
              <a:cxnLst/>
              <a:rect l="l" t="t" r="r" b="b"/>
              <a:pathLst>
                <a:path w="1382" h="813" extrusionOk="0">
                  <a:moveTo>
                    <a:pt x="1381" y="1"/>
                  </a:moveTo>
                  <a:lnTo>
                    <a:pt x="1381" y="1"/>
                  </a:lnTo>
                  <a:cubicBezTo>
                    <a:pt x="1241" y="5"/>
                    <a:pt x="1104" y="20"/>
                    <a:pt x="967" y="51"/>
                  </a:cubicBezTo>
                  <a:cubicBezTo>
                    <a:pt x="830" y="82"/>
                    <a:pt x="695" y="129"/>
                    <a:pt x="569" y="198"/>
                  </a:cubicBezTo>
                  <a:cubicBezTo>
                    <a:pt x="444" y="267"/>
                    <a:pt x="328" y="357"/>
                    <a:pt x="234" y="461"/>
                  </a:cubicBezTo>
                  <a:cubicBezTo>
                    <a:pt x="138" y="567"/>
                    <a:pt x="59" y="684"/>
                    <a:pt x="1" y="812"/>
                  </a:cubicBezTo>
                  <a:cubicBezTo>
                    <a:pt x="108" y="722"/>
                    <a:pt x="210" y="633"/>
                    <a:pt x="315" y="551"/>
                  </a:cubicBezTo>
                  <a:cubicBezTo>
                    <a:pt x="421" y="469"/>
                    <a:pt x="528" y="396"/>
                    <a:pt x="643" y="333"/>
                  </a:cubicBezTo>
                  <a:cubicBezTo>
                    <a:pt x="758" y="271"/>
                    <a:pt x="878" y="217"/>
                    <a:pt x="1002" y="165"/>
                  </a:cubicBezTo>
                  <a:cubicBezTo>
                    <a:pt x="1128" y="114"/>
                    <a:pt x="1257" y="66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8" name="Google Shape;598;p30"/>
          <p:cNvGrpSpPr/>
          <p:nvPr/>
        </p:nvGrpSpPr>
        <p:grpSpPr>
          <a:xfrm rot="623179">
            <a:off x="7840789" y="1148279"/>
            <a:ext cx="624817" cy="1124881"/>
            <a:chOff x="6014677" y="3611357"/>
            <a:chExt cx="624762" cy="1124783"/>
          </a:xfrm>
        </p:grpSpPr>
        <p:sp>
          <p:nvSpPr>
            <p:cNvPr id="599" name="Google Shape;599;p30"/>
            <p:cNvSpPr/>
            <p:nvPr/>
          </p:nvSpPr>
          <p:spPr>
            <a:xfrm rot="715625" flipH="1">
              <a:off x="6082051" y="3989897"/>
              <a:ext cx="490013" cy="703199"/>
            </a:xfrm>
            <a:custGeom>
              <a:avLst/>
              <a:gdLst/>
              <a:ahLst/>
              <a:cxnLst/>
              <a:rect l="l" t="t" r="r" b="b"/>
              <a:pathLst>
                <a:path w="7507" h="10773" extrusionOk="0">
                  <a:moveTo>
                    <a:pt x="2941" y="1"/>
                  </a:moveTo>
                  <a:cubicBezTo>
                    <a:pt x="2941" y="1"/>
                    <a:pt x="2941" y="1"/>
                    <a:pt x="2941" y="1"/>
                  </a:cubicBezTo>
                  <a:lnTo>
                    <a:pt x="2941" y="1"/>
                  </a:lnTo>
                  <a:cubicBezTo>
                    <a:pt x="2941" y="1"/>
                    <a:pt x="2941" y="1"/>
                    <a:pt x="2941" y="1"/>
                  </a:cubicBezTo>
                  <a:cubicBezTo>
                    <a:pt x="2941" y="1"/>
                    <a:pt x="2941" y="1"/>
                    <a:pt x="2941" y="1"/>
                  </a:cubicBezTo>
                  <a:close/>
                  <a:moveTo>
                    <a:pt x="2941" y="1"/>
                  </a:moveTo>
                  <a:cubicBezTo>
                    <a:pt x="2933" y="14"/>
                    <a:pt x="1089" y="3724"/>
                    <a:pt x="323" y="7786"/>
                  </a:cubicBezTo>
                  <a:cubicBezTo>
                    <a:pt x="238" y="8235"/>
                    <a:pt x="166" y="8690"/>
                    <a:pt x="112" y="9142"/>
                  </a:cubicBezTo>
                  <a:cubicBezTo>
                    <a:pt x="0" y="9621"/>
                    <a:pt x="529" y="10243"/>
                    <a:pt x="1347" y="10572"/>
                  </a:cubicBezTo>
                  <a:cubicBezTo>
                    <a:pt x="1588" y="10669"/>
                    <a:pt x="1829" y="10729"/>
                    <a:pt x="2056" y="10756"/>
                  </a:cubicBezTo>
                  <a:cubicBezTo>
                    <a:pt x="2145" y="10767"/>
                    <a:pt x="2231" y="10772"/>
                    <a:pt x="2315" y="10772"/>
                  </a:cubicBezTo>
                  <a:cubicBezTo>
                    <a:pt x="2377" y="10772"/>
                    <a:pt x="2437" y="10769"/>
                    <a:pt x="2496" y="10764"/>
                  </a:cubicBezTo>
                  <a:cubicBezTo>
                    <a:pt x="2831" y="10732"/>
                    <a:pt x="3097" y="10608"/>
                    <a:pt x="3225" y="10399"/>
                  </a:cubicBezTo>
                  <a:cubicBezTo>
                    <a:pt x="5983" y="6727"/>
                    <a:pt x="7507" y="1834"/>
                    <a:pt x="7507" y="1834"/>
                  </a:cubicBezTo>
                  <a:lnTo>
                    <a:pt x="5271" y="834"/>
                  </a:lnTo>
                  <a:cubicBezTo>
                    <a:pt x="3096" y="56"/>
                    <a:pt x="2945" y="3"/>
                    <a:pt x="29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30"/>
            <p:cNvSpPr/>
            <p:nvPr/>
          </p:nvSpPr>
          <p:spPr>
            <a:xfrm rot="715625" flipH="1">
              <a:off x="6381549" y="4529421"/>
              <a:ext cx="134269" cy="193930"/>
            </a:xfrm>
            <a:custGeom>
              <a:avLst/>
              <a:gdLst/>
              <a:ahLst/>
              <a:cxnLst/>
              <a:rect l="l" t="t" r="r" b="b"/>
              <a:pathLst>
                <a:path w="2057" h="2971" extrusionOk="0">
                  <a:moveTo>
                    <a:pt x="323" y="0"/>
                  </a:moveTo>
                  <a:cubicBezTo>
                    <a:pt x="238" y="449"/>
                    <a:pt x="166" y="904"/>
                    <a:pt x="112" y="1356"/>
                  </a:cubicBezTo>
                  <a:cubicBezTo>
                    <a:pt x="0" y="1835"/>
                    <a:pt x="529" y="2457"/>
                    <a:pt x="1347" y="2786"/>
                  </a:cubicBezTo>
                  <a:cubicBezTo>
                    <a:pt x="1588" y="2883"/>
                    <a:pt x="1829" y="2943"/>
                    <a:pt x="2056" y="2970"/>
                  </a:cubicBezTo>
                  <a:cubicBezTo>
                    <a:pt x="2020" y="2757"/>
                    <a:pt x="1900" y="2431"/>
                    <a:pt x="1519" y="2140"/>
                  </a:cubicBezTo>
                  <a:cubicBezTo>
                    <a:pt x="969" y="1722"/>
                    <a:pt x="343" y="1671"/>
                    <a:pt x="323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30"/>
            <p:cNvSpPr/>
            <p:nvPr/>
          </p:nvSpPr>
          <p:spPr>
            <a:xfrm rot="715625" flipH="1">
              <a:off x="6325216" y="4608524"/>
              <a:ext cx="146541" cy="64426"/>
            </a:xfrm>
            <a:custGeom>
              <a:avLst/>
              <a:gdLst/>
              <a:ahLst/>
              <a:cxnLst/>
              <a:rect l="l" t="t" r="r" b="b"/>
              <a:pathLst>
                <a:path w="2245" h="987" extrusionOk="0">
                  <a:moveTo>
                    <a:pt x="0" y="0"/>
                  </a:moveTo>
                  <a:cubicBezTo>
                    <a:pt x="99" y="190"/>
                    <a:pt x="241" y="360"/>
                    <a:pt x="406" y="502"/>
                  </a:cubicBezTo>
                  <a:cubicBezTo>
                    <a:pt x="487" y="576"/>
                    <a:pt x="578" y="638"/>
                    <a:pt x="670" y="696"/>
                  </a:cubicBezTo>
                  <a:cubicBezTo>
                    <a:pt x="765" y="752"/>
                    <a:pt x="863" y="799"/>
                    <a:pt x="964" y="843"/>
                  </a:cubicBezTo>
                  <a:cubicBezTo>
                    <a:pt x="1068" y="881"/>
                    <a:pt x="1172" y="916"/>
                    <a:pt x="1279" y="940"/>
                  </a:cubicBezTo>
                  <a:cubicBezTo>
                    <a:pt x="1386" y="962"/>
                    <a:pt x="1495" y="980"/>
                    <a:pt x="1604" y="983"/>
                  </a:cubicBezTo>
                  <a:cubicBezTo>
                    <a:pt x="1638" y="985"/>
                    <a:pt x="1673" y="986"/>
                    <a:pt x="1708" y="986"/>
                  </a:cubicBezTo>
                  <a:cubicBezTo>
                    <a:pt x="1891" y="986"/>
                    <a:pt x="2074" y="959"/>
                    <a:pt x="2244" y="900"/>
                  </a:cubicBezTo>
                  <a:lnTo>
                    <a:pt x="2244" y="900"/>
                  </a:lnTo>
                  <a:cubicBezTo>
                    <a:pt x="2208" y="901"/>
                    <a:pt x="2172" y="902"/>
                    <a:pt x="2136" y="902"/>
                  </a:cubicBezTo>
                  <a:cubicBezTo>
                    <a:pt x="1959" y="902"/>
                    <a:pt x="1787" y="891"/>
                    <a:pt x="1615" y="864"/>
                  </a:cubicBezTo>
                  <a:cubicBezTo>
                    <a:pt x="1410" y="830"/>
                    <a:pt x="1212" y="777"/>
                    <a:pt x="1022" y="700"/>
                  </a:cubicBezTo>
                  <a:cubicBezTo>
                    <a:pt x="831" y="624"/>
                    <a:pt x="650" y="526"/>
                    <a:pt x="479" y="408"/>
                  </a:cubicBezTo>
                  <a:cubicBezTo>
                    <a:pt x="308" y="291"/>
                    <a:pt x="151" y="15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30"/>
            <p:cNvSpPr/>
            <p:nvPr/>
          </p:nvSpPr>
          <p:spPr>
            <a:xfrm rot="715625" flipH="1">
              <a:off x="6118975" y="4016090"/>
              <a:ext cx="410444" cy="604308"/>
            </a:xfrm>
            <a:custGeom>
              <a:avLst/>
              <a:gdLst/>
              <a:ahLst/>
              <a:cxnLst/>
              <a:rect l="l" t="t" r="r" b="b"/>
              <a:pathLst>
                <a:path w="6288" h="9258" extrusionOk="0">
                  <a:moveTo>
                    <a:pt x="2492" y="0"/>
                  </a:moveTo>
                  <a:cubicBezTo>
                    <a:pt x="2492" y="0"/>
                    <a:pt x="2474" y="36"/>
                    <a:pt x="2442" y="103"/>
                  </a:cubicBezTo>
                  <a:cubicBezTo>
                    <a:pt x="2376" y="245"/>
                    <a:pt x="2247" y="522"/>
                    <a:pt x="2080" y="906"/>
                  </a:cubicBezTo>
                  <a:cubicBezTo>
                    <a:pt x="1468" y="2328"/>
                    <a:pt x="346" y="5200"/>
                    <a:pt x="20" y="7904"/>
                  </a:cubicBezTo>
                  <a:cubicBezTo>
                    <a:pt x="1" y="8339"/>
                    <a:pt x="368" y="8819"/>
                    <a:pt x="1047" y="9092"/>
                  </a:cubicBezTo>
                  <a:cubicBezTo>
                    <a:pt x="1326" y="9204"/>
                    <a:pt x="1587" y="9258"/>
                    <a:pt x="1820" y="9258"/>
                  </a:cubicBezTo>
                  <a:cubicBezTo>
                    <a:pt x="1983" y="9258"/>
                    <a:pt x="2132" y="9232"/>
                    <a:pt x="2263" y="9180"/>
                  </a:cubicBezTo>
                  <a:cubicBezTo>
                    <a:pt x="2312" y="9161"/>
                    <a:pt x="2358" y="9139"/>
                    <a:pt x="2401" y="9114"/>
                  </a:cubicBezTo>
                  <a:cubicBezTo>
                    <a:pt x="2478" y="9069"/>
                    <a:pt x="2548" y="9014"/>
                    <a:pt x="2606" y="8949"/>
                  </a:cubicBezTo>
                  <a:cubicBezTo>
                    <a:pt x="4088" y="6977"/>
                    <a:pt x="5193" y="4452"/>
                    <a:pt x="5787" y="2913"/>
                  </a:cubicBezTo>
                  <a:cubicBezTo>
                    <a:pt x="6113" y="2071"/>
                    <a:pt x="6287" y="1524"/>
                    <a:pt x="6287" y="1524"/>
                  </a:cubicBezTo>
                  <a:lnTo>
                    <a:pt x="4428" y="692"/>
                  </a:lnTo>
                  <a:cubicBezTo>
                    <a:pt x="4090" y="570"/>
                    <a:pt x="3809" y="471"/>
                    <a:pt x="3578" y="388"/>
                  </a:cubicBezTo>
                  <a:cubicBezTo>
                    <a:pt x="2624" y="46"/>
                    <a:pt x="2505" y="4"/>
                    <a:pt x="2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30"/>
            <p:cNvSpPr/>
            <p:nvPr/>
          </p:nvSpPr>
          <p:spPr>
            <a:xfrm rot="715625" flipH="1">
              <a:off x="6154967" y="4010035"/>
              <a:ext cx="315992" cy="264491"/>
            </a:xfrm>
            <a:custGeom>
              <a:avLst/>
              <a:gdLst/>
              <a:ahLst/>
              <a:cxnLst/>
              <a:rect l="l" t="t" r="r" b="b"/>
              <a:pathLst>
                <a:path w="4841" h="4052" extrusionOk="0">
                  <a:moveTo>
                    <a:pt x="1045" y="0"/>
                  </a:moveTo>
                  <a:cubicBezTo>
                    <a:pt x="1045" y="0"/>
                    <a:pt x="1028" y="36"/>
                    <a:pt x="996" y="103"/>
                  </a:cubicBezTo>
                  <a:cubicBezTo>
                    <a:pt x="930" y="244"/>
                    <a:pt x="800" y="522"/>
                    <a:pt x="634" y="906"/>
                  </a:cubicBezTo>
                  <a:cubicBezTo>
                    <a:pt x="481" y="1259"/>
                    <a:pt x="296" y="1703"/>
                    <a:pt x="101" y="2213"/>
                  </a:cubicBezTo>
                  <a:cubicBezTo>
                    <a:pt x="94" y="2225"/>
                    <a:pt x="88" y="2236"/>
                    <a:pt x="83" y="2249"/>
                  </a:cubicBezTo>
                  <a:cubicBezTo>
                    <a:pt x="78" y="2262"/>
                    <a:pt x="72" y="2278"/>
                    <a:pt x="70" y="2293"/>
                  </a:cubicBezTo>
                  <a:cubicBezTo>
                    <a:pt x="1" y="2661"/>
                    <a:pt x="737" y="3272"/>
                    <a:pt x="1770" y="3687"/>
                  </a:cubicBezTo>
                  <a:cubicBezTo>
                    <a:pt x="2370" y="3928"/>
                    <a:pt x="2944" y="4052"/>
                    <a:pt x="3359" y="4052"/>
                  </a:cubicBezTo>
                  <a:cubicBezTo>
                    <a:pt x="3658" y="4052"/>
                    <a:pt x="3875" y="3987"/>
                    <a:pt x="3961" y="3856"/>
                  </a:cubicBezTo>
                  <a:cubicBezTo>
                    <a:pt x="3970" y="3842"/>
                    <a:pt x="3976" y="3827"/>
                    <a:pt x="3982" y="3813"/>
                  </a:cubicBezTo>
                  <a:cubicBezTo>
                    <a:pt x="3987" y="3800"/>
                    <a:pt x="3991" y="3787"/>
                    <a:pt x="3993" y="3774"/>
                  </a:cubicBezTo>
                  <a:cubicBezTo>
                    <a:pt x="4124" y="3464"/>
                    <a:pt x="4240" y="3175"/>
                    <a:pt x="4340" y="2914"/>
                  </a:cubicBezTo>
                  <a:cubicBezTo>
                    <a:pt x="4667" y="2071"/>
                    <a:pt x="4840" y="1524"/>
                    <a:pt x="4840" y="1524"/>
                  </a:cubicBezTo>
                  <a:lnTo>
                    <a:pt x="2982" y="692"/>
                  </a:lnTo>
                  <a:cubicBezTo>
                    <a:pt x="2644" y="571"/>
                    <a:pt x="2363" y="470"/>
                    <a:pt x="2132" y="388"/>
                  </a:cubicBezTo>
                  <a:cubicBezTo>
                    <a:pt x="1177" y="46"/>
                    <a:pt x="1059" y="4"/>
                    <a:pt x="1048" y="0"/>
                  </a:cubicBezTo>
                  <a:close/>
                </a:path>
              </a:pathLst>
            </a:custGeom>
            <a:solidFill>
              <a:srgbClr val="CCA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30"/>
            <p:cNvSpPr/>
            <p:nvPr/>
          </p:nvSpPr>
          <p:spPr>
            <a:xfrm rot="715625" flipH="1">
              <a:off x="6143587" y="4012806"/>
              <a:ext cx="355222" cy="370170"/>
            </a:xfrm>
            <a:custGeom>
              <a:avLst/>
              <a:gdLst/>
              <a:ahLst/>
              <a:cxnLst/>
              <a:rect l="l" t="t" r="r" b="b"/>
              <a:pathLst>
                <a:path w="5442" h="5671" extrusionOk="0">
                  <a:moveTo>
                    <a:pt x="1646" y="0"/>
                  </a:moveTo>
                  <a:cubicBezTo>
                    <a:pt x="1646" y="0"/>
                    <a:pt x="1629" y="36"/>
                    <a:pt x="1597" y="103"/>
                  </a:cubicBezTo>
                  <a:cubicBezTo>
                    <a:pt x="1553" y="196"/>
                    <a:pt x="1482" y="349"/>
                    <a:pt x="1391" y="553"/>
                  </a:cubicBezTo>
                  <a:cubicBezTo>
                    <a:pt x="1344" y="657"/>
                    <a:pt x="1291" y="775"/>
                    <a:pt x="1235" y="907"/>
                  </a:cubicBezTo>
                  <a:cubicBezTo>
                    <a:pt x="1347" y="1238"/>
                    <a:pt x="1037" y="2033"/>
                    <a:pt x="912" y="2396"/>
                  </a:cubicBezTo>
                  <a:cubicBezTo>
                    <a:pt x="759" y="2836"/>
                    <a:pt x="0" y="4028"/>
                    <a:pt x="415" y="4207"/>
                  </a:cubicBezTo>
                  <a:cubicBezTo>
                    <a:pt x="432" y="4215"/>
                    <a:pt x="450" y="4219"/>
                    <a:pt x="467" y="4219"/>
                  </a:cubicBezTo>
                  <a:cubicBezTo>
                    <a:pt x="526" y="4219"/>
                    <a:pt x="585" y="4177"/>
                    <a:pt x="643" y="4105"/>
                  </a:cubicBezTo>
                  <a:cubicBezTo>
                    <a:pt x="987" y="3684"/>
                    <a:pt x="1309" y="2224"/>
                    <a:pt x="1551" y="2224"/>
                  </a:cubicBezTo>
                  <a:cubicBezTo>
                    <a:pt x="1557" y="2224"/>
                    <a:pt x="1563" y="2225"/>
                    <a:pt x="1569" y="2227"/>
                  </a:cubicBezTo>
                  <a:cubicBezTo>
                    <a:pt x="1850" y="2315"/>
                    <a:pt x="831" y="3907"/>
                    <a:pt x="1221" y="4060"/>
                  </a:cubicBezTo>
                  <a:cubicBezTo>
                    <a:pt x="1240" y="4068"/>
                    <a:pt x="1262" y="4072"/>
                    <a:pt x="1289" y="4072"/>
                  </a:cubicBezTo>
                  <a:cubicBezTo>
                    <a:pt x="1291" y="4072"/>
                    <a:pt x="1292" y="4072"/>
                    <a:pt x="1293" y="4072"/>
                  </a:cubicBezTo>
                  <a:cubicBezTo>
                    <a:pt x="1345" y="4072"/>
                    <a:pt x="1396" y="4049"/>
                    <a:pt x="1444" y="4011"/>
                  </a:cubicBezTo>
                  <a:cubicBezTo>
                    <a:pt x="1663" y="3829"/>
                    <a:pt x="1834" y="3277"/>
                    <a:pt x="1992" y="2752"/>
                  </a:cubicBezTo>
                  <a:cubicBezTo>
                    <a:pt x="2090" y="2433"/>
                    <a:pt x="2181" y="2123"/>
                    <a:pt x="2277" y="1910"/>
                  </a:cubicBezTo>
                  <a:cubicBezTo>
                    <a:pt x="2351" y="1743"/>
                    <a:pt x="2428" y="1635"/>
                    <a:pt x="2513" y="1633"/>
                  </a:cubicBezTo>
                  <a:cubicBezTo>
                    <a:pt x="2517" y="1633"/>
                    <a:pt x="2521" y="1633"/>
                    <a:pt x="2525" y="1633"/>
                  </a:cubicBezTo>
                  <a:cubicBezTo>
                    <a:pt x="2552" y="1633"/>
                    <a:pt x="2575" y="1636"/>
                    <a:pt x="2596" y="1644"/>
                  </a:cubicBezTo>
                  <a:cubicBezTo>
                    <a:pt x="2616" y="1654"/>
                    <a:pt x="2633" y="1666"/>
                    <a:pt x="2646" y="1684"/>
                  </a:cubicBezTo>
                  <a:cubicBezTo>
                    <a:pt x="2806" y="1910"/>
                    <a:pt x="2264" y="2807"/>
                    <a:pt x="2631" y="2998"/>
                  </a:cubicBezTo>
                  <a:cubicBezTo>
                    <a:pt x="2690" y="3029"/>
                    <a:pt x="2742" y="3042"/>
                    <a:pt x="2787" y="3042"/>
                  </a:cubicBezTo>
                  <a:cubicBezTo>
                    <a:pt x="2842" y="3042"/>
                    <a:pt x="2888" y="3023"/>
                    <a:pt x="2930" y="2993"/>
                  </a:cubicBezTo>
                  <a:cubicBezTo>
                    <a:pt x="3009" y="2937"/>
                    <a:pt x="3072" y="2839"/>
                    <a:pt x="3145" y="2749"/>
                  </a:cubicBezTo>
                  <a:cubicBezTo>
                    <a:pt x="3212" y="2670"/>
                    <a:pt x="3297" y="2635"/>
                    <a:pt x="3379" y="2635"/>
                  </a:cubicBezTo>
                  <a:cubicBezTo>
                    <a:pt x="3425" y="2635"/>
                    <a:pt x="3471" y="2646"/>
                    <a:pt x="3512" y="2668"/>
                  </a:cubicBezTo>
                  <a:cubicBezTo>
                    <a:pt x="3606" y="2717"/>
                    <a:pt x="3676" y="2819"/>
                    <a:pt x="3676" y="2955"/>
                  </a:cubicBezTo>
                  <a:cubicBezTo>
                    <a:pt x="3676" y="3204"/>
                    <a:pt x="3605" y="3458"/>
                    <a:pt x="3539" y="3695"/>
                  </a:cubicBezTo>
                  <a:cubicBezTo>
                    <a:pt x="3229" y="4824"/>
                    <a:pt x="2541" y="5547"/>
                    <a:pt x="3031" y="5665"/>
                  </a:cubicBezTo>
                  <a:cubicBezTo>
                    <a:pt x="3046" y="5669"/>
                    <a:pt x="3061" y="5671"/>
                    <a:pt x="3075" y="5671"/>
                  </a:cubicBezTo>
                  <a:cubicBezTo>
                    <a:pt x="3126" y="5671"/>
                    <a:pt x="3173" y="5649"/>
                    <a:pt x="3217" y="5608"/>
                  </a:cubicBezTo>
                  <a:cubicBezTo>
                    <a:pt x="3596" y="5257"/>
                    <a:pt x="3751" y="3526"/>
                    <a:pt x="4495" y="2831"/>
                  </a:cubicBezTo>
                  <a:cubicBezTo>
                    <a:pt x="4553" y="2777"/>
                    <a:pt x="4623" y="2749"/>
                    <a:pt x="4693" y="2749"/>
                  </a:cubicBezTo>
                  <a:cubicBezTo>
                    <a:pt x="4757" y="2749"/>
                    <a:pt x="4820" y="2773"/>
                    <a:pt x="4874" y="2822"/>
                  </a:cubicBezTo>
                  <a:cubicBezTo>
                    <a:pt x="4903" y="2850"/>
                    <a:pt x="4925" y="2880"/>
                    <a:pt x="4941" y="2913"/>
                  </a:cubicBezTo>
                  <a:cubicBezTo>
                    <a:pt x="5268" y="2070"/>
                    <a:pt x="5441" y="1523"/>
                    <a:pt x="5441" y="1523"/>
                  </a:cubicBezTo>
                  <a:lnTo>
                    <a:pt x="3583" y="692"/>
                  </a:lnTo>
                  <a:cubicBezTo>
                    <a:pt x="3245" y="570"/>
                    <a:pt x="2964" y="471"/>
                    <a:pt x="2733" y="387"/>
                  </a:cubicBezTo>
                  <a:cubicBezTo>
                    <a:pt x="1778" y="46"/>
                    <a:pt x="1660" y="3"/>
                    <a:pt x="1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30"/>
            <p:cNvSpPr/>
            <p:nvPr/>
          </p:nvSpPr>
          <p:spPr>
            <a:xfrm rot="715625" flipH="1">
              <a:off x="6390302" y="4074676"/>
              <a:ext cx="111945" cy="239295"/>
            </a:xfrm>
            <a:custGeom>
              <a:avLst/>
              <a:gdLst/>
              <a:ahLst/>
              <a:cxnLst/>
              <a:rect l="l" t="t" r="r" b="b"/>
              <a:pathLst>
                <a:path w="1715" h="3666" extrusionOk="0">
                  <a:moveTo>
                    <a:pt x="1392" y="1"/>
                  </a:moveTo>
                  <a:cubicBezTo>
                    <a:pt x="1344" y="105"/>
                    <a:pt x="1291" y="223"/>
                    <a:pt x="1235" y="355"/>
                  </a:cubicBezTo>
                  <a:cubicBezTo>
                    <a:pt x="1347" y="686"/>
                    <a:pt x="1037" y="1481"/>
                    <a:pt x="912" y="1844"/>
                  </a:cubicBezTo>
                  <a:cubicBezTo>
                    <a:pt x="759" y="2283"/>
                    <a:pt x="0" y="3475"/>
                    <a:pt x="415" y="3654"/>
                  </a:cubicBezTo>
                  <a:cubicBezTo>
                    <a:pt x="432" y="3662"/>
                    <a:pt x="450" y="3666"/>
                    <a:pt x="467" y="3666"/>
                  </a:cubicBezTo>
                  <a:cubicBezTo>
                    <a:pt x="526" y="3666"/>
                    <a:pt x="585" y="3624"/>
                    <a:pt x="643" y="3552"/>
                  </a:cubicBezTo>
                  <a:cubicBezTo>
                    <a:pt x="364" y="3207"/>
                    <a:pt x="1144" y="2015"/>
                    <a:pt x="1454" y="1116"/>
                  </a:cubicBezTo>
                  <a:cubicBezTo>
                    <a:pt x="1714" y="361"/>
                    <a:pt x="1524" y="98"/>
                    <a:pt x="1392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30"/>
            <p:cNvSpPr/>
            <p:nvPr/>
          </p:nvSpPr>
          <p:spPr>
            <a:xfrm rot="715625" flipH="1">
              <a:off x="6372220" y="4173078"/>
              <a:ext cx="66645" cy="123695"/>
            </a:xfrm>
            <a:custGeom>
              <a:avLst/>
              <a:gdLst/>
              <a:ahLst/>
              <a:cxnLst/>
              <a:rect l="l" t="t" r="r" b="b"/>
              <a:pathLst>
                <a:path w="1021" h="1895" extrusionOk="0">
                  <a:moveTo>
                    <a:pt x="869" y="0"/>
                  </a:moveTo>
                  <a:cubicBezTo>
                    <a:pt x="809" y="0"/>
                    <a:pt x="739" y="49"/>
                    <a:pt x="739" y="49"/>
                  </a:cubicBezTo>
                  <a:cubicBezTo>
                    <a:pt x="1020" y="139"/>
                    <a:pt x="1" y="1730"/>
                    <a:pt x="391" y="1883"/>
                  </a:cubicBezTo>
                  <a:cubicBezTo>
                    <a:pt x="410" y="1891"/>
                    <a:pt x="432" y="1894"/>
                    <a:pt x="458" y="1894"/>
                  </a:cubicBezTo>
                  <a:cubicBezTo>
                    <a:pt x="461" y="1894"/>
                    <a:pt x="463" y="1894"/>
                    <a:pt x="465" y="1894"/>
                  </a:cubicBezTo>
                  <a:cubicBezTo>
                    <a:pt x="517" y="1894"/>
                    <a:pt x="567" y="1871"/>
                    <a:pt x="614" y="1833"/>
                  </a:cubicBezTo>
                  <a:cubicBezTo>
                    <a:pt x="415" y="1561"/>
                    <a:pt x="947" y="361"/>
                    <a:pt x="954" y="137"/>
                  </a:cubicBezTo>
                  <a:cubicBezTo>
                    <a:pt x="957" y="30"/>
                    <a:pt x="916" y="0"/>
                    <a:pt x="869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30"/>
            <p:cNvSpPr/>
            <p:nvPr/>
          </p:nvSpPr>
          <p:spPr>
            <a:xfrm rot="715625" flipH="1">
              <a:off x="6313895" y="4125040"/>
              <a:ext cx="43538" cy="88642"/>
            </a:xfrm>
            <a:custGeom>
              <a:avLst/>
              <a:gdLst/>
              <a:ahLst/>
              <a:cxnLst/>
              <a:rect l="l" t="t" r="r" b="b"/>
              <a:pathLst>
                <a:path w="667" h="1358" extrusionOk="0">
                  <a:moveTo>
                    <a:pt x="381" y="0"/>
                  </a:moveTo>
                  <a:cubicBezTo>
                    <a:pt x="541" y="226"/>
                    <a:pt x="0" y="1123"/>
                    <a:pt x="366" y="1313"/>
                  </a:cubicBezTo>
                  <a:cubicBezTo>
                    <a:pt x="425" y="1344"/>
                    <a:pt x="477" y="1358"/>
                    <a:pt x="523" y="1358"/>
                  </a:cubicBezTo>
                  <a:cubicBezTo>
                    <a:pt x="577" y="1358"/>
                    <a:pt x="624" y="1339"/>
                    <a:pt x="666" y="1308"/>
                  </a:cubicBezTo>
                  <a:cubicBezTo>
                    <a:pt x="323" y="1010"/>
                    <a:pt x="525" y="581"/>
                    <a:pt x="592" y="330"/>
                  </a:cubicBezTo>
                  <a:cubicBezTo>
                    <a:pt x="667" y="53"/>
                    <a:pt x="381" y="0"/>
                    <a:pt x="381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30"/>
            <p:cNvSpPr/>
            <p:nvPr/>
          </p:nvSpPr>
          <p:spPr>
            <a:xfrm rot="715625" flipH="1">
              <a:off x="6225166" y="4176025"/>
              <a:ext cx="90927" cy="198172"/>
            </a:xfrm>
            <a:custGeom>
              <a:avLst/>
              <a:gdLst/>
              <a:ahLst/>
              <a:cxnLst/>
              <a:rect l="l" t="t" r="r" b="b"/>
              <a:pathLst>
                <a:path w="1393" h="3036" extrusionOk="0">
                  <a:moveTo>
                    <a:pt x="1070" y="0"/>
                  </a:moveTo>
                  <a:cubicBezTo>
                    <a:pt x="1015" y="0"/>
                    <a:pt x="975" y="30"/>
                    <a:pt x="972" y="33"/>
                  </a:cubicBezTo>
                  <a:cubicBezTo>
                    <a:pt x="1066" y="82"/>
                    <a:pt x="1136" y="184"/>
                    <a:pt x="1136" y="320"/>
                  </a:cubicBezTo>
                  <a:cubicBezTo>
                    <a:pt x="1136" y="569"/>
                    <a:pt x="1065" y="823"/>
                    <a:pt x="999" y="1060"/>
                  </a:cubicBezTo>
                  <a:cubicBezTo>
                    <a:pt x="688" y="2189"/>
                    <a:pt x="1" y="2912"/>
                    <a:pt x="491" y="3030"/>
                  </a:cubicBezTo>
                  <a:cubicBezTo>
                    <a:pt x="506" y="3034"/>
                    <a:pt x="521" y="3036"/>
                    <a:pt x="535" y="3036"/>
                  </a:cubicBezTo>
                  <a:cubicBezTo>
                    <a:pt x="586" y="3036"/>
                    <a:pt x="633" y="3014"/>
                    <a:pt x="677" y="2973"/>
                  </a:cubicBezTo>
                  <a:cubicBezTo>
                    <a:pt x="569" y="2576"/>
                    <a:pt x="1087" y="1402"/>
                    <a:pt x="1167" y="1203"/>
                  </a:cubicBezTo>
                  <a:cubicBezTo>
                    <a:pt x="1260" y="972"/>
                    <a:pt x="1392" y="467"/>
                    <a:pt x="1269" y="182"/>
                  </a:cubicBezTo>
                  <a:cubicBezTo>
                    <a:pt x="1206" y="36"/>
                    <a:pt x="1130" y="0"/>
                    <a:pt x="1070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30"/>
            <p:cNvSpPr/>
            <p:nvPr/>
          </p:nvSpPr>
          <p:spPr>
            <a:xfrm rot="715625" flipH="1">
              <a:off x="6290271" y="4034049"/>
              <a:ext cx="237272" cy="604243"/>
            </a:xfrm>
            <a:custGeom>
              <a:avLst/>
              <a:gdLst/>
              <a:ahLst/>
              <a:cxnLst/>
              <a:rect l="l" t="t" r="r" b="b"/>
              <a:pathLst>
                <a:path w="3635" h="9257" extrusionOk="0">
                  <a:moveTo>
                    <a:pt x="2493" y="0"/>
                  </a:moveTo>
                  <a:cubicBezTo>
                    <a:pt x="2493" y="0"/>
                    <a:pt x="2476" y="36"/>
                    <a:pt x="2443" y="103"/>
                  </a:cubicBezTo>
                  <a:cubicBezTo>
                    <a:pt x="2377" y="245"/>
                    <a:pt x="2248" y="522"/>
                    <a:pt x="2082" y="906"/>
                  </a:cubicBezTo>
                  <a:cubicBezTo>
                    <a:pt x="1468" y="2327"/>
                    <a:pt x="346" y="5199"/>
                    <a:pt x="20" y="7903"/>
                  </a:cubicBezTo>
                  <a:cubicBezTo>
                    <a:pt x="1" y="8338"/>
                    <a:pt x="368" y="8818"/>
                    <a:pt x="1047" y="9091"/>
                  </a:cubicBezTo>
                  <a:cubicBezTo>
                    <a:pt x="1326" y="9203"/>
                    <a:pt x="1587" y="9257"/>
                    <a:pt x="1820" y="9257"/>
                  </a:cubicBezTo>
                  <a:cubicBezTo>
                    <a:pt x="1983" y="9257"/>
                    <a:pt x="2132" y="9231"/>
                    <a:pt x="2263" y="9179"/>
                  </a:cubicBezTo>
                  <a:cubicBezTo>
                    <a:pt x="1141" y="8545"/>
                    <a:pt x="1041" y="6991"/>
                    <a:pt x="1612" y="5850"/>
                  </a:cubicBezTo>
                  <a:cubicBezTo>
                    <a:pt x="2087" y="4903"/>
                    <a:pt x="3060" y="3054"/>
                    <a:pt x="3441" y="1642"/>
                  </a:cubicBezTo>
                  <a:cubicBezTo>
                    <a:pt x="3573" y="1152"/>
                    <a:pt x="3634" y="716"/>
                    <a:pt x="3579" y="388"/>
                  </a:cubicBezTo>
                  <a:cubicBezTo>
                    <a:pt x="2625" y="46"/>
                    <a:pt x="2507" y="4"/>
                    <a:pt x="2494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30"/>
            <p:cNvSpPr/>
            <p:nvPr/>
          </p:nvSpPr>
          <p:spPr>
            <a:xfrm rot="715625" flipH="1">
              <a:off x="6253006" y="4429541"/>
              <a:ext cx="87402" cy="127742"/>
            </a:xfrm>
            <a:custGeom>
              <a:avLst/>
              <a:gdLst/>
              <a:ahLst/>
              <a:cxnLst/>
              <a:rect l="l" t="t" r="r" b="b"/>
              <a:pathLst>
                <a:path w="1339" h="1957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220" y="164"/>
                    <a:pt x="1112" y="331"/>
                    <a:pt x="1007" y="498"/>
                  </a:cubicBezTo>
                  <a:lnTo>
                    <a:pt x="692" y="1004"/>
                  </a:lnTo>
                  <a:cubicBezTo>
                    <a:pt x="641" y="1088"/>
                    <a:pt x="589" y="1173"/>
                    <a:pt x="536" y="1256"/>
                  </a:cubicBezTo>
                  <a:cubicBezTo>
                    <a:pt x="485" y="1341"/>
                    <a:pt x="431" y="1423"/>
                    <a:pt x="376" y="1505"/>
                  </a:cubicBezTo>
                  <a:cubicBezTo>
                    <a:pt x="321" y="1587"/>
                    <a:pt x="267" y="1669"/>
                    <a:pt x="206" y="1746"/>
                  </a:cubicBezTo>
                  <a:cubicBezTo>
                    <a:pt x="146" y="1824"/>
                    <a:pt x="84" y="1897"/>
                    <a:pt x="1" y="1957"/>
                  </a:cubicBezTo>
                  <a:cubicBezTo>
                    <a:pt x="99" y="1930"/>
                    <a:pt x="185" y="1864"/>
                    <a:pt x="262" y="1798"/>
                  </a:cubicBezTo>
                  <a:cubicBezTo>
                    <a:pt x="336" y="1731"/>
                    <a:pt x="407" y="1656"/>
                    <a:pt x="472" y="1578"/>
                  </a:cubicBezTo>
                  <a:cubicBezTo>
                    <a:pt x="602" y="1424"/>
                    <a:pt x="717" y="1256"/>
                    <a:pt x="822" y="1086"/>
                  </a:cubicBezTo>
                  <a:cubicBezTo>
                    <a:pt x="927" y="914"/>
                    <a:pt x="1025" y="739"/>
                    <a:pt x="1111" y="558"/>
                  </a:cubicBezTo>
                  <a:cubicBezTo>
                    <a:pt x="1198" y="377"/>
                    <a:pt x="1277" y="193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30"/>
            <p:cNvSpPr/>
            <p:nvPr/>
          </p:nvSpPr>
          <p:spPr>
            <a:xfrm rot="715625" flipH="1">
              <a:off x="6129477" y="3945555"/>
              <a:ext cx="316841" cy="185118"/>
            </a:xfrm>
            <a:custGeom>
              <a:avLst/>
              <a:gdLst/>
              <a:ahLst/>
              <a:cxnLst/>
              <a:rect l="l" t="t" r="r" b="b"/>
              <a:pathLst>
                <a:path w="4854" h="2836" extrusionOk="0">
                  <a:moveTo>
                    <a:pt x="1182" y="0"/>
                  </a:moveTo>
                  <a:cubicBezTo>
                    <a:pt x="608" y="0"/>
                    <a:pt x="176" y="170"/>
                    <a:pt x="44" y="501"/>
                  </a:cubicBezTo>
                  <a:cubicBezTo>
                    <a:pt x="14" y="575"/>
                    <a:pt x="1" y="654"/>
                    <a:pt x="3" y="736"/>
                  </a:cubicBezTo>
                  <a:cubicBezTo>
                    <a:pt x="17" y="1314"/>
                    <a:pt x="791" y="2056"/>
                    <a:pt x="1896" y="2499"/>
                  </a:cubicBezTo>
                  <a:cubicBezTo>
                    <a:pt x="2459" y="2725"/>
                    <a:pt x="3013" y="2835"/>
                    <a:pt x="3476" y="2835"/>
                  </a:cubicBezTo>
                  <a:cubicBezTo>
                    <a:pt x="3921" y="2835"/>
                    <a:pt x="4281" y="2733"/>
                    <a:pt x="4482" y="2533"/>
                  </a:cubicBezTo>
                  <a:cubicBezTo>
                    <a:pt x="4541" y="2475"/>
                    <a:pt x="4586" y="2409"/>
                    <a:pt x="4615" y="2335"/>
                  </a:cubicBezTo>
                  <a:cubicBezTo>
                    <a:pt x="4854" y="1738"/>
                    <a:pt x="4025" y="843"/>
                    <a:pt x="2763" y="337"/>
                  </a:cubicBezTo>
                  <a:cubicBezTo>
                    <a:pt x="2199" y="111"/>
                    <a:pt x="1644" y="0"/>
                    <a:pt x="118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30"/>
            <p:cNvSpPr/>
            <p:nvPr/>
          </p:nvSpPr>
          <p:spPr>
            <a:xfrm rot="715625" flipH="1">
              <a:off x="6312971" y="3621527"/>
              <a:ext cx="170627" cy="691254"/>
            </a:xfrm>
            <a:custGeom>
              <a:avLst/>
              <a:gdLst/>
              <a:ahLst/>
              <a:cxnLst/>
              <a:rect l="l" t="t" r="r" b="b"/>
              <a:pathLst>
                <a:path w="2614" h="10590" extrusionOk="0">
                  <a:moveTo>
                    <a:pt x="283" y="0"/>
                  </a:moveTo>
                  <a:cubicBezTo>
                    <a:pt x="266" y="0"/>
                    <a:pt x="248" y="2"/>
                    <a:pt x="230" y="6"/>
                  </a:cubicBezTo>
                  <a:cubicBezTo>
                    <a:pt x="227" y="6"/>
                    <a:pt x="225" y="8"/>
                    <a:pt x="222" y="8"/>
                  </a:cubicBezTo>
                  <a:cubicBezTo>
                    <a:pt x="152" y="24"/>
                    <a:pt x="94" y="66"/>
                    <a:pt x="57" y="122"/>
                  </a:cubicBezTo>
                  <a:cubicBezTo>
                    <a:pt x="17" y="183"/>
                    <a:pt x="1" y="255"/>
                    <a:pt x="16" y="330"/>
                  </a:cubicBezTo>
                  <a:lnTo>
                    <a:pt x="2062" y="10370"/>
                  </a:lnTo>
                  <a:cubicBezTo>
                    <a:pt x="2089" y="10501"/>
                    <a:pt x="2203" y="10590"/>
                    <a:pt x="2330" y="10590"/>
                  </a:cubicBezTo>
                  <a:cubicBezTo>
                    <a:pt x="2348" y="10590"/>
                    <a:pt x="2366" y="10588"/>
                    <a:pt x="2385" y="10584"/>
                  </a:cubicBezTo>
                  <a:cubicBezTo>
                    <a:pt x="2459" y="10569"/>
                    <a:pt x="2519" y="10526"/>
                    <a:pt x="2559" y="10467"/>
                  </a:cubicBezTo>
                  <a:cubicBezTo>
                    <a:pt x="2597" y="10408"/>
                    <a:pt x="2614" y="10335"/>
                    <a:pt x="2598" y="10261"/>
                  </a:cubicBezTo>
                  <a:lnTo>
                    <a:pt x="552" y="219"/>
                  </a:lnTo>
                  <a:cubicBezTo>
                    <a:pt x="525" y="89"/>
                    <a:pt x="411" y="0"/>
                    <a:pt x="283" y="0"/>
                  </a:cubicBezTo>
                  <a:close/>
                </a:path>
              </a:pathLst>
            </a:custGeom>
            <a:solidFill>
              <a:srgbClr val="ED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30"/>
            <p:cNvSpPr/>
            <p:nvPr/>
          </p:nvSpPr>
          <p:spPr>
            <a:xfrm rot="715625" flipH="1">
              <a:off x="6261649" y="4194310"/>
              <a:ext cx="37598" cy="89165"/>
            </a:xfrm>
            <a:custGeom>
              <a:avLst/>
              <a:gdLst/>
              <a:ahLst/>
              <a:cxnLst/>
              <a:rect l="l" t="t" r="r" b="b"/>
              <a:pathLst>
                <a:path w="576" h="1366" extrusionOk="0">
                  <a:moveTo>
                    <a:pt x="428" y="1"/>
                  </a:moveTo>
                  <a:lnTo>
                    <a:pt x="0" y="645"/>
                  </a:lnTo>
                  <a:lnTo>
                    <a:pt x="148" y="1366"/>
                  </a:lnTo>
                  <a:lnTo>
                    <a:pt x="575" y="71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0"/>
            <p:cNvSpPr/>
            <p:nvPr/>
          </p:nvSpPr>
          <p:spPr>
            <a:xfrm rot="715625" flipH="1">
              <a:off x="6300862" y="4104039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6" y="0"/>
                  </a:moveTo>
                  <a:lnTo>
                    <a:pt x="0" y="645"/>
                  </a:lnTo>
                  <a:lnTo>
                    <a:pt x="147" y="1365"/>
                  </a:lnTo>
                  <a:lnTo>
                    <a:pt x="573" y="72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0"/>
            <p:cNvSpPr/>
            <p:nvPr/>
          </p:nvSpPr>
          <p:spPr>
            <a:xfrm rot="715625" flipH="1">
              <a:off x="6340024" y="4013704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6" y="1"/>
                  </a:moveTo>
                  <a:lnTo>
                    <a:pt x="1" y="645"/>
                  </a:lnTo>
                  <a:lnTo>
                    <a:pt x="146" y="1366"/>
                  </a:lnTo>
                  <a:lnTo>
                    <a:pt x="574" y="72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0"/>
            <p:cNvSpPr/>
            <p:nvPr/>
          </p:nvSpPr>
          <p:spPr>
            <a:xfrm rot="715625" flipH="1">
              <a:off x="6379229" y="3923512"/>
              <a:ext cx="37467" cy="89099"/>
            </a:xfrm>
            <a:custGeom>
              <a:avLst/>
              <a:gdLst/>
              <a:ahLst/>
              <a:cxnLst/>
              <a:rect l="l" t="t" r="r" b="b"/>
              <a:pathLst>
                <a:path w="574" h="1365" extrusionOk="0">
                  <a:moveTo>
                    <a:pt x="427" y="0"/>
                  </a:moveTo>
                  <a:lnTo>
                    <a:pt x="1" y="645"/>
                  </a:lnTo>
                  <a:lnTo>
                    <a:pt x="148" y="1364"/>
                  </a:lnTo>
                  <a:lnTo>
                    <a:pt x="574" y="72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0"/>
            <p:cNvSpPr/>
            <p:nvPr/>
          </p:nvSpPr>
          <p:spPr>
            <a:xfrm rot="715625" flipH="1">
              <a:off x="6418383" y="3833176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7" y="1"/>
                  </a:moveTo>
                  <a:lnTo>
                    <a:pt x="1" y="645"/>
                  </a:lnTo>
                  <a:lnTo>
                    <a:pt x="148" y="1366"/>
                  </a:lnTo>
                  <a:lnTo>
                    <a:pt x="574" y="72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0"/>
            <p:cNvSpPr/>
            <p:nvPr/>
          </p:nvSpPr>
          <p:spPr>
            <a:xfrm rot="715625" flipH="1">
              <a:off x="6457467" y="3742892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7" y="0"/>
                  </a:moveTo>
                  <a:lnTo>
                    <a:pt x="0" y="645"/>
                  </a:lnTo>
                  <a:lnTo>
                    <a:pt x="146" y="1365"/>
                  </a:lnTo>
                  <a:lnTo>
                    <a:pt x="573" y="72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0"/>
            <p:cNvSpPr/>
            <p:nvPr/>
          </p:nvSpPr>
          <p:spPr>
            <a:xfrm rot="715625" flipH="1">
              <a:off x="6496692" y="3652571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8" y="1"/>
                  </a:moveTo>
                  <a:lnTo>
                    <a:pt x="0" y="645"/>
                  </a:lnTo>
                  <a:lnTo>
                    <a:pt x="148" y="1366"/>
                  </a:lnTo>
                  <a:lnTo>
                    <a:pt x="573" y="721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30"/>
            <p:cNvSpPr/>
            <p:nvPr/>
          </p:nvSpPr>
          <p:spPr>
            <a:xfrm rot="715625" flipH="1">
              <a:off x="6312917" y="3622044"/>
              <a:ext cx="170627" cy="690731"/>
            </a:xfrm>
            <a:custGeom>
              <a:avLst/>
              <a:gdLst/>
              <a:ahLst/>
              <a:cxnLst/>
              <a:rect l="l" t="t" r="r" b="b"/>
              <a:pathLst>
                <a:path w="2614" h="10582" extrusionOk="0">
                  <a:moveTo>
                    <a:pt x="222" y="1"/>
                  </a:moveTo>
                  <a:cubicBezTo>
                    <a:pt x="152" y="17"/>
                    <a:pt x="94" y="59"/>
                    <a:pt x="57" y="115"/>
                  </a:cubicBezTo>
                  <a:cubicBezTo>
                    <a:pt x="17" y="175"/>
                    <a:pt x="1" y="247"/>
                    <a:pt x="16" y="322"/>
                  </a:cubicBezTo>
                  <a:lnTo>
                    <a:pt x="2062" y="10362"/>
                  </a:lnTo>
                  <a:cubicBezTo>
                    <a:pt x="2089" y="10493"/>
                    <a:pt x="2203" y="10582"/>
                    <a:pt x="2330" y="10582"/>
                  </a:cubicBezTo>
                  <a:cubicBezTo>
                    <a:pt x="2348" y="10582"/>
                    <a:pt x="2366" y="10580"/>
                    <a:pt x="2385" y="10576"/>
                  </a:cubicBezTo>
                  <a:cubicBezTo>
                    <a:pt x="2459" y="10561"/>
                    <a:pt x="2519" y="10518"/>
                    <a:pt x="2559" y="10459"/>
                  </a:cubicBezTo>
                  <a:cubicBezTo>
                    <a:pt x="2597" y="10400"/>
                    <a:pt x="2614" y="10327"/>
                    <a:pt x="2598" y="10253"/>
                  </a:cubicBezTo>
                  <a:lnTo>
                    <a:pt x="2440" y="9475"/>
                  </a:lnTo>
                  <a:cubicBezTo>
                    <a:pt x="1458" y="7361"/>
                    <a:pt x="415" y="1188"/>
                    <a:pt x="222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30"/>
            <p:cNvSpPr/>
            <p:nvPr/>
          </p:nvSpPr>
          <p:spPr>
            <a:xfrm rot="715625" flipH="1">
              <a:off x="6149744" y="3815532"/>
              <a:ext cx="288838" cy="289491"/>
            </a:xfrm>
            <a:custGeom>
              <a:avLst/>
              <a:gdLst/>
              <a:ahLst/>
              <a:cxnLst/>
              <a:rect l="l" t="t" r="r" b="b"/>
              <a:pathLst>
                <a:path w="4425" h="4435" extrusionOk="0">
                  <a:moveTo>
                    <a:pt x="3000" y="0"/>
                  </a:moveTo>
                  <a:cubicBezTo>
                    <a:pt x="2705" y="0"/>
                    <a:pt x="2200" y="265"/>
                    <a:pt x="1806" y="1176"/>
                  </a:cubicBezTo>
                  <a:cubicBezTo>
                    <a:pt x="1806" y="1176"/>
                    <a:pt x="1802" y="1176"/>
                    <a:pt x="1796" y="1176"/>
                  </a:cubicBezTo>
                  <a:cubicBezTo>
                    <a:pt x="1695" y="1176"/>
                    <a:pt x="856" y="1207"/>
                    <a:pt x="729" y="2255"/>
                  </a:cubicBezTo>
                  <a:cubicBezTo>
                    <a:pt x="730" y="2251"/>
                    <a:pt x="722" y="2250"/>
                    <a:pt x="710" y="2250"/>
                  </a:cubicBezTo>
                  <a:cubicBezTo>
                    <a:pt x="661" y="2250"/>
                    <a:pt x="540" y="2274"/>
                    <a:pt x="530" y="2277"/>
                  </a:cubicBezTo>
                  <a:cubicBezTo>
                    <a:pt x="257" y="2338"/>
                    <a:pt x="1" y="2605"/>
                    <a:pt x="81" y="2944"/>
                  </a:cubicBezTo>
                  <a:cubicBezTo>
                    <a:pt x="228" y="3575"/>
                    <a:pt x="2129" y="4435"/>
                    <a:pt x="3173" y="4435"/>
                  </a:cubicBezTo>
                  <a:cubicBezTo>
                    <a:pt x="3583" y="4435"/>
                    <a:pt x="3860" y="4302"/>
                    <a:pt x="3848" y="3971"/>
                  </a:cubicBezTo>
                  <a:cubicBezTo>
                    <a:pt x="3844" y="3843"/>
                    <a:pt x="3765" y="3712"/>
                    <a:pt x="3765" y="3712"/>
                  </a:cubicBezTo>
                  <a:cubicBezTo>
                    <a:pt x="3765" y="3712"/>
                    <a:pt x="4424" y="2841"/>
                    <a:pt x="3625" y="2520"/>
                  </a:cubicBezTo>
                  <a:cubicBezTo>
                    <a:pt x="3625" y="2520"/>
                    <a:pt x="3995" y="1864"/>
                    <a:pt x="3395" y="1448"/>
                  </a:cubicBezTo>
                  <a:cubicBezTo>
                    <a:pt x="3395" y="1448"/>
                    <a:pt x="3181" y="1246"/>
                    <a:pt x="3341" y="924"/>
                  </a:cubicBezTo>
                  <a:cubicBezTo>
                    <a:pt x="3351" y="902"/>
                    <a:pt x="3364" y="879"/>
                    <a:pt x="3377" y="856"/>
                  </a:cubicBezTo>
                  <a:cubicBezTo>
                    <a:pt x="3431" y="770"/>
                    <a:pt x="3431" y="737"/>
                    <a:pt x="3400" y="737"/>
                  </a:cubicBezTo>
                  <a:cubicBezTo>
                    <a:pt x="3294" y="737"/>
                    <a:pt x="2815" y="1127"/>
                    <a:pt x="2815" y="1127"/>
                  </a:cubicBezTo>
                  <a:lnTo>
                    <a:pt x="2815" y="1123"/>
                  </a:lnTo>
                  <a:cubicBezTo>
                    <a:pt x="2814" y="1071"/>
                    <a:pt x="2814" y="517"/>
                    <a:pt x="3156" y="268"/>
                  </a:cubicBezTo>
                  <a:cubicBezTo>
                    <a:pt x="3308" y="160"/>
                    <a:pt x="3231" y="15"/>
                    <a:pt x="3032" y="1"/>
                  </a:cubicBezTo>
                  <a:cubicBezTo>
                    <a:pt x="3021" y="1"/>
                    <a:pt x="3011" y="0"/>
                    <a:pt x="3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30"/>
            <p:cNvSpPr/>
            <p:nvPr/>
          </p:nvSpPr>
          <p:spPr>
            <a:xfrm rot="715625" flipH="1">
              <a:off x="6149742" y="3815655"/>
              <a:ext cx="288708" cy="289883"/>
            </a:xfrm>
            <a:custGeom>
              <a:avLst/>
              <a:gdLst/>
              <a:ahLst/>
              <a:cxnLst/>
              <a:rect l="l" t="t" r="r" b="b"/>
              <a:pathLst>
                <a:path w="4423" h="4441" extrusionOk="0">
                  <a:moveTo>
                    <a:pt x="2994" y="0"/>
                  </a:moveTo>
                  <a:cubicBezTo>
                    <a:pt x="2700" y="0"/>
                    <a:pt x="2196" y="268"/>
                    <a:pt x="1804" y="1175"/>
                  </a:cubicBezTo>
                  <a:cubicBezTo>
                    <a:pt x="1804" y="1175"/>
                    <a:pt x="1800" y="1175"/>
                    <a:pt x="1794" y="1175"/>
                  </a:cubicBezTo>
                  <a:cubicBezTo>
                    <a:pt x="1693" y="1175"/>
                    <a:pt x="854" y="1206"/>
                    <a:pt x="726" y="2254"/>
                  </a:cubicBezTo>
                  <a:cubicBezTo>
                    <a:pt x="726" y="2253"/>
                    <a:pt x="726" y="2253"/>
                    <a:pt x="725" y="2252"/>
                  </a:cubicBezTo>
                  <a:cubicBezTo>
                    <a:pt x="723" y="2250"/>
                    <a:pt x="717" y="2249"/>
                    <a:pt x="707" y="2249"/>
                  </a:cubicBezTo>
                  <a:cubicBezTo>
                    <a:pt x="660" y="2249"/>
                    <a:pt x="538" y="2274"/>
                    <a:pt x="526" y="2276"/>
                  </a:cubicBezTo>
                  <a:cubicBezTo>
                    <a:pt x="257" y="2337"/>
                    <a:pt x="1" y="2605"/>
                    <a:pt x="80" y="2944"/>
                  </a:cubicBezTo>
                  <a:cubicBezTo>
                    <a:pt x="139" y="3199"/>
                    <a:pt x="472" y="3483"/>
                    <a:pt x="909" y="3736"/>
                  </a:cubicBezTo>
                  <a:cubicBezTo>
                    <a:pt x="1577" y="4120"/>
                    <a:pt x="2529" y="4440"/>
                    <a:pt x="3167" y="4440"/>
                  </a:cubicBezTo>
                  <a:cubicBezTo>
                    <a:pt x="3579" y="4440"/>
                    <a:pt x="3860" y="4306"/>
                    <a:pt x="3847" y="3969"/>
                  </a:cubicBezTo>
                  <a:cubicBezTo>
                    <a:pt x="3843" y="3841"/>
                    <a:pt x="3763" y="3710"/>
                    <a:pt x="3763" y="3710"/>
                  </a:cubicBezTo>
                  <a:cubicBezTo>
                    <a:pt x="3763" y="3710"/>
                    <a:pt x="4422" y="2839"/>
                    <a:pt x="3622" y="2518"/>
                  </a:cubicBezTo>
                  <a:cubicBezTo>
                    <a:pt x="3622" y="2518"/>
                    <a:pt x="3993" y="1861"/>
                    <a:pt x="3394" y="1446"/>
                  </a:cubicBezTo>
                  <a:cubicBezTo>
                    <a:pt x="3394" y="1446"/>
                    <a:pt x="3180" y="1244"/>
                    <a:pt x="3340" y="922"/>
                  </a:cubicBezTo>
                  <a:cubicBezTo>
                    <a:pt x="3350" y="900"/>
                    <a:pt x="3363" y="878"/>
                    <a:pt x="3376" y="856"/>
                  </a:cubicBezTo>
                  <a:cubicBezTo>
                    <a:pt x="3430" y="770"/>
                    <a:pt x="3430" y="736"/>
                    <a:pt x="3399" y="736"/>
                  </a:cubicBezTo>
                  <a:cubicBezTo>
                    <a:pt x="3292" y="736"/>
                    <a:pt x="2814" y="1127"/>
                    <a:pt x="2814" y="1127"/>
                  </a:cubicBezTo>
                  <a:lnTo>
                    <a:pt x="2814" y="1123"/>
                  </a:lnTo>
                  <a:cubicBezTo>
                    <a:pt x="2813" y="1072"/>
                    <a:pt x="2813" y="516"/>
                    <a:pt x="3155" y="268"/>
                  </a:cubicBezTo>
                  <a:cubicBezTo>
                    <a:pt x="3307" y="159"/>
                    <a:pt x="3230" y="14"/>
                    <a:pt x="3029" y="1"/>
                  </a:cubicBezTo>
                  <a:cubicBezTo>
                    <a:pt x="3018" y="1"/>
                    <a:pt x="3006" y="0"/>
                    <a:pt x="2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30"/>
            <p:cNvSpPr/>
            <p:nvPr/>
          </p:nvSpPr>
          <p:spPr>
            <a:xfrm rot="715625" flipH="1">
              <a:off x="6244365" y="3825605"/>
              <a:ext cx="197846" cy="243864"/>
            </a:xfrm>
            <a:custGeom>
              <a:avLst/>
              <a:gdLst/>
              <a:ahLst/>
              <a:cxnLst/>
              <a:rect l="l" t="t" r="r" b="b"/>
              <a:pathLst>
                <a:path w="3031" h="3736" extrusionOk="0">
                  <a:moveTo>
                    <a:pt x="2998" y="0"/>
                  </a:moveTo>
                  <a:cubicBezTo>
                    <a:pt x="2702" y="0"/>
                    <a:pt x="2198" y="266"/>
                    <a:pt x="1805" y="1175"/>
                  </a:cubicBezTo>
                  <a:cubicBezTo>
                    <a:pt x="1805" y="1175"/>
                    <a:pt x="1801" y="1175"/>
                    <a:pt x="1795" y="1175"/>
                  </a:cubicBezTo>
                  <a:cubicBezTo>
                    <a:pt x="1694" y="1175"/>
                    <a:pt x="855" y="1207"/>
                    <a:pt x="728" y="2254"/>
                  </a:cubicBezTo>
                  <a:cubicBezTo>
                    <a:pt x="728" y="2253"/>
                    <a:pt x="728" y="2253"/>
                    <a:pt x="726" y="2252"/>
                  </a:cubicBezTo>
                  <a:cubicBezTo>
                    <a:pt x="724" y="2250"/>
                    <a:pt x="718" y="2249"/>
                    <a:pt x="709" y="2249"/>
                  </a:cubicBezTo>
                  <a:cubicBezTo>
                    <a:pt x="661" y="2249"/>
                    <a:pt x="539" y="2274"/>
                    <a:pt x="527" y="2277"/>
                  </a:cubicBezTo>
                  <a:cubicBezTo>
                    <a:pt x="257" y="2336"/>
                    <a:pt x="1" y="2604"/>
                    <a:pt x="80" y="2943"/>
                  </a:cubicBezTo>
                  <a:cubicBezTo>
                    <a:pt x="139" y="3198"/>
                    <a:pt x="472" y="3482"/>
                    <a:pt x="909" y="3735"/>
                  </a:cubicBezTo>
                  <a:cubicBezTo>
                    <a:pt x="278" y="2970"/>
                    <a:pt x="1098" y="2748"/>
                    <a:pt x="1098" y="2748"/>
                  </a:cubicBezTo>
                  <a:cubicBezTo>
                    <a:pt x="1119" y="2275"/>
                    <a:pt x="1385" y="2151"/>
                    <a:pt x="1657" y="2151"/>
                  </a:cubicBezTo>
                  <a:cubicBezTo>
                    <a:pt x="1957" y="2151"/>
                    <a:pt x="2264" y="2301"/>
                    <a:pt x="2264" y="2301"/>
                  </a:cubicBezTo>
                  <a:cubicBezTo>
                    <a:pt x="1812" y="1256"/>
                    <a:pt x="2827" y="284"/>
                    <a:pt x="3031" y="1"/>
                  </a:cubicBezTo>
                  <a:cubicBezTo>
                    <a:pt x="3020" y="1"/>
                    <a:pt x="3009" y="0"/>
                    <a:pt x="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30"/>
            <p:cNvSpPr/>
            <p:nvPr/>
          </p:nvSpPr>
          <p:spPr>
            <a:xfrm rot="715625" flipH="1">
              <a:off x="6189350" y="3891160"/>
              <a:ext cx="135118" cy="159661"/>
            </a:xfrm>
            <a:custGeom>
              <a:avLst/>
              <a:gdLst/>
              <a:ahLst/>
              <a:cxnLst/>
              <a:rect l="l" t="t" r="r" b="b"/>
              <a:pathLst>
                <a:path w="2070" h="2446" extrusionOk="0">
                  <a:moveTo>
                    <a:pt x="81" y="0"/>
                  </a:moveTo>
                  <a:lnTo>
                    <a:pt x="81" y="0"/>
                  </a:lnTo>
                  <a:cubicBezTo>
                    <a:pt x="20" y="130"/>
                    <a:pt x="1" y="282"/>
                    <a:pt x="16" y="428"/>
                  </a:cubicBezTo>
                  <a:cubicBezTo>
                    <a:pt x="32" y="575"/>
                    <a:pt x="90" y="719"/>
                    <a:pt x="175" y="844"/>
                  </a:cubicBezTo>
                  <a:cubicBezTo>
                    <a:pt x="260" y="969"/>
                    <a:pt x="373" y="1071"/>
                    <a:pt x="493" y="1158"/>
                  </a:cubicBezTo>
                  <a:cubicBezTo>
                    <a:pt x="613" y="1245"/>
                    <a:pt x="746" y="1314"/>
                    <a:pt x="880" y="1371"/>
                  </a:cubicBezTo>
                  <a:cubicBezTo>
                    <a:pt x="1012" y="1428"/>
                    <a:pt x="1138" y="1479"/>
                    <a:pt x="1262" y="1545"/>
                  </a:cubicBezTo>
                  <a:cubicBezTo>
                    <a:pt x="1386" y="1608"/>
                    <a:pt x="1504" y="1680"/>
                    <a:pt x="1612" y="1765"/>
                  </a:cubicBezTo>
                  <a:cubicBezTo>
                    <a:pt x="1665" y="1806"/>
                    <a:pt x="1718" y="1852"/>
                    <a:pt x="1766" y="1900"/>
                  </a:cubicBezTo>
                  <a:cubicBezTo>
                    <a:pt x="1814" y="1949"/>
                    <a:pt x="1859" y="2002"/>
                    <a:pt x="1898" y="2058"/>
                  </a:cubicBezTo>
                  <a:cubicBezTo>
                    <a:pt x="1974" y="2170"/>
                    <a:pt x="2033" y="2302"/>
                    <a:pt x="2038" y="2446"/>
                  </a:cubicBezTo>
                  <a:cubicBezTo>
                    <a:pt x="2069" y="2303"/>
                    <a:pt x="2029" y="2151"/>
                    <a:pt x="1965" y="2019"/>
                  </a:cubicBezTo>
                  <a:cubicBezTo>
                    <a:pt x="1898" y="1888"/>
                    <a:pt x="1801" y="1770"/>
                    <a:pt x="1691" y="1672"/>
                  </a:cubicBezTo>
                  <a:cubicBezTo>
                    <a:pt x="1473" y="1472"/>
                    <a:pt x="1204" y="1336"/>
                    <a:pt x="939" y="1230"/>
                  </a:cubicBezTo>
                  <a:cubicBezTo>
                    <a:pt x="685" y="1126"/>
                    <a:pt x="442" y="983"/>
                    <a:pt x="269" y="775"/>
                  </a:cubicBezTo>
                  <a:cubicBezTo>
                    <a:pt x="98" y="569"/>
                    <a:pt x="19" y="282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0"/>
            <p:cNvSpPr/>
            <p:nvPr/>
          </p:nvSpPr>
          <p:spPr>
            <a:xfrm rot="715625" flipH="1">
              <a:off x="6215932" y="3967519"/>
              <a:ext cx="156919" cy="134661"/>
            </a:xfrm>
            <a:custGeom>
              <a:avLst/>
              <a:gdLst/>
              <a:ahLst/>
              <a:cxnLst/>
              <a:rect l="l" t="t" r="r" b="b"/>
              <a:pathLst>
                <a:path w="2404" h="2063" extrusionOk="0">
                  <a:moveTo>
                    <a:pt x="1" y="1"/>
                  </a:moveTo>
                  <a:cubicBezTo>
                    <a:pt x="0" y="148"/>
                    <a:pt x="76" y="291"/>
                    <a:pt x="174" y="402"/>
                  </a:cubicBezTo>
                  <a:cubicBezTo>
                    <a:pt x="275" y="514"/>
                    <a:pt x="397" y="602"/>
                    <a:pt x="525" y="675"/>
                  </a:cubicBezTo>
                  <a:cubicBezTo>
                    <a:pt x="783" y="821"/>
                    <a:pt x="1065" y="911"/>
                    <a:pt x="1349" y="976"/>
                  </a:cubicBezTo>
                  <a:cubicBezTo>
                    <a:pt x="1421" y="991"/>
                    <a:pt x="1491" y="1003"/>
                    <a:pt x="1564" y="1017"/>
                  </a:cubicBezTo>
                  <a:cubicBezTo>
                    <a:pt x="1630" y="1031"/>
                    <a:pt x="1695" y="1044"/>
                    <a:pt x="1756" y="1069"/>
                  </a:cubicBezTo>
                  <a:cubicBezTo>
                    <a:pt x="1879" y="1118"/>
                    <a:pt x="1991" y="1195"/>
                    <a:pt x="2081" y="1295"/>
                  </a:cubicBezTo>
                  <a:cubicBezTo>
                    <a:pt x="2260" y="1500"/>
                    <a:pt x="2354" y="1779"/>
                    <a:pt x="2391" y="2062"/>
                  </a:cubicBezTo>
                  <a:cubicBezTo>
                    <a:pt x="2404" y="1919"/>
                    <a:pt x="2391" y="1773"/>
                    <a:pt x="2355" y="1626"/>
                  </a:cubicBezTo>
                  <a:cubicBezTo>
                    <a:pt x="2319" y="1484"/>
                    <a:pt x="2261" y="1343"/>
                    <a:pt x="2169" y="1221"/>
                  </a:cubicBezTo>
                  <a:cubicBezTo>
                    <a:pt x="2077" y="1097"/>
                    <a:pt x="1951" y="1000"/>
                    <a:pt x="1809" y="937"/>
                  </a:cubicBezTo>
                  <a:cubicBezTo>
                    <a:pt x="1739" y="905"/>
                    <a:pt x="1664" y="885"/>
                    <a:pt x="1589" y="869"/>
                  </a:cubicBezTo>
                  <a:cubicBezTo>
                    <a:pt x="1520" y="857"/>
                    <a:pt x="1451" y="843"/>
                    <a:pt x="1382" y="826"/>
                  </a:cubicBezTo>
                  <a:cubicBezTo>
                    <a:pt x="1245" y="792"/>
                    <a:pt x="1106" y="760"/>
                    <a:pt x="973" y="715"/>
                  </a:cubicBezTo>
                  <a:cubicBezTo>
                    <a:pt x="839" y="673"/>
                    <a:pt x="709" y="623"/>
                    <a:pt x="583" y="563"/>
                  </a:cubicBezTo>
                  <a:cubicBezTo>
                    <a:pt x="456" y="505"/>
                    <a:pt x="334" y="434"/>
                    <a:pt x="230" y="345"/>
                  </a:cubicBezTo>
                  <a:cubicBezTo>
                    <a:pt x="123" y="256"/>
                    <a:pt x="37" y="14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0"/>
            <p:cNvSpPr/>
            <p:nvPr/>
          </p:nvSpPr>
          <p:spPr>
            <a:xfrm rot="715625" flipH="1">
              <a:off x="6332449" y="3986218"/>
              <a:ext cx="17493" cy="2154"/>
            </a:xfrm>
            <a:custGeom>
              <a:avLst/>
              <a:gdLst/>
              <a:ahLst/>
              <a:cxnLst/>
              <a:rect l="l" t="t" r="r" b="b"/>
              <a:pathLst>
                <a:path w="268" h="33" fill="none" extrusionOk="0">
                  <a:moveTo>
                    <a:pt x="267" y="0"/>
                  </a:moveTo>
                  <a:lnTo>
                    <a:pt x="0" y="33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0"/>
            <p:cNvSpPr/>
            <p:nvPr/>
          </p:nvSpPr>
          <p:spPr>
            <a:xfrm rot="715625" flipH="1">
              <a:off x="6283153" y="3988401"/>
              <a:ext cx="6984" cy="16841"/>
            </a:xfrm>
            <a:custGeom>
              <a:avLst/>
              <a:gdLst/>
              <a:ahLst/>
              <a:cxnLst/>
              <a:rect l="l" t="t" r="r" b="b"/>
              <a:pathLst>
                <a:path w="107" h="258" fill="none" extrusionOk="0">
                  <a:moveTo>
                    <a:pt x="1" y="1"/>
                  </a:moveTo>
                  <a:lnTo>
                    <a:pt x="106" y="25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0"/>
            <p:cNvSpPr/>
            <p:nvPr/>
          </p:nvSpPr>
          <p:spPr>
            <a:xfrm rot="715625" flipH="1">
              <a:off x="6309552" y="4049665"/>
              <a:ext cx="14556" cy="9008"/>
            </a:xfrm>
            <a:custGeom>
              <a:avLst/>
              <a:gdLst/>
              <a:ahLst/>
              <a:cxnLst/>
              <a:rect l="l" t="t" r="r" b="b"/>
              <a:pathLst>
                <a:path w="223" h="138" fill="none" extrusionOk="0">
                  <a:moveTo>
                    <a:pt x="0" y="0"/>
                  </a:moveTo>
                  <a:lnTo>
                    <a:pt x="222" y="13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30"/>
            <p:cNvSpPr/>
            <p:nvPr/>
          </p:nvSpPr>
          <p:spPr>
            <a:xfrm rot="715625" flipH="1">
              <a:off x="6298608" y="3868807"/>
              <a:ext cx="14426" cy="15078"/>
            </a:xfrm>
            <a:custGeom>
              <a:avLst/>
              <a:gdLst/>
              <a:ahLst/>
              <a:cxnLst/>
              <a:rect l="l" t="t" r="r" b="b"/>
              <a:pathLst>
                <a:path w="221" h="231" fill="none" extrusionOk="0">
                  <a:moveTo>
                    <a:pt x="1" y="231"/>
                  </a:moveTo>
                  <a:lnTo>
                    <a:pt x="221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30"/>
            <p:cNvSpPr/>
            <p:nvPr/>
          </p:nvSpPr>
          <p:spPr>
            <a:xfrm rot="715625" flipH="1">
              <a:off x="6350490" y="4032965"/>
              <a:ext cx="4243" cy="17559"/>
            </a:xfrm>
            <a:custGeom>
              <a:avLst/>
              <a:gdLst/>
              <a:ahLst/>
              <a:cxnLst/>
              <a:rect l="l" t="t" r="r" b="b"/>
              <a:pathLst>
                <a:path w="65" h="269" fill="none" extrusionOk="0">
                  <a:moveTo>
                    <a:pt x="1" y="268"/>
                  </a:moveTo>
                  <a:lnTo>
                    <a:pt x="64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0"/>
            <p:cNvSpPr/>
            <p:nvPr/>
          </p:nvSpPr>
          <p:spPr>
            <a:xfrm rot="715625" flipH="1">
              <a:off x="6268308" y="4060260"/>
              <a:ext cx="13251" cy="11815"/>
            </a:xfrm>
            <a:custGeom>
              <a:avLst/>
              <a:gdLst/>
              <a:ahLst/>
              <a:cxnLst/>
              <a:rect l="l" t="t" r="r" b="b"/>
              <a:pathLst>
                <a:path w="203" h="181" fill="none" extrusionOk="0">
                  <a:moveTo>
                    <a:pt x="1" y="181"/>
                  </a:moveTo>
                  <a:lnTo>
                    <a:pt x="202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0"/>
            <p:cNvSpPr/>
            <p:nvPr/>
          </p:nvSpPr>
          <p:spPr>
            <a:xfrm rot="715625" flipH="1">
              <a:off x="6353600" y="3947751"/>
              <a:ext cx="11423" cy="14621"/>
            </a:xfrm>
            <a:custGeom>
              <a:avLst/>
              <a:gdLst/>
              <a:ahLst/>
              <a:cxnLst/>
              <a:rect l="l" t="t" r="r" b="b"/>
              <a:pathLst>
                <a:path w="175" h="224" fill="none" extrusionOk="0">
                  <a:moveTo>
                    <a:pt x="174" y="224"/>
                  </a:moveTo>
                  <a:lnTo>
                    <a:pt x="0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0"/>
            <p:cNvSpPr/>
            <p:nvPr/>
          </p:nvSpPr>
          <p:spPr>
            <a:xfrm rot="715625" flipH="1">
              <a:off x="6377100" y="4015860"/>
              <a:ext cx="17037" cy="131"/>
            </a:xfrm>
            <a:custGeom>
              <a:avLst/>
              <a:gdLst/>
              <a:ahLst/>
              <a:cxnLst/>
              <a:rect l="l" t="t" r="r" b="b"/>
              <a:pathLst>
                <a:path w="261" h="2" fill="none" extrusionOk="0">
                  <a:moveTo>
                    <a:pt x="0" y="1"/>
                  </a:moveTo>
                  <a:lnTo>
                    <a:pt x="261" y="2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4" name="Google Shape;634;p30"/>
          <p:cNvGrpSpPr/>
          <p:nvPr/>
        </p:nvGrpSpPr>
        <p:grpSpPr>
          <a:xfrm rot="-674011">
            <a:off x="5037717" y="1186684"/>
            <a:ext cx="594683" cy="1048073"/>
            <a:chOff x="2703962" y="3685479"/>
            <a:chExt cx="594708" cy="1048117"/>
          </a:xfrm>
        </p:grpSpPr>
        <p:sp>
          <p:nvSpPr>
            <p:cNvPr id="635" name="Google Shape;635;p30"/>
            <p:cNvSpPr/>
            <p:nvPr/>
          </p:nvSpPr>
          <p:spPr>
            <a:xfrm>
              <a:off x="3051941" y="4051437"/>
              <a:ext cx="246729" cy="304686"/>
            </a:xfrm>
            <a:custGeom>
              <a:avLst/>
              <a:gdLst/>
              <a:ahLst/>
              <a:cxnLst/>
              <a:rect l="l" t="t" r="r" b="b"/>
              <a:pathLst>
                <a:path w="3129" h="3864" extrusionOk="0">
                  <a:moveTo>
                    <a:pt x="2264" y="0"/>
                  </a:moveTo>
                  <a:cubicBezTo>
                    <a:pt x="2079" y="0"/>
                    <a:pt x="1914" y="48"/>
                    <a:pt x="1760" y="101"/>
                  </a:cubicBezTo>
                  <a:cubicBezTo>
                    <a:pt x="1401" y="237"/>
                    <a:pt x="1093" y="437"/>
                    <a:pt x="802" y="653"/>
                  </a:cubicBezTo>
                  <a:cubicBezTo>
                    <a:pt x="515" y="873"/>
                    <a:pt x="244" y="1110"/>
                    <a:pt x="0" y="1375"/>
                  </a:cubicBezTo>
                  <a:cubicBezTo>
                    <a:pt x="305" y="1186"/>
                    <a:pt x="609" y="1001"/>
                    <a:pt x="921" y="838"/>
                  </a:cubicBezTo>
                  <a:cubicBezTo>
                    <a:pt x="1231" y="676"/>
                    <a:pt x="1549" y="525"/>
                    <a:pt x="1868" y="441"/>
                  </a:cubicBezTo>
                  <a:cubicBezTo>
                    <a:pt x="1979" y="412"/>
                    <a:pt x="2093" y="393"/>
                    <a:pt x="2195" y="393"/>
                  </a:cubicBezTo>
                  <a:cubicBezTo>
                    <a:pt x="2237" y="393"/>
                    <a:pt x="2277" y="396"/>
                    <a:pt x="2314" y="403"/>
                  </a:cubicBezTo>
                  <a:cubicBezTo>
                    <a:pt x="2378" y="413"/>
                    <a:pt x="2430" y="436"/>
                    <a:pt x="2472" y="466"/>
                  </a:cubicBezTo>
                  <a:cubicBezTo>
                    <a:pt x="2515" y="496"/>
                    <a:pt x="2548" y="540"/>
                    <a:pt x="2577" y="593"/>
                  </a:cubicBezTo>
                  <a:cubicBezTo>
                    <a:pt x="2633" y="704"/>
                    <a:pt x="2656" y="854"/>
                    <a:pt x="2664" y="1016"/>
                  </a:cubicBezTo>
                  <a:cubicBezTo>
                    <a:pt x="2669" y="1180"/>
                    <a:pt x="2662" y="1344"/>
                    <a:pt x="2641" y="1508"/>
                  </a:cubicBezTo>
                  <a:cubicBezTo>
                    <a:pt x="2600" y="1835"/>
                    <a:pt x="2513" y="2162"/>
                    <a:pt x="2380" y="2465"/>
                  </a:cubicBezTo>
                  <a:cubicBezTo>
                    <a:pt x="2249" y="2766"/>
                    <a:pt x="2070" y="3050"/>
                    <a:pt x="1837" y="3268"/>
                  </a:cubicBezTo>
                  <a:cubicBezTo>
                    <a:pt x="1616" y="3474"/>
                    <a:pt x="1336" y="3609"/>
                    <a:pt x="1028" y="3609"/>
                  </a:cubicBezTo>
                  <a:cubicBezTo>
                    <a:pt x="1013" y="3609"/>
                    <a:pt x="997" y="3608"/>
                    <a:pt x="982" y="3608"/>
                  </a:cubicBezTo>
                  <a:cubicBezTo>
                    <a:pt x="654" y="3601"/>
                    <a:pt x="327" y="3444"/>
                    <a:pt x="26" y="3254"/>
                  </a:cubicBezTo>
                  <a:lnTo>
                    <a:pt x="26" y="3254"/>
                  </a:lnTo>
                  <a:cubicBezTo>
                    <a:pt x="144" y="3390"/>
                    <a:pt x="278" y="3513"/>
                    <a:pt x="433" y="3616"/>
                  </a:cubicBezTo>
                  <a:cubicBezTo>
                    <a:pt x="587" y="3719"/>
                    <a:pt x="763" y="3798"/>
                    <a:pt x="953" y="3838"/>
                  </a:cubicBezTo>
                  <a:cubicBezTo>
                    <a:pt x="1036" y="3855"/>
                    <a:pt x="1121" y="3864"/>
                    <a:pt x="1208" y="3864"/>
                  </a:cubicBezTo>
                  <a:cubicBezTo>
                    <a:pt x="1320" y="3864"/>
                    <a:pt x="1434" y="3849"/>
                    <a:pt x="1543" y="3819"/>
                  </a:cubicBezTo>
                  <a:cubicBezTo>
                    <a:pt x="1736" y="3765"/>
                    <a:pt x="1917" y="3671"/>
                    <a:pt x="2072" y="3552"/>
                  </a:cubicBezTo>
                  <a:cubicBezTo>
                    <a:pt x="2387" y="3313"/>
                    <a:pt x="2614" y="2991"/>
                    <a:pt x="2782" y="2650"/>
                  </a:cubicBezTo>
                  <a:cubicBezTo>
                    <a:pt x="2948" y="2307"/>
                    <a:pt x="3055" y="1939"/>
                    <a:pt x="3100" y="1561"/>
                  </a:cubicBezTo>
                  <a:cubicBezTo>
                    <a:pt x="3120" y="1372"/>
                    <a:pt x="3128" y="1181"/>
                    <a:pt x="3114" y="988"/>
                  </a:cubicBezTo>
                  <a:cubicBezTo>
                    <a:pt x="3099" y="798"/>
                    <a:pt x="3070" y="586"/>
                    <a:pt x="2952" y="382"/>
                  </a:cubicBezTo>
                  <a:cubicBezTo>
                    <a:pt x="2895" y="282"/>
                    <a:pt x="2810" y="184"/>
                    <a:pt x="2703" y="117"/>
                  </a:cubicBezTo>
                  <a:cubicBezTo>
                    <a:pt x="2597" y="50"/>
                    <a:pt x="2476" y="15"/>
                    <a:pt x="2364" y="5"/>
                  </a:cubicBezTo>
                  <a:cubicBezTo>
                    <a:pt x="2330" y="2"/>
                    <a:pt x="2297" y="0"/>
                    <a:pt x="22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2703962" y="4551762"/>
              <a:ext cx="362879" cy="181834"/>
            </a:xfrm>
            <a:custGeom>
              <a:avLst/>
              <a:gdLst/>
              <a:ahLst/>
              <a:cxnLst/>
              <a:rect l="l" t="t" r="r" b="b"/>
              <a:pathLst>
                <a:path w="4602" h="2306" extrusionOk="0">
                  <a:moveTo>
                    <a:pt x="1649" y="0"/>
                  </a:moveTo>
                  <a:cubicBezTo>
                    <a:pt x="770" y="0"/>
                    <a:pt x="96" y="281"/>
                    <a:pt x="13" y="737"/>
                  </a:cubicBezTo>
                  <a:cubicBezTo>
                    <a:pt x="0" y="811"/>
                    <a:pt x="2" y="886"/>
                    <a:pt x="19" y="960"/>
                  </a:cubicBezTo>
                  <a:cubicBezTo>
                    <a:pt x="92" y="1282"/>
                    <a:pt x="433" y="1605"/>
                    <a:pt x="937" y="1855"/>
                  </a:cubicBezTo>
                  <a:cubicBezTo>
                    <a:pt x="1261" y="2018"/>
                    <a:pt x="1656" y="2149"/>
                    <a:pt x="2089" y="2228"/>
                  </a:cubicBezTo>
                  <a:cubicBezTo>
                    <a:pt x="2378" y="2281"/>
                    <a:pt x="2659" y="2306"/>
                    <a:pt x="2921" y="2306"/>
                  </a:cubicBezTo>
                  <a:cubicBezTo>
                    <a:pt x="3658" y="2306"/>
                    <a:pt x="4251" y="2109"/>
                    <a:pt x="4473" y="1777"/>
                  </a:cubicBezTo>
                  <a:cubicBezTo>
                    <a:pt x="4516" y="1712"/>
                    <a:pt x="4544" y="1644"/>
                    <a:pt x="4559" y="1569"/>
                  </a:cubicBezTo>
                  <a:cubicBezTo>
                    <a:pt x="4602" y="1332"/>
                    <a:pt x="4479" y="1082"/>
                    <a:pt x="4236" y="853"/>
                  </a:cubicBezTo>
                  <a:cubicBezTo>
                    <a:pt x="3871" y="510"/>
                    <a:pt x="3236" y="216"/>
                    <a:pt x="2483" y="78"/>
                  </a:cubicBezTo>
                  <a:cubicBezTo>
                    <a:pt x="2193" y="25"/>
                    <a:pt x="1912" y="0"/>
                    <a:pt x="164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2777768" y="4619102"/>
              <a:ext cx="289073" cy="114494"/>
            </a:xfrm>
            <a:custGeom>
              <a:avLst/>
              <a:gdLst/>
              <a:ahLst/>
              <a:cxnLst/>
              <a:rect l="l" t="t" r="r" b="b"/>
              <a:pathLst>
                <a:path w="3666" h="1452" extrusionOk="0">
                  <a:moveTo>
                    <a:pt x="3300" y="1"/>
                  </a:moveTo>
                  <a:cubicBezTo>
                    <a:pt x="3251" y="426"/>
                    <a:pt x="2915" y="1108"/>
                    <a:pt x="1273" y="1108"/>
                  </a:cubicBezTo>
                  <a:cubicBezTo>
                    <a:pt x="915" y="1108"/>
                    <a:pt x="494" y="1075"/>
                    <a:pt x="1" y="1001"/>
                  </a:cubicBezTo>
                  <a:lnTo>
                    <a:pt x="1" y="1001"/>
                  </a:lnTo>
                  <a:cubicBezTo>
                    <a:pt x="325" y="1164"/>
                    <a:pt x="720" y="1295"/>
                    <a:pt x="1153" y="1374"/>
                  </a:cubicBezTo>
                  <a:cubicBezTo>
                    <a:pt x="1442" y="1427"/>
                    <a:pt x="1723" y="1452"/>
                    <a:pt x="1985" y="1452"/>
                  </a:cubicBezTo>
                  <a:cubicBezTo>
                    <a:pt x="2722" y="1452"/>
                    <a:pt x="3315" y="1255"/>
                    <a:pt x="3537" y="923"/>
                  </a:cubicBezTo>
                  <a:cubicBezTo>
                    <a:pt x="3580" y="858"/>
                    <a:pt x="3608" y="790"/>
                    <a:pt x="3623" y="715"/>
                  </a:cubicBezTo>
                  <a:cubicBezTo>
                    <a:pt x="3666" y="478"/>
                    <a:pt x="3543" y="228"/>
                    <a:pt x="33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809388" y="4555152"/>
              <a:ext cx="169769" cy="83899"/>
            </a:xfrm>
            <a:custGeom>
              <a:avLst/>
              <a:gdLst/>
              <a:ahLst/>
              <a:cxnLst/>
              <a:rect l="l" t="t" r="r" b="b"/>
              <a:pathLst>
                <a:path w="2153" h="1064" extrusionOk="0">
                  <a:moveTo>
                    <a:pt x="761" y="0"/>
                  </a:moveTo>
                  <a:cubicBezTo>
                    <a:pt x="356" y="0"/>
                    <a:pt x="45" y="129"/>
                    <a:pt x="7" y="339"/>
                  </a:cubicBezTo>
                  <a:cubicBezTo>
                    <a:pt x="1" y="374"/>
                    <a:pt x="2" y="409"/>
                    <a:pt x="10" y="444"/>
                  </a:cubicBezTo>
                  <a:cubicBezTo>
                    <a:pt x="66" y="687"/>
                    <a:pt x="457" y="935"/>
                    <a:pt x="963" y="1028"/>
                  </a:cubicBezTo>
                  <a:cubicBezTo>
                    <a:pt x="1096" y="1052"/>
                    <a:pt x="1226" y="1064"/>
                    <a:pt x="1347" y="1064"/>
                  </a:cubicBezTo>
                  <a:cubicBezTo>
                    <a:pt x="1687" y="1064"/>
                    <a:pt x="1960" y="973"/>
                    <a:pt x="2062" y="819"/>
                  </a:cubicBezTo>
                  <a:cubicBezTo>
                    <a:pt x="2083" y="788"/>
                    <a:pt x="2096" y="758"/>
                    <a:pt x="2102" y="723"/>
                  </a:cubicBezTo>
                  <a:cubicBezTo>
                    <a:pt x="2152" y="450"/>
                    <a:pt x="1724" y="142"/>
                    <a:pt x="1146" y="36"/>
                  </a:cubicBezTo>
                  <a:cubicBezTo>
                    <a:pt x="1012" y="12"/>
                    <a:pt x="882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2809388" y="4555152"/>
              <a:ext cx="169769" cy="83899"/>
            </a:xfrm>
            <a:custGeom>
              <a:avLst/>
              <a:gdLst/>
              <a:ahLst/>
              <a:cxnLst/>
              <a:rect l="l" t="t" r="r" b="b"/>
              <a:pathLst>
                <a:path w="2153" h="1064" extrusionOk="0">
                  <a:moveTo>
                    <a:pt x="761" y="0"/>
                  </a:moveTo>
                  <a:cubicBezTo>
                    <a:pt x="356" y="0"/>
                    <a:pt x="45" y="129"/>
                    <a:pt x="7" y="339"/>
                  </a:cubicBezTo>
                  <a:cubicBezTo>
                    <a:pt x="1" y="374"/>
                    <a:pt x="2" y="409"/>
                    <a:pt x="10" y="444"/>
                  </a:cubicBezTo>
                  <a:cubicBezTo>
                    <a:pt x="66" y="687"/>
                    <a:pt x="457" y="935"/>
                    <a:pt x="963" y="1028"/>
                  </a:cubicBezTo>
                  <a:cubicBezTo>
                    <a:pt x="1096" y="1052"/>
                    <a:pt x="1226" y="1064"/>
                    <a:pt x="1347" y="1064"/>
                  </a:cubicBezTo>
                  <a:cubicBezTo>
                    <a:pt x="1687" y="1064"/>
                    <a:pt x="1960" y="973"/>
                    <a:pt x="2062" y="819"/>
                  </a:cubicBezTo>
                  <a:cubicBezTo>
                    <a:pt x="2083" y="788"/>
                    <a:pt x="2096" y="758"/>
                    <a:pt x="2102" y="723"/>
                  </a:cubicBezTo>
                  <a:cubicBezTo>
                    <a:pt x="2152" y="450"/>
                    <a:pt x="1724" y="142"/>
                    <a:pt x="1146" y="36"/>
                  </a:cubicBezTo>
                  <a:cubicBezTo>
                    <a:pt x="1012" y="12"/>
                    <a:pt x="882" y="0"/>
                    <a:pt x="76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2801661" y="4478349"/>
              <a:ext cx="210378" cy="103928"/>
            </a:xfrm>
            <a:custGeom>
              <a:avLst/>
              <a:gdLst/>
              <a:ahLst/>
              <a:cxnLst/>
              <a:rect l="l" t="t" r="r" b="b"/>
              <a:pathLst>
                <a:path w="2668" h="1318" extrusionOk="0">
                  <a:moveTo>
                    <a:pt x="944" y="0"/>
                  </a:moveTo>
                  <a:cubicBezTo>
                    <a:pt x="442" y="0"/>
                    <a:pt x="56" y="160"/>
                    <a:pt x="8" y="421"/>
                  </a:cubicBezTo>
                  <a:cubicBezTo>
                    <a:pt x="0" y="463"/>
                    <a:pt x="1" y="505"/>
                    <a:pt x="12" y="549"/>
                  </a:cubicBezTo>
                  <a:cubicBezTo>
                    <a:pt x="80" y="851"/>
                    <a:pt x="566" y="1158"/>
                    <a:pt x="1194" y="1272"/>
                  </a:cubicBezTo>
                  <a:cubicBezTo>
                    <a:pt x="1360" y="1303"/>
                    <a:pt x="1521" y="1317"/>
                    <a:pt x="1672" y="1317"/>
                  </a:cubicBezTo>
                  <a:cubicBezTo>
                    <a:pt x="2093" y="1317"/>
                    <a:pt x="2432" y="1204"/>
                    <a:pt x="2558" y="1014"/>
                  </a:cubicBezTo>
                  <a:cubicBezTo>
                    <a:pt x="2583" y="978"/>
                    <a:pt x="2599" y="938"/>
                    <a:pt x="2606" y="896"/>
                  </a:cubicBezTo>
                  <a:cubicBezTo>
                    <a:pt x="2668" y="556"/>
                    <a:pt x="2138" y="175"/>
                    <a:pt x="1420" y="44"/>
                  </a:cubicBezTo>
                  <a:cubicBezTo>
                    <a:pt x="1255" y="14"/>
                    <a:pt x="1094" y="0"/>
                    <a:pt x="94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855360" y="4501059"/>
              <a:ext cx="154945" cy="81139"/>
            </a:xfrm>
            <a:custGeom>
              <a:avLst/>
              <a:gdLst/>
              <a:ahLst/>
              <a:cxnLst/>
              <a:rect l="l" t="t" r="r" b="b"/>
              <a:pathLst>
                <a:path w="1965" h="1029" extrusionOk="0">
                  <a:moveTo>
                    <a:pt x="1460" y="0"/>
                  </a:moveTo>
                  <a:cubicBezTo>
                    <a:pt x="1345" y="251"/>
                    <a:pt x="995" y="864"/>
                    <a:pt x="324" y="864"/>
                  </a:cubicBezTo>
                  <a:cubicBezTo>
                    <a:pt x="267" y="864"/>
                    <a:pt x="207" y="860"/>
                    <a:pt x="145" y="850"/>
                  </a:cubicBezTo>
                  <a:cubicBezTo>
                    <a:pt x="89" y="841"/>
                    <a:pt x="41" y="836"/>
                    <a:pt x="1" y="835"/>
                  </a:cubicBezTo>
                  <a:lnTo>
                    <a:pt x="1" y="835"/>
                  </a:lnTo>
                  <a:cubicBezTo>
                    <a:pt x="154" y="897"/>
                    <a:pt x="328" y="949"/>
                    <a:pt x="515" y="983"/>
                  </a:cubicBezTo>
                  <a:cubicBezTo>
                    <a:pt x="681" y="1014"/>
                    <a:pt x="841" y="1028"/>
                    <a:pt x="992" y="1028"/>
                  </a:cubicBezTo>
                  <a:cubicBezTo>
                    <a:pt x="1412" y="1028"/>
                    <a:pt x="1751" y="915"/>
                    <a:pt x="1877" y="725"/>
                  </a:cubicBezTo>
                  <a:cubicBezTo>
                    <a:pt x="1902" y="690"/>
                    <a:pt x="1918" y="650"/>
                    <a:pt x="1925" y="608"/>
                  </a:cubicBezTo>
                  <a:cubicBezTo>
                    <a:pt x="1964" y="399"/>
                    <a:pt x="1776" y="174"/>
                    <a:pt x="1460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825396" y="4552787"/>
              <a:ext cx="145325" cy="35799"/>
            </a:xfrm>
            <a:custGeom>
              <a:avLst/>
              <a:gdLst/>
              <a:ahLst/>
              <a:cxnLst/>
              <a:rect l="l" t="t" r="r" b="b"/>
              <a:pathLst>
                <a:path w="1843" h="454" extrusionOk="0">
                  <a:moveTo>
                    <a:pt x="0" y="1"/>
                  </a:moveTo>
                  <a:cubicBezTo>
                    <a:pt x="119" y="113"/>
                    <a:pt x="258" y="202"/>
                    <a:pt x="405" y="271"/>
                  </a:cubicBezTo>
                  <a:cubicBezTo>
                    <a:pt x="554" y="343"/>
                    <a:pt x="713" y="390"/>
                    <a:pt x="875" y="421"/>
                  </a:cubicBezTo>
                  <a:cubicBezTo>
                    <a:pt x="989" y="442"/>
                    <a:pt x="1106" y="453"/>
                    <a:pt x="1222" y="453"/>
                  </a:cubicBezTo>
                  <a:cubicBezTo>
                    <a:pt x="1271" y="453"/>
                    <a:pt x="1319" y="451"/>
                    <a:pt x="1367" y="447"/>
                  </a:cubicBezTo>
                  <a:cubicBezTo>
                    <a:pt x="1529" y="435"/>
                    <a:pt x="1692" y="401"/>
                    <a:pt x="1843" y="339"/>
                  </a:cubicBezTo>
                  <a:cubicBezTo>
                    <a:pt x="1680" y="339"/>
                    <a:pt x="1522" y="338"/>
                    <a:pt x="1365" y="327"/>
                  </a:cubicBezTo>
                  <a:cubicBezTo>
                    <a:pt x="1210" y="316"/>
                    <a:pt x="1055" y="298"/>
                    <a:pt x="903" y="270"/>
                  </a:cubicBezTo>
                  <a:cubicBezTo>
                    <a:pt x="750" y="242"/>
                    <a:pt x="600" y="205"/>
                    <a:pt x="450" y="159"/>
                  </a:cubicBezTo>
                  <a:cubicBezTo>
                    <a:pt x="300" y="113"/>
                    <a:pt x="152" y="5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2810414" y="4430485"/>
              <a:ext cx="208486" cy="103928"/>
            </a:xfrm>
            <a:custGeom>
              <a:avLst/>
              <a:gdLst/>
              <a:ahLst/>
              <a:cxnLst/>
              <a:rect l="l" t="t" r="r" b="b"/>
              <a:pathLst>
                <a:path w="2644" h="1318" extrusionOk="0">
                  <a:moveTo>
                    <a:pt x="943" y="1"/>
                  </a:moveTo>
                  <a:cubicBezTo>
                    <a:pt x="441" y="1"/>
                    <a:pt x="56" y="161"/>
                    <a:pt x="8" y="421"/>
                  </a:cubicBezTo>
                  <a:cubicBezTo>
                    <a:pt x="1" y="463"/>
                    <a:pt x="2" y="507"/>
                    <a:pt x="12" y="549"/>
                  </a:cubicBezTo>
                  <a:cubicBezTo>
                    <a:pt x="62" y="762"/>
                    <a:pt x="315" y="977"/>
                    <a:pt x="681" y="1125"/>
                  </a:cubicBezTo>
                  <a:cubicBezTo>
                    <a:pt x="835" y="1188"/>
                    <a:pt x="1009" y="1239"/>
                    <a:pt x="1195" y="1274"/>
                  </a:cubicBezTo>
                  <a:cubicBezTo>
                    <a:pt x="1360" y="1304"/>
                    <a:pt x="1521" y="1318"/>
                    <a:pt x="1671" y="1318"/>
                  </a:cubicBezTo>
                  <a:cubicBezTo>
                    <a:pt x="2092" y="1318"/>
                    <a:pt x="2431" y="1206"/>
                    <a:pt x="2557" y="1015"/>
                  </a:cubicBezTo>
                  <a:cubicBezTo>
                    <a:pt x="2581" y="979"/>
                    <a:pt x="2598" y="940"/>
                    <a:pt x="2606" y="897"/>
                  </a:cubicBezTo>
                  <a:cubicBezTo>
                    <a:pt x="2644" y="689"/>
                    <a:pt x="2458" y="462"/>
                    <a:pt x="2140" y="291"/>
                  </a:cubicBezTo>
                  <a:cubicBezTo>
                    <a:pt x="1942" y="182"/>
                    <a:pt x="1695" y="95"/>
                    <a:pt x="1420" y="46"/>
                  </a:cubicBezTo>
                  <a:cubicBezTo>
                    <a:pt x="1254" y="15"/>
                    <a:pt x="1093" y="1"/>
                    <a:pt x="94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2864113" y="4453274"/>
              <a:ext cx="154787" cy="81139"/>
            </a:xfrm>
            <a:custGeom>
              <a:avLst/>
              <a:gdLst/>
              <a:ahLst/>
              <a:cxnLst/>
              <a:rect l="l" t="t" r="r" b="b"/>
              <a:pathLst>
                <a:path w="1963" h="1029" extrusionOk="0">
                  <a:moveTo>
                    <a:pt x="1459" y="0"/>
                  </a:moveTo>
                  <a:cubicBezTo>
                    <a:pt x="1343" y="252"/>
                    <a:pt x="994" y="865"/>
                    <a:pt x="323" y="865"/>
                  </a:cubicBezTo>
                  <a:cubicBezTo>
                    <a:pt x="266" y="865"/>
                    <a:pt x="206" y="861"/>
                    <a:pt x="145" y="852"/>
                  </a:cubicBezTo>
                  <a:cubicBezTo>
                    <a:pt x="88" y="842"/>
                    <a:pt x="39" y="837"/>
                    <a:pt x="0" y="836"/>
                  </a:cubicBezTo>
                  <a:lnTo>
                    <a:pt x="0" y="836"/>
                  </a:lnTo>
                  <a:cubicBezTo>
                    <a:pt x="154" y="899"/>
                    <a:pt x="328" y="950"/>
                    <a:pt x="514" y="985"/>
                  </a:cubicBezTo>
                  <a:cubicBezTo>
                    <a:pt x="679" y="1015"/>
                    <a:pt x="840" y="1029"/>
                    <a:pt x="990" y="1029"/>
                  </a:cubicBezTo>
                  <a:cubicBezTo>
                    <a:pt x="1411" y="1029"/>
                    <a:pt x="1750" y="917"/>
                    <a:pt x="1876" y="726"/>
                  </a:cubicBezTo>
                  <a:cubicBezTo>
                    <a:pt x="1900" y="690"/>
                    <a:pt x="1917" y="651"/>
                    <a:pt x="1925" y="608"/>
                  </a:cubicBezTo>
                  <a:cubicBezTo>
                    <a:pt x="1963" y="400"/>
                    <a:pt x="1777" y="173"/>
                    <a:pt x="1459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2833518" y="4508471"/>
              <a:ext cx="145404" cy="35720"/>
            </a:xfrm>
            <a:custGeom>
              <a:avLst/>
              <a:gdLst/>
              <a:ahLst/>
              <a:cxnLst/>
              <a:rect l="l" t="t" r="r" b="b"/>
              <a:pathLst>
                <a:path w="1844" h="453" extrusionOk="0">
                  <a:moveTo>
                    <a:pt x="1" y="0"/>
                  </a:moveTo>
                  <a:lnTo>
                    <a:pt x="1" y="0"/>
                  </a:lnTo>
                  <a:cubicBezTo>
                    <a:pt x="119" y="112"/>
                    <a:pt x="258" y="202"/>
                    <a:pt x="406" y="270"/>
                  </a:cubicBezTo>
                  <a:cubicBezTo>
                    <a:pt x="554" y="342"/>
                    <a:pt x="714" y="389"/>
                    <a:pt x="875" y="421"/>
                  </a:cubicBezTo>
                  <a:cubicBezTo>
                    <a:pt x="990" y="441"/>
                    <a:pt x="1107" y="452"/>
                    <a:pt x="1223" y="452"/>
                  </a:cubicBezTo>
                  <a:cubicBezTo>
                    <a:pt x="1271" y="452"/>
                    <a:pt x="1319" y="450"/>
                    <a:pt x="1368" y="446"/>
                  </a:cubicBezTo>
                  <a:cubicBezTo>
                    <a:pt x="1530" y="434"/>
                    <a:pt x="1693" y="400"/>
                    <a:pt x="1843" y="338"/>
                  </a:cubicBezTo>
                  <a:cubicBezTo>
                    <a:pt x="1681" y="338"/>
                    <a:pt x="1522" y="337"/>
                    <a:pt x="1366" y="327"/>
                  </a:cubicBezTo>
                  <a:cubicBezTo>
                    <a:pt x="1210" y="315"/>
                    <a:pt x="1055" y="297"/>
                    <a:pt x="903" y="269"/>
                  </a:cubicBezTo>
                  <a:cubicBezTo>
                    <a:pt x="752" y="242"/>
                    <a:pt x="600" y="204"/>
                    <a:pt x="451" y="159"/>
                  </a:cubicBezTo>
                  <a:cubicBezTo>
                    <a:pt x="301" y="113"/>
                    <a:pt x="153" y="5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2717446" y="3841057"/>
              <a:ext cx="516720" cy="651558"/>
            </a:xfrm>
            <a:custGeom>
              <a:avLst/>
              <a:gdLst/>
              <a:ahLst/>
              <a:cxnLst/>
              <a:rect l="l" t="t" r="r" b="b"/>
              <a:pathLst>
                <a:path w="6553" h="8263" extrusionOk="0">
                  <a:moveTo>
                    <a:pt x="1219" y="0"/>
                  </a:moveTo>
                  <a:cubicBezTo>
                    <a:pt x="1190" y="999"/>
                    <a:pt x="1191" y="1750"/>
                    <a:pt x="988" y="2729"/>
                  </a:cubicBezTo>
                  <a:cubicBezTo>
                    <a:pt x="479" y="5184"/>
                    <a:pt x="0" y="7800"/>
                    <a:pt x="2474" y="8199"/>
                  </a:cubicBezTo>
                  <a:cubicBezTo>
                    <a:pt x="2682" y="8242"/>
                    <a:pt x="2875" y="8262"/>
                    <a:pt x="3055" y="8262"/>
                  </a:cubicBezTo>
                  <a:cubicBezTo>
                    <a:pt x="5008" y="8262"/>
                    <a:pt x="5441" y="5877"/>
                    <a:pt x="5802" y="3612"/>
                  </a:cubicBezTo>
                  <a:cubicBezTo>
                    <a:pt x="5959" y="2622"/>
                    <a:pt x="6226" y="1921"/>
                    <a:pt x="6553" y="976"/>
                  </a:cubicBezTo>
                  <a:lnTo>
                    <a:pt x="3909" y="492"/>
                  </a:lnTo>
                  <a:lnTo>
                    <a:pt x="3863" y="483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2748750" y="3845630"/>
              <a:ext cx="459395" cy="608347"/>
            </a:xfrm>
            <a:custGeom>
              <a:avLst/>
              <a:gdLst/>
              <a:ahLst/>
              <a:cxnLst/>
              <a:rect l="l" t="t" r="r" b="b"/>
              <a:pathLst>
                <a:path w="5826" h="7715" extrusionOk="0">
                  <a:moveTo>
                    <a:pt x="1154" y="1"/>
                  </a:moveTo>
                  <a:cubicBezTo>
                    <a:pt x="1142" y="432"/>
                    <a:pt x="1115" y="929"/>
                    <a:pt x="1069" y="1422"/>
                  </a:cubicBezTo>
                  <a:cubicBezTo>
                    <a:pt x="1020" y="1929"/>
                    <a:pt x="954" y="2436"/>
                    <a:pt x="865" y="2870"/>
                  </a:cubicBezTo>
                  <a:cubicBezTo>
                    <a:pt x="418" y="5018"/>
                    <a:pt x="0" y="7310"/>
                    <a:pt x="2166" y="7659"/>
                  </a:cubicBezTo>
                  <a:cubicBezTo>
                    <a:pt x="2348" y="7697"/>
                    <a:pt x="2517" y="7714"/>
                    <a:pt x="2675" y="7714"/>
                  </a:cubicBezTo>
                  <a:cubicBezTo>
                    <a:pt x="4386" y="7714"/>
                    <a:pt x="4765" y="5625"/>
                    <a:pt x="5080" y="3642"/>
                  </a:cubicBezTo>
                  <a:cubicBezTo>
                    <a:pt x="5149" y="3205"/>
                    <a:pt x="5267" y="2707"/>
                    <a:pt x="5403" y="2216"/>
                  </a:cubicBezTo>
                  <a:cubicBezTo>
                    <a:pt x="5534" y="1738"/>
                    <a:pt x="5684" y="1266"/>
                    <a:pt x="5825" y="85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2832887" y="3845788"/>
              <a:ext cx="375180" cy="213848"/>
            </a:xfrm>
            <a:custGeom>
              <a:avLst/>
              <a:gdLst/>
              <a:ahLst/>
              <a:cxnLst/>
              <a:rect l="l" t="t" r="r" b="b"/>
              <a:pathLst>
                <a:path w="4758" h="2712" extrusionOk="0">
                  <a:moveTo>
                    <a:pt x="86" y="1"/>
                  </a:moveTo>
                  <a:cubicBezTo>
                    <a:pt x="74" y="431"/>
                    <a:pt x="46" y="928"/>
                    <a:pt x="0" y="1421"/>
                  </a:cubicBezTo>
                  <a:cubicBezTo>
                    <a:pt x="138" y="1930"/>
                    <a:pt x="960" y="2442"/>
                    <a:pt x="2018" y="2635"/>
                  </a:cubicBezTo>
                  <a:cubicBezTo>
                    <a:pt x="2301" y="2687"/>
                    <a:pt x="2576" y="2711"/>
                    <a:pt x="2833" y="2711"/>
                  </a:cubicBezTo>
                  <a:cubicBezTo>
                    <a:pt x="3538" y="2711"/>
                    <a:pt x="4108" y="2527"/>
                    <a:pt x="4336" y="2214"/>
                  </a:cubicBezTo>
                  <a:cubicBezTo>
                    <a:pt x="4467" y="1736"/>
                    <a:pt x="4617" y="1262"/>
                    <a:pt x="4757" y="85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2832887" y="3845788"/>
              <a:ext cx="375180" cy="213848"/>
            </a:xfrm>
            <a:custGeom>
              <a:avLst/>
              <a:gdLst/>
              <a:ahLst/>
              <a:cxnLst/>
              <a:rect l="l" t="t" r="r" b="b"/>
              <a:pathLst>
                <a:path w="4758" h="2712" extrusionOk="0">
                  <a:moveTo>
                    <a:pt x="86" y="1"/>
                  </a:moveTo>
                  <a:cubicBezTo>
                    <a:pt x="74" y="431"/>
                    <a:pt x="46" y="928"/>
                    <a:pt x="0" y="1421"/>
                  </a:cubicBezTo>
                  <a:cubicBezTo>
                    <a:pt x="138" y="1930"/>
                    <a:pt x="960" y="2442"/>
                    <a:pt x="2018" y="2635"/>
                  </a:cubicBezTo>
                  <a:cubicBezTo>
                    <a:pt x="2301" y="2687"/>
                    <a:pt x="2576" y="2711"/>
                    <a:pt x="2833" y="2711"/>
                  </a:cubicBezTo>
                  <a:cubicBezTo>
                    <a:pt x="3538" y="2711"/>
                    <a:pt x="4108" y="2527"/>
                    <a:pt x="4336" y="2214"/>
                  </a:cubicBezTo>
                  <a:cubicBezTo>
                    <a:pt x="4467" y="1736"/>
                    <a:pt x="4617" y="1262"/>
                    <a:pt x="4757" y="85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2748908" y="4072491"/>
              <a:ext cx="400492" cy="381646"/>
            </a:xfrm>
            <a:custGeom>
              <a:avLst/>
              <a:gdLst/>
              <a:ahLst/>
              <a:cxnLst/>
              <a:rect l="l" t="t" r="r" b="b"/>
              <a:pathLst>
                <a:path w="5079" h="4840" extrusionOk="0">
                  <a:moveTo>
                    <a:pt x="861" y="1"/>
                  </a:moveTo>
                  <a:lnTo>
                    <a:pt x="861" y="1"/>
                  </a:lnTo>
                  <a:cubicBezTo>
                    <a:pt x="416" y="2148"/>
                    <a:pt x="0" y="4434"/>
                    <a:pt x="2164" y="4784"/>
                  </a:cubicBezTo>
                  <a:cubicBezTo>
                    <a:pt x="2345" y="4821"/>
                    <a:pt x="2514" y="4839"/>
                    <a:pt x="2672" y="4839"/>
                  </a:cubicBezTo>
                  <a:cubicBezTo>
                    <a:pt x="4382" y="4839"/>
                    <a:pt x="4762" y="2755"/>
                    <a:pt x="5078" y="773"/>
                  </a:cubicBezTo>
                  <a:lnTo>
                    <a:pt x="5078" y="773"/>
                  </a:lnTo>
                  <a:cubicBezTo>
                    <a:pt x="4984" y="1184"/>
                    <a:pt x="4365" y="1435"/>
                    <a:pt x="3564" y="1435"/>
                  </a:cubicBezTo>
                  <a:cubicBezTo>
                    <a:pt x="3320" y="1435"/>
                    <a:pt x="3059" y="1412"/>
                    <a:pt x="2791" y="1363"/>
                  </a:cubicBezTo>
                  <a:cubicBezTo>
                    <a:pt x="1641" y="1152"/>
                    <a:pt x="786" y="545"/>
                    <a:pt x="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2782815" y="4242341"/>
              <a:ext cx="331575" cy="211640"/>
            </a:xfrm>
            <a:custGeom>
              <a:avLst/>
              <a:gdLst/>
              <a:ahLst/>
              <a:cxnLst/>
              <a:rect l="l" t="t" r="r" b="b"/>
              <a:pathLst>
                <a:path w="4205" h="2684" extrusionOk="0">
                  <a:moveTo>
                    <a:pt x="87" y="1"/>
                  </a:moveTo>
                  <a:lnTo>
                    <a:pt x="87" y="1"/>
                  </a:lnTo>
                  <a:cubicBezTo>
                    <a:pt x="1" y="1323"/>
                    <a:pt x="306" y="2398"/>
                    <a:pt x="1734" y="2628"/>
                  </a:cubicBezTo>
                  <a:cubicBezTo>
                    <a:pt x="1916" y="2666"/>
                    <a:pt x="2086" y="2683"/>
                    <a:pt x="2244" y="2683"/>
                  </a:cubicBezTo>
                  <a:cubicBezTo>
                    <a:pt x="3317" y="2683"/>
                    <a:pt x="3866" y="1860"/>
                    <a:pt x="4204" y="756"/>
                  </a:cubicBezTo>
                  <a:lnTo>
                    <a:pt x="4204" y="756"/>
                  </a:lnTo>
                  <a:cubicBezTo>
                    <a:pt x="4022" y="1083"/>
                    <a:pt x="3462" y="1278"/>
                    <a:pt x="2761" y="1278"/>
                  </a:cubicBezTo>
                  <a:cubicBezTo>
                    <a:pt x="2519" y="1278"/>
                    <a:pt x="2260" y="1255"/>
                    <a:pt x="1994" y="1206"/>
                  </a:cubicBezTo>
                  <a:cubicBezTo>
                    <a:pt x="956" y="1016"/>
                    <a:pt x="160" y="499"/>
                    <a:pt x="87" y="1"/>
                  </a:cubicBezTo>
                  <a:close/>
                </a:path>
              </a:pathLst>
            </a:custGeom>
            <a:solidFill>
              <a:srgbClr val="ED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2838091" y="3966276"/>
              <a:ext cx="352234" cy="487703"/>
            </a:xfrm>
            <a:custGeom>
              <a:avLst/>
              <a:gdLst/>
              <a:ahLst/>
              <a:cxnLst/>
              <a:rect l="l" t="t" r="r" b="b"/>
              <a:pathLst>
                <a:path w="4467" h="6185" extrusionOk="0">
                  <a:moveTo>
                    <a:pt x="4171" y="1"/>
                  </a:moveTo>
                  <a:cubicBezTo>
                    <a:pt x="3639" y="1"/>
                    <a:pt x="2560" y="134"/>
                    <a:pt x="2448" y="1196"/>
                  </a:cubicBezTo>
                  <a:cubicBezTo>
                    <a:pt x="2327" y="2363"/>
                    <a:pt x="2164" y="5597"/>
                    <a:pt x="1" y="5684"/>
                  </a:cubicBezTo>
                  <a:cubicBezTo>
                    <a:pt x="251" y="5903"/>
                    <a:pt x="587" y="6058"/>
                    <a:pt x="1033" y="6129"/>
                  </a:cubicBezTo>
                  <a:cubicBezTo>
                    <a:pt x="1215" y="6167"/>
                    <a:pt x="1384" y="6184"/>
                    <a:pt x="1542" y="6184"/>
                  </a:cubicBezTo>
                  <a:cubicBezTo>
                    <a:pt x="3253" y="6184"/>
                    <a:pt x="3632" y="4095"/>
                    <a:pt x="3947" y="2112"/>
                  </a:cubicBezTo>
                  <a:cubicBezTo>
                    <a:pt x="4016" y="1675"/>
                    <a:pt x="4134" y="1177"/>
                    <a:pt x="4270" y="686"/>
                  </a:cubicBezTo>
                  <a:cubicBezTo>
                    <a:pt x="4332" y="460"/>
                    <a:pt x="4399" y="235"/>
                    <a:pt x="4466" y="16"/>
                  </a:cubicBezTo>
                  <a:cubicBezTo>
                    <a:pt x="4466" y="16"/>
                    <a:pt x="4349" y="1"/>
                    <a:pt x="4171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2820586" y="4051201"/>
              <a:ext cx="43763" cy="172766"/>
            </a:xfrm>
            <a:custGeom>
              <a:avLst/>
              <a:gdLst/>
              <a:ahLst/>
              <a:cxnLst/>
              <a:rect l="l" t="t" r="r" b="b"/>
              <a:pathLst>
                <a:path w="555" h="2191" extrusionOk="0">
                  <a:moveTo>
                    <a:pt x="513" y="1"/>
                  </a:moveTo>
                  <a:cubicBezTo>
                    <a:pt x="488" y="190"/>
                    <a:pt x="457" y="375"/>
                    <a:pt x="422" y="559"/>
                  </a:cubicBezTo>
                  <a:cubicBezTo>
                    <a:pt x="387" y="743"/>
                    <a:pt x="351" y="925"/>
                    <a:pt x="305" y="1106"/>
                  </a:cubicBezTo>
                  <a:cubicBezTo>
                    <a:pt x="283" y="1196"/>
                    <a:pt x="262" y="1287"/>
                    <a:pt x="236" y="1377"/>
                  </a:cubicBezTo>
                  <a:lnTo>
                    <a:pt x="200" y="1512"/>
                  </a:lnTo>
                  <a:cubicBezTo>
                    <a:pt x="186" y="1557"/>
                    <a:pt x="174" y="1602"/>
                    <a:pt x="160" y="1647"/>
                  </a:cubicBezTo>
                  <a:cubicBezTo>
                    <a:pt x="110" y="1827"/>
                    <a:pt x="51" y="2005"/>
                    <a:pt x="1" y="2190"/>
                  </a:cubicBezTo>
                  <a:cubicBezTo>
                    <a:pt x="109" y="2032"/>
                    <a:pt x="201" y="1863"/>
                    <a:pt x="274" y="1686"/>
                  </a:cubicBezTo>
                  <a:cubicBezTo>
                    <a:pt x="353" y="1511"/>
                    <a:pt x="407" y="1327"/>
                    <a:pt x="456" y="1142"/>
                  </a:cubicBezTo>
                  <a:cubicBezTo>
                    <a:pt x="501" y="954"/>
                    <a:pt x="532" y="765"/>
                    <a:pt x="543" y="574"/>
                  </a:cubicBezTo>
                  <a:cubicBezTo>
                    <a:pt x="554" y="383"/>
                    <a:pt x="552" y="189"/>
                    <a:pt x="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2823188" y="4451460"/>
              <a:ext cx="185619" cy="50308"/>
            </a:xfrm>
            <a:custGeom>
              <a:avLst/>
              <a:gdLst/>
              <a:ahLst/>
              <a:cxnLst/>
              <a:rect l="l" t="t" r="r" b="b"/>
              <a:pathLst>
                <a:path w="2354" h="638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159"/>
                    <a:pt x="313" y="288"/>
                    <a:pt x="500" y="391"/>
                  </a:cubicBezTo>
                  <a:cubicBezTo>
                    <a:pt x="593" y="443"/>
                    <a:pt x="693" y="484"/>
                    <a:pt x="794" y="522"/>
                  </a:cubicBezTo>
                  <a:cubicBezTo>
                    <a:pt x="896" y="557"/>
                    <a:pt x="1001" y="583"/>
                    <a:pt x="1106" y="604"/>
                  </a:cubicBezTo>
                  <a:cubicBezTo>
                    <a:pt x="1212" y="622"/>
                    <a:pt x="1319" y="634"/>
                    <a:pt x="1427" y="637"/>
                  </a:cubicBezTo>
                  <a:cubicBezTo>
                    <a:pt x="1534" y="637"/>
                    <a:pt x="1642" y="635"/>
                    <a:pt x="1748" y="620"/>
                  </a:cubicBezTo>
                  <a:cubicBezTo>
                    <a:pt x="1960" y="592"/>
                    <a:pt x="2168" y="530"/>
                    <a:pt x="2354" y="432"/>
                  </a:cubicBezTo>
                  <a:lnTo>
                    <a:pt x="2354" y="432"/>
                  </a:lnTo>
                  <a:cubicBezTo>
                    <a:pt x="2147" y="470"/>
                    <a:pt x="1943" y="495"/>
                    <a:pt x="1739" y="500"/>
                  </a:cubicBezTo>
                  <a:cubicBezTo>
                    <a:pt x="1720" y="500"/>
                    <a:pt x="1701" y="501"/>
                    <a:pt x="1683" y="501"/>
                  </a:cubicBezTo>
                  <a:cubicBezTo>
                    <a:pt x="1497" y="501"/>
                    <a:pt x="1315" y="486"/>
                    <a:pt x="1134" y="452"/>
                  </a:cubicBezTo>
                  <a:cubicBezTo>
                    <a:pt x="936" y="416"/>
                    <a:pt x="741" y="358"/>
                    <a:pt x="552" y="282"/>
                  </a:cubicBezTo>
                  <a:cubicBezTo>
                    <a:pt x="364" y="205"/>
                    <a:pt x="182" y="10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2811281" y="3768433"/>
              <a:ext cx="435502" cy="215110"/>
            </a:xfrm>
            <a:custGeom>
              <a:avLst/>
              <a:gdLst/>
              <a:ahLst/>
              <a:cxnLst/>
              <a:rect l="l" t="t" r="r" b="b"/>
              <a:pathLst>
                <a:path w="5523" h="2728" extrusionOk="0">
                  <a:moveTo>
                    <a:pt x="1950" y="0"/>
                  </a:moveTo>
                  <a:cubicBezTo>
                    <a:pt x="911" y="0"/>
                    <a:pt x="115" y="331"/>
                    <a:pt x="15" y="871"/>
                  </a:cubicBezTo>
                  <a:cubicBezTo>
                    <a:pt x="0" y="958"/>
                    <a:pt x="2" y="1048"/>
                    <a:pt x="23" y="1136"/>
                  </a:cubicBezTo>
                  <a:cubicBezTo>
                    <a:pt x="166" y="1761"/>
                    <a:pt x="1172" y="2397"/>
                    <a:pt x="2472" y="2635"/>
                  </a:cubicBezTo>
                  <a:cubicBezTo>
                    <a:pt x="2814" y="2698"/>
                    <a:pt x="3147" y="2727"/>
                    <a:pt x="3457" y="2727"/>
                  </a:cubicBezTo>
                  <a:cubicBezTo>
                    <a:pt x="4329" y="2727"/>
                    <a:pt x="5031" y="2494"/>
                    <a:pt x="5293" y="2100"/>
                  </a:cubicBezTo>
                  <a:cubicBezTo>
                    <a:pt x="5344" y="2023"/>
                    <a:pt x="5379" y="1941"/>
                    <a:pt x="5394" y="1854"/>
                  </a:cubicBezTo>
                  <a:cubicBezTo>
                    <a:pt x="5522" y="1153"/>
                    <a:pt x="4422" y="363"/>
                    <a:pt x="2938" y="93"/>
                  </a:cubicBezTo>
                  <a:cubicBezTo>
                    <a:pt x="2595" y="30"/>
                    <a:pt x="2262" y="0"/>
                    <a:pt x="195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2848578" y="3685637"/>
              <a:ext cx="353496" cy="261317"/>
            </a:xfrm>
            <a:custGeom>
              <a:avLst/>
              <a:gdLst/>
              <a:ahLst/>
              <a:cxnLst/>
              <a:rect l="l" t="t" r="r" b="b"/>
              <a:pathLst>
                <a:path w="4483" h="3314" extrusionOk="0">
                  <a:moveTo>
                    <a:pt x="2184" y="1"/>
                  </a:moveTo>
                  <a:cubicBezTo>
                    <a:pt x="2135" y="1"/>
                    <a:pt x="2104" y="20"/>
                    <a:pt x="2137" y="84"/>
                  </a:cubicBezTo>
                  <a:cubicBezTo>
                    <a:pt x="2269" y="337"/>
                    <a:pt x="1995" y="633"/>
                    <a:pt x="1991" y="633"/>
                  </a:cubicBezTo>
                  <a:cubicBezTo>
                    <a:pt x="1991" y="633"/>
                    <a:pt x="1991" y="633"/>
                    <a:pt x="1991" y="633"/>
                  </a:cubicBezTo>
                  <a:lnTo>
                    <a:pt x="1991" y="633"/>
                  </a:lnTo>
                  <a:cubicBezTo>
                    <a:pt x="973" y="707"/>
                    <a:pt x="599" y="1380"/>
                    <a:pt x="598" y="1388"/>
                  </a:cubicBezTo>
                  <a:cubicBezTo>
                    <a:pt x="177" y="1484"/>
                    <a:pt x="4" y="1942"/>
                    <a:pt x="4" y="1942"/>
                  </a:cubicBezTo>
                  <a:lnTo>
                    <a:pt x="11" y="1948"/>
                  </a:lnTo>
                  <a:cubicBezTo>
                    <a:pt x="8" y="1953"/>
                    <a:pt x="5" y="1958"/>
                    <a:pt x="1" y="1962"/>
                  </a:cubicBezTo>
                  <a:cubicBezTo>
                    <a:pt x="93" y="2366"/>
                    <a:pt x="610" y="2776"/>
                    <a:pt x="1336" y="3036"/>
                  </a:cubicBezTo>
                  <a:cubicBezTo>
                    <a:pt x="1565" y="3118"/>
                    <a:pt x="1816" y="3188"/>
                    <a:pt x="2081" y="3235"/>
                  </a:cubicBezTo>
                  <a:cubicBezTo>
                    <a:pt x="2348" y="3283"/>
                    <a:pt x="2610" y="3309"/>
                    <a:pt x="2856" y="3313"/>
                  </a:cubicBezTo>
                  <a:cubicBezTo>
                    <a:pt x="2876" y="3313"/>
                    <a:pt x="2897" y="3313"/>
                    <a:pt x="2917" y="3313"/>
                  </a:cubicBezTo>
                  <a:cubicBezTo>
                    <a:pt x="3658" y="3313"/>
                    <a:pt x="4253" y="3115"/>
                    <a:pt x="4476" y="2781"/>
                  </a:cubicBezTo>
                  <a:cubicBezTo>
                    <a:pt x="4475" y="2779"/>
                    <a:pt x="4475" y="2776"/>
                    <a:pt x="4474" y="2771"/>
                  </a:cubicBezTo>
                  <a:lnTo>
                    <a:pt x="4480" y="2771"/>
                  </a:lnTo>
                  <a:cubicBezTo>
                    <a:pt x="4480" y="2771"/>
                    <a:pt x="4482" y="2282"/>
                    <a:pt x="4123" y="2040"/>
                  </a:cubicBezTo>
                  <a:cubicBezTo>
                    <a:pt x="4123" y="2040"/>
                    <a:pt x="4042" y="1436"/>
                    <a:pt x="3381" y="996"/>
                  </a:cubicBezTo>
                  <a:cubicBezTo>
                    <a:pt x="3305" y="945"/>
                    <a:pt x="3211" y="914"/>
                    <a:pt x="3137" y="860"/>
                  </a:cubicBezTo>
                  <a:cubicBezTo>
                    <a:pt x="3048" y="791"/>
                    <a:pt x="3034" y="622"/>
                    <a:pt x="2971" y="519"/>
                  </a:cubicBezTo>
                  <a:cubicBezTo>
                    <a:pt x="2834" y="294"/>
                    <a:pt x="2599" y="147"/>
                    <a:pt x="2387" y="50"/>
                  </a:cubicBezTo>
                  <a:cubicBezTo>
                    <a:pt x="2370" y="42"/>
                    <a:pt x="2257" y="1"/>
                    <a:pt x="2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2848500" y="3685479"/>
              <a:ext cx="353496" cy="261554"/>
            </a:xfrm>
            <a:custGeom>
              <a:avLst/>
              <a:gdLst/>
              <a:ahLst/>
              <a:cxnLst/>
              <a:rect l="l" t="t" r="r" b="b"/>
              <a:pathLst>
                <a:path w="4483" h="3317" extrusionOk="0">
                  <a:moveTo>
                    <a:pt x="2180" y="1"/>
                  </a:moveTo>
                  <a:cubicBezTo>
                    <a:pt x="2175" y="1"/>
                    <a:pt x="2171" y="2"/>
                    <a:pt x="2168" y="2"/>
                  </a:cubicBezTo>
                  <a:cubicBezTo>
                    <a:pt x="2137" y="6"/>
                    <a:pt x="2118" y="20"/>
                    <a:pt x="2125" y="55"/>
                  </a:cubicBezTo>
                  <a:lnTo>
                    <a:pt x="2125" y="56"/>
                  </a:lnTo>
                  <a:cubicBezTo>
                    <a:pt x="2128" y="63"/>
                    <a:pt x="2133" y="76"/>
                    <a:pt x="2137" y="83"/>
                  </a:cubicBezTo>
                  <a:cubicBezTo>
                    <a:pt x="2144" y="100"/>
                    <a:pt x="2151" y="115"/>
                    <a:pt x="2156" y="131"/>
                  </a:cubicBezTo>
                  <a:lnTo>
                    <a:pt x="2156" y="132"/>
                  </a:lnTo>
                  <a:cubicBezTo>
                    <a:pt x="2236" y="374"/>
                    <a:pt x="1994" y="635"/>
                    <a:pt x="1991" y="635"/>
                  </a:cubicBezTo>
                  <a:cubicBezTo>
                    <a:pt x="1991" y="635"/>
                    <a:pt x="1991" y="635"/>
                    <a:pt x="1991" y="635"/>
                  </a:cubicBezTo>
                  <a:lnTo>
                    <a:pt x="1991" y="635"/>
                  </a:lnTo>
                  <a:cubicBezTo>
                    <a:pt x="1805" y="649"/>
                    <a:pt x="1638" y="683"/>
                    <a:pt x="1494" y="729"/>
                  </a:cubicBezTo>
                  <a:cubicBezTo>
                    <a:pt x="1482" y="732"/>
                    <a:pt x="1470" y="736"/>
                    <a:pt x="1460" y="740"/>
                  </a:cubicBezTo>
                  <a:cubicBezTo>
                    <a:pt x="1452" y="744"/>
                    <a:pt x="1441" y="747"/>
                    <a:pt x="1432" y="751"/>
                  </a:cubicBezTo>
                  <a:cubicBezTo>
                    <a:pt x="1421" y="755"/>
                    <a:pt x="1408" y="758"/>
                    <a:pt x="1396" y="763"/>
                  </a:cubicBezTo>
                  <a:cubicBezTo>
                    <a:pt x="1380" y="770"/>
                    <a:pt x="1363" y="776"/>
                    <a:pt x="1347" y="782"/>
                  </a:cubicBezTo>
                  <a:cubicBezTo>
                    <a:pt x="1324" y="792"/>
                    <a:pt x="1300" y="802"/>
                    <a:pt x="1276" y="813"/>
                  </a:cubicBezTo>
                  <a:cubicBezTo>
                    <a:pt x="1181" y="858"/>
                    <a:pt x="1096" y="906"/>
                    <a:pt x="1023" y="956"/>
                  </a:cubicBezTo>
                  <a:lnTo>
                    <a:pt x="980" y="987"/>
                  </a:lnTo>
                  <a:cubicBezTo>
                    <a:pt x="712" y="1182"/>
                    <a:pt x="599" y="1387"/>
                    <a:pt x="598" y="1391"/>
                  </a:cubicBezTo>
                  <a:cubicBezTo>
                    <a:pt x="178" y="1487"/>
                    <a:pt x="4" y="1945"/>
                    <a:pt x="4" y="1945"/>
                  </a:cubicBezTo>
                  <a:lnTo>
                    <a:pt x="11" y="1952"/>
                  </a:lnTo>
                  <a:cubicBezTo>
                    <a:pt x="7" y="1955"/>
                    <a:pt x="5" y="1960"/>
                    <a:pt x="1" y="1965"/>
                  </a:cubicBezTo>
                  <a:cubicBezTo>
                    <a:pt x="57" y="2211"/>
                    <a:pt x="268" y="2456"/>
                    <a:pt x="588" y="2671"/>
                  </a:cubicBezTo>
                  <a:cubicBezTo>
                    <a:pt x="797" y="2811"/>
                    <a:pt x="1051" y="2936"/>
                    <a:pt x="1337" y="3039"/>
                  </a:cubicBezTo>
                  <a:cubicBezTo>
                    <a:pt x="1566" y="3121"/>
                    <a:pt x="1817" y="3190"/>
                    <a:pt x="2082" y="3238"/>
                  </a:cubicBezTo>
                  <a:cubicBezTo>
                    <a:pt x="2349" y="3287"/>
                    <a:pt x="2611" y="3313"/>
                    <a:pt x="2857" y="3316"/>
                  </a:cubicBezTo>
                  <a:cubicBezTo>
                    <a:pt x="2879" y="3316"/>
                    <a:pt x="2901" y="3316"/>
                    <a:pt x="2923" y="3316"/>
                  </a:cubicBezTo>
                  <a:cubicBezTo>
                    <a:pt x="3662" y="3316"/>
                    <a:pt x="4255" y="3118"/>
                    <a:pt x="4477" y="2784"/>
                  </a:cubicBezTo>
                  <a:cubicBezTo>
                    <a:pt x="4476" y="2781"/>
                    <a:pt x="4476" y="2778"/>
                    <a:pt x="4475" y="2776"/>
                  </a:cubicBezTo>
                  <a:lnTo>
                    <a:pt x="4480" y="2771"/>
                  </a:lnTo>
                  <a:cubicBezTo>
                    <a:pt x="4480" y="2771"/>
                    <a:pt x="4482" y="2281"/>
                    <a:pt x="4123" y="2040"/>
                  </a:cubicBezTo>
                  <a:cubicBezTo>
                    <a:pt x="4123" y="2040"/>
                    <a:pt x="4110" y="1947"/>
                    <a:pt x="4054" y="1804"/>
                  </a:cubicBezTo>
                  <a:cubicBezTo>
                    <a:pt x="4047" y="1784"/>
                    <a:pt x="4037" y="1763"/>
                    <a:pt x="4027" y="1740"/>
                  </a:cubicBezTo>
                  <a:cubicBezTo>
                    <a:pt x="4011" y="1703"/>
                    <a:pt x="3991" y="1665"/>
                    <a:pt x="3970" y="1624"/>
                  </a:cubicBezTo>
                  <a:cubicBezTo>
                    <a:pt x="3862" y="1428"/>
                    <a:pt x="3682" y="1195"/>
                    <a:pt x="3381" y="995"/>
                  </a:cubicBezTo>
                  <a:cubicBezTo>
                    <a:pt x="3305" y="944"/>
                    <a:pt x="3210" y="914"/>
                    <a:pt x="3137" y="858"/>
                  </a:cubicBezTo>
                  <a:cubicBezTo>
                    <a:pt x="3046" y="788"/>
                    <a:pt x="3034" y="620"/>
                    <a:pt x="2971" y="517"/>
                  </a:cubicBezTo>
                  <a:cubicBezTo>
                    <a:pt x="2948" y="482"/>
                    <a:pt x="2923" y="448"/>
                    <a:pt x="2895" y="414"/>
                  </a:cubicBezTo>
                  <a:cubicBezTo>
                    <a:pt x="2872" y="387"/>
                    <a:pt x="2849" y="362"/>
                    <a:pt x="2824" y="337"/>
                  </a:cubicBezTo>
                  <a:cubicBezTo>
                    <a:pt x="2789" y="302"/>
                    <a:pt x="2752" y="272"/>
                    <a:pt x="2713" y="243"/>
                  </a:cubicBezTo>
                  <a:cubicBezTo>
                    <a:pt x="2705" y="236"/>
                    <a:pt x="2697" y="230"/>
                    <a:pt x="2688" y="224"/>
                  </a:cubicBezTo>
                  <a:lnTo>
                    <a:pt x="2650" y="197"/>
                  </a:lnTo>
                  <a:cubicBezTo>
                    <a:pt x="2637" y="188"/>
                    <a:pt x="2624" y="180"/>
                    <a:pt x="2611" y="171"/>
                  </a:cubicBezTo>
                  <a:cubicBezTo>
                    <a:pt x="2555" y="137"/>
                    <a:pt x="2497" y="105"/>
                    <a:pt x="2441" y="76"/>
                  </a:cubicBezTo>
                  <a:cubicBezTo>
                    <a:pt x="2437" y="75"/>
                    <a:pt x="2434" y="72"/>
                    <a:pt x="2430" y="71"/>
                  </a:cubicBezTo>
                  <a:lnTo>
                    <a:pt x="2415" y="64"/>
                  </a:lnTo>
                  <a:cubicBezTo>
                    <a:pt x="2415" y="64"/>
                    <a:pt x="2414" y="62"/>
                    <a:pt x="2411" y="62"/>
                  </a:cubicBezTo>
                  <a:cubicBezTo>
                    <a:pt x="2403" y="57"/>
                    <a:pt x="2395" y="54"/>
                    <a:pt x="2386" y="50"/>
                  </a:cubicBezTo>
                  <a:cubicBezTo>
                    <a:pt x="2378" y="46"/>
                    <a:pt x="2343" y="31"/>
                    <a:pt x="2302" y="20"/>
                  </a:cubicBezTo>
                  <a:lnTo>
                    <a:pt x="2301" y="20"/>
                  </a:lnTo>
                  <a:cubicBezTo>
                    <a:pt x="2291" y="17"/>
                    <a:pt x="2282" y="15"/>
                    <a:pt x="2271" y="12"/>
                  </a:cubicBezTo>
                  <a:cubicBezTo>
                    <a:pt x="2251" y="9"/>
                    <a:pt x="2229" y="5"/>
                    <a:pt x="2210" y="2"/>
                  </a:cubicBezTo>
                  <a:cubicBezTo>
                    <a:pt x="2205" y="2"/>
                    <a:pt x="2201" y="1"/>
                    <a:pt x="2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897310" y="3685637"/>
              <a:ext cx="269124" cy="154787"/>
            </a:xfrm>
            <a:custGeom>
              <a:avLst/>
              <a:gdLst/>
              <a:ahLst/>
              <a:cxnLst/>
              <a:rect l="l" t="t" r="r" b="b"/>
              <a:pathLst>
                <a:path w="3413" h="1963" extrusionOk="0">
                  <a:moveTo>
                    <a:pt x="1569" y="1"/>
                  </a:moveTo>
                  <a:cubicBezTo>
                    <a:pt x="1524" y="2"/>
                    <a:pt x="1501" y="19"/>
                    <a:pt x="1508" y="54"/>
                  </a:cubicBezTo>
                  <a:lnTo>
                    <a:pt x="1508" y="55"/>
                  </a:lnTo>
                  <a:cubicBezTo>
                    <a:pt x="1510" y="63"/>
                    <a:pt x="1515" y="75"/>
                    <a:pt x="1519" y="84"/>
                  </a:cubicBezTo>
                  <a:cubicBezTo>
                    <a:pt x="1526" y="99"/>
                    <a:pt x="1534" y="114"/>
                    <a:pt x="1539" y="130"/>
                  </a:cubicBezTo>
                  <a:lnTo>
                    <a:pt x="1539" y="131"/>
                  </a:lnTo>
                  <a:cubicBezTo>
                    <a:pt x="1582" y="274"/>
                    <a:pt x="1503" y="474"/>
                    <a:pt x="1376" y="545"/>
                  </a:cubicBezTo>
                  <a:cubicBezTo>
                    <a:pt x="1217" y="635"/>
                    <a:pt x="1037" y="677"/>
                    <a:pt x="876" y="728"/>
                  </a:cubicBezTo>
                  <a:cubicBezTo>
                    <a:pt x="864" y="732"/>
                    <a:pt x="853" y="735"/>
                    <a:pt x="843" y="739"/>
                  </a:cubicBezTo>
                  <a:cubicBezTo>
                    <a:pt x="839" y="740"/>
                    <a:pt x="835" y="742"/>
                    <a:pt x="830" y="743"/>
                  </a:cubicBezTo>
                  <a:cubicBezTo>
                    <a:pt x="825" y="745"/>
                    <a:pt x="819" y="746"/>
                    <a:pt x="814" y="749"/>
                  </a:cubicBezTo>
                  <a:cubicBezTo>
                    <a:pt x="803" y="753"/>
                    <a:pt x="790" y="756"/>
                    <a:pt x="778" y="761"/>
                  </a:cubicBezTo>
                  <a:cubicBezTo>
                    <a:pt x="762" y="768"/>
                    <a:pt x="746" y="774"/>
                    <a:pt x="730" y="780"/>
                  </a:cubicBezTo>
                  <a:cubicBezTo>
                    <a:pt x="706" y="790"/>
                    <a:pt x="682" y="800"/>
                    <a:pt x="659" y="811"/>
                  </a:cubicBezTo>
                  <a:cubicBezTo>
                    <a:pt x="570" y="851"/>
                    <a:pt x="485" y="899"/>
                    <a:pt x="405" y="954"/>
                  </a:cubicBezTo>
                  <a:lnTo>
                    <a:pt x="363" y="985"/>
                  </a:lnTo>
                  <a:cubicBezTo>
                    <a:pt x="0" y="1255"/>
                    <a:pt x="264" y="1663"/>
                    <a:pt x="638" y="1663"/>
                  </a:cubicBezTo>
                  <a:cubicBezTo>
                    <a:pt x="669" y="1663"/>
                    <a:pt x="701" y="1660"/>
                    <a:pt x="733" y="1654"/>
                  </a:cubicBezTo>
                  <a:cubicBezTo>
                    <a:pt x="932" y="1617"/>
                    <a:pt x="1122" y="1523"/>
                    <a:pt x="1234" y="1354"/>
                  </a:cubicBezTo>
                  <a:cubicBezTo>
                    <a:pt x="1292" y="1266"/>
                    <a:pt x="1360" y="1218"/>
                    <a:pt x="1421" y="1218"/>
                  </a:cubicBezTo>
                  <a:cubicBezTo>
                    <a:pt x="1481" y="1218"/>
                    <a:pt x="1536" y="1263"/>
                    <a:pt x="1572" y="1359"/>
                  </a:cubicBezTo>
                  <a:cubicBezTo>
                    <a:pt x="1634" y="1521"/>
                    <a:pt x="1638" y="1710"/>
                    <a:pt x="1751" y="1840"/>
                  </a:cubicBezTo>
                  <a:cubicBezTo>
                    <a:pt x="1819" y="1919"/>
                    <a:pt x="1923" y="1963"/>
                    <a:pt x="2026" y="1963"/>
                  </a:cubicBezTo>
                  <a:cubicBezTo>
                    <a:pt x="2068" y="1963"/>
                    <a:pt x="2110" y="1956"/>
                    <a:pt x="2150" y="1941"/>
                  </a:cubicBezTo>
                  <a:cubicBezTo>
                    <a:pt x="2296" y="1884"/>
                    <a:pt x="2357" y="1759"/>
                    <a:pt x="2393" y="1628"/>
                  </a:cubicBezTo>
                  <a:cubicBezTo>
                    <a:pt x="2442" y="1446"/>
                    <a:pt x="2445" y="1255"/>
                    <a:pt x="2557" y="1224"/>
                  </a:cubicBezTo>
                  <a:cubicBezTo>
                    <a:pt x="2568" y="1221"/>
                    <a:pt x="2580" y="1220"/>
                    <a:pt x="2590" y="1220"/>
                  </a:cubicBezTo>
                  <a:cubicBezTo>
                    <a:pt x="2665" y="1220"/>
                    <a:pt x="2720" y="1293"/>
                    <a:pt x="2754" y="1369"/>
                  </a:cubicBezTo>
                  <a:cubicBezTo>
                    <a:pt x="2835" y="1546"/>
                    <a:pt x="2871" y="1808"/>
                    <a:pt x="3066" y="1914"/>
                  </a:cubicBezTo>
                  <a:cubicBezTo>
                    <a:pt x="3111" y="1938"/>
                    <a:pt x="3156" y="1949"/>
                    <a:pt x="3197" y="1949"/>
                  </a:cubicBezTo>
                  <a:cubicBezTo>
                    <a:pt x="3312" y="1949"/>
                    <a:pt x="3404" y="1866"/>
                    <a:pt x="3409" y="1741"/>
                  </a:cubicBezTo>
                  <a:cubicBezTo>
                    <a:pt x="3412" y="1681"/>
                    <a:pt x="3393" y="1609"/>
                    <a:pt x="3347" y="1533"/>
                  </a:cubicBezTo>
                  <a:cubicBezTo>
                    <a:pt x="3146" y="1205"/>
                    <a:pt x="2908" y="969"/>
                    <a:pt x="2550" y="819"/>
                  </a:cubicBezTo>
                  <a:cubicBezTo>
                    <a:pt x="2445" y="775"/>
                    <a:pt x="2416" y="621"/>
                    <a:pt x="2353" y="518"/>
                  </a:cubicBezTo>
                  <a:cubicBezTo>
                    <a:pt x="2330" y="483"/>
                    <a:pt x="2306" y="448"/>
                    <a:pt x="2277" y="415"/>
                  </a:cubicBezTo>
                  <a:cubicBezTo>
                    <a:pt x="2255" y="389"/>
                    <a:pt x="2231" y="364"/>
                    <a:pt x="2206" y="338"/>
                  </a:cubicBezTo>
                  <a:cubicBezTo>
                    <a:pt x="2170" y="305"/>
                    <a:pt x="2134" y="273"/>
                    <a:pt x="2096" y="243"/>
                  </a:cubicBezTo>
                  <a:cubicBezTo>
                    <a:pt x="2087" y="237"/>
                    <a:pt x="2079" y="231"/>
                    <a:pt x="2071" y="224"/>
                  </a:cubicBezTo>
                  <a:lnTo>
                    <a:pt x="2032" y="197"/>
                  </a:lnTo>
                  <a:cubicBezTo>
                    <a:pt x="2020" y="188"/>
                    <a:pt x="2006" y="181"/>
                    <a:pt x="1994" y="172"/>
                  </a:cubicBezTo>
                  <a:cubicBezTo>
                    <a:pt x="1992" y="172"/>
                    <a:pt x="1991" y="171"/>
                    <a:pt x="1991" y="171"/>
                  </a:cubicBezTo>
                  <a:cubicBezTo>
                    <a:pt x="1934" y="134"/>
                    <a:pt x="1877" y="103"/>
                    <a:pt x="1823" y="77"/>
                  </a:cubicBezTo>
                  <a:cubicBezTo>
                    <a:pt x="1822" y="75"/>
                    <a:pt x="1821" y="75"/>
                    <a:pt x="1820" y="74"/>
                  </a:cubicBezTo>
                  <a:lnTo>
                    <a:pt x="1797" y="63"/>
                  </a:lnTo>
                  <a:cubicBezTo>
                    <a:pt x="1797" y="63"/>
                    <a:pt x="1796" y="62"/>
                    <a:pt x="1795" y="62"/>
                  </a:cubicBezTo>
                  <a:cubicBezTo>
                    <a:pt x="1755" y="44"/>
                    <a:pt x="1718" y="29"/>
                    <a:pt x="1683" y="19"/>
                  </a:cubicBezTo>
                  <a:cubicBezTo>
                    <a:pt x="1673" y="17"/>
                    <a:pt x="1664" y="14"/>
                    <a:pt x="1653" y="12"/>
                  </a:cubicBezTo>
                  <a:cubicBezTo>
                    <a:pt x="1632" y="7"/>
                    <a:pt x="1611" y="3"/>
                    <a:pt x="1592" y="2"/>
                  </a:cubicBezTo>
                  <a:cubicBezTo>
                    <a:pt x="1587" y="2"/>
                    <a:pt x="1583" y="1"/>
                    <a:pt x="1580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035382" y="3777816"/>
              <a:ext cx="18925" cy="17505"/>
            </a:xfrm>
            <a:custGeom>
              <a:avLst/>
              <a:gdLst/>
              <a:ahLst/>
              <a:cxnLst/>
              <a:rect l="l" t="t" r="r" b="b"/>
              <a:pathLst>
                <a:path w="240" h="222" extrusionOk="0">
                  <a:moveTo>
                    <a:pt x="119" y="1"/>
                  </a:moveTo>
                  <a:cubicBezTo>
                    <a:pt x="67" y="1"/>
                    <a:pt x="23" y="38"/>
                    <a:pt x="13" y="91"/>
                  </a:cubicBezTo>
                  <a:cubicBezTo>
                    <a:pt x="1" y="152"/>
                    <a:pt x="40" y="208"/>
                    <a:pt x="101" y="219"/>
                  </a:cubicBezTo>
                  <a:cubicBezTo>
                    <a:pt x="108" y="220"/>
                    <a:pt x="114" y="221"/>
                    <a:pt x="121" y="221"/>
                  </a:cubicBezTo>
                  <a:cubicBezTo>
                    <a:pt x="173" y="221"/>
                    <a:pt x="219" y="184"/>
                    <a:pt x="229" y="131"/>
                  </a:cubicBezTo>
                  <a:cubicBezTo>
                    <a:pt x="240" y="71"/>
                    <a:pt x="200" y="14"/>
                    <a:pt x="141" y="3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029468" y="3700540"/>
              <a:ext cx="18925" cy="17348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19" y="0"/>
                  </a:moveTo>
                  <a:cubicBezTo>
                    <a:pt x="67" y="0"/>
                    <a:pt x="22" y="37"/>
                    <a:pt x="12" y="90"/>
                  </a:cubicBezTo>
                  <a:cubicBezTo>
                    <a:pt x="1" y="150"/>
                    <a:pt x="40" y="207"/>
                    <a:pt x="100" y="218"/>
                  </a:cubicBezTo>
                  <a:cubicBezTo>
                    <a:pt x="107" y="219"/>
                    <a:pt x="114" y="220"/>
                    <a:pt x="121" y="220"/>
                  </a:cubicBezTo>
                  <a:cubicBezTo>
                    <a:pt x="172" y="220"/>
                    <a:pt x="218" y="183"/>
                    <a:pt x="228" y="130"/>
                  </a:cubicBezTo>
                  <a:cubicBezTo>
                    <a:pt x="239" y="70"/>
                    <a:pt x="200" y="13"/>
                    <a:pt x="140" y="2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949589" y="3756447"/>
              <a:ext cx="18846" cy="17426"/>
            </a:xfrm>
            <a:custGeom>
              <a:avLst/>
              <a:gdLst/>
              <a:ahLst/>
              <a:cxnLst/>
              <a:rect l="l" t="t" r="r" b="b"/>
              <a:pathLst>
                <a:path w="239" h="221" extrusionOk="0">
                  <a:moveTo>
                    <a:pt x="118" y="1"/>
                  </a:moveTo>
                  <a:cubicBezTo>
                    <a:pt x="67" y="1"/>
                    <a:pt x="22" y="38"/>
                    <a:pt x="12" y="91"/>
                  </a:cubicBezTo>
                  <a:cubicBezTo>
                    <a:pt x="1" y="150"/>
                    <a:pt x="40" y="208"/>
                    <a:pt x="100" y="219"/>
                  </a:cubicBezTo>
                  <a:cubicBezTo>
                    <a:pt x="107" y="220"/>
                    <a:pt x="114" y="221"/>
                    <a:pt x="121" y="221"/>
                  </a:cubicBezTo>
                  <a:cubicBezTo>
                    <a:pt x="173" y="221"/>
                    <a:pt x="218" y="184"/>
                    <a:pt x="228" y="131"/>
                  </a:cubicBezTo>
                  <a:cubicBezTo>
                    <a:pt x="238" y="71"/>
                    <a:pt x="198" y="14"/>
                    <a:pt x="140" y="3"/>
                  </a:cubicBezTo>
                  <a:cubicBezTo>
                    <a:pt x="133" y="2"/>
                    <a:pt x="125" y="1"/>
                    <a:pt x="118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2944148" y="3788856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1" y="1"/>
                  </a:moveTo>
                  <a:cubicBezTo>
                    <a:pt x="52" y="1"/>
                    <a:pt x="18" y="29"/>
                    <a:pt x="10" y="70"/>
                  </a:cubicBezTo>
                  <a:cubicBezTo>
                    <a:pt x="0" y="116"/>
                    <a:pt x="31" y="160"/>
                    <a:pt x="77" y="168"/>
                  </a:cubicBezTo>
                  <a:cubicBezTo>
                    <a:pt x="83" y="169"/>
                    <a:pt x="88" y="170"/>
                    <a:pt x="93" y="170"/>
                  </a:cubicBezTo>
                  <a:cubicBezTo>
                    <a:pt x="133" y="170"/>
                    <a:pt x="168" y="141"/>
                    <a:pt x="175" y="101"/>
                  </a:cubicBezTo>
                  <a:cubicBezTo>
                    <a:pt x="184" y="55"/>
                    <a:pt x="154" y="10"/>
                    <a:pt x="108" y="2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070787" y="3766856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3" y="1"/>
                    <a:pt x="18" y="30"/>
                    <a:pt x="10" y="71"/>
                  </a:cubicBezTo>
                  <a:cubicBezTo>
                    <a:pt x="1" y="117"/>
                    <a:pt x="31" y="160"/>
                    <a:pt x="77" y="169"/>
                  </a:cubicBezTo>
                  <a:cubicBezTo>
                    <a:pt x="83" y="170"/>
                    <a:pt x="88" y="170"/>
                    <a:pt x="94" y="170"/>
                  </a:cubicBezTo>
                  <a:cubicBezTo>
                    <a:pt x="134" y="170"/>
                    <a:pt x="168" y="142"/>
                    <a:pt x="176" y="101"/>
                  </a:cubicBezTo>
                  <a:cubicBezTo>
                    <a:pt x="184" y="55"/>
                    <a:pt x="154" y="1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3029073" y="3743594"/>
              <a:ext cx="14430" cy="13405"/>
            </a:xfrm>
            <a:custGeom>
              <a:avLst/>
              <a:gdLst/>
              <a:ahLst/>
              <a:cxnLst/>
              <a:rect l="l" t="t" r="r" b="b"/>
              <a:pathLst>
                <a:path w="183" h="170" extrusionOk="0">
                  <a:moveTo>
                    <a:pt x="92" y="1"/>
                  </a:moveTo>
                  <a:cubicBezTo>
                    <a:pt x="52" y="1"/>
                    <a:pt x="17" y="29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70"/>
                    <a:pt x="94" y="170"/>
                  </a:cubicBezTo>
                  <a:cubicBezTo>
                    <a:pt x="133" y="170"/>
                    <a:pt x="168" y="141"/>
                    <a:pt x="176" y="101"/>
                  </a:cubicBezTo>
                  <a:cubicBezTo>
                    <a:pt x="183" y="55"/>
                    <a:pt x="152" y="10"/>
                    <a:pt x="108" y="2"/>
                  </a:cubicBezTo>
                  <a:cubicBezTo>
                    <a:pt x="103" y="1"/>
                    <a:pt x="97" y="1"/>
                    <a:pt x="92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056120" y="3813774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1" y="1"/>
                  </a:moveTo>
                  <a:cubicBezTo>
                    <a:pt x="51" y="1"/>
                    <a:pt x="17" y="30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70"/>
                    <a:pt x="94" y="170"/>
                  </a:cubicBezTo>
                  <a:cubicBezTo>
                    <a:pt x="133" y="170"/>
                    <a:pt x="167" y="141"/>
                    <a:pt x="175" y="101"/>
                  </a:cubicBezTo>
                  <a:cubicBezTo>
                    <a:pt x="185" y="54"/>
                    <a:pt x="154" y="10"/>
                    <a:pt x="108" y="3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3065267" y="3731766"/>
              <a:ext cx="10724" cy="9857"/>
            </a:xfrm>
            <a:custGeom>
              <a:avLst/>
              <a:gdLst/>
              <a:ahLst/>
              <a:cxnLst/>
              <a:rect l="l" t="t" r="r" b="b"/>
              <a:pathLst>
                <a:path w="136" h="125" extrusionOk="0">
                  <a:moveTo>
                    <a:pt x="68" y="1"/>
                  </a:moveTo>
                  <a:cubicBezTo>
                    <a:pt x="39" y="1"/>
                    <a:pt x="13" y="23"/>
                    <a:pt x="7" y="52"/>
                  </a:cubicBezTo>
                  <a:cubicBezTo>
                    <a:pt x="0" y="86"/>
                    <a:pt x="24" y="118"/>
                    <a:pt x="56" y="124"/>
                  </a:cubicBezTo>
                  <a:cubicBezTo>
                    <a:pt x="60" y="124"/>
                    <a:pt x="63" y="124"/>
                    <a:pt x="67" y="124"/>
                  </a:cubicBezTo>
                  <a:cubicBezTo>
                    <a:pt x="97" y="124"/>
                    <a:pt x="123" y="104"/>
                    <a:pt x="128" y="74"/>
                  </a:cubicBezTo>
                  <a:cubicBezTo>
                    <a:pt x="135" y="41"/>
                    <a:pt x="112" y="9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117625" y="3776318"/>
              <a:ext cx="10566" cy="9778"/>
            </a:xfrm>
            <a:custGeom>
              <a:avLst/>
              <a:gdLst/>
              <a:ahLst/>
              <a:cxnLst/>
              <a:rect l="l" t="t" r="r" b="b"/>
              <a:pathLst>
                <a:path w="134" h="124" extrusionOk="0">
                  <a:moveTo>
                    <a:pt x="66" y="0"/>
                  </a:moveTo>
                  <a:cubicBezTo>
                    <a:pt x="38" y="0"/>
                    <a:pt x="13" y="22"/>
                    <a:pt x="6" y="51"/>
                  </a:cubicBezTo>
                  <a:cubicBezTo>
                    <a:pt x="0" y="85"/>
                    <a:pt x="24" y="116"/>
                    <a:pt x="56" y="122"/>
                  </a:cubicBezTo>
                  <a:cubicBezTo>
                    <a:pt x="60" y="123"/>
                    <a:pt x="64" y="124"/>
                    <a:pt x="68" y="124"/>
                  </a:cubicBezTo>
                  <a:cubicBezTo>
                    <a:pt x="97" y="124"/>
                    <a:pt x="123" y="102"/>
                    <a:pt x="128" y="73"/>
                  </a:cubicBezTo>
                  <a:cubicBezTo>
                    <a:pt x="133" y="40"/>
                    <a:pt x="112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2999267" y="3739730"/>
              <a:ext cx="10566" cy="9778"/>
            </a:xfrm>
            <a:custGeom>
              <a:avLst/>
              <a:gdLst/>
              <a:ahLst/>
              <a:cxnLst/>
              <a:rect l="l" t="t" r="r" b="b"/>
              <a:pathLst>
                <a:path w="134" h="124" extrusionOk="0">
                  <a:moveTo>
                    <a:pt x="67" y="0"/>
                  </a:moveTo>
                  <a:cubicBezTo>
                    <a:pt x="37" y="0"/>
                    <a:pt x="12" y="21"/>
                    <a:pt x="6" y="51"/>
                  </a:cubicBezTo>
                  <a:cubicBezTo>
                    <a:pt x="0" y="84"/>
                    <a:pt x="23" y="116"/>
                    <a:pt x="55" y="123"/>
                  </a:cubicBezTo>
                  <a:cubicBezTo>
                    <a:pt x="59" y="124"/>
                    <a:pt x="63" y="124"/>
                    <a:pt x="66" y="124"/>
                  </a:cubicBezTo>
                  <a:cubicBezTo>
                    <a:pt x="96" y="124"/>
                    <a:pt x="122" y="102"/>
                    <a:pt x="128" y="73"/>
                  </a:cubicBezTo>
                  <a:cubicBezTo>
                    <a:pt x="133" y="39"/>
                    <a:pt x="111" y="7"/>
                    <a:pt x="78" y="1"/>
                  </a:cubicBezTo>
                  <a:cubicBezTo>
                    <a:pt x="74" y="1"/>
                    <a:pt x="70" y="0"/>
                    <a:pt x="67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2981604" y="3772139"/>
              <a:ext cx="10566" cy="9857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7" y="1"/>
                  </a:moveTo>
                  <a:cubicBezTo>
                    <a:pt x="38" y="1"/>
                    <a:pt x="12" y="22"/>
                    <a:pt x="6" y="52"/>
                  </a:cubicBezTo>
                  <a:cubicBezTo>
                    <a:pt x="0" y="85"/>
                    <a:pt x="23" y="117"/>
                    <a:pt x="56" y="123"/>
                  </a:cubicBezTo>
                  <a:cubicBezTo>
                    <a:pt x="60" y="124"/>
                    <a:pt x="64" y="124"/>
                    <a:pt x="67" y="124"/>
                  </a:cubicBezTo>
                  <a:cubicBezTo>
                    <a:pt x="96" y="124"/>
                    <a:pt x="123" y="103"/>
                    <a:pt x="128" y="73"/>
                  </a:cubicBezTo>
                  <a:cubicBezTo>
                    <a:pt x="133" y="40"/>
                    <a:pt x="112" y="7"/>
                    <a:pt x="78" y="2"/>
                  </a:cubicBezTo>
                  <a:cubicBezTo>
                    <a:pt x="74" y="1"/>
                    <a:pt x="71" y="1"/>
                    <a:pt x="67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2894865" y="3712447"/>
              <a:ext cx="307209" cy="234586"/>
            </a:xfrm>
            <a:custGeom>
              <a:avLst/>
              <a:gdLst/>
              <a:ahLst/>
              <a:cxnLst/>
              <a:rect l="l" t="t" r="r" b="b"/>
              <a:pathLst>
                <a:path w="3896" h="2975" extrusionOk="0">
                  <a:moveTo>
                    <a:pt x="2237" y="0"/>
                  </a:moveTo>
                  <a:cubicBezTo>
                    <a:pt x="2082" y="111"/>
                    <a:pt x="1501" y="579"/>
                    <a:pt x="2124" y="1035"/>
                  </a:cubicBezTo>
                  <a:cubicBezTo>
                    <a:pt x="2239" y="1119"/>
                    <a:pt x="2339" y="1205"/>
                    <a:pt x="2422" y="1290"/>
                  </a:cubicBezTo>
                  <a:cubicBezTo>
                    <a:pt x="2852" y="1725"/>
                    <a:pt x="2856" y="2133"/>
                    <a:pt x="2477" y="2157"/>
                  </a:cubicBezTo>
                  <a:cubicBezTo>
                    <a:pt x="2469" y="2158"/>
                    <a:pt x="2460" y="2158"/>
                    <a:pt x="2450" y="2158"/>
                  </a:cubicBezTo>
                  <a:cubicBezTo>
                    <a:pt x="2162" y="2158"/>
                    <a:pt x="1326" y="1932"/>
                    <a:pt x="711" y="1932"/>
                  </a:cubicBezTo>
                  <a:cubicBezTo>
                    <a:pt x="316" y="1932"/>
                    <a:pt x="12" y="2025"/>
                    <a:pt x="0" y="2329"/>
                  </a:cubicBezTo>
                  <a:cubicBezTo>
                    <a:pt x="209" y="2469"/>
                    <a:pt x="463" y="2594"/>
                    <a:pt x="749" y="2697"/>
                  </a:cubicBezTo>
                  <a:cubicBezTo>
                    <a:pt x="978" y="2779"/>
                    <a:pt x="1229" y="2848"/>
                    <a:pt x="1494" y="2896"/>
                  </a:cubicBezTo>
                  <a:cubicBezTo>
                    <a:pt x="1761" y="2945"/>
                    <a:pt x="2023" y="2971"/>
                    <a:pt x="2269" y="2974"/>
                  </a:cubicBezTo>
                  <a:cubicBezTo>
                    <a:pt x="2291" y="2974"/>
                    <a:pt x="2313" y="2974"/>
                    <a:pt x="2335" y="2974"/>
                  </a:cubicBezTo>
                  <a:cubicBezTo>
                    <a:pt x="3074" y="2974"/>
                    <a:pt x="3667" y="2776"/>
                    <a:pt x="3889" y="2442"/>
                  </a:cubicBezTo>
                  <a:cubicBezTo>
                    <a:pt x="3888" y="2439"/>
                    <a:pt x="3888" y="2436"/>
                    <a:pt x="3887" y="2434"/>
                  </a:cubicBezTo>
                  <a:lnTo>
                    <a:pt x="3887" y="2434"/>
                  </a:lnTo>
                  <a:lnTo>
                    <a:pt x="3893" y="2435"/>
                  </a:lnTo>
                  <a:cubicBezTo>
                    <a:pt x="3893" y="2435"/>
                    <a:pt x="3895" y="1944"/>
                    <a:pt x="3536" y="1703"/>
                  </a:cubicBezTo>
                  <a:cubicBezTo>
                    <a:pt x="3536" y="1703"/>
                    <a:pt x="3523" y="1610"/>
                    <a:pt x="3467" y="1468"/>
                  </a:cubicBezTo>
                  <a:cubicBezTo>
                    <a:pt x="3460" y="1447"/>
                    <a:pt x="3450" y="1426"/>
                    <a:pt x="3440" y="1403"/>
                  </a:cubicBezTo>
                  <a:cubicBezTo>
                    <a:pt x="3443" y="1344"/>
                    <a:pt x="3424" y="1272"/>
                    <a:pt x="3378" y="1196"/>
                  </a:cubicBezTo>
                  <a:cubicBezTo>
                    <a:pt x="3177" y="868"/>
                    <a:pt x="2939" y="631"/>
                    <a:pt x="2581" y="481"/>
                  </a:cubicBezTo>
                  <a:cubicBezTo>
                    <a:pt x="2476" y="438"/>
                    <a:pt x="2447" y="283"/>
                    <a:pt x="2384" y="180"/>
                  </a:cubicBezTo>
                  <a:cubicBezTo>
                    <a:pt x="2361" y="145"/>
                    <a:pt x="2336" y="111"/>
                    <a:pt x="2308" y="77"/>
                  </a:cubicBezTo>
                  <a:cubicBezTo>
                    <a:pt x="2285" y="50"/>
                    <a:pt x="2262" y="25"/>
                    <a:pt x="2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2891238" y="3813774"/>
              <a:ext cx="18688" cy="17426"/>
            </a:xfrm>
            <a:custGeom>
              <a:avLst/>
              <a:gdLst/>
              <a:ahLst/>
              <a:cxnLst/>
              <a:rect l="l" t="t" r="r" b="b"/>
              <a:pathLst>
                <a:path w="237" h="221" extrusionOk="0">
                  <a:moveTo>
                    <a:pt x="119" y="1"/>
                  </a:moveTo>
                  <a:cubicBezTo>
                    <a:pt x="66" y="1"/>
                    <a:pt x="20" y="37"/>
                    <a:pt x="10" y="91"/>
                  </a:cubicBezTo>
                  <a:cubicBezTo>
                    <a:pt x="0" y="150"/>
                    <a:pt x="38" y="207"/>
                    <a:pt x="98" y="218"/>
                  </a:cubicBezTo>
                  <a:cubicBezTo>
                    <a:pt x="105" y="220"/>
                    <a:pt x="111" y="220"/>
                    <a:pt x="118" y="220"/>
                  </a:cubicBezTo>
                  <a:cubicBezTo>
                    <a:pt x="170" y="220"/>
                    <a:pt x="216" y="183"/>
                    <a:pt x="226" y="130"/>
                  </a:cubicBezTo>
                  <a:cubicBezTo>
                    <a:pt x="236" y="70"/>
                    <a:pt x="199" y="14"/>
                    <a:pt x="138" y="3"/>
                  </a:cubicBezTo>
                  <a:cubicBezTo>
                    <a:pt x="132" y="1"/>
                    <a:pt x="125" y="1"/>
                    <a:pt x="119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3027733" y="3847365"/>
              <a:ext cx="18451" cy="17426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17" y="0"/>
                  </a:moveTo>
                  <a:cubicBezTo>
                    <a:pt x="112" y="0"/>
                    <a:pt x="108" y="1"/>
                    <a:pt x="104" y="1"/>
                  </a:cubicBezTo>
                  <a:cubicBezTo>
                    <a:pt x="43" y="9"/>
                    <a:pt x="0" y="65"/>
                    <a:pt x="8" y="124"/>
                  </a:cubicBezTo>
                  <a:cubicBezTo>
                    <a:pt x="15" y="180"/>
                    <a:pt x="62" y="221"/>
                    <a:pt x="117" y="221"/>
                  </a:cubicBezTo>
                  <a:cubicBezTo>
                    <a:pt x="121" y="221"/>
                    <a:pt x="126" y="221"/>
                    <a:pt x="130" y="220"/>
                  </a:cubicBezTo>
                  <a:cubicBezTo>
                    <a:pt x="191" y="212"/>
                    <a:pt x="234" y="158"/>
                    <a:pt x="226" y="97"/>
                  </a:cubicBezTo>
                  <a:cubicBezTo>
                    <a:pt x="219" y="41"/>
                    <a:pt x="171" y="0"/>
                    <a:pt x="117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133554" y="3849415"/>
              <a:ext cx="18846" cy="17348"/>
            </a:xfrm>
            <a:custGeom>
              <a:avLst/>
              <a:gdLst/>
              <a:ahLst/>
              <a:cxnLst/>
              <a:rect l="l" t="t" r="r" b="b"/>
              <a:pathLst>
                <a:path w="239" h="220" extrusionOk="0">
                  <a:moveTo>
                    <a:pt x="119" y="0"/>
                  </a:moveTo>
                  <a:cubicBezTo>
                    <a:pt x="67" y="0"/>
                    <a:pt x="21" y="36"/>
                    <a:pt x="11" y="90"/>
                  </a:cubicBezTo>
                  <a:cubicBezTo>
                    <a:pt x="1" y="150"/>
                    <a:pt x="39" y="206"/>
                    <a:pt x="99" y="218"/>
                  </a:cubicBezTo>
                  <a:cubicBezTo>
                    <a:pt x="106" y="219"/>
                    <a:pt x="112" y="219"/>
                    <a:pt x="119" y="219"/>
                  </a:cubicBezTo>
                  <a:cubicBezTo>
                    <a:pt x="171" y="219"/>
                    <a:pt x="217" y="183"/>
                    <a:pt x="227" y="130"/>
                  </a:cubicBezTo>
                  <a:cubicBezTo>
                    <a:pt x="238" y="69"/>
                    <a:pt x="198" y="13"/>
                    <a:pt x="139" y="2"/>
                  </a:cubicBezTo>
                  <a:cubicBezTo>
                    <a:pt x="132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092944" y="379981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51" y="1"/>
                    <a:pt x="16" y="30"/>
                    <a:pt x="9" y="70"/>
                  </a:cubicBezTo>
                  <a:cubicBezTo>
                    <a:pt x="0" y="116"/>
                    <a:pt x="31" y="160"/>
                    <a:pt x="77" y="169"/>
                  </a:cubicBezTo>
                  <a:cubicBezTo>
                    <a:pt x="82" y="170"/>
                    <a:pt x="87" y="171"/>
                    <a:pt x="92" y="171"/>
                  </a:cubicBezTo>
                  <a:cubicBezTo>
                    <a:pt x="132" y="171"/>
                    <a:pt x="167" y="142"/>
                    <a:pt x="175" y="101"/>
                  </a:cubicBezTo>
                  <a:cubicBezTo>
                    <a:pt x="183" y="55"/>
                    <a:pt x="154" y="12"/>
                    <a:pt x="108" y="3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120780" y="388505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2" y="1"/>
                    <a:pt x="17" y="30"/>
                    <a:pt x="9" y="71"/>
                  </a:cubicBezTo>
                  <a:cubicBezTo>
                    <a:pt x="0" y="117"/>
                    <a:pt x="31" y="160"/>
                    <a:pt x="77" y="169"/>
                  </a:cubicBezTo>
                  <a:cubicBezTo>
                    <a:pt x="82" y="170"/>
                    <a:pt x="88" y="170"/>
                    <a:pt x="93" y="170"/>
                  </a:cubicBezTo>
                  <a:cubicBezTo>
                    <a:pt x="133" y="170"/>
                    <a:pt x="167" y="142"/>
                    <a:pt x="175" y="101"/>
                  </a:cubicBezTo>
                  <a:cubicBezTo>
                    <a:pt x="183" y="55"/>
                    <a:pt x="154" y="11"/>
                    <a:pt x="108" y="2"/>
                  </a:cubicBezTo>
                  <a:cubicBezTo>
                    <a:pt x="102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2912686" y="384996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3" y="1"/>
                    <a:pt x="18" y="29"/>
                    <a:pt x="9" y="70"/>
                  </a:cubicBezTo>
                  <a:cubicBezTo>
                    <a:pt x="0" y="117"/>
                    <a:pt x="31" y="159"/>
                    <a:pt x="77" y="169"/>
                  </a:cubicBezTo>
                  <a:cubicBezTo>
                    <a:pt x="83" y="170"/>
                    <a:pt x="88" y="170"/>
                    <a:pt x="93" y="170"/>
                  </a:cubicBezTo>
                  <a:cubicBezTo>
                    <a:pt x="133" y="170"/>
                    <a:pt x="168" y="142"/>
                    <a:pt x="175" y="101"/>
                  </a:cubicBezTo>
                  <a:cubicBezTo>
                    <a:pt x="183" y="55"/>
                    <a:pt x="154" y="1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016457" y="3886161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52" y="1"/>
                    <a:pt x="17" y="29"/>
                    <a:pt x="9" y="70"/>
                  </a:cubicBezTo>
                  <a:cubicBezTo>
                    <a:pt x="0" y="116"/>
                    <a:pt x="31" y="160"/>
                    <a:pt x="77" y="169"/>
                  </a:cubicBezTo>
                  <a:cubicBezTo>
                    <a:pt x="82" y="170"/>
                    <a:pt x="87" y="170"/>
                    <a:pt x="92" y="170"/>
                  </a:cubicBezTo>
                  <a:cubicBezTo>
                    <a:pt x="132" y="170"/>
                    <a:pt x="168" y="142"/>
                    <a:pt x="176" y="101"/>
                  </a:cubicBezTo>
                  <a:cubicBezTo>
                    <a:pt x="183" y="55"/>
                    <a:pt x="154" y="12"/>
                    <a:pt x="108" y="2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084349" y="3860612"/>
              <a:ext cx="14430" cy="13405"/>
            </a:xfrm>
            <a:custGeom>
              <a:avLst/>
              <a:gdLst/>
              <a:ahLst/>
              <a:cxnLst/>
              <a:rect l="l" t="t" r="r" b="b"/>
              <a:pathLst>
                <a:path w="183" h="170" extrusionOk="0">
                  <a:moveTo>
                    <a:pt x="92" y="0"/>
                  </a:moveTo>
                  <a:cubicBezTo>
                    <a:pt x="52" y="0"/>
                    <a:pt x="17" y="29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69"/>
                    <a:pt x="94" y="169"/>
                  </a:cubicBezTo>
                  <a:cubicBezTo>
                    <a:pt x="133" y="169"/>
                    <a:pt x="167" y="141"/>
                    <a:pt x="176" y="100"/>
                  </a:cubicBezTo>
                  <a:cubicBezTo>
                    <a:pt x="183" y="54"/>
                    <a:pt x="154" y="10"/>
                    <a:pt x="108" y="2"/>
                  </a:cubicBezTo>
                  <a:cubicBezTo>
                    <a:pt x="103" y="1"/>
                    <a:pt x="97" y="0"/>
                    <a:pt x="92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2977030" y="3820949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3" y="0"/>
                  </a:moveTo>
                  <a:cubicBezTo>
                    <a:pt x="53" y="0"/>
                    <a:pt x="17" y="29"/>
                    <a:pt x="9" y="70"/>
                  </a:cubicBezTo>
                  <a:cubicBezTo>
                    <a:pt x="1" y="116"/>
                    <a:pt x="31" y="159"/>
                    <a:pt x="78" y="168"/>
                  </a:cubicBezTo>
                  <a:cubicBezTo>
                    <a:pt x="83" y="169"/>
                    <a:pt x="89" y="170"/>
                    <a:pt x="94" y="170"/>
                  </a:cubicBezTo>
                  <a:cubicBezTo>
                    <a:pt x="133" y="170"/>
                    <a:pt x="168" y="141"/>
                    <a:pt x="176" y="101"/>
                  </a:cubicBezTo>
                  <a:cubicBezTo>
                    <a:pt x="185" y="55"/>
                    <a:pt x="154" y="11"/>
                    <a:pt x="108" y="2"/>
                  </a:cubicBezTo>
                  <a:cubicBezTo>
                    <a:pt x="103" y="1"/>
                    <a:pt x="98" y="0"/>
                    <a:pt x="93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2944858" y="3831516"/>
              <a:ext cx="10566" cy="9857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8" y="1"/>
                  </a:moveTo>
                  <a:cubicBezTo>
                    <a:pt x="39" y="1"/>
                    <a:pt x="12" y="23"/>
                    <a:pt x="7" y="52"/>
                  </a:cubicBezTo>
                  <a:cubicBezTo>
                    <a:pt x="1" y="86"/>
                    <a:pt x="23" y="117"/>
                    <a:pt x="57" y="123"/>
                  </a:cubicBezTo>
                  <a:cubicBezTo>
                    <a:pt x="60" y="124"/>
                    <a:pt x="64" y="124"/>
                    <a:pt x="68" y="124"/>
                  </a:cubicBezTo>
                  <a:cubicBezTo>
                    <a:pt x="96" y="124"/>
                    <a:pt x="123" y="103"/>
                    <a:pt x="128" y="74"/>
                  </a:cubicBezTo>
                  <a:cubicBezTo>
                    <a:pt x="134" y="40"/>
                    <a:pt x="112" y="9"/>
                    <a:pt x="78" y="2"/>
                  </a:cubicBezTo>
                  <a:cubicBezTo>
                    <a:pt x="75" y="1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2991697" y="3851702"/>
              <a:ext cx="10724" cy="9857"/>
            </a:xfrm>
            <a:custGeom>
              <a:avLst/>
              <a:gdLst/>
              <a:ahLst/>
              <a:cxnLst/>
              <a:rect l="l" t="t" r="r" b="b"/>
              <a:pathLst>
                <a:path w="136" h="125" extrusionOk="0">
                  <a:moveTo>
                    <a:pt x="68" y="0"/>
                  </a:moveTo>
                  <a:cubicBezTo>
                    <a:pt x="39" y="0"/>
                    <a:pt x="14" y="22"/>
                    <a:pt x="7" y="52"/>
                  </a:cubicBezTo>
                  <a:cubicBezTo>
                    <a:pt x="1" y="85"/>
                    <a:pt x="24" y="117"/>
                    <a:pt x="57" y="123"/>
                  </a:cubicBezTo>
                  <a:cubicBezTo>
                    <a:pt x="61" y="124"/>
                    <a:pt x="65" y="124"/>
                    <a:pt x="68" y="124"/>
                  </a:cubicBezTo>
                  <a:cubicBezTo>
                    <a:pt x="98" y="124"/>
                    <a:pt x="123" y="103"/>
                    <a:pt x="129" y="74"/>
                  </a:cubicBezTo>
                  <a:cubicBezTo>
                    <a:pt x="135" y="39"/>
                    <a:pt x="114" y="8"/>
                    <a:pt x="79" y="1"/>
                  </a:cubicBezTo>
                  <a:cubicBezTo>
                    <a:pt x="75" y="1"/>
                    <a:pt x="72" y="0"/>
                    <a:pt x="68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002027" y="3801472"/>
              <a:ext cx="10645" cy="9857"/>
            </a:xfrm>
            <a:custGeom>
              <a:avLst/>
              <a:gdLst/>
              <a:ahLst/>
              <a:cxnLst/>
              <a:rect l="l" t="t" r="r" b="b"/>
              <a:pathLst>
                <a:path w="135" h="125" extrusionOk="0">
                  <a:moveTo>
                    <a:pt x="68" y="1"/>
                  </a:moveTo>
                  <a:cubicBezTo>
                    <a:pt x="38" y="1"/>
                    <a:pt x="13" y="22"/>
                    <a:pt x="7" y="52"/>
                  </a:cubicBezTo>
                  <a:cubicBezTo>
                    <a:pt x="1" y="85"/>
                    <a:pt x="23" y="118"/>
                    <a:pt x="56" y="124"/>
                  </a:cubicBezTo>
                  <a:cubicBezTo>
                    <a:pt x="60" y="124"/>
                    <a:pt x="64" y="125"/>
                    <a:pt x="67" y="125"/>
                  </a:cubicBezTo>
                  <a:cubicBezTo>
                    <a:pt x="97" y="125"/>
                    <a:pt x="122" y="104"/>
                    <a:pt x="129" y="74"/>
                  </a:cubicBezTo>
                  <a:cubicBezTo>
                    <a:pt x="135" y="41"/>
                    <a:pt x="114" y="8"/>
                    <a:pt x="79" y="2"/>
                  </a:cubicBezTo>
                  <a:cubicBezTo>
                    <a:pt x="75" y="1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2958579" y="3870311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0"/>
                  </a:moveTo>
                  <a:cubicBezTo>
                    <a:pt x="38" y="0"/>
                    <a:pt x="12" y="22"/>
                    <a:pt x="7" y="51"/>
                  </a:cubicBezTo>
                  <a:cubicBezTo>
                    <a:pt x="0" y="85"/>
                    <a:pt x="23" y="116"/>
                    <a:pt x="57" y="123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3" y="102"/>
                    <a:pt x="128" y="73"/>
                  </a:cubicBezTo>
                  <a:cubicBezTo>
                    <a:pt x="135" y="40"/>
                    <a:pt x="113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095231" y="3832383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1"/>
                  </a:moveTo>
                  <a:cubicBezTo>
                    <a:pt x="37" y="1"/>
                    <a:pt x="12" y="22"/>
                    <a:pt x="7" y="51"/>
                  </a:cubicBezTo>
                  <a:cubicBezTo>
                    <a:pt x="1" y="85"/>
                    <a:pt x="23" y="116"/>
                    <a:pt x="57" y="123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2" y="102"/>
                    <a:pt x="129" y="73"/>
                  </a:cubicBezTo>
                  <a:cubicBezTo>
                    <a:pt x="135" y="40"/>
                    <a:pt x="111" y="8"/>
                    <a:pt x="79" y="2"/>
                  </a:cubicBezTo>
                  <a:cubicBezTo>
                    <a:pt x="74" y="1"/>
                    <a:pt x="70" y="1"/>
                    <a:pt x="66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3063769" y="3894519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0"/>
                  </a:moveTo>
                  <a:cubicBezTo>
                    <a:pt x="37" y="0"/>
                    <a:pt x="12" y="22"/>
                    <a:pt x="7" y="51"/>
                  </a:cubicBezTo>
                  <a:cubicBezTo>
                    <a:pt x="1" y="85"/>
                    <a:pt x="23" y="116"/>
                    <a:pt x="57" y="122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2" y="102"/>
                    <a:pt x="129" y="73"/>
                  </a:cubicBezTo>
                  <a:cubicBezTo>
                    <a:pt x="135" y="40"/>
                    <a:pt x="113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6" name="Google Shape;686;p30"/>
          <p:cNvGrpSpPr/>
          <p:nvPr/>
        </p:nvGrpSpPr>
        <p:grpSpPr>
          <a:xfrm rot="717527" flipH="1">
            <a:off x="1833025" y="1660080"/>
            <a:ext cx="699609" cy="651625"/>
            <a:chOff x="2537523" y="1121342"/>
            <a:chExt cx="861345" cy="802269"/>
          </a:xfrm>
        </p:grpSpPr>
        <p:sp>
          <p:nvSpPr>
            <p:cNvPr id="687" name="Google Shape;687;p30"/>
            <p:cNvSpPr/>
            <p:nvPr/>
          </p:nvSpPr>
          <p:spPr>
            <a:xfrm>
              <a:off x="2537523" y="1436865"/>
              <a:ext cx="849533" cy="486460"/>
            </a:xfrm>
            <a:custGeom>
              <a:avLst/>
              <a:gdLst/>
              <a:ahLst/>
              <a:cxnLst/>
              <a:rect l="l" t="t" r="r" b="b"/>
              <a:pathLst>
                <a:path w="8990" h="5148" extrusionOk="0">
                  <a:moveTo>
                    <a:pt x="3571" y="1"/>
                  </a:moveTo>
                  <a:cubicBezTo>
                    <a:pt x="1848" y="1"/>
                    <a:pt x="484" y="653"/>
                    <a:pt x="271" y="1702"/>
                  </a:cubicBezTo>
                  <a:cubicBezTo>
                    <a:pt x="0" y="3039"/>
                    <a:pt x="1702" y="4513"/>
                    <a:pt x="4073" y="4994"/>
                  </a:cubicBezTo>
                  <a:cubicBezTo>
                    <a:pt x="4585" y="5098"/>
                    <a:pt x="5086" y="5147"/>
                    <a:pt x="5559" y="5147"/>
                  </a:cubicBezTo>
                  <a:cubicBezTo>
                    <a:pt x="7282" y="5147"/>
                    <a:pt x="8646" y="4495"/>
                    <a:pt x="8860" y="3446"/>
                  </a:cubicBezTo>
                  <a:cubicBezTo>
                    <a:pt x="8990" y="2804"/>
                    <a:pt x="8662" y="2096"/>
                    <a:pt x="7949" y="1479"/>
                  </a:cubicBezTo>
                  <a:cubicBezTo>
                    <a:pt x="7236" y="862"/>
                    <a:pt x="6196" y="385"/>
                    <a:pt x="5057" y="154"/>
                  </a:cubicBezTo>
                  <a:cubicBezTo>
                    <a:pt x="4545" y="50"/>
                    <a:pt x="4045" y="1"/>
                    <a:pt x="357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2582882" y="1642205"/>
              <a:ext cx="815986" cy="281406"/>
            </a:xfrm>
            <a:custGeom>
              <a:avLst/>
              <a:gdLst/>
              <a:ahLst/>
              <a:cxnLst/>
              <a:rect l="l" t="t" r="r" b="b"/>
              <a:pathLst>
                <a:path w="8635" h="2978" extrusionOk="0">
                  <a:moveTo>
                    <a:pt x="8090" y="1"/>
                  </a:moveTo>
                  <a:lnTo>
                    <a:pt x="8090" y="1"/>
                  </a:lnTo>
                  <a:cubicBezTo>
                    <a:pt x="8634" y="1528"/>
                    <a:pt x="6795" y="2580"/>
                    <a:pt x="4774" y="2580"/>
                  </a:cubicBezTo>
                  <a:cubicBezTo>
                    <a:pt x="4400" y="2580"/>
                    <a:pt x="4021" y="2544"/>
                    <a:pt x="3649" y="2469"/>
                  </a:cubicBezTo>
                  <a:cubicBezTo>
                    <a:pt x="2244" y="2183"/>
                    <a:pt x="660" y="1448"/>
                    <a:pt x="0" y="654"/>
                  </a:cubicBezTo>
                  <a:lnTo>
                    <a:pt x="0" y="654"/>
                  </a:lnTo>
                  <a:cubicBezTo>
                    <a:pt x="523" y="1611"/>
                    <a:pt x="1886" y="2476"/>
                    <a:pt x="3599" y="2824"/>
                  </a:cubicBezTo>
                  <a:cubicBezTo>
                    <a:pt x="4110" y="2928"/>
                    <a:pt x="4611" y="2977"/>
                    <a:pt x="5084" y="2977"/>
                  </a:cubicBezTo>
                  <a:cubicBezTo>
                    <a:pt x="6807" y="2977"/>
                    <a:pt x="8170" y="2325"/>
                    <a:pt x="8383" y="1277"/>
                  </a:cubicBezTo>
                  <a:cubicBezTo>
                    <a:pt x="8469" y="854"/>
                    <a:pt x="8357" y="416"/>
                    <a:pt x="809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2623611" y="1482790"/>
              <a:ext cx="696258" cy="369097"/>
            </a:xfrm>
            <a:custGeom>
              <a:avLst/>
              <a:gdLst/>
              <a:ahLst/>
              <a:cxnLst/>
              <a:rect l="l" t="t" r="r" b="b"/>
              <a:pathLst>
                <a:path w="7368" h="3906" extrusionOk="0">
                  <a:moveTo>
                    <a:pt x="2769" y="1"/>
                  </a:moveTo>
                  <a:cubicBezTo>
                    <a:pt x="1416" y="1"/>
                    <a:pt x="362" y="474"/>
                    <a:pt x="204" y="1247"/>
                  </a:cubicBezTo>
                  <a:cubicBezTo>
                    <a:pt x="1" y="2252"/>
                    <a:pt x="1393" y="3383"/>
                    <a:pt x="3315" y="3773"/>
                  </a:cubicBezTo>
                  <a:cubicBezTo>
                    <a:pt x="3759" y="3863"/>
                    <a:pt x="4192" y="3906"/>
                    <a:pt x="4598" y="3906"/>
                  </a:cubicBezTo>
                  <a:cubicBezTo>
                    <a:pt x="5951" y="3906"/>
                    <a:pt x="7007" y="3433"/>
                    <a:pt x="7164" y="2660"/>
                  </a:cubicBezTo>
                  <a:cubicBezTo>
                    <a:pt x="7368" y="1654"/>
                    <a:pt x="5975" y="524"/>
                    <a:pt x="4054" y="134"/>
                  </a:cubicBezTo>
                  <a:cubicBezTo>
                    <a:pt x="3609" y="43"/>
                    <a:pt x="3175" y="1"/>
                    <a:pt x="276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2589119" y="1549882"/>
              <a:ext cx="62085" cy="180958"/>
            </a:xfrm>
            <a:custGeom>
              <a:avLst/>
              <a:gdLst/>
              <a:ahLst/>
              <a:cxnLst/>
              <a:rect l="l" t="t" r="r" b="b"/>
              <a:pathLst>
                <a:path w="657" h="1915" extrusionOk="0">
                  <a:moveTo>
                    <a:pt x="499" y="1"/>
                  </a:moveTo>
                  <a:cubicBezTo>
                    <a:pt x="319" y="61"/>
                    <a:pt x="162" y="202"/>
                    <a:pt x="78" y="387"/>
                  </a:cubicBezTo>
                  <a:cubicBezTo>
                    <a:pt x="54" y="431"/>
                    <a:pt x="42" y="481"/>
                    <a:pt x="26" y="528"/>
                  </a:cubicBezTo>
                  <a:cubicBezTo>
                    <a:pt x="16" y="577"/>
                    <a:pt x="11" y="628"/>
                    <a:pt x="3" y="677"/>
                  </a:cubicBezTo>
                  <a:cubicBezTo>
                    <a:pt x="1" y="727"/>
                    <a:pt x="6" y="777"/>
                    <a:pt x="7" y="828"/>
                  </a:cubicBezTo>
                  <a:cubicBezTo>
                    <a:pt x="9" y="877"/>
                    <a:pt x="24" y="925"/>
                    <a:pt x="32" y="973"/>
                  </a:cubicBezTo>
                  <a:cubicBezTo>
                    <a:pt x="37" y="996"/>
                    <a:pt x="42" y="1022"/>
                    <a:pt x="49" y="1044"/>
                  </a:cubicBezTo>
                  <a:lnTo>
                    <a:pt x="74" y="1114"/>
                  </a:lnTo>
                  <a:cubicBezTo>
                    <a:pt x="93" y="1158"/>
                    <a:pt x="108" y="1206"/>
                    <a:pt x="128" y="1249"/>
                  </a:cubicBezTo>
                  <a:lnTo>
                    <a:pt x="198" y="1375"/>
                  </a:lnTo>
                  <a:cubicBezTo>
                    <a:pt x="223" y="1417"/>
                    <a:pt x="244" y="1459"/>
                    <a:pt x="275" y="1496"/>
                  </a:cubicBezTo>
                  <a:cubicBezTo>
                    <a:pt x="333" y="1571"/>
                    <a:pt x="387" y="1651"/>
                    <a:pt x="453" y="1719"/>
                  </a:cubicBezTo>
                  <a:cubicBezTo>
                    <a:pt x="519" y="1785"/>
                    <a:pt x="586" y="1853"/>
                    <a:pt x="656" y="1914"/>
                  </a:cubicBezTo>
                  <a:cubicBezTo>
                    <a:pt x="611" y="1830"/>
                    <a:pt x="561" y="1750"/>
                    <a:pt x="513" y="1673"/>
                  </a:cubicBezTo>
                  <a:cubicBezTo>
                    <a:pt x="487" y="1635"/>
                    <a:pt x="466" y="1594"/>
                    <a:pt x="444" y="1553"/>
                  </a:cubicBezTo>
                  <a:cubicBezTo>
                    <a:pt x="423" y="1512"/>
                    <a:pt x="400" y="1472"/>
                    <a:pt x="377" y="1432"/>
                  </a:cubicBezTo>
                  <a:cubicBezTo>
                    <a:pt x="334" y="1351"/>
                    <a:pt x="300" y="1269"/>
                    <a:pt x="261" y="1188"/>
                  </a:cubicBezTo>
                  <a:lnTo>
                    <a:pt x="216" y="1063"/>
                  </a:lnTo>
                  <a:lnTo>
                    <a:pt x="195" y="1000"/>
                  </a:lnTo>
                  <a:cubicBezTo>
                    <a:pt x="188" y="978"/>
                    <a:pt x="186" y="958"/>
                    <a:pt x="181" y="936"/>
                  </a:cubicBezTo>
                  <a:cubicBezTo>
                    <a:pt x="136" y="767"/>
                    <a:pt x="130" y="591"/>
                    <a:pt x="187" y="429"/>
                  </a:cubicBezTo>
                  <a:cubicBezTo>
                    <a:pt x="242" y="266"/>
                    <a:pt x="350" y="117"/>
                    <a:pt x="4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2719055" y="1533345"/>
              <a:ext cx="505373" cy="267988"/>
            </a:xfrm>
            <a:custGeom>
              <a:avLst/>
              <a:gdLst/>
              <a:ahLst/>
              <a:cxnLst/>
              <a:rect l="l" t="t" r="r" b="b"/>
              <a:pathLst>
                <a:path w="5348" h="2836" extrusionOk="0">
                  <a:moveTo>
                    <a:pt x="2011" y="1"/>
                  </a:moveTo>
                  <a:cubicBezTo>
                    <a:pt x="1029" y="1"/>
                    <a:pt x="262" y="344"/>
                    <a:pt x="149" y="905"/>
                  </a:cubicBezTo>
                  <a:cubicBezTo>
                    <a:pt x="1" y="1635"/>
                    <a:pt x="1012" y="2455"/>
                    <a:pt x="2406" y="2739"/>
                  </a:cubicBezTo>
                  <a:cubicBezTo>
                    <a:pt x="2728" y="2804"/>
                    <a:pt x="3043" y="2835"/>
                    <a:pt x="3338" y="2835"/>
                  </a:cubicBezTo>
                  <a:cubicBezTo>
                    <a:pt x="4320" y="2835"/>
                    <a:pt x="5086" y="2492"/>
                    <a:pt x="5200" y="1931"/>
                  </a:cubicBezTo>
                  <a:cubicBezTo>
                    <a:pt x="5348" y="1201"/>
                    <a:pt x="4337" y="380"/>
                    <a:pt x="2942" y="97"/>
                  </a:cubicBezTo>
                  <a:cubicBezTo>
                    <a:pt x="2620" y="32"/>
                    <a:pt x="2306" y="1"/>
                    <a:pt x="201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2799001" y="1547520"/>
              <a:ext cx="350586" cy="204865"/>
            </a:xfrm>
            <a:custGeom>
              <a:avLst/>
              <a:gdLst/>
              <a:ahLst/>
              <a:cxnLst/>
              <a:rect l="l" t="t" r="r" b="b"/>
              <a:pathLst>
                <a:path w="3710" h="2168" extrusionOk="0">
                  <a:moveTo>
                    <a:pt x="1449" y="0"/>
                  </a:moveTo>
                  <a:cubicBezTo>
                    <a:pt x="724" y="0"/>
                    <a:pt x="149" y="275"/>
                    <a:pt x="59" y="716"/>
                  </a:cubicBezTo>
                  <a:cubicBezTo>
                    <a:pt x="1" y="1008"/>
                    <a:pt x="165" y="1315"/>
                    <a:pt x="474" y="1571"/>
                  </a:cubicBezTo>
                  <a:cubicBezTo>
                    <a:pt x="763" y="1810"/>
                    <a:pt x="1180" y="2006"/>
                    <a:pt x="1660" y="2103"/>
                  </a:cubicBezTo>
                  <a:cubicBezTo>
                    <a:pt x="1877" y="2147"/>
                    <a:pt x="2088" y="2168"/>
                    <a:pt x="2288" y="2168"/>
                  </a:cubicBezTo>
                  <a:cubicBezTo>
                    <a:pt x="3013" y="2168"/>
                    <a:pt x="3587" y="1893"/>
                    <a:pt x="3676" y="1452"/>
                  </a:cubicBezTo>
                  <a:cubicBezTo>
                    <a:pt x="3710" y="1287"/>
                    <a:pt x="3673" y="1119"/>
                    <a:pt x="3577" y="955"/>
                  </a:cubicBezTo>
                  <a:cubicBezTo>
                    <a:pt x="3347" y="561"/>
                    <a:pt x="2781" y="208"/>
                    <a:pt x="2074" y="65"/>
                  </a:cubicBezTo>
                  <a:cubicBezTo>
                    <a:pt x="1859" y="21"/>
                    <a:pt x="1648" y="0"/>
                    <a:pt x="1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2843699" y="1637669"/>
              <a:ext cx="305888" cy="114717"/>
            </a:xfrm>
            <a:custGeom>
              <a:avLst/>
              <a:gdLst/>
              <a:ahLst/>
              <a:cxnLst/>
              <a:rect l="l" t="t" r="r" b="b"/>
              <a:pathLst>
                <a:path w="3237" h="1214" extrusionOk="0">
                  <a:moveTo>
                    <a:pt x="3104" y="1"/>
                  </a:moveTo>
                  <a:lnTo>
                    <a:pt x="2171" y="214"/>
                  </a:lnTo>
                  <a:cubicBezTo>
                    <a:pt x="2171" y="214"/>
                    <a:pt x="2078" y="960"/>
                    <a:pt x="1221" y="960"/>
                  </a:cubicBezTo>
                  <a:cubicBezTo>
                    <a:pt x="919" y="960"/>
                    <a:pt x="522" y="868"/>
                    <a:pt x="1" y="617"/>
                  </a:cubicBezTo>
                  <a:lnTo>
                    <a:pt x="1" y="617"/>
                  </a:lnTo>
                  <a:cubicBezTo>
                    <a:pt x="290" y="856"/>
                    <a:pt x="707" y="1052"/>
                    <a:pt x="1187" y="1149"/>
                  </a:cubicBezTo>
                  <a:cubicBezTo>
                    <a:pt x="1404" y="1193"/>
                    <a:pt x="1615" y="1214"/>
                    <a:pt x="1815" y="1214"/>
                  </a:cubicBezTo>
                  <a:cubicBezTo>
                    <a:pt x="2540" y="1214"/>
                    <a:pt x="3114" y="939"/>
                    <a:pt x="3203" y="498"/>
                  </a:cubicBezTo>
                  <a:cubicBezTo>
                    <a:pt x="3237" y="333"/>
                    <a:pt x="3200" y="165"/>
                    <a:pt x="3104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2606318" y="1210736"/>
              <a:ext cx="235582" cy="386201"/>
            </a:xfrm>
            <a:custGeom>
              <a:avLst/>
              <a:gdLst/>
              <a:ahLst/>
              <a:cxnLst/>
              <a:rect l="l" t="t" r="r" b="b"/>
              <a:pathLst>
                <a:path w="2493" h="4087" extrusionOk="0">
                  <a:moveTo>
                    <a:pt x="796" y="0"/>
                  </a:moveTo>
                  <a:cubicBezTo>
                    <a:pt x="767" y="0"/>
                    <a:pt x="737" y="2"/>
                    <a:pt x="707" y="5"/>
                  </a:cubicBezTo>
                  <a:cubicBezTo>
                    <a:pt x="600" y="17"/>
                    <a:pt x="492" y="50"/>
                    <a:pt x="396" y="111"/>
                  </a:cubicBezTo>
                  <a:cubicBezTo>
                    <a:pt x="300" y="171"/>
                    <a:pt x="221" y="258"/>
                    <a:pt x="167" y="352"/>
                  </a:cubicBezTo>
                  <a:cubicBezTo>
                    <a:pt x="153" y="376"/>
                    <a:pt x="142" y="401"/>
                    <a:pt x="130" y="424"/>
                  </a:cubicBezTo>
                  <a:cubicBezTo>
                    <a:pt x="119" y="449"/>
                    <a:pt x="111" y="469"/>
                    <a:pt x="102" y="493"/>
                  </a:cubicBezTo>
                  <a:cubicBezTo>
                    <a:pt x="86" y="538"/>
                    <a:pt x="68" y="584"/>
                    <a:pt x="57" y="631"/>
                  </a:cubicBezTo>
                  <a:cubicBezTo>
                    <a:pt x="33" y="725"/>
                    <a:pt x="17" y="821"/>
                    <a:pt x="13" y="917"/>
                  </a:cubicBezTo>
                  <a:cubicBezTo>
                    <a:pt x="1" y="1109"/>
                    <a:pt x="33" y="1298"/>
                    <a:pt x="85" y="1475"/>
                  </a:cubicBezTo>
                  <a:cubicBezTo>
                    <a:pt x="136" y="1653"/>
                    <a:pt x="210" y="1817"/>
                    <a:pt x="295" y="1972"/>
                  </a:cubicBezTo>
                  <a:cubicBezTo>
                    <a:pt x="469" y="2283"/>
                    <a:pt x="675" y="2556"/>
                    <a:pt x="900" y="2816"/>
                  </a:cubicBezTo>
                  <a:cubicBezTo>
                    <a:pt x="1349" y="3337"/>
                    <a:pt x="1890" y="3777"/>
                    <a:pt x="2492" y="4086"/>
                  </a:cubicBezTo>
                  <a:cubicBezTo>
                    <a:pt x="1980" y="3645"/>
                    <a:pt x="1520" y="3163"/>
                    <a:pt x="1130" y="2633"/>
                  </a:cubicBezTo>
                  <a:cubicBezTo>
                    <a:pt x="938" y="2366"/>
                    <a:pt x="751" y="2091"/>
                    <a:pt x="608" y="1807"/>
                  </a:cubicBezTo>
                  <a:cubicBezTo>
                    <a:pt x="466" y="1524"/>
                    <a:pt x="367" y="1224"/>
                    <a:pt x="380" y="936"/>
                  </a:cubicBezTo>
                  <a:cubicBezTo>
                    <a:pt x="384" y="864"/>
                    <a:pt x="395" y="794"/>
                    <a:pt x="413" y="725"/>
                  </a:cubicBezTo>
                  <a:cubicBezTo>
                    <a:pt x="420" y="691"/>
                    <a:pt x="431" y="656"/>
                    <a:pt x="444" y="623"/>
                  </a:cubicBezTo>
                  <a:lnTo>
                    <a:pt x="462" y="572"/>
                  </a:lnTo>
                  <a:cubicBezTo>
                    <a:pt x="469" y="559"/>
                    <a:pt x="474" y="545"/>
                    <a:pt x="482" y="532"/>
                  </a:cubicBezTo>
                  <a:cubicBezTo>
                    <a:pt x="538" y="428"/>
                    <a:pt x="629" y="366"/>
                    <a:pt x="752" y="345"/>
                  </a:cubicBezTo>
                  <a:cubicBezTo>
                    <a:pt x="779" y="341"/>
                    <a:pt x="808" y="339"/>
                    <a:pt x="837" y="339"/>
                  </a:cubicBezTo>
                  <a:cubicBezTo>
                    <a:pt x="938" y="339"/>
                    <a:pt x="1046" y="364"/>
                    <a:pt x="1145" y="412"/>
                  </a:cubicBezTo>
                  <a:cubicBezTo>
                    <a:pt x="1208" y="441"/>
                    <a:pt x="1268" y="479"/>
                    <a:pt x="1321" y="524"/>
                  </a:cubicBezTo>
                  <a:cubicBezTo>
                    <a:pt x="1372" y="569"/>
                    <a:pt x="1424" y="629"/>
                    <a:pt x="1470" y="691"/>
                  </a:cubicBezTo>
                  <a:cubicBezTo>
                    <a:pt x="1657" y="943"/>
                    <a:pt x="1802" y="1246"/>
                    <a:pt x="1933" y="1550"/>
                  </a:cubicBezTo>
                  <a:cubicBezTo>
                    <a:pt x="2063" y="1857"/>
                    <a:pt x="2179" y="2173"/>
                    <a:pt x="2296" y="2490"/>
                  </a:cubicBezTo>
                  <a:cubicBezTo>
                    <a:pt x="2248" y="2155"/>
                    <a:pt x="2180" y="1823"/>
                    <a:pt x="2088" y="1495"/>
                  </a:cubicBezTo>
                  <a:cubicBezTo>
                    <a:pt x="2043" y="1330"/>
                    <a:pt x="1987" y="1169"/>
                    <a:pt x="1924" y="1007"/>
                  </a:cubicBezTo>
                  <a:cubicBezTo>
                    <a:pt x="1862" y="847"/>
                    <a:pt x="1787" y="688"/>
                    <a:pt x="1690" y="536"/>
                  </a:cubicBezTo>
                  <a:cubicBezTo>
                    <a:pt x="1642" y="460"/>
                    <a:pt x="1588" y="387"/>
                    <a:pt x="1520" y="315"/>
                  </a:cubicBezTo>
                  <a:cubicBezTo>
                    <a:pt x="1452" y="243"/>
                    <a:pt x="1372" y="183"/>
                    <a:pt x="1288" y="135"/>
                  </a:cubicBezTo>
                  <a:cubicBezTo>
                    <a:pt x="1141" y="54"/>
                    <a:pt x="975" y="0"/>
                    <a:pt x="79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2716503" y="1204121"/>
              <a:ext cx="632944" cy="490618"/>
            </a:xfrm>
            <a:custGeom>
              <a:avLst/>
              <a:gdLst/>
              <a:ahLst/>
              <a:cxnLst/>
              <a:rect l="l" t="t" r="r" b="b"/>
              <a:pathLst>
                <a:path w="6698" h="5192" extrusionOk="0">
                  <a:moveTo>
                    <a:pt x="443" y="1"/>
                  </a:moveTo>
                  <a:cubicBezTo>
                    <a:pt x="383" y="162"/>
                    <a:pt x="0" y="2493"/>
                    <a:pt x="925" y="3890"/>
                  </a:cubicBezTo>
                  <a:cubicBezTo>
                    <a:pt x="980" y="3975"/>
                    <a:pt x="1037" y="4054"/>
                    <a:pt x="1094" y="4128"/>
                  </a:cubicBezTo>
                  <a:cubicBezTo>
                    <a:pt x="1521" y="4684"/>
                    <a:pt x="2006" y="4996"/>
                    <a:pt x="2653" y="5148"/>
                  </a:cubicBezTo>
                  <a:lnTo>
                    <a:pt x="2655" y="5148"/>
                  </a:lnTo>
                  <a:cubicBezTo>
                    <a:pt x="2827" y="5177"/>
                    <a:pt x="2993" y="5192"/>
                    <a:pt x="3155" y="5192"/>
                  </a:cubicBezTo>
                  <a:cubicBezTo>
                    <a:pt x="3344" y="5192"/>
                    <a:pt x="3527" y="5171"/>
                    <a:pt x="3709" y="5129"/>
                  </a:cubicBezTo>
                  <a:cubicBezTo>
                    <a:pt x="4047" y="5051"/>
                    <a:pt x="4382" y="4898"/>
                    <a:pt x="4736" y="4665"/>
                  </a:cubicBezTo>
                  <a:cubicBezTo>
                    <a:pt x="6133" y="3739"/>
                    <a:pt x="6690" y="1443"/>
                    <a:pt x="6698" y="1271"/>
                  </a:cubicBezTo>
                  <a:lnTo>
                    <a:pt x="44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2819791" y="1319595"/>
              <a:ext cx="529564" cy="375145"/>
            </a:xfrm>
            <a:custGeom>
              <a:avLst/>
              <a:gdLst/>
              <a:ahLst/>
              <a:cxnLst/>
              <a:rect l="l" t="t" r="r" b="b"/>
              <a:pathLst>
                <a:path w="5604" h="3970" extrusionOk="0">
                  <a:moveTo>
                    <a:pt x="5358" y="1"/>
                  </a:moveTo>
                  <a:lnTo>
                    <a:pt x="4739" y="132"/>
                  </a:lnTo>
                  <a:cubicBezTo>
                    <a:pt x="4739" y="132"/>
                    <a:pt x="3016" y="820"/>
                    <a:pt x="2561" y="2212"/>
                  </a:cubicBezTo>
                  <a:cubicBezTo>
                    <a:pt x="2311" y="2974"/>
                    <a:pt x="1724" y="3237"/>
                    <a:pt x="1142" y="3237"/>
                  </a:cubicBezTo>
                  <a:cubicBezTo>
                    <a:pt x="714" y="3237"/>
                    <a:pt x="289" y="3096"/>
                    <a:pt x="1" y="2906"/>
                  </a:cubicBezTo>
                  <a:lnTo>
                    <a:pt x="1" y="2906"/>
                  </a:lnTo>
                  <a:cubicBezTo>
                    <a:pt x="428" y="3462"/>
                    <a:pt x="913" y="3774"/>
                    <a:pt x="1560" y="3926"/>
                  </a:cubicBezTo>
                  <a:lnTo>
                    <a:pt x="1562" y="3926"/>
                  </a:lnTo>
                  <a:cubicBezTo>
                    <a:pt x="1734" y="3955"/>
                    <a:pt x="1900" y="3970"/>
                    <a:pt x="2062" y="3970"/>
                  </a:cubicBezTo>
                  <a:cubicBezTo>
                    <a:pt x="2251" y="3970"/>
                    <a:pt x="2434" y="3949"/>
                    <a:pt x="2616" y="3907"/>
                  </a:cubicBezTo>
                  <a:cubicBezTo>
                    <a:pt x="2954" y="3829"/>
                    <a:pt x="3289" y="3676"/>
                    <a:pt x="3643" y="3443"/>
                  </a:cubicBezTo>
                  <a:cubicBezTo>
                    <a:pt x="5040" y="2517"/>
                    <a:pt x="5597" y="221"/>
                    <a:pt x="5604" y="50"/>
                  </a:cubicBezTo>
                  <a:lnTo>
                    <a:pt x="5358" y="1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2818751" y="1592122"/>
              <a:ext cx="318362" cy="106023"/>
            </a:xfrm>
            <a:custGeom>
              <a:avLst/>
              <a:gdLst/>
              <a:ahLst/>
              <a:cxnLst/>
              <a:rect l="l" t="t" r="r" b="b"/>
              <a:pathLst>
                <a:path w="3369" h="1122" extrusionOk="0">
                  <a:moveTo>
                    <a:pt x="1" y="1"/>
                  </a:moveTo>
                  <a:lnTo>
                    <a:pt x="1" y="1"/>
                  </a:lnTo>
                  <a:cubicBezTo>
                    <a:pt x="160" y="273"/>
                    <a:pt x="387" y="508"/>
                    <a:pt x="652" y="695"/>
                  </a:cubicBezTo>
                  <a:cubicBezTo>
                    <a:pt x="784" y="789"/>
                    <a:pt x="928" y="864"/>
                    <a:pt x="1075" y="930"/>
                  </a:cubicBezTo>
                  <a:cubicBezTo>
                    <a:pt x="1224" y="993"/>
                    <a:pt x="1379" y="1041"/>
                    <a:pt x="1537" y="1075"/>
                  </a:cubicBezTo>
                  <a:cubicBezTo>
                    <a:pt x="1693" y="1106"/>
                    <a:pt x="1852" y="1121"/>
                    <a:pt x="2010" y="1121"/>
                  </a:cubicBezTo>
                  <a:cubicBezTo>
                    <a:pt x="2175" y="1121"/>
                    <a:pt x="2340" y="1105"/>
                    <a:pt x="2500" y="1070"/>
                  </a:cubicBezTo>
                  <a:cubicBezTo>
                    <a:pt x="2814" y="1001"/>
                    <a:pt x="3116" y="874"/>
                    <a:pt x="3369" y="684"/>
                  </a:cubicBezTo>
                  <a:lnTo>
                    <a:pt x="3369" y="684"/>
                  </a:lnTo>
                  <a:cubicBezTo>
                    <a:pt x="3082" y="817"/>
                    <a:pt x="2784" y="907"/>
                    <a:pt x="2479" y="950"/>
                  </a:cubicBezTo>
                  <a:cubicBezTo>
                    <a:pt x="2354" y="967"/>
                    <a:pt x="2229" y="976"/>
                    <a:pt x="2104" y="976"/>
                  </a:cubicBezTo>
                  <a:cubicBezTo>
                    <a:pt x="2077" y="976"/>
                    <a:pt x="2049" y="976"/>
                    <a:pt x="2021" y="975"/>
                  </a:cubicBezTo>
                  <a:cubicBezTo>
                    <a:pt x="1868" y="974"/>
                    <a:pt x="1716" y="953"/>
                    <a:pt x="1567" y="923"/>
                  </a:cubicBezTo>
                  <a:cubicBezTo>
                    <a:pt x="1267" y="862"/>
                    <a:pt x="981" y="749"/>
                    <a:pt x="717" y="592"/>
                  </a:cubicBezTo>
                  <a:cubicBezTo>
                    <a:pt x="453" y="434"/>
                    <a:pt x="211" y="234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2788795" y="1360134"/>
              <a:ext cx="65865" cy="197117"/>
            </a:xfrm>
            <a:custGeom>
              <a:avLst/>
              <a:gdLst/>
              <a:ahLst/>
              <a:cxnLst/>
              <a:rect l="l" t="t" r="r" b="b"/>
              <a:pathLst>
                <a:path w="697" h="2086" extrusionOk="0">
                  <a:moveTo>
                    <a:pt x="64" y="0"/>
                  </a:moveTo>
                  <a:cubicBezTo>
                    <a:pt x="14" y="184"/>
                    <a:pt x="0" y="376"/>
                    <a:pt x="7" y="565"/>
                  </a:cubicBezTo>
                  <a:cubicBezTo>
                    <a:pt x="11" y="755"/>
                    <a:pt x="39" y="947"/>
                    <a:pt x="88" y="1132"/>
                  </a:cubicBezTo>
                  <a:cubicBezTo>
                    <a:pt x="136" y="1318"/>
                    <a:pt x="215" y="1496"/>
                    <a:pt x="315" y="1661"/>
                  </a:cubicBezTo>
                  <a:cubicBezTo>
                    <a:pt x="412" y="1828"/>
                    <a:pt x="546" y="1971"/>
                    <a:pt x="696" y="2086"/>
                  </a:cubicBezTo>
                  <a:cubicBezTo>
                    <a:pt x="594" y="1926"/>
                    <a:pt x="494" y="1772"/>
                    <a:pt x="421" y="1605"/>
                  </a:cubicBezTo>
                  <a:cubicBezTo>
                    <a:pt x="399" y="1566"/>
                    <a:pt x="385" y="1521"/>
                    <a:pt x="367" y="1480"/>
                  </a:cubicBezTo>
                  <a:cubicBezTo>
                    <a:pt x="350" y="1438"/>
                    <a:pt x="331" y="1397"/>
                    <a:pt x="319" y="1353"/>
                  </a:cubicBezTo>
                  <a:lnTo>
                    <a:pt x="274" y="1224"/>
                  </a:lnTo>
                  <a:lnTo>
                    <a:pt x="237" y="1092"/>
                  </a:lnTo>
                  <a:cubicBezTo>
                    <a:pt x="188" y="917"/>
                    <a:pt x="154" y="737"/>
                    <a:pt x="125" y="555"/>
                  </a:cubicBezTo>
                  <a:cubicBezTo>
                    <a:pt x="99" y="374"/>
                    <a:pt x="78" y="19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2753452" y="1121342"/>
              <a:ext cx="610359" cy="305030"/>
            </a:xfrm>
            <a:custGeom>
              <a:avLst/>
              <a:gdLst/>
              <a:ahLst/>
              <a:cxnLst/>
              <a:rect l="l" t="t" r="r" b="b"/>
              <a:pathLst>
                <a:path w="6459" h="3228" extrusionOk="0">
                  <a:moveTo>
                    <a:pt x="2198" y="0"/>
                  </a:moveTo>
                  <a:cubicBezTo>
                    <a:pt x="1035" y="0"/>
                    <a:pt x="145" y="366"/>
                    <a:pt x="21" y="977"/>
                  </a:cubicBezTo>
                  <a:cubicBezTo>
                    <a:pt x="1" y="1079"/>
                    <a:pt x="2" y="1183"/>
                    <a:pt x="23" y="1286"/>
                  </a:cubicBezTo>
                  <a:cubicBezTo>
                    <a:pt x="177" y="2022"/>
                    <a:pt x="1339" y="2788"/>
                    <a:pt x="2856" y="3096"/>
                  </a:cubicBezTo>
                  <a:cubicBezTo>
                    <a:pt x="3295" y="3185"/>
                    <a:pt x="3722" y="3228"/>
                    <a:pt x="4117" y="3228"/>
                  </a:cubicBezTo>
                  <a:cubicBezTo>
                    <a:pt x="5086" y="3228"/>
                    <a:pt x="5865" y="2973"/>
                    <a:pt x="6169" y="2534"/>
                  </a:cubicBezTo>
                  <a:cubicBezTo>
                    <a:pt x="6230" y="2447"/>
                    <a:pt x="6271" y="2351"/>
                    <a:pt x="6292" y="2251"/>
                  </a:cubicBezTo>
                  <a:cubicBezTo>
                    <a:pt x="6458" y="1432"/>
                    <a:pt x="5190" y="483"/>
                    <a:pt x="3457" y="131"/>
                  </a:cubicBezTo>
                  <a:cubicBezTo>
                    <a:pt x="3019" y="42"/>
                    <a:pt x="2593" y="0"/>
                    <a:pt x="219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779912" y="1156589"/>
              <a:ext cx="544117" cy="233403"/>
            </a:xfrm>
            <a:custGeom>
              <a:avLst/>
              <a:gdLst/>
              <a:ahLst/>
              <a:cxnLst/>
              <a:rect l="l" t="t" r="r" b="b"/>
              <a:pathLst>
                <a:path w="5758" h="2470" extrusionOk="0">
                  <a:moveTo>
                    <a:pt x="1923" y="0"/>
                  </a:moveTo>
                  <a:cubicBezTo>
                    <a:pt x="1015" y="0"/>
                    <a:pt x="286" y="239"/>
                    <a:pt x="0" y="649"/>
                  </a:cubicBezTo>
                  <a:cubicBezTo>
                    <a:pt x="50" y="893"/>
                    <a:pt x="219" y="1139"/>
                    <a:pt x="478" y="1370"/>
                  </a:cubicBezTo>
                  <a:cubicBezTo>
                    <a:pt x="489" y="1380"/>
                    <a:pt x="504" y="1393"/>
                    <a:pt x="516" y="1403"/>
                  </a:cubicBezTo>
                  <a:cubicBezTo>
                    <a:pt x="524" y="1410"/>
                    <a:pt x="531" y="1417"/>
                    <a:pt x="541" y="1424"/>
                  </a:cubicBezTo>
                  <a:cubicBezTo>
                    <a:pt x="547" y="1430"/>
                    <a:pt x="555" y="1436"/>
                    <a:pt x="562" y="1442"/>
                  </a:cubicBezTo>
                  <a:cubicBezTo>
                    <a:pt x="576" y="1455"/>
                    <a:pt x="592" y="1467"/>
                    <a:pt x="607" y="1478"/>
                  </a:cubicBezTo>
                  <a:cubicBezTo>
                    <a:pt x="630" y="1496"/>
                    <a:pt x="653" y="1514"/>
                    <a:pt x="676" y="1531"/>
                  </a:cubicBezTo>
                  <a:cubicBezTo>
                    <a:pt x="700" y="1549"/>
                    <a:pt x="725" y="1567"/>
                    <a:pt x="748" y="1583"/>
                  </a:cubicBezTo>
                  <a:cubicBezTo>
                    <a:pt x="925" y="1706"/>
                    <a:pt x="1128" y="1821"/>
                    <a:pt x="1351" y="1926"/>
                  </a:cubicBezTo>
                  <a:cubicBezTo>
                    <a:pt x="1421" y="1959"/>
                    <a:pt x="1496" y="1992"/>
                    <a:pt x="1571" y="2022"/>
                  </a:cubicBezTo>
                  <a:cubicBezTo>
                    <a:pt x="1592" y="2030"/>
                    <a:pt x="1616" y="2040"/>
                    <a:pt x="1637" y="2049"/>
                  </a:cubicBezTo>
                  <a:cubicBezTo>
                    <a:pt x="1658" y="2056"/>
                    <a:pt x="1678" y="2065"/>
                    <a:pt x="1700" y="2073"/>
                  </a:cubicBezTo>
                  <a:cubicBezTo>
                    <a:pt x="1723" y="2081"/>
                    <a:pt x="1748" y="2090"/>
                    <a:pt x="1770" y="2099"/>
                  </a:cubicBezTo>
                  <a:cubicBezTo>
                    <a:pt x="1786" y="2105"/>
                    <a:pt x="1801" y="2110"/>
                    <a:pt x="1816" y="2115"/>
                  </a:cubicBezTo>
                  <a:cubicBezTo>
                    <a:pt x="1838" y="2123"/>
                    <a:pt x="1860" y="2131"/>
                    <a:pt x="1883" y="2138"/>
                  </a:cubicBezTo>
                  <a:cubicBezTo>
                    <a:pt x="1899" y="2143"/>
                    <a:pt x="1917" y="2150"/>
                    <a:pt x="1933" y="2155"/>
                  </a:cubicBezTo>
                  <a:cubicBezTo>
                    <a:pt x="1949" y="2160"/>
                    <a:pt x="1968" y="2167"/>
                    <a:pt x="1984" y="2172"/>
                  </a:cubicBezTo>
                  <a:cubicBezTo>
                    <a:pt x="1988" y="2173"/>
                    <a:pt x="1993" y="2175"/>
                    <a:pt x="1997" y="2176"/>
                  </a:cubicBezTo>
                  <a:cubicBezTo>
                    <a:pt x="2205" y="2242"/>
                    <a:pt x="2424" y="2300"/>
                    <a:pt x="2651" y="2346"/>
                  </a:cubicBezTo>
                  <a:cubicBezTo>
                    <a:pt x="3013" y="2420"/>
                    <a:pt x="3365" y="2459"/>
                    <a:pt x="3695" y="2467"/>
                  </a:cubicBezTo>
                  <a:cubicBezTo>
                    <a:pt x="3711" y="2468"/>
                    <a:pt x="3727" y="2468"/>
                    <a:pt x="3741" y="2468"/>
                  </a:cubicBezTo>
                  <a:cubicBezTo>
                    <a:pt x="3760" y="2469"/>
                    <a:pt x="3781" y="2469"/>
                    <a:pt x="3800" y="2469"/>
                  </a:cubicBezTo>
                  <a:lnTo>
                    <a:pt x="3872" y="2469"/>
                  </a:lnTo>
                  <a:cubicBezTo>
                    <a:pt x="4013" y="2468"/>
                    <a:pt x="4149" y="2462"/>
                    <a:pt x="4281" y="2449"/>
                  </a:cubicBezTo>
                  <a:cubicBezTo>
                    <a:pt x="4978" y="2382"/>
                    <a:pt x="5520" y="2161"/>
                    <a:pt x="5758" y="1820"/>
                  </a:cubicBezTo>
                  <a:cubicBezTo>
                    <a:pt x="5705" y="1572"/>
                    <a:pt x="5530" y="1318"/>
                    <a:pt x="5259" y="1084"/>
                  </a:cubicBezTo>
                  <a:cubicBezTo>
                    <a:pt x="5229" y="1057"/>
                    <a:pt x="5196" y="1030"/>
                    <a:pt x="5161" y="1002"/>
                  </a:cubicBezTo>
                  <a:cubicBezTo>
                    <a:pt x="5074" y="934"/>
                    <a:pt x="4981" y="868"/>
                    <a:pt x="4880" y="805"/>
                  </a:cubicBezTo>
                  <a:cubicBezTo>
                    <a:pt x="4819" y="766"/>
                    <a:pt x="4756" y="728"/>
                    <a:pt x="4691" y="692"/>
                  </a:cubicBezTo>
                  <a:cubicBezTo>
                    <a:pt x="4669" y="680"/>
                    <a:pt x="4648" y="668"/>
                    <a:pt x="4624" y="656"/>
                  </a:cubicBezTo>
                  <a:cubicBezTo>
                    <a:pt x="4579" y="632"/>
                    <a:pt x="4533" y="608"/>
                    <a:pt x="4487" y="586"/>
                  </a:cubicBezTo>
                  <a:cubicBezTo>
                    <a:pt x="4441" y="562"/>
                    <a:pt x="4393" y="540"/>
                    <a:pt x="4344" y="518"/>
                  </a:cubicBezTo>
                  <a:cubicBezTo>
                    <a:pt x="4165" y="436"/>
                    <a:pt x="3972" y="363"/>
                    <a:pt x="3770" y="298"/>
                  </a:cubicBezTo>
                  <a:cubicBezTo>
                    <a:pt x="3739" y="288"/>
                    <a:pt x="3708" y="278"/>
                    <a:pt x="3678" y="269"/>
                  </a:cubicBezTo>
                  <a:cubicBezTo>
                    <a:pt x="3610" y="248"/>
                    <a:pt x="3541" y="229"/>
                    <a:pt x="3472" y="209"/>
                  </a:cubicBezTo>
                  <a:cubicBezTo>
                    <a:pt x="3410" y="193"/>
                    <a:pt x="3345" y="178"/>
                    <a:pt x="3282" y="162"/>
                  </a:cubicBezTo>
                  <a:cubicBezTo>
                    <a:pt x="3248" y="155"/>
                    <a:pt x="3215" y="147"/>
                    <a:pt x="3180" y="140"/>
                  </a:cubicBezTo>
                  <a:cubicBezTo>
                    <a:pt x="3156" y="135"/>
                    <a:pt x="3130" y="129"/>
                    <a:pt x="3106" y="124"/>
                  </a:cubicBezTo>
                  <a:cubicBezTo>
                    <a:pt x="2872" y="76"/>
                    <a:pt x="2642" y="42"/>
                    <a:pt x="2418" y="23"/>
                  </a:cubicBezTo>
                  <a:cubicBezTo>
                    <a:pt x="2248" y="8"/>
                    <a:pt x="2083" y="0"/>
                    <a:pt x="1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2907485" y="1205633"/>
              <a:ext cx="416545" cy="184549"/>
            </a:xfrm>
            <a:custGeom>
              <a:avLst/>
              <a:gdLst/>
              <a:ahLst/>
              <a:cxnLst/>
              <a:rect l="l" t="t" r="r" b="b"/>
              <a:pathLst>
                <a:path w="4408" h="1953" extrusionOk="0">
                  <a:moveTo>
                    <a:pt x="2993" y="0"/>
                  </a:moveTo>
                  <a:cubicBezTo>
                    <a:pt x="2636" y="111"/>
                    <a:pt x="2629" y="511"/>
                    <a:pt x="2685" y="786"/>
                  </a:cubicBezTo>
                  <a:cubicBezTo>
                    <a:pt x="2802" y="1383"/>
                    <a:pt x="2166" y="1586"/>
                    <a:pt x="1395" y="1586"/>
                  </a:cubicBezTo>
                  <a:cubicBezTo>
                    <a:pt x="934" y="1586"/>
                    <a:pt x="425" y="1513"/>
                    <a:pt x="1" y="1408"/>
                  </a:cubicBezTo>
                  <a:lnTo>
                    <a:pt x="1" y="1408"/>
                  </a:lnTo>
                  <a:cubicBezTo>
                    <a:pt x="383" y="1585"/>
                    <a:pt x="824" y="1733"/>
                    <a:pt x="1303" y="1830"/>
                  </a:cubicBezTo>
                  <a:cubicBezTo>
                    <a:pt x="1719" y="1913"/>
                    <a:pt x="2122" y="1953"/>
                    <a:pt x="2494" y="1953"/>
                  </a:cubicBezTo>
                  <a:cubicBezTo>
                    <a:pt x="2504" y="1953"/>
                    <a:pt x="2513" y="1953"/>
                    <a:pt x="2522" y="1952"/>
                  </a:cubicBezTo>
                  <a:cubicBezTo>
                    <a:pt x="2663" y="1950"/>
                    <a:pt x="2799" y="1944"/>
                    <a:pt x="2931" y="1932"/>
                  </a:cubicBezTo>
                  <a:cubicBezTo>
                    <a:pt x="3628" y="1866"/>
                    <a:pt x="4170" y="1643"/>
                    <a:pt x="4408" y="1303"/>
                  </a:cubicBezTo>
                  <a:cubicBezTo>
                    <a:pt x="4309" y="832"/>
                    <a:pt x="3773" y="349"/>
                    <a:pt x="2993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2840769" y="1189380"/>
              <a:ext cx="196933" cy="37420"/>
            </a:xfrm>
            <a:custGeom>
              <a:avLst/>
              <a:gdLst/>
              <a:ahLst/>
              <a:cxnLst/>
              <a:rect l="l" t="t" r="r" b="b"/>
              <a:pathLst>
                <a:path w="2084" h="396" extrusionOk="0">
                  <a:moveTo>
                    <a:pt x="1252" y="0"/>
                  </a:moveTo>
                  <a:cubicBezTo>
                    <a:pt x="1172" y="0"/>
                    <a:pt x="1092" y="5"/>
                    <a:pt x="1013" y="14"/>
                  </a:cubicBezTo>
                  <a:cubicBezTo>
                    <a:pt x="830" y="37"/>
                    <a:pt x="653" y="83"/>
                    <a:pt x="484" y="150"/>
                  </a:cubicBezTo>
                  <a:cubicBezTo>
                    <a:pt x="313" y="214"/>
                    <a:pt x="152" y="296"/>
                    <a:pt x="1" y="395"/>
                  </a:cubicBezTo>
                  <a:cubicBezTo>
                    <a:pt x="178" y="355"/>
                    <a:pt x="349" y="306"/>
                    <a:pt x="520" y="264"/>
                  </a:cubicBezTo>
                  <a:cubicBezTo>
                    <a:pt x="691" y="223"/>
                    <a:pt x="859" y="187"/>
                    <a:pt x="1031" y="167"/>
                  </a:cubicBezTo>
                  <a:cubicBezTo>
                    <a:pt x="1177" y="148"/>
                    <a:pt x="1325" y="142"/>
                    <a:pt x="1474" y="142"/>
                  </a:cubicBezTo>
                  <a:cubicBezTo>
                    <a:pt x="1499" y="142"/>
                    <a:pt x="1525" y="142"/>
                    <a:pt x="1550" y="143"/>
                  </a:cubicBezTo>
                  <a:cubicBezTo>
                    <a:pt x="1725" y="146"/>
                    <a:pt x="1903" y="156"/>
                    <a:pt x="2083" y="156"/>
                  </a:cubicBezTo>
                  <a:cubicBezTo>
                    <a:pt x="1913" y="93"/>
                    <a:pt x="1739" y="49"/>
                    <a:pt x="1560" y="23"/>
                  </a:cubicBezTo>
                  <a:cubicBezTo>
                    <a:pt x="1459" y="8"/>
                    <a:pt x="1356" y="0"/>
                    <a:pt x="1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075126" y="1307027"/>
              <a:ext cx="42807" cy="25703"/>
            </a:xfrm>
            <a:custGeom>
              <a:avLst/>
              <a:gdLst/>
              <a:ahLst/>
              <a:cxnLst/>
              <a:rect l="l" t="t" r="r" b="b"/>
              <a:pathLst>
                <a:path w="453" h="272" extrusionOk="0">
                  <a:moveTo>
                    <a:pt x="183" y="1"/>
                  </a:moveTo>
                  <a:cubicBezTo>
                    <a:pt x="95" y="1"/>
                    <a:pt x="25" y="36"/>
                    <a:pt x="14" y="93"/>
                  </a:cubicBezTo>
                  <a:cubicBezTo>
                    <a:pt x="0" y="164"/>
                    <a:pt x="83" y="240"/>
                    <a:pt x="200" y="264"/>
                  </a:cubicBezTo>
                  <a:cubicBezTo>
                    <a:pt x="224" y="269"/>
                    <a:pt x="248" y="271"/>
                    <a:pt x="270" y="271"/>
                  </a:cubicBezTo>
                  <a:cubicBezTo>
                    <a:pt x="357" y="271"/>
                    <a:pt x="426" y="236"/>
                    <a:pt x="437" y="180"/>
                  </a:cubicBezTo>
                  <a:cubicBezTo>
                    <a:pt x="452" y="108"/>
                    <a:pt x="369" y="32"/>
                    <a:pt x="252" y="8"/>
                  </a:cubicBezTo>
                  <a:cubicBezTo>
                    <a:pt x="228" y="3"/>
                    <a:pt x="2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970894" y="1320162"/>
              <a:ext cx="35626" cy="21356"/>
            </a:xfrm>
            <a:custGeom>
              <a:avLst/>
              <a:gdLst/>
              <a:ahLst/>
              <a:cxnLst/>
              <a:rect l="l" t="t" r="r" b="b"/>
              <a:pathLst>
                <a:path w="377" h="226" extrusionOk="0">
                  <a:moveTo>
                    <a:pt x="152" y="1"/>
                  </a:moveTo>
                  <a:cubicBezTo>
                    <a:pt x="80" y="1"/>
                    <a:pt x="21" y="31"/>
                    <a:pt x="12" y="77"/>
                  </a:cubicBezTo>
                  <a:cubicBezTo>
                    <a:pt x="0" y="137"/>
                    <a:pt x="70" y="200"/>
                    <a:pt x="167" y="220"/>
                  </a:cubicBezTo>
                  <a:cubicBezTo>
                    <a:pt x="187" y="224"/>
                    <a:pt x="207" y="226"/>
                    <a:pt x="225" y="226"/>
                  </a:cubicBezTo>
                  <a:cubicBezTo>
                    <a:pt x="297" y="226"/>
                    <a:pt x="356" y="196"/>
                    <a:pt x="365" y="149"/>
                  </a:cubicBezTo>
                  <a:cubicBezTo>
                    <a:pt x="377" y="91"/>
                    <a:pt x="307" y="26"/>
                    <a:pt x="210" y="7"/>
                  </a:cubicBezTo>
                  <a:cubicBezTo>
                    <a:pt x="190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3117178" y="1205444"/>
              <a:ext cx="35531" cy="21261"/>
            </a:xfrm>
            <a:custGeom>
              <a:avLst/>
              <a:gdLst/>
              <a:ahLst/>
              <a:cxnLst/>
              <a:rect l="l" t="t" r="r" b="b"/>
              <a:pathLst>
                <a:path w="376" h="225" extrusionOk="0">
                  <a:moveTo>
                    <a:pt x="151" y="0"/>
                  </a:moveTo>
                  <a:cubicBezTo>
                    <a:pt x="79" y="0"/>
                    <a:pt x="20" y="30"/>
                    <a:pt x="11" y="77"/>
                  </a:cubicBezTo>
                  <a:cubicBezTo>
                    <a:pt x="0" y="135"/>
                    <a:pt x="69" y="200"/>
                    <a:pt x="166" y="218"/>
                  </a:cubicBezTo>
                  <a:cubicBezTo>
                    <a:pt x="186" y="222"/>
                    <a:pt x="206" y="224"/>
                    <a:pt x="225" y="224"/>
                  </a:cubicBezTo>
                  <a:cubicBezTo>
                    <a:pt x="297" y="224"/>
                    <a:pt x="355" y="195"/>
                    <a:pt x="364" y="149"/>
                  </a:cubicBezTo>
                  <a:cubicBezTo>
                    <a:pt x="376" y="89"/>
                    <a:pt x="307" y="26"/>
                    <a:pt x="210" y="6"/>
                  </a:cubicBezTo>
                  <a:cubicBezTo>
                    <a:pt x="190" y="2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3086655" y="1234454"/>
              <a:ext cx="25987" cy="15497"/>
            </a:xfrm>
            <a:custGeom>
              <a:avLst/>
              <a:gdLst/>
              <a:ahLst/>
              <a:cxnLst/>
              <a:rect l="l" t="t" r="r" b="b"/>
              <a:pathLst>
                <a:path w="275" h="164" extrusionOk="0">
                  <a:moveTo>
                    <a:pt x="111" y="1"/>
                  </a:moveTo>
                  <a:cubicBezTo>
                    <a:pt x="59" y="1"/>
                    <a:pt x="17" y="22"/>
                    <a:pt x="10" y="56"/>
                  </a:cubicBezTo>
                  <a:cubicBezTo>
                    <a:pt x="1" y="99"/>
                    <a:pt x="52" y="145"/>
                    <a:pt x="123" y="160"/>
                  </a:cubicBezTo>
                  <a:cubicBezTo>
                    <a:pt x="136" y="163"/>
                    <a:pt x="150" y="164"/>
                    <a:pt x="163" y="164"/>
                  </a:cubicBezTo>
                  <a:cubicBezTo>
                    <a:pt x="216" y="164"/>
                    <a:pt x="258" y="142"/>
                    <a:pt x="266" y="109"/>
                  </a:cubicBezTo>
                  <a:cubicBezTo>
                    <a:pt x="274" y="65"/>
                    <a:pt x="225" y="19"/>
                    <a:pt x="153" y="5"/>
                  </a:cubicBezTo>
                  <a:cubicBezTo>
                    <a:pt x="139" y="2"/>
                    <a:pt x="125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2913722" y="1312792"/>
              <a:ext cx="25987" cy="15497"/>
            </a:xfrm>
            <a:custGeom>
              <a:avLst/>
              <a:gdLst/>
              <a:ahLst/>
              <a:cxnLst/>
              <a:rect l="l" t="t" r="r" b="b"/>
              <a:pathLst>
                <a:path w="275" h="164" extrusionOk="0">
                  <a:moveTo>
                    <a:pt x="111" y="1"/>
                  </a:moveTo>
                  <a:cubicBezTo>
                    <a:pt x="59" y="1"/>
                    <a:pt x="17" y="22"/>
                    <a:pt x="10" y="56"/>
                  </a:cubicBezTo>
                  <a:cubicBezTo>
                    <a:pt x="0" y="99"/>
                    <a:pt x="52" y="145"/>
                    <a:pt x="122" y="160"/>
                  </a:cubicBezTo>
                  <a:cubicBezTo>
                    <a:pt x="136" y="162"/>
                    <a:pt x="150" y="164"/>
                    <a:pt x="163" y="164"/>
                  </a:cubicBezTo>
                  <a:cubicBezTo>
                    <a:pt x="216" y="164"/>
                    <a:pt x="258" y="142"/>
                    <a:pt x="265" y="108"/>
                  </a:cubicBezTo>
                  <a:cubicBezTo>
                    <a:pt x="275" y="64"/>
                    <a:pt x="223" y="18"/>
                    <a:pt x="153" y="5"/>
                  </a:cubicBezTo>
                  <a:cubicBezTo>
                    <a:pt x="138" y="2"/>
                    <a:pt x="124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110752" y="1277261"/>
              <a:ext cx="20978" cy="12662"/>
            </a:xfrm>
            <a:custGeom>
              <a:avLst/>
              <a:gdLst/>
              <a:ahLst/>
              <a:cxnLst/>
              <a:rect l="l" t="t" r="r" b="b"/>
              <a:pathLst>
                <a:path w="222" h="134" extrusionOk="0">
                  <a:moveTo>
                    <a:pt x="91" y="0"/>
                  </a:moveTo>
                  <a:cubicBezTo>
                    <a:pt x="49" y="0"/>
                    <a:pt x="14" y="18"/>
                    <a:pt x="8" y="45"/>
                  </a:cubicBezTo>
                  <a:cubicBezTo>
                    <a:pt x="1" y="81"/>
                    <a:pt x="42" y="118"/>
                    <a:pt x="99" y="130"/>
                  </a:cubicBezTo>
                  <a:cubicBezTo>
                    <a:pt x="110" y="133"/>
                    <a:pt x="121" y="134"/>
                    <a:pt x="131" y="134"/>
                  </a:cubicBezTo>
                  <a:cubicBezTo>
                    <a:pt x="174" y="134"/>
                    <a:pt x="209" y="115"/>
                    <a:pt x="215" y="87"/>
                  </a:cubicBezTo>
                  <a:cubicBezTo>
                    <a:pt x="222" y="54"/>
                    <a:pt x="181" y="16"/>
                    <a:pt x="124" y="3"/>
                  </a:cubicBezTo>
                  <a:cubicBezTo>
                    <a:pt x="113" y="1"/>
                    <a:pt x="102" y="0"/>
                    <a:pt x="9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3025987" y="1300791"/>
              <a:ext cx="28160" cy="16915"/>
            </a:xfrm>
            <a:custGeom>
              <a:avLst/>
              <a:gdLst/>
              <a:ahLst/>
              <a:cxnLst/>
              <a:rect l="l" t="t" r="r" b="b"/>
              <a:pathLst>
                <a:path w="298" h="179" extrusionOk="0">
                  <a:moveTo>
                    <a:pt x="123" y="1"/>
                  </a:moveTo>
                  <a:cubicBezTo>
                    <a:pt x="65" y="1"/>
                    <a:pt x="18" y="24"/>
                    <a:pt x="11" y="61"/>
                  </a:cubicBezTo>
                  <a:cubicBezTo>
                    <a:pt x="0" y="109"/>
                    <a:pt x="56" y="159"/>
                    <a:pt x="132" y="174"/>
                  </a:cubicBezTo>
                  <a:cubicBezTo>
                    <a:pt x="147" y="177"/>
                    <a:pt x="162" y="178"/>
                    <a:pt x="177" y="178"/>
                  </a:cubicBezTo>
                  <a:cubicBezTo>
                    <a:pt x="234" y="178"/>
                    <a:pt x="281" y="155"/>
                    <a:pt x="289" y="118"/>
                  </a:cubicBezTo>
                  <a:cubicBezTo>
                    <a:pt x="297" y="71"/>
                    <a:pt x="244" y="21"/>
                    <a:pt x="167" y="5"/>
                  </a:cubicBezTo>
                  <a:cubicBezTo>
                    <a:pt x="152" y="2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0" name="Google Shape;710;p30"/>
          <p:cNvGrpSpPr/>
          <p:nvPr/>
        </p:nvGrpSpPr>
        <p:grpSpPr>
          <a:xfrm rot="1089248">
            <a:off x="6248938" y="1422076"/>
            <a:ext cx="702873" cy="920528"/>
            <a:chOff x="5919232" y="1120323"/>
            <a:chExt cx="702815" cy="920452"/>
          </a:xfrm>
        </p:grpSpPr>
        <p:sp>
          <p:nvSpPr>
            <p:cNvPr id="711" name="Google Shape;711;p30"/>
            <p:cNvSpPr/>
            <p:nvPr/>
          </p:nvSpPr>
          <p:spPr>
            <a:xfrm>
              <a:off x="6212723" y="1791523"/>
              <a:ext cx="409323" cy="249253"/>
            </a:xfrm>
            <a:custGeom>
              <a:avLst/>
              <a:gdLst/>
              <a:ahLst/>
              <a:cxnLst/>
              <a:rect l="l" t="t" r="r" b="b"/>
              <a:pathLst>
                <a:path w="5191" h="3161" extrusionOk="0">
                  <a:moveTo>
                    <a:pt x="3300" y="1"/>
                  </a:moveTo>
                  <a:cubicBezTo>
                    <a:pt x="2917" y="1"/>
                    <a:pt x="2497" y="64"/>
                    <a:pt x="2070" y="196"/>
                  </a:cubicBezTo>
                  <a:cubicBezTo>
                    <a:pt x="894" y="559"/>
                    <a:pt x="55" y="1326"/>
                    <a:pt x="5" y="2023"/>
                  </a:cubicBezTo>
                  <a:cubicBezTo>
                    <a:pt x="1" y="2078"/>
                    <a:pt x="3" y="2134"/>
                    <a:pt x="9" y="2188"/>
                  </a:cubicBezTo>
                  <a:lnTo>
                    <a:pt x="9" y="2191"/>
                  </a:lnTo>
                  <a:cubicBezTo>
                    <a:pt x="14" y="2241"/>
                    <a:pt x="24" y="2290"/>
                    <a:pt x="40" y="2339"/>
                  </a:cubicBezTo>
                  <a:cubicBezTo>
                    <a:pt x="124" y="2612"/>
                    <a:pt x="342" y="2824"/>
                    <a:pt x="650" y="2963"/>
                  </a:cubicBezTo>
                  <a:cubicBezTo>
                    <a:pt x="933" y="3092"/>
                    <a:pt x="1293" y="3160"/>
                    <a:pt x="1693" y="3160"/>
                  </a:cubicBezTo>
                  <a:cubicBezTo>
                    <a:pt x="2076" y="3160"/>
                    <a:pt x="2497" y="3098"/>
                    <a:pt x="2924" y="2965"/>
                  </a:cubicBezTo>
                  <a:cubicBezTo>
                    <a:pt x="4281" y="2546"/>
                    <a:pt x="5191" y="1587"/>
                    <a:pt x="4953" y="822"/>
                  </a:cubicBezTo>
                  <a:cubicBezTo>
                    <a:pt x="4938" y="774"/>
                    <a:pt x="4919" y="727"/>
                    <a:pt x="4897" y="683"/>
                  </a:cubicBezTo>
                  <a:cubicBezTo>
                    <a:pt x="4896" y="681"/>
                    <a:pt x="4896" y="679"/>
                    <a:pt x="4895" y="678"/>
                  </a:cubicBezTo>
                  <a:cubicBezTo>
                    <a:pt x="4870" y="631"/>
                    <a:pt x="4841" y="586"/>
                    <a:pt x="4808" y="545"/>
                  </a:cubicBezTo>
                  <a:cubicBezTo>
                    <a:pt x="4699" y="405"/>
                    <a:pt x="4546" y="292"/>
                    <a:pt x="4358" y="205"/>
                  </a:cubicBezTo>
                  <a:cubicBezTo>
                    <a:pt x="4072" y="72"/>
                    <a:pt x="3707" y="1"/>
                    <a:pt x="33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5953218" y="1185693"/>
              <a:ext cx="645487" cy="778668"/>
            </a:xfrm>
            <a:custGeom>
              <a:avLst/>
              <a:gdLst/>
              <a:ahLst/>
              <a:cxnLst/>
              <a:rect l="l" t="t" r="r" b="b"/>
              <a:pathLst>
                <a:path w="8186" h="9875" extrusionOk="0">
                  <a:moveTo>
                    <a:pt x="6464" y="0"/>
                  </a:moveTo>
                  <a:lnTo>
                    <a:pt x="0" y="1996"/>
                  </a:lnTo>
                  <a:cubicBezTo>
                    <a:pt x="0" y="1996"/>
                    <a:pt x="208" y="2508"/>
                    <a:pt x="983" y="3702"/>
                  </a:cubicBezTo>
                  <a:cubicBezTo>
                    <a:pt x="1880" y="5087"/>
                    <a:pt x="3218" y="7792"/>
                    <a:pt x="3292" y="9707"/>
                  </a:cubicBezTo>
                  <a:cubicBezTo>
                    <a:pt x="3295" y="9762"/>
                    <a:pt x="3296" y="9818"/>
                    <a:pt x="3296" y="9872"/>
                  </a:cubicBezTo>
                  <a:lnTo>
                    <a:pt x="3296" y="9875"/>
                  </a:lnTo>
                  <a:lnTo>
                    <a:pt x="8186" y="8366"/>
                  </a:lnTo>
                  <a:cubicBezTo>
                    <a:pt x="8186" y="8363"/>
                    <a:pt x="8185" y="8362"/>
                    <a:pt x="8183" y="8361"/>
                  </a:cubicBezTo>
                  <a:cubicBezTo>
                    <a:pt x="8154" y="8317"/>
                    <a:pt x="8124" y="8274"/>
                    <a:pt x="8096" y="8228"/>
                  </a:cubicBezTo>
                  <a:cubicBezTo>
                    <a:pt x="7415" y="7144"/>
                    <a:pt x="7001" y="5451"/>
                    <a:pt x="6790" y="3954"/>
                  </a:cubicBezTo>
                  <a:cubicBezTo>
                    <a:pt x="6686" y="3208"/>
                    <a:pt x="6631" y="2512"/>
                    <a:pt x="6615" y="1962"/>
                  </a:cubicBezTo>
                  <a:cubicBezTo>
                    <a:pt x="6580" y="538"/>
                    <a:pt x="6464" y="0"/>
                    <a:pt x="64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6263899" y="1497242"/>
              <a:ext cx="358148" cy="543530"/>
            </a:xfrm>
            <a:custGeom>
              <a:avLst/>
              <a:gdLst/>
              <a:ahLst/>
              <a:cxnLst/>
              <a:rect l="l" t="t" r="r" b="b"/>
              <a:pathLst>
                <a:path w="4542" h="6893" extrusionOk="0">
                  <a:moveTo>
                    <a:pt x="2851" y="1"/>
                  </a:moveTo>
                  <a:lnTo>
                    <a:pt x="2851" y="3"/>
                  </a:lnTo>
                  <a:cubicBezTo>
                    <a:pt x="2851" y="361"/>
                    <a:pt x="2870" y="719"/>
                    <a:pt x="2905" y="1075"/>
                  </a:cubicBezTo>
                  <a:cubicBezTo>
                    <a:pt x="3005" y="2086"/>
                    <a:pt x="3110" y="2676"/>
                    <a:pt x="3708" y="3935"/>
                  </a:cubicBezTo>
                  <a:cubicBezTo>
                    <a:pt x="3754" y="4031"/>
                    <a:pt x="3802" y="4132"/>
                    <a:pt x="3853" y="4236"/>
                  </a:cubicBezTo>
                  <a:cubicBezTo>
                    <a:pt x="3899" y="4331"/>
                    <a:pt x="3930" y="4420"/>
                    <a:pt x="3946" y="4507"/>
                  </a:cubicBezTo>
                  <a:cubicBezTo>
                    <a:pt x="4004" y="4810"/>
                    <a:pt x="3884" y="5078"/>
                    <a:pt x="3626" y="5349"/>
                  </a:cubicBezTo>
                  <a:cubicBezTo>
                    <a:pt x="3358" y="5628"/>
                    <a:pt x="3022" y="5902"/>
                    <a:pt x="2671" y="6070"/>
                  </a:cubicBezTo>
                  <a:cubicBezTo>
                    <a:pt x="2239" y="6276"/>
                    <a:pt x="1765" y="6399"/>
                    <a:pt x="1293" y="6399"/>
                  </a:cubicBezTo>
                  <a:cubicBezTo>
                    <a:pt x="1277" y="6399"/>
                    <a:pt x="1260" y="6399"/>
                    <a:pt x="1243" y="6399"/>
                  </a:cubicBezTo>
                  <a:cubicBezTo>
                    <a:pt x="1219" y="6398"/>
                    <a:pt x="1195" y="6398"/>
                    <a:pt x="1172" y="6398"/>
                  </a:cubicBezTo>
                  <a:cubicBezTo>
                    <a:pt x="502" y="6398"/>
                    <a:pt x="155" y="6579"/>
                    <a:pt x="1" y="6695"/>
                  </a:cubicBezTo>
                  <a:cubicBezTo>
                    <a:pt x="284" y="6824"/>
                    <a:pt x="644" y="6892"/>
                    <a:pt x="1044" y="6892"/>
                  </a:cubicBezTo>
                  <a:cubicBezTo>
                    <a:pt x="1427" y="6892"/>
                    <a:pt x="1848" y="6830"/>
                    <a:pt x="2275" y="6697"/>
                  </a:cubicBezTo>
                  <a:cubicBezTo>
                    <a:pt x="3632" y="6278"/>
                    <a:pt x="4542" y="5319"/>
                    <a:pt x="4304" y="4554"/>
                  </a:cubicBezTo>
                  <a:cubicBezTo>
                    <a:pt x="4289" y="4506"/>
                    <a:pt x="4270" y="4459"/>
                    <a:pt x="4247" y="4414"/>
                  </a:cubicBezTo>
                  <a:cubicBezTo>
                    <a:pt x="4247" y="4411"/>
                    <a:pt x="4246" y="4410"/>
                    <a:pt x="4245" y="4408"/>
                  </a:cubicBezTo>
                  <a:cubicBezTo>
                    <a:pt x="4220" y="4362"/>
                    <a:pt x="4191" y="4317"/>
                    <a:pt x="4158" y="4275"/>
                  </a:cubicBezTo>
                  <a:cubicBezTo>
                    <a:pt x="3477" y="3192"/>
                    <a:pt x="3063" y="1499"/>
                    <a:pt x="285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6252465" y="1880627"/>
              <a:ext cx="323059" cy="127583"/>
            </a:xfrm>
            <a:custGeom>
              <a:avLst/>
              <a:gdLst/>
              <a:ahLst/>
              <a:cxnLst/>
              <a:rect l="l" t="t" r="r" b="b"/>
              <a:pathLst>
                <a:path w="4097" h="1618" extrusionOk="0">
                  <a:moveTo>
                    <a:pt x="4096" y="1"/>
                  </a:moveTo>
                  <a:cubicBezTo>
                    <a:pt x="3865" y="315"/>
                    <a:pt x="3590" y="592"/>
                    <a:pt x="3283" y="821"/>
                  </a:cubicBezTo>
                  <a:cubicBezTo>
                    <a:pt x="3128" y="933"/>
                    <a:pt x="2966" y="1035"/>
                    <a:pt x="2796" y="1122"/>
                  </a:cubicBezTo>
                  <a:cubicBezTo>
                    <a:pt x="2626" y="1207"/>
                    <a:pt x="2449" y="1280"/>
                    <a:pt x="2267" y="1335"/>
                  </a:cubicBezTo>
                  <a:cubicBezTo>
                    <a:pt x="1939" y="1438"/>
                    <a:pt x="1598" y="1486"/>
                    <a:pt x="1254" y="1486"/>
                  </a:cubicBezTo>
                  <a:cubicBezTo>
                    <a:pt x="1215" y="1486"/>
                    <a:pt x="1175" y="1486"/>
                    <a:pt x="1136" y="1484"/>
                  </a:cubicBezTo>
                  <a:cubicBezTo>
                    <a:pt x="752" y="1469"/>
                    <a:pt x="370" y="1394"/>
                    <a:pt x="0" y="1264"/>
                  </a:cubicBezTo>
                  <a:lnTo>
                    <a:pt x="0" y="1264"/>
                  </a:lnTo>
                  <a:cubicBezTo>
                    <a:pt x="344" y="1455"/>
                    <a:pt x="732" y="1566"/>
                    <a:pt x="1127" y="1604"/>
                  </a:cubicBezTo>
                  <a:cubicBezTo>
                    <a:pt x="1221" y="1613"/>
                    <a:pt x="1316" y="1618"/>
                    <a:pt x="1411" y="1618"/>
                  </a:cubicBezTo>
                  <a:cubicBezTo>
                    <a:pt x="1715" y="1618"/>
                    <a:pt x="2020" y="1571"/>
                    <a:pt x="2311" y="1482"/>
                  </a:cubicBezTo>
                  <a:cubicBezTo>
                    <a:pt x="2501" y="1422"/>
                    <a:pt x="2687" y="1344"/>
                    <a:pt x="2863" y="1251"/>
                  </a:cubicBezTo>
                  <a:cubicBezTo>
                    <a:pt x="3037" y="1154"/>
                    <a:pt x="3205" y="1044"/>
                    <a:pt x="3357" y="917"/>
                  </a:cubicBezTo>
                  <a:cubicBezTo>
                    <a:pt x="3661" y="662"/>
                    <a:pt x="3920" y="351"/>
                    <a:pt x="4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5919232" y="1480367"/>
              <a:ext cx="302084" cy="300822"/>
            </a:xfrm>
            <a:custGeom>
              <a:avLst/>
              <a:gdLst/>
              <a:ahLst/>
              <a:cxnLst/>
              <a:rect l="l" t="t" r="r" b="b"/>
              <a:pathLst>
                <a:path w="3831" h="3815" extrusionOk="0">
                  <a:moveTo>
                    <a:pt x="2251" y="0"/>
                  </a:moveTo>
                  <a:cubicBezTo>
                    <a:pt x="2240" y="0"/>
                    <a:pt x="2230" y="1"/>
                    <a:pt x="2219" y="3"/>
                  </a:cubicBezTo>
                  <a:cubicBezTo>
                    <a:pt x="1924" y="49"/>
                    <a:pt x="1623" y="109"/>
                    <a:pt x="1329" y="214"/>
                  </a:cubicBezTo>
                  <a:cubicBezTo>
                    <a:pt x="1035" y="318"/>
                    <a:pt x="742" y="465"/>
                    <a:pt x="497" y="689"/>
                  </a:cubicBezTo>
                  <a:cubicBezTo>
                    <a:pt x="374" y="799"/>
                    <a:pt x="261" y="939"/>
                    <a:pt x="185" y="1094"/>
                  </a:cubicBezTo>
                  <a:cubicBezTo>
                    <a:pt x="105" y="1248"/>
                    <a:pt x="59" y="1418"/>
                    <a:pt x="39" y="1589"/>
                  </a:cubicBezTo>
                  <a:cubicBezTo>
                    <a:pt x="1" y="1929"/>
                    <a:pt x="78" y="2267"/>
                    <a:pt x="223" y="2561"/>
                  </a:cubicBezTo>
                  <a:cubicBezTo>
                    <a:pt x="366" y="2853"/>
                    <a:pt x="577" y="3114"/>
                    <a:pt x="841" y="3315"/>
                  </a:cubicBezTo>
                  <a:cubicBezTo>
                    <a:pt x="1104" y="3516"/>
                    <a:pt x="1409" y="3651"/>
                    <a:pt x="1722" y="3725"/>
                  </a:cubicBezTo>
                  <a:cubicBezTo>
                    <a:pt x="1985" y="3787"/>
                    <a:pt x="2250" y="3814"/>
                    <a:pt x="2513" y="3814"/>
                  </a:cubicBezTo>
                  <a:cubicBezTo>
                    <a:pt x="2878" y="3814"/>
                    <a:pt x="3238" y="3762"/>
                    <a:pt x="3587" y="3679"/>
                  </a:cubicBezTo>
                  <a:cubicBezTo>
                    <a:pt x="3589" y="3678"/>
                    <a:pt x="3593" y="3678"/>
                    <a:pt x="3595" y="3677"/>
                  </a:cubicBezTo>
                  <a:cubicBezTo>
                    <a:pt x="3743" y="3636"/>
                    <a:pt x="3830" y="3484"/>
                    <a:pt x="3789" y="3335"/>
                  </a:cubicBezTo>
                  <a:cubicBezTo>
                    <a:pt x="3755" y="3212"/>
                    <a:pt x="3645" y="3131"/>
                    <a:pt x="3523" y="3131"/>
                  </a:cubicBezTo>
                  <a:cubicBezTo>
                    <a:pt x="3498" y="3131"/>
                    <a:pt x="3474" y="3134"/>
                    <a:pt x="3449" y="3141"/>
                  </a:cubicBezTo>
                  <a:lnTo>
                    <a:pt x="3447" y="3141"/>
                  </a:lnTo>
                  <a:cubicBezTo>
                    <a:pt x="3103" y="3236"/>
                    <a:pt x="2746" y="3295"/>
                    <a:pt x="2395" y="3295"/>
                  </a:cubicBezTo>
                  <a:cubicBezTo>
                    <a:pt x="2205" y="3295"/>
                    <a:pt x="2017" y="3278"/>
                    <a:pt x="1834" y="3239"/>
                  </a:cubicBezTo>
                  <a:cubicBezTo>
                    <a:pt x="1576" y="3185"/>
                    <a:pt x="1333" y="3084"/>
                    <a:pt x="1126" y="2934"/>
                  </a:cubicBezTo>
                  <a:cubicBezTo>
                    <a:pt x="918" y="2786"/>
                    <a:pt x="747" y="2583"/>
                    <a:pt x="623" y="2356"/>
                  </a:cubicBezTo>
                  <a:cubicBezTo>
                    <a:pt x="502" y="2129"/>
                    <a:pt x="432" y="1875"/>
                    <a:pt x="457" y="1632"/>
                  </a:cubicBezTo>
                  <a:cubicBezTo>
                    <a:pt x="468" y="1512"/>
                    <a:pt x="508" y="1396"/>
                    <a:pt x="566" y="1293"/>
                  </a:cubicBezTo>
                  <a:cubicBezTo>
                    <a:pt x="596" y="1241"/>
                    <a:pt x="631" y="1192"/>
                    <a:pt x="668" y="1145"/>
                  </a:cubicBezTo>
                  <a:cubicBezTo>
                    <a:pt x="707" y="1098"/>
                    <a:pt x="750" y="1056"/>
                    <a:pt x="796" y="1011"/>
                  </a:cubicBezTo>
                  <a:cubicBezTo>
                    <a:pt x="983" y="838"/>
                    <a:pt x="1220" y="710"/>
                    <a:pt x="1476" y="617"/>
                  </a:cubicBezTo>
                  <a:cubicBezTo>
                    <a:pt x="1733" y="524"/>
                    <a:pt x="2008" y="460"/>
                    <a:pt x="2289" y="408"/>
                  </a:cubicBezTo>
                  <a:cubicBezTo>
                    <a:pt x="2398" y="388"/>
                    <a:pt x="2474" y="285"/>
                    <a:pt x="2454" y="175"/>
                  </a:cubicBezTo>
                  <a:cubicBezTo>
                    <a:pt x="2438" y="73"/>
                    <a:pt x="2351" y="0"/>
                    <a:pt x="22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5994537" y="1198309"/>
              <a:ext cx="561745" cy="769916"/>
            </a:xfrm>
            <a:custGeom>
              <a:avLst/>
              <a:gdLst/>
              <a:ahLst/>
              <a:cxnLst/>
              <a:rect l="l" t="t" r="r" b="b"/>
              <a:pathLst>
                <a:path w="7124" h="9764" extrusionOk="0">
                  <a:moveTo>
                    <a:pt x="5420" y="1"/>
                  </a:moveTo>
                  <a:lnTo>
                    <a:pt x="0" y="1673"/>
                  </a:lnTo>
                  <a:cubicBezTo>
                    <a:pt x="0" y="1673"/>
                    <a:pt x="81" y="1835"/>
                    <a:pt x="351" y="2301"/>
                  </a:cubicBezTo>
                  <a:cubicBezTo>
                    <a:pt x="463" y="2493"/>
                    <a:pt x="607" y="2740"/>
                    <a:pt x="792" y="3048"/>
                  </a:cubicBezTo>
                  <a:cubicBezTo>
                    <a:pt x="877" y="3188"/>
                    <a:pt x="1054" y="3501"/>
                    <a:pt x="1277" y="3920"/>
                  </a:cubicBezTo>
                  <a:cubicBezTo>
                    <a:pt x="1400" y="4151"/>
                    <a:pt x="1537" y="4415"/>
                    <a:pt x="1677" y="4698"/>
                  </a:cubicBezTo>
                  <a:cubicBezTo>
                    <a:pt x="2174" y="5699"/>
                    <a:pt x="2727" y="6944"/>
                    <a:pt x="2950" y="7908"/>
                  </a:cubicBezTo>
                  <a:cubicBezTo>
                    <a:pt x="3111" y="8604"/>
                    <a:pt x="3003" y="9044"/>
                    <a:pt x="3248" y="9344"/>
                  </a:cubicBezTo>
                  <a:cubicBezTo>
                    <a:pt x="3258" y="9357"/>
                    <a:pt x="3268" y="9370"/>
                    <a:pt x="3280" y="9381"/>
                  </a:cubicBezTo>
                  <a:cubicBezTo>
                    <a:pt x="3545" y="9661"/>
                    <a:pt x="3982" y="9763"/>
                    <a:pt x="4430" y="9763"/>
                  </a:cubicBezTo>
                  <a:cubicBezTo>
                    <a:pt x="4771" y="9763"/>
                    <a:pt x="5119" y="9704"/>
                    <a:pt x="5403" y="9619"/>
                  </a:cubicBezTo>
                  <a:cubicBezTo>
                    <a:pt x="5403" y="9619"/>
                    <a:pt x="5407" y="9618"/>
                    <a:pt x="5437" y="9608"/>
                  </a:cubicBezTo>
                  <a:cubicBezTo>
                    <a:pt x="6088" y="9402"/>
                    <a:pt x="6948" y="8886"/>
                    <a:pt x="7057" y="8215"/>
                  </a:cubicBezTo>
                  <a:cubicBezTo>
                    <a:pt x="7124" y="7806"/>
                    <a:pt x="6769" y="7505"/>
                    <a:pt x="6499" y="6813"/>
                  </a:cubicBezTo>
                  <a:cubicBezTo>
                    <a:pt x="6338" y="6400"/>
                    <a:pt x="6214" y="5971"/>
                    <a:pt x="6112" y="5540"/>
                  </a:cubicBezTo>
                  <a:cubicBezTo>
                    <a:pt x="5991" y="5035"/>
                    <a:pt x="5855" y="4231"/>
                    <a:pt x="5744" y="3440"/>
                  </a:cubicBezTo>
                  <a:cubicBezTo>
                    <a:pt x="5703" y="3143"/>
                    <a:pt x="5666" y="2850"/>
                    <a:pt x="5633" y="2574"/>
                  </a:cubicBezTo>
                  <a:cubicBezTo>
                    <a:pt x="5590" y="2194"/>
                    <a:pt x="5556" y="1850"/>
                    <a:pt x="5541" y="1582"/>
                  </a:cubicBezTo>
                  <a:cubicBezTo>
                    <a:pt x="5524" y="1292"/>
                    <a:pt x="5509" y="1049"/>
                    <a:pt x="5495" y="850"/>
                  </a:cubicBezTo>
                  <a:cubicBezTo>
                    <a:pt x="5492" y="804"/>
                    <a:pt x="5489" y="760"/>
                    <a:pt x="5484" y="717"/>
                  </a:cubicBezTo>
                  <a:cubicBezTo>
                    <a:pt x="5446" y="182"/>
                    <a:pt x="5420" y="1"/>
                    <a:pt x="5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6022293" y="1254926"/>
              <a:ext cx="425252" cy="326213"/>
            </a:xfrm>
            <a:custGeom>
              <a:avLst/>
              <a:gdLst/>
              <a:ahLst/>
              <a:cxnLst/>
              <a:rect l="l" t="t" r="r" b="b"/>
              <a:pathLst>
                <a:path w="5393" h="4137" extrusionOk="0">
                  <a:moveTo>
                    <a:pt x="5132" y="1"/>
                  </a:moveTo>
                  <a:lnTo>
                    <a:pt x="0" y="1585"/>
                  </a:lnTo>
                  <a:cubicBezTo>
                    <a:pt x="112" y="1778"/>
                    <a:pt x="256" y="2024"/>
                    <a:pt x="441" y="2332"/>
                  </a:cubicBezTo>
                  <a:cubicBezTo>
                    <a:pt x="526" y="2473"/>
                    <a:pt x="704" y="2786"/>
                    <a:pt x="926" y="3205"/>
                  </a:cubicBezTo>
                  <a:cubicBezTo>
                    <a:pt x="1049" y="3436"/>
                    <a:pt x="1186" y="3700"/>
                    <a:pt x="1326" y="3983"/>
                  </a:cubicBezTo>
                  <a:cubicBezTo>
                    <a:pt x="1559" y="4084"/>
                    <a:pt x="1864" y="4136"/>
                    <a:pt x="2211" y="4136"/>
                  </a:cubicBezTo>
                  <a:cubicBezTo>
                    <a:pt x="2610" y="4136"/>
                    <a:pt x="3066" y="4067"/>
                    <a:pt x="3533" y="3923"/>
                  </a:cubicBezTo>
                  <a:cubicBezTo>
                    <a:pt x="4411" y="3652"/>
                    <a:pt x="5105" y="3185"/>
                    <a:pt x="5392" y="2724"/>
                  </a:cubicBezTo>
                  <a:cubicBezTo>
                    <a:pt x="5351" y="2427"/>
                    <a:pt x="5314" y="2134"/>
                    <a:pt x="5281" y="1858"/>
                  </a:cubicBezTo>
                  <a:cubicBezTo>
                    <a:pt x="5238" y="1477"/>
                    <a:pt x="5204" y="1133"/>
                    <a:pt x="5189" y="866"/>
                  </a:cubicBezTo>
                  <a:cubicBezTo>
                    <a:pt x="5172" y="575"/>
                    <a:pt x="5157" y="334"/>
                    <a:pt x="5143" y="134"/>
                  </a:cubicBezTo>
                  <a:cubicBezTo>
                    <a:pt x="5140" y="88"/>
                    <a:pt x="5137" y="43"/>
                    <a:pt x="5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5994694" y="1198309"/>
              <a:ext cx="444018" cy="329761"/>
            </a:xfrm>
            <a:custGeom>
              <a:avLst/>
              <a:gdLst/>
              <a:ahLst/>
              <a:cxnLst/>
              <a:rect l="l" t="t" r="r" b="b"/>
              <a:pathLst>
                <a:path w="5631" h="4182" extrusionOk="0">
                  <a:moveTo>
                    <a:pt x="5418" y="1"/>
                  </a:moveTo>
                  <a:lnTo>
                    <a:pt x="0" y="1674"/>
                  </a:lnTo>
                  <a:cubicBezTo>
                    <a:pt x="0" y="1674"/>
                    <a:pt x="161" y="2000"/>
                    <a:pt x="791" y="3049"/>
                  </a:cubicBezTo>
                  <a:cubicBezTo>
                    <a:pt x="863" y="3167"/>
                    <a:pt x="1004" y="3415"/>
                    <a:pt x="1182" y="3744"/>
                  </a:cubicBezTo>
                  <a:cubicBezTo>
                    <a:pt x="1213" y="3800"/>
                    <a:pt x="1242" y="3859"/>
                    <a:pt x="1276" y="3922"/>
                  </a:cubicBezTo>
                  <a:cubicBezTo>
                    <a:pt x="1519" y="4092"/>
                    <a:pt x="1901" y="4182"/>
                    <a:pt x="2356" y="4182"/>
                  </a:cubicBezTo>
                  <a:cubicBezTo>
                    <a:pt x="2754" y="4182"/>
                    <a:pt x="3209" y="4113"/>
                    <a:pt x="3676" y="3969"/>
                  </a:cubicBezTo>
                  <a:cubicBezTo>
                    <a:pt x="4676" y="3661"/>
                    <a:pt x="5436" y="3096"/>
                    <a:pt x="5631" y="2575"/>
                  </a:cubicBezTo>
                  <a:cubicBezTo>
                    <a:pt x="5630" y="2567"/>
                    <a:pt x="5630" y="2558"/>
                    <a:pt x="5629" y="2548"/>
                  </a:cubicBezTo>
                  <a:cubicBezTo>
                    <a:pt x="5587" y="2179"/>
                    <a:pt x="5554" y="1844"/>
                    <a:pt x="5539" y="1583"/>
                  </a:cubicBezTo>
                  <a:cubicBezTo>
                    <a:pt x="5467" y="362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5994694" y="1198309"/>
              <a:ext cx="443861" cy="295303"/>
            </a:xfrm>
            <a:custGeom>
              <a:avLst/>
              <a:gdLst/>
              <a:ahLst/>
              <a:cxnLst/>
              <a:rect l="l" t="t" r="r" b="b"/>
              <a:pathLst>
                <a:path w="5629" h="3745" extrusionOk="0">
                  <a:moveTo>
                    <a:pt x="5418" y="1"/>
                  </a:moveTo>
                  <a:lnTo>
                    <a:pt x="0" y="1675"/>
                  </a:lnTo>
                  <a:cubicBezTo>
                    <a:pt x="0" y="1675"/>
                    <a:pt x="161" y="2001"/>
                    <a:pt x="791" y="3050"/>
                  </a:cubicBezTo>
                  <a:cubicBezTo>
                    <a:pt x="863" y="3168"/>
                    <a:pt x="1004" y="3416"/>
                    <a:pt x="1182" y="3745"/>
                  </a:cubicBezTo>
                  <a:cubicBezTo>
                    <a:pt x="1223" y="3741"/>
                    <a:pt x="1262" y="3734"/>
                    <a:pt x="1302" y="3720"/>
                  </a:cubicBezTo>
                  <a:cubicBezTo>
                    <a:pt x="1617" y="3606"/>
                    <a:pt x="1722" y="3260"/>
                    <a:pt x="1996" y="3095"/>
                  </a:cubicBezTo>
                  <a:cubicBezTo>
                    <a:pt x="2086" y="3041"/>
                    <a:pt x="2169" y="3019"/>
                    <a:pt x="2249" y="3019"/>
                  </a:cubicBezTo>
                  <a:cubicBezTo>
                    <a:pt x="2643" y="3019"/>
                    <a:pt x="2946" y="3566"/>
                    <a:pt x="3392" y="3566"/>
                  </a:cubicBezTo>
                  <a:cubicBezTo>
                    <a:pt x="3471" y="3566"/>
                    <a:pt x="3555" y="3548"/>
                    <a:pt x="3644" y="3508"/>
                  </a:cubicBezTo>
                  <a:cubicBezTo>
                    <a:pt x="4083" y="3310"/>
                    <a:pt x="3904" y="2861"/>
                    <a:pt x="4150" y="2553"/>
                  </a:cubicBezTo>
                  <a:cubicBezTo>
                    <a:pt x="4253" y="2425"/>
                    <a:pt x="4385" y="2372"/>
                    <a:pt x="4523" y="2372"/>
                  </a:cubicBezTo>
                  <a:cubicBezTo>
                    <a:pt x="4641" y="2372"/>
                    <a:pt x="4762" y="2410"/>
                    <a:pt x="4873" y="2472"/>
                  </a:cubicBezTo>
                  <a:cubicBezTo>
                    <a:pt x="5018" y="2553"/>
                    <a:pt x="5181" y="2656"/>
                    <a:pt x="5351" y="2656"/>
                  </a:cubicBezTo>
                  <a:cubicBezTo>
                    <a:pt x="5384" y="2656"/>
                    <a:pt x="5417" y="2652"/>
                    <a:pt x="5451" y="2644"/>
                  </a:cubicBezTo>
                  <a:cubicBezTo>
                    <a:pt x="5522" y="2625"/>
                    <a:pt x="5582" y="2592"/>
                    <a:pt x="5629" y="2548"/>
                  </a:cubicBezTo>
                  <a:cubicBezTo>
                    <a:pt x="5587" y="2179"/>
                    <a:pt x="5554" y="1844"/>
                    <a:pt x="5539" y="1583"/>
                  </a:cubicBezTo>
                  <a:cubicBezTo>
                    <a:pt x="5467" y="362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6250573" y="1265413"/>
              <a:ext cx="305711" cy="702812"/>
            </a:xfrm>
            <a:custGeom>
              <a:avLst/>
              <a:gdLst/>
              <a:ahLst/>
              <a:cxnLst/>
              <a:rect l="l" t="t" r="r" b="b"/>
              <a:pathLst>
                <a:path w="3877" h="8913" extrusionOk="0">
                  <a:moveTo>
                    <a:pt x="2248" y="1"/>
                  </a:moveTo>
                  <a:lnTo>
                    <a:pt x="1557" y="520"/>
                  </a:lnTo>
                  <a:cubicBezTo>
                    <a:pt x="1557" y="520"/>
                    <a:pt x="244" y="1298"/>
                    <a:pt x="1073" y="2398"/>
                  </a:cubicBezTo>
                  <a:cubicBezTo>
                    <a:pt x="1838" y="3415"/>
                    <a:pt x="2222" y="8164"/>
                    <a:pt x="1" y="8493"/>
                  </a:cubicBezTo>
                  <a:cubicBezTo>
                    <a:pt x="11" y="8506"/>
                    <a:pt x="21" y="8519"/>
                    <a:pt x="33" y="8530"/>
                  </a:cubicBezTo>
                  <a:cubicBezTo>
                    <a:pt x="298" y="8810"/>
                    <a:pt x="735" y="8912"/>
                    <a:pt x="1183" y="8912"/>
                  </a:cubicBezTo>
                  <a:cubicBezTo>
                    <a:pt x="1524" y="8912"/>
                    <a:pt x="1872" y="8853"/>
                    <a:pt x="2156" y="8768"/>
                  </a:cubicBezTo>
                  <a:cubicBezTo>
                    <a:pt x="2156" y="8768"/>
                    <a:pt x="2160" y="8767"/>
                    <a:pt x="2190" y="8757"/>
                  </a:cubicBezTo>
                  <a:cubicBezTo>
                    <a:pt x="2841" y="8551"/>
                    <a:pt x="3701" y="8035"/>
                    <a:pt x="3810" y="7364"/>
                  </a:cubicBezTo>
                  <a:cubicBezTo>
                    <a:pt x="3877" y="6955"/>
                    <a:pt x="3522" y="6654"/>
                    <a:pt x="3252" y="5962"/>
                  </a:cubicBezTo>
                  <a:cubicBezTo>
                    <a:pt x="3091" y="5549"/>
                    <a:pt x="2967" y="5120"/>
                    <a:pt x="2865" y="4689"/>
                  </a:cubicBezTo>
                  <a:cubicBezTo>
                    <a:pt x="2700" y="3996"/>
                    <a:pt x="2502" y="2736"/>
                    <a:pt x="2386" y="1724"/>
                  </a:cubicBezTo>
                  <a:cubicBezTo>
                    <a:pt x="2343" y="1344"/>
                    <a:pt x="2309" y="1000"/>
                    <a:pt x="2294" y="732"/>
                  </a:cubicBezTo>
                  <a:cubicBezTo>
                    <a:pt x="2277" y="442"/>
                    <a:pt x="2262" y="201"/>
                    <a:pt x="2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6205075" y="1633027"/>
              <a:ext cx="78616" cy="269360"/>
            </a:xfrm>
            <a:custGeom>
              <a:avLst/>
              <a:gdLst/>
              <a:ahLst/>
              <a:cxnLst/>
              <a:rect l="l" t="t" r="r" b="b"/>
              <a:pathLst>
                <a:path w="997" h="3416" extrusionOk="0">
                  <a:moveTo>
                    <a:pt x="1" y="1"/>
                  </a:moveTo>
                  <a:lnTo>
                    <a:pt x="1" y="1"/>
                  </a:lnTo>
                  <a:cubicBezTo>
                    <a:pt x="142" y="268"/>
                    <a:pt x="270" y="539"/>
                    <a:pt x="387" y="811"/>
                  </a:cubicBezTo>
                  <a:cubicBezTo>
                    <a:pt x="501" y="1086"/>
                    <a:pt x="602" y="1365"/>
                    <a:pt x="684" y="1650"/>
                  </a:cubicBezTo>
                  <a:lnTo>
                    <a:pt x="743" y="1865"/>
                  </a:lnTo>
                  <a:cubicBezTo>
                    <a:pt x="761" y="1939"/>
                    <a:pt x="773" y="2011"/>
                    <a:pt x="791" y="2083"/>
                  </a:cubicBezTo>
                  <a:cubicBezTo>
                    <a:pt x="808" y="2155"/>
                    <a:pt x="819" y="2228"/>
                    <a:pt x="829" y="2302"/>
                  </a:cubicBezTo>
                  <a:lnTo>
                    <a:pt x="847" y="2411"/>
                  </a:lnTo>
                  <a:cubicBezTo>
                    <a:pt x="853" y="2448"/>
                    <a:pt x="858" y="2484"/>
                    <a:pt x="860" y="2522"/>
                  </a:cubicBezTo>
                  <a:cubicBezTo>
                    <a:pt x="898" y="2816"/>
                    <a:pt x="893" y="3112"/>
                    <a:pt x="876" y="3415"/>
                  </a:cubicBezTo>
                  <a:cubicBezTo>
                    <a:pt x="955" y="3125"/>
                    <a:pt x="996" y="2818"/>
                    <a:pt x="981" y="2513"/>
                  </a:cubicBezTo>
                  <a:cubicBezTo>
                    <a:pt x="966" y="2208"/>
                    <a:pt x="916" y="1904"/>
                    <a:pt x="832" y="1611"/>
                  </a:cubicBezTo>
                  <a:cubicBezTo>
                    <a:pt x="745" y="1317"/>
                    <a:pt x="634" y="1033"/>
                    <a:pt x="495" y="763"/>
                  </a:cubicBezTo>
                  <a:cubicBezTo>
                    <a:pt x="356" y="493"/>
                    <a:pt x="195" y="23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5933031" y="1120323"/>
              <a:ext cx="533674" cy="288048"/>
            </a:xfrm>
            <a:custGeom>
              <a:avLst/>
              <a:gdLst/>
              <a:ahLst/>
              <a:cxnLst/>
              <a:rect l="l" t="t" r="r" b="b"/>
              <a:pathLst>
                <a:path w="6768" h="3653" extrusionOk="0">
                  <a:moveTo>
                    <a:pt x="4861" y="1"/>
                  </a:moveTo>
                  <a:cubicBezTo>
                    <a:pt x="4306" y="1"/>
                    <a:pt x="3672" y="97"/>
                    <a:pt x="3021" y="298"/>
                  </a:cubicBezTo>
                  <a:cubicBezTo>
                    <a:pt x="1236" y="850"/>
                    <a:pt x="1" y="1980"/>
                    <a:pt x="261" y="2824"/>
                  </a:cubicBezTo>
                  <a:cubicBezTo>
                    <a:pt x="294" y="2929"/>
                    <a:pt x="348" y="3025"/>
                    <a:pt x="421" y="3111"/>
                  </a:cubicBezTo>
                  <a:cubicBezTo>
                    <a:pt x="722" y="3464"/>
                    <a:pt x="1346" y="3652"/>
                    <a:pt x="2125" y="3652"/>
                  </a:cubicBezTo>
                  <a:cubicBezTo>
                    <a:pt x="2680" y="3652"/>
                    <a:pt x="3314" y="3556"/>
                    <a:pt x="3965" y="3355"/>
                  </a:cubicBezTo>
                  <a:cubicBezTo>
                    <a:pt x="5528" y="2871"/>
                    <a:pt x="6671" y="1944"/>
                    <a:pt x="6755" y="1155"/>
                  </a:cubicBezTo>
                  <a:cubicBezTo>
                    <a:pt x="6768" y="1043"/>
                    <a:pt x="6758" y="933"/>
                    <a:pt x="6725" y="829"/>
                  </a:cubicBezTo>
                  <a:cubicBezTo>
                    <a:pt x="6559" y="293"/>
                    <a:pt x="5829" y="1"/>
                    <a:pt x="486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5981447" y="1154072"/>
              <a:ext cx="453244" cy="217554"/>
            </a:xfrm>
            <a:custGeom>
              <a:avLst/>
              <a:gdLst/>
              <a:ahLst/>
              <a:cxnLst/>
              <a:rect l="l" t="t" r="r" b="b"/>
              <a:pathLst>
                <a:path w="5748" h="2759" extrusionOk="0">
                  <a:moveTo>
                    <a:pt x="4199" y="0"/>
                  </a:moveTo>
                  <a:cubicBezTo>
                    <a:pt x="4173" y="0"/>
                    <a:pt x="4147" y="1"/>
                    <a:pt x="4120" y="1"/>
                  </a:cubicBezTo>
                  <a:cubicBezTo>
                    <a:pt x="3969" y="4"/>
                    <a:pt x="3813" y="14"/>
                    <a:pt x="3652" y="33"/>
                  </a:cubicBezTo>
                  <a:cubicBezTo>
                    <a:pt x="3295" y="74"/>
                    <a:pt x="2918" y="151"/>
                    <a:pt x="2533" y="270"/>
                  </a:cubicBezTo>
                  <a:cubicBezTo>
                    <a:pt x="1113" y="709"/>
                    <a:pt x="77" y="1551"/>
                    <a:pt x="0" y="2267"/>
                  </a:cubicBezTo>
                  <a:cubicBezTo>
                    <a:pt x="175" y="2473"/>
                    <a:pt x="472" y="2617"/>
                    <a:pt x="851" y="2694"/>
                  </a:cubicBezTo>
                  <a:cubicBezTo>
                    <a:pt x="933" y="2710"/>
                    <a:pt x="1020" y="2725"/>
                    <a:pt x="1110" y="2735"/>
                  </a:cubicBezTo>
                  <a:lnTo>
                    <a:pt x="1111" y="2735"/>
                  </a:lnTo>
                  <a:cubicBezTo>
                    <a:pt x="1247" y="2750"/>
                    <a:pt x="1392" y="2758"/>
                    <a:pt x="1543" y="2758"/>
                  </a:cubicBezTo>
                  <a:cubicBezTo>
                    <a:pt x="2048" y="2758"/>
                    <a:pt x="2625" y="2671"/>
                    <a:pt x="3217" y="2488"/>
                  </a:cubicBezTo>
                  <a:cubicBezTo>
                    <a:pt x="4635" y="2049"/>
                    <a:pt x="5671" y="1208"/>
                    <a:pt x="5748" y="492"/>
                  </a:cubicBezTo>
                  <a:cubicBezTo>
                    <a:pt x="5474" y="172"/>
                    <a:pt x="4906" y="0"/>
                    <a:pt x="4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6105010" y="1231033"/>
              <a:ext cx="17032" cy="9620"/>
            </a:xfrm>
            <a:custGeom>
              <a:avLst/>
              <a:gdLst/>
              <a:ahLst/>
              <a:cxnLst/>
              <a:rect l="l" t="t" r="r" b="b"/>
              <a:pathLst>
                <a:path w="216" h="122" fill="none" extrusionOk="0">
                  <a:moveTo>
                    <a:pt x="216" y="122"/>
                  </a:moveTo>
                  <a:lnTo>
                    <a:pt x="1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6310659" y="1266360"/>
              <a:ext cx="9068" cy="17190"/>
            </a:xfrm>
            <a:custGeom>
              <a:avLst/>
              <a:gdLst/>
              <a:ahLst/>
              <a:cxnLst/>
              <a:rect l="l" t="t" r="r" b="b"/>
              <a:pathLst>
                <a:path w="115" h="218" fill="none" extrusionOk="0">
                  <a:moveTo>
                    <a:pt x="115" y="217"/>
                  </a:moveTo>
                  <a:lnTo>
                    <a:pt x="0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6132372" y="1313120"/>
              <a:ext cx="9226" cy="17348"/>
            </a:xfrm>
            <a:custGeom>
              <a:avLst/>
              <a:gdLst/>
              <a:ahLst/>
              <a:cxnLst/>
              <a:rect l="l" t="t" r="r" b="b"/>
              <a:pathLst>
                <a:path w="117" h="220" fill="none" extrusionOk="0">
                  <a:moveTo>
                    <a:pt x="116" y="220"/>
                  </a:moveTo>
                  <a:lnTo>
                    <a:pt x="1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6187885" y="1327786"/>
              <a:ext cx="18530" cy="6229"/>
            </a:xfrm>
            <a:custGeom>
              <a:avLst/>
              <a:gdLst/>
              <a:ahLst/>
              <a:cxnLst/>
              <a:rect l="l" t="t" r="r" b="b"/>
              <a:pathLst>
                <a:path w="235" h="79" fill="none" extrusionOk="0">
                  <a:moveTo>
                    <a:pt x="1" y="1"/>
                  </a:moveTo>
                  <a:lnTo>
                    <a:pt x="234" y="79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6019454" y="1280632"/>
              <a:ext cx="8201" cy="17742"/>
            </a:xfrm>
            <a:custGeom>
              <a:avLst/>
              <a:gdLst/>
              <a:ahLst/>
              <a:cxnLst/>
              <a:rect l="l" t="t" r="r" b="b"/>
              <a:pathLst>
                <a:path w="104" h="225" fill="none" extrusionOk="0">
                  <a:moveTo>
                    <a:pt x="104" y="0"/>
                  </a:moveTo>
                  <a:lnTo>
                    <a:pt x="0" y="224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6398186" y="1194603"/>
              <a:ext cx="1025" cy="19555"/>
            </a:xfrm>
            <a:custGeom>
              <a:avLst/>
              <a:gdLst/>
              <a:ahLst/>
              <a:cxnLst/>
              <a:rect l="l" t="t" r="r" b="b"/>
              <a:pathLst>
                <a:path w="13" h="248" fill="none" extrusionOk="0">
                  <a:moveTo>
                    <a:pt x="12" y="1"/>
                  </a:moveTo>
                  <a:lnTo>
                    <a:pt x="0" y="24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6256644" y="1293091"/>
              <a:ext cx="1025" cy="19477"/>
            </a:xfrm>
            <a:custGeom>
              <a:avLst/>
              <a:gdLst/>
              <a:ahLst/>
              <a:cxnLst/>
              <a:rect l="l" t="t" r="r" b="b"/>
              <a:pathLst>
                <a:path w="13" h="247" fill="none" extrusionOk="0">
                  <a:moveTo>
                    <a:pt x="13" y="1"/>
                  </a:moveTo>
                  <a:lnTo>
                    <a:pt x="1" y="24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6178895" y="1270933"/>
              <a:ext cx="17032" cy="9699"/>
            </a:xfrm>
            <a:custGeom>
              <a:avLst/>
              <a:gdLst/>
              <a:ahLst/>
              <a:cxnLst/>
              <a:rect l="l" t="t" r="r" b="b"/>
              <a:pathLst>
                <a:path w="216" h="123" fill="none" extrusionOk="0">
                  <a:moveTo>
                    <a:pt x="215" y="1"/>
                  </a:moveTo>
                  <a:lnTo>
                    <a:pt x="0" y="122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6036723" y="1334883"/>
              <a:ext cx="13878" cy="13720"/>
            </a:xfrm>
            <a:custGeom>
              <a:avLst/>
              <a:gdLst/>
              <a:ahLst/>
              <a:cxnLst/>
              <a:rect l="l" t="t" r="r" b="b"/>
              <a:pathLst>
                <a:path w="176" h="174" fill="none" extrusionOk="0">
                  <a:moveTo>
                    <a:pt x="175" y="174"/>
                  </a:moveTo>
                  <a:lnTo>
                    <a:pt x="0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6251756" y="1252481"/>
              <a:ext cx="19477" cy="789"/>
            </a:xfrm>
            <a:custGeom>
              <a:avLst/>
              <a:gdLst/>
              <a:ahLst/>
              <a:cxnLst/>
              <a:rect l="l" t="t" r="r" b="b"/>
              <a:pathLst>
                <a:path w="247" h="10" fill="none" extrusionOk="0">
                  <a:moveTo>
                    <a:pt x="247" y="0"/>
                  </a:moveTo>
                  <a:lnTo>
                    <a:pt x="0" y="9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6264688" y="1178911"/>
              <a:ext cx="6150" cy="18609"/>
            </a:xfrm>
            <a:custGeom>
              <a:avLst/>
              <a:gdLst/>
              <a:ahLst/>
              <a:cxnLst/>
              <a:rect l="l" t="t" r="r" b="b"/>
              <a:pathLst>
                <a:path w="78" h="236" fill="none" extrusionOk="0">
                  <a:moveTo>
                    <a:pt x="78" y="0"/>
                  </a:moveTo>
                  <a:lnTo>
                    <a:pt x="1" y="235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6048472" y="1154151"/>
              <a:ext cx="386220" cy="217475"/>
            </a:xfrm>
            <a:custGeom>
              <a:avLst/>
              <a:gdLst/>
              <a:ahLst/>
              <a:cxnLst/>
              <a:rect l="l" t="t" r="r" b="b"/>
              <a:pathLst>
                <a:path w="4898" h="2758" extrusionOk="0">
                  <a:moveTo>
                    <a:pt x="3345" y="1"/>
                  </a:moveTo>
                  <a:cubicBezTo>
                    <a:pt x="3152" y="1"/>
                    <a:pt x="2966" y="13"/>
                    <a:pt x="2800" y="32"/>
                  </a:cubicBezTo>
                  <a:cubicBezTo>
                    <a:pt x="2349" y="247"/>
                    <a:pt x="2482" y="643"/>
                    <a:pt x="2671" y="911"/>
                  </a:cubicBezTo>
                  <a:cubicBezTo>
                    <a:pt x="3011" y="1388"/>
                    <a:pt x="1762" y="2313"/>
                    <a:pt x="1" y="2692"/>
                  </a:cubicBezTo>
                  <a:cubicBezTo>
                    <a:pt x="83" y="2708"/>
                    <a:pt x="170" y="2723"/>
                    <a:pt x="259" y="2733"/>
                  </a:cubicBezTo>
                  <a:lnTo>
                    <a:pt x="261" y="2733"/>
                  </a:lnTo>
                  <a:cubicBezTo>
                    <a:pt x="409" y="2750"/>
                    <a:pt x="560" y="2758"/>
                    <a:pt x="714" y="2758"/>
                  </a:cubicBezTo>
                  <a:cubicBezTo>
                    <a:pt x="2586" y="2758"/>
                    <a:pt x="4782" y="1567"/>
                    <a:pt x="4898" y="491"/>
                  </a:cubicBezTo>
                  <a:cubicBezTo>
                    <a:pt x="4576" y="113"/>
                    <a:pt x="3930" y="1"/>
                    <a:pt x="3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6047999" y="1258395"/>
              <a:ext cx="100143" cy="90838"/>
            </a:xfrm>
            <a:custGeom>
              <a:avLst/>
              <a:gdLst/>
              <a:ahLst/>
              <a:cxnLst/>
              <a:rect l="l" t="t" r="r" b="b"/>
              <a:pathLst>
                <a:path w="1270" h="1152" extrusionOk="0">
                  <a:moveTo>
                    <a:pt x="453" y="0"/>
                  </a:moveTo>
                  <a:cubicBezTo>
                    <a:pt x="412" y="0"/>
                    <a:pt x="371" y="15"/>
                    <a:pt x="339" y="42"/>
                  </a:cubicBezTo>
                  <a:cubicBezTo>
                    <a:pt x="329" y="50"/>
                    <a:pt x="320" y="60"/>
                    <a:pt x="313" y="71"/>
                  </a:cubicBezTo>
                  <a:lnTo>
                    <a:pt x="58" y="413"/>
                  </a:lnTo>
                  <a:cubicBezTo>
                    <a:pt x="1" y="490"/>
                    <a:pt x="17" y="599"/>
                    <a:pt x="94" y="656"/>
                  </a:cubicBezTo>
                  <a:lnTo>
                    <a:pt x="647" y="1068"/>
                  </a:lnTo>
                  <a:lnTo>
                    <a:pt x="713" y="1116"/>
                  </a:lnTo>
                  <a:cubicBezTo>
                    <a:pt x="744" y="1140"/>
                    <a:pt x="781" y="1152"/>
                    <a:pt x="818" y="1152"/>
                  </a:cubicBezTo>
                  <a:cubicBezTo>
                    <a:pt x="871" y="1152"/>
                    <a:pt x="923" y="1127"/>
                    <a:pt x="957" y="1080"/>
                  </a:cubicBezTo>
                  <a:lnTo>
                    <a:pt x="1212" y="738"/>
                  </a:lnTo>
                  <a:cubicBezTo>
                    <a:pt x="1269" y="660"/>
                    <a:pt x="1254" y="551"/>
                    <a:pt x="1175" y="495"/>
                  </a:cubicBezTo>
                  <a:lnTo>
                    <a:pt x="556" y="35"/>
                  </a:lnTo>
                  <a:cubicBezTo>
                    <a:pt x="525" y="11"/>
                    <a:pt x="489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6074730" y="1258316"/>
              <a:ext cx="73412" cy="90917"/>
            </a:xfrm>
            <a:custGeom>
              <a:avLst/>
              <a:gdLst/>
              <a:ahLst/>
              <a:cxnLst/>
              <a:rect l="l" t="t" r="r" b="b"/>
              <a:pathLst>
                <a:path w="931" h="1153" extrusionOk="0">
                  <a:moveTo>
                    <a:pt x="115" y="0"/>
                  </a:moveTo>
                  <a:cubicBezTo>
                    <a:pt x="73" y="0"/>
                    <a:pt x="32" y="15"/>
                    <a:pt x="0" y="42"/>
                  </a:cubicBezTo>
                  <a:cubicBezTo>
                    <a:pt x="10" y="83"/>
                    <a:pt x="31" y="128"/>
                    <a:pt x="70" y="180"/>
                  </a:cubicBezTo>
                  <a:cubicBezTo>
                    <a:pt x="251" y="430"/>
                    <a:pt x="625" y="568"/>
                    <a:pt x="554" y="703"/>
                  </a:cubicBezTo>
                  <a:cubicBezTo>
                    <a:pt x="503" y="798"/>
                    <a:pt x="311" y="848"/>
                    <a:pt x="308" y="1069"/>
                  </a:cubicBezTo>
                  <a:lnTo>
                    <a:pt x="374" y="1117"/>
                  </a:lnTo>
                  <a:cubicBezTo>
                    <a:pt x="405" y="1141"/>
                    <a:pt x="442" y="1153"/>
                    <a:pt x="479" y="1153"/>
                  </a:cubicBezTo>
                  <a:cubicBezTo>
                    <a:pt x="532" y="1153"/>
                    <a:pt x="584" y="1128"/>
                    <a:pt x="618" y="1081"/>
                  </a:cubicBezTo>
                  <a:lnTo>
                    <a:pt x="873" y="739"/>
                  </a:lnTo>
                  <a:cubicBezTo>
                    <a:pt x="930" y="661"/>
                    <a:pt x="915" y="552"/>
                    <a:pt x="837" y="495"/>
                  </a:cubicBezTo>
                  <a:lnTo>
                    <a:pt x="218" y="35"/>
                  </a:lnTo>
                  <a:cubicBezTo>
                    <a:pt x="187" y="11"/>
                    <a:pt x="15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6064952" y="1295062"/>
              <a:ext cx="29254" cy="24602"/>
            </a:xfrm>
            <a:custGeom>
              <a:avLst/>
              <a:gdLst/>
              <a:ahLst/>
              <a:cxnLst/>
              <a:rect l="l" t="t" r="r" b="b"/>
              <a:pathLst>
                <a:path w="371" h="31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51"/>
                    <a:pt x="31" y="88"/>
                    <a:pt x="54" y="124"/>
                  </a:cubicBezTo>
                  <a:cubicBezTo>
                    <a:pt x="77" y="159"/>
                    <a:pt x="105" y="190"/>
                    <a:pt x="136" y="215"/>
                  </a:cubicBezTo>
                  <a:cubicBezTo>
                    <a:pt x="166" y="241"/>
                    <a:pt x="201" y="263"/>
                    <a:pt x="240" y="281"/>
                  </a:cubicBezTo>
                  <a:cubicBezTo>
                    <a:pt x="278" y="297"/>
                    <a:pt x="320" y="311"/>
                    <a:pt x="371" y="312"/>
                  </a:cubicBezTo>
                  <a:cubicBezTo>
                    <a:pt x="361" y="260"/>
                    <a:pt x="340" y="224"/>
                    <a:pt x="318" y="188"/>
                  </a:cubicBezTo>
                  <a:cubicBezTo>
                    <a:pt x="294" y="153"/>
                    <a:pt x="266" y="122"/>
                    <a:pt x="236" y="97"/>
                  </a:cubicBezTo>
                  <a:cubicBezTo>
                    <a:pt x="205" y="71"/>
                    <a:pt x="170" y="48"/>
                    <a:pt x="132" y="31"/>
                  </a:cubicBezTo>
                  <a:cubicBezTo>
                    <a:pt x="93" y="16"/>
                    <a:pt x="52" y="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6165096" y="1184116"/>
              <a:ext cx="62136" cy="88867"/>
            </a:xfrm>
            <a:custGeom>
              <a:avLst/>
              <a:gdLst/>
              <a:ahLst/>
              <a:cxnLst/>
              <a:rect l="l" t="t" r="r" b="b"/>
              <a:pathLst>
                <a:path w="788" h="1127" extrusionOk="0">
                  <a:moveTo>
                    <a:pt x="600" y="1"/>
                  </a:moveTo>
                  <a:lnTo>
                    <a:pt x="173" y="6"/>
                  </a:lnTo>
                  <a:cubicBezTo>
                    <a:pt x="77" y="7"/>
                    <a:pt x="0" y="87"/>
                    <a:pt x="1" y="183"/>
                  </a:cubicBezTo>
                  <a:lnTo>
                    <a:pt x="9" y="873"/>
                  </a:lnTo>
                  <a:lnTo>
                    <a:pt x="10" y="953"/>
                  </a:lnTo>
                  <a:cubicBezTo>
                    <a:pt x="11" y="1050"/>
                    <a:pt x="90" y="1126"/>
                    <a:pt x="186" y="1126"/>
                  </a:cubicBezTo>
                  <a:cubicBezTo>
                    <a:pt x="186" y="1126"/>
                    <a:pt x="187" y="1126"/>
                    <a:pt x="187" y="1126"/>
                  </a:cubicBezTo>
                  <a:lnTo>
                    <a:pt x="614" y="1121"/>
                  </a:lnTo>
                  <a:cubicBezTo>
                    <a:pt x="710" y="1121"/>
                    <a:pt x="787" y="1042"/>
                    <a:pt x="784" y="943"/>
                  </a:cubicBezTo>
                  <a:lnTo>
                    <a:pt x="775" y="171"/>
                  </a:lnTo>
                  <a:cubicBezTo>
                    <a:pt x="775" y="90"/>
                    <a:pt x="716" y="21"/>
                    <a:pt x="639" y="5"/>
                  </a:cubicBezTo>
                  <a:cubicBezTo>
                    <a:pt x="627" y="2"/>
                    <a:pt x="61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6165806" y="1184510"/>
              <a:ext cx="61426" cy="88473"/>
            </a:xfrm>
            <a:custGeom>
              <a:avLst/>
              <a:gdLst/>
              <a:ahLst/>
              <a:cxnLst/>
              <a:rect l="l" t="t" r="r" b="b"/>
              <a:pathLst>
                <a:path w="779" h="1122" extrusionOk="0">
                  <a:moveTo>
                    <a:pt x="630" y="1"/>
                  </a:moveTo>
                  <a:cubicBezTo>
                    <a:pt x="604" y="32"/>
                    <a:pt x="580" y="77"/>
                    <a:pt x="562" y="139"/>
                  </a:cubicBezTo>
                  <a:cubicBezTo>
                    <a:pt x="473" y="435"/>
                    <a:pt x="591" y="815"/>
                    <a:pt x="440" y="841"/>
                  </a:cubicBezTo>
                  <a:cubicBezTo>
                    <a:pt x="433" y="842"/>
                    <a:pt x="425" y="843"/>
                    <a:pt x="417" y="843"/>
                  </a:cubicBezTo>
                  <a:cubicBezTo>
                    <a:pt x="352" y="843"/>
                    <a:pt x="272" y="806"/>
                    <a:pt x="182" y="806"/>
                  </a:cubicBezTo>
                  <a:cubicBezTo>
                    <a:pt x="125" y="806"/>
                    <a:pt x="64" y="820"/>
                    <a:pt x="0" y="868"/>
                  </a:cubicBezTo>
                  <a:lnTo>
                    <a:pt x="1" y="948"/>
                  </a:lnTo>
                  <a:cubicBezTo>
                    <a:pt x="2" y="1045"/>
                    <a:pt x="81" y="1121"/>
                    <a:pt x="177" y="1121"/>
                  </a:cubicBezTo>
                  <a:cubicBezTo>
                    <a:pt x="177" y="1121"/>
                    <a:pt x="178" y="1121"/>
                    <a:pt x="178" y="1121"/>
                  </a:cubicBezTo>
                  <a:lnTo>
                    <a:pt x="605" y="1116"/>
                  </a:lnTo>
                  <a:cubicBezTo>
                    <a:pt x="701" y="1116"/>
                    <a:pt x="778" y="1037"/>
                    <a:pt x="775" y="939"/>
                  </a:cubicBezTo>
                  <a:lnTo>
                    <a:pt x="767" y="169"/>
                  </a:lnTo>
                  <a:cubicBezTo>
                    <a:pt x="767" y="87"/>
                    <a:pt x="707" y="17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6175899" y="1196969"/>
              <a:ext cx="12459" cy="38165"/>
            </a:xfrm>
            <a:custGeom>
              <a:avLst/>
              <a:gdLst/>
              <a:ahLst/>
              <a:cxnLst/>
              <a:rect l="l" t="t" r="r" b="b"/>
              <a:pathLst>
                <a:path w="158" h="484" extrusionOk="0">
                  <a:moveTo>
                    <a:pt x="89" y="0"/>
                  </a:moveTo>
                  <a:cubicBezTo>
                    <a:pt x="56" y="40"/>
                    <a:pt x="37" y="79"/>
                    <a:pt x="23" y="118"/>
                  </a:cubicBezTo>
                  <a:cubicBezTo>
                    <a:pt x="11" y="158"/>
                    <a:pt x="4" y="199"/>
                    <a:pt x="1" y="238"/>
                  </a:cubicBezTo>
                  <a:cubicBezTo>
                    <a:pt x="0" y="278"/>
                    <a:pt x="4" y="319"/>
                    <a:pt x="13" y="359"/>
                  </a:cubicBezTo>
                  <a:cubicBezTo>
                    <a:pt x="23" y="400"/>
                    <a:pt x="37" y="441"/>
                    <a:pt x="68" y="483"/>
                  </a:cubicBezTo>
                  <a:cubicBezTo>
                    <a:pt x="103" y="445"/>
                    <a:pt x="120" y="405"/>
                    <a:pt x="134" y="366"/>
                  </a:cubicBezTo>
                  <a:cubicBezTo>
                    <a:pt x="148" y="327"/>
                    <a:pt x="155" y="286"/>
                    <a:pt x="156" y="246"/>
                  </a:cubicBezTo>
                  <a:cubicBezTo>
                    <a:pt x="158" y="206"/>
                    <a:pt x="154" y="165"/>
                    <a:pt x="145" y="124"/>
                  </a:cubicBezTo>
                  <a:cubicBezTo>
                    <a:pt x="134" y="83"/>
                    <a:pt x="120" y="42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6291734" y="1180725"/>
              <a:ext cx="83584" cy="96200"/>
            </a:xfrm>
            <a:custGeom>
              <a:avLst/>
              <a:gdLst/>
              <a:ahLst/>
              <a:cxnLst/>
              <a:rect l="l" t="t" r="r" b="b"/>
              <a:pathLst>
                <a:path w="1060" h="1220" extrusionOk="0">
                  <a:moveTo>
                    <a:pt x="465" y="0"/>
                  </a:moveTo>
                  <a:cubicBezTo>
                    <a:pt x="395" y="0"/>
                    <a:pt x="330" y="44"/>
                    <a:pt x="303" y="114"/>
                  </a:cubicBezTo>
                  <a:lnTo>
                    <a:pt x="63" y="761"/>
                  </a:lnTo>
                  <a:lnTo>
                    <a:pt x="35" y="837"/>
                  </a:lnTo>
                  <a:cubicBezTo>
                    <a:pt x="1" y="928"/>
                    <a:pt x="47" y="1027"/>
                    <a:pt x="138" y="1061"/>
                  </a:cubicBezTo>
                  <a:lnTo>
                    <a:pt x="538" y="1209"/>
                  </a:lnTo>
                  <a:cubicBezTo>
                    <a:pt x="558" y="1216"/>
                    <a:pt x="579" y="1220"/>
                    <a:pt x="599" y="1220"/>
                  </a:cubicBezTo>
                  <a:cubicBezTo>
                    <a:pt x="670" y="1220"/>
                    <a:pt x="736" y="1177"/>
                    <a:pt x="762" y="1107"/>
                  </a:cubicBezTo>
                  <a:lnTo>
                    <a:pt x="1030" y="384"/>
                  </a:lnTo>
                  <a:cubicBezTo>
                    <a:pt x="1060" y="306"/>
                    <a:pt x="1029" y="222"/>
                    <a:pt x="962" y="178"/>
                  </a:cubicBezTo>
                  <a:cubicBezTo>
                    <a:pt x="952" y="170"/>
                    <a:pt x="941" y="165"/>
                    <a:pt x="928" y="160"/>
                  </a:cubicBezTo>
                  <a:lnTo>
                    <a:pt x="528" y="12"/>
                  </a:lnTo>
                  <a:cubicBezTo>
                    <a:pt x="507" y="4"/>
                    <a:pt x="486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6291734" y="1194682"/>
              <a:ext cx="83584" cy="82243"/>
            </a:xfrm>
            <a:custGeom>
              <a:avLst/>
              <a:gdLst/>
              <a:ahLst/>
              <a:cxnLst/>
              <a:rect l="l" t="t" r="r" b="b"/>
              <a:pathLst>
                <a:path w="1060" h="1043" extrusionOk="0">
                  <a:moveTo>
                    <a:pt x="962" y="1"/>
                  </a:moveTo>
                  <a:cubicBezTo>
                    <a:pt x="927" y="21"/>
                    <a:pt x="890" y="55"/>
                    <a:pt x="850" y="106"/>
                  </a:cubicBezTo>
                  <a:cubicBezTo>
                    <a:pt x="669" y="342"/>
                    <a:pt x="636" y="719"/>
                    <a:pt x="500" y="719"/>
                  </a:cubicBezTo>
                  <a:cubicBezTo>
                    <a:pt x="494" y="719"/>
                    <a:pt x="489" y="718"/>
                    <a:pt x="484" y="717"/>
                  </a:cubicBezTo>
                  <a:cubicBezTo>
                    <a:pt x="394" y="699"/>
                    <a:pt x="307" y="571"/>
                    <a:pt x="150" y="571"/>
                  </a:cubicBezTo>
                  <a:cubicBezTo>
                    <a:pt x="123" y="571"/>
                    <a:pt x="94" y="575"/>
                    <a:pt x="63" y="584"/>
                  </a:cubicBezTo>
                  <a:lnTo>
                    <a:pt x="35" y="660"/>
                  </a:lnTo>
                  <a:cubicBezTo>
                    <a:pt x="1" y="751"/>
                    <a:pt x="47" y="850"/>
                    <a:pt x="138" y="884"/>
                  </a:cubicBezTo>
                  <a:lnTo>
                    <a:pt x="538" y="1032"/>
                  </a:lnTo>
                  <a:cubicBezTo>
                    <a:pt x="558" y="1039"/>
                    <a:pt x="579" y="1043"/>
                    <a:pt x="599" y="1043"/>
                  </a:cubicBezTo>
                  <a:cubicBezTo>
                    <a:pt x="670" y="1043"/>
                    <a:pt x="736" y="1000"/>
                    <a:pt x="762" y="930"/>
                  </a:cubicBezTo>
                  <a:lnTo>
                    <a:pt x="1030" y="207"/>
                  </a:lnTo>
                  <a:cubicBezTo>
                    <a:pt x="1060" y="129"/>
                    <a:pt x="1029" y="45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6316257" y="1194524"/>
              <a:ext cx="17505" cy="35089"/>
            </a:xfrm>
            <a:custGeom>
              <a:avLst/>
              <a:gdLst/>
              <a:ahLst/>
              <a:cxnLst/>
              <a:rect l="l" t="t" r="r" b="b"/>
              <a:pathLst>
                <a:path w="222" h="445" extrusionOk="0">
                  <a:moveTo>
                    <a:pt x="209" y="1"/>
                  </a:moveTo>
                  <a:cubicBezTo>
                    <a:pt x="163" y="25"/>
                    <a:pt x="133" y="56"/>
                    <a:pt x="104" y="88"/>
                  </a:cubicBezTo>
                  <a:cubicBezTo>
                    <a:pt x="77" y="119"/>
                    <a:pt x="57" y="154"/>
                    <a:pt x="41" y="191"/>
                  </a:cubicBezTo>
                  <a:cubicBezTo>
                    <a:pt x="23" y="228"/>
                    <a:pt x="13" y="268"/>
                    <a:pt x="7" y="309"/>
                  </a:cubicBezTo>
                  <a:cubicBezTo>
                    <a:pt x="3" y="351"/>
                    <a:pt x="1" y="395"/>
                    <a:pt x="15" y="445"/>
                  </a:cubicBezTo>
                  <a:cubicBezTo>
                    <a:pt x="59" y="420"/>
                    <a:pt x="92" y="389"/>
                    <a:pt x="118" y="358"/>
                  </a:cubicBezTo>
                  <a:cubicBezTo>
                    <a:pt x="145" y="325"/>
                    <a:pt x="165" y="291"/>
                    <a:pt x="182" y="253"/>
                  </a:cubicBezTo>
                  <a:cubicBezTo>
                    <a:pt x="199" y="216"/>
                    <a:pt x="209" y="177"/>
                    <a:pt x="216" y="136"/>
                  </a:cubicBezTo>
                  <a:cubicBezTo>
                    <a:pt x="221" y="94"/>
                    <a:pt x="222" y="5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45" name="Google Shape;745;p30"/>
          <p:cNvSpPr txBox="1"/>
          <p:nvPr/>
        </p:nvSpPr>
        <p:spPr>
          <a:xfrm>
            <a:off x="1493200" y="3036025"/>
            <a:ext cx="1578900" cy="1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placekey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location_name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postal_code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date_range_start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date_range_end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raw_visit_counts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naics_code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street_address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6" name="Google Shape;746;p30"/>
          <p:cNvSpPr txBox="1"/>
          <p:nvPr/>
        </p:nvSpPr>
        <p:spPr>
          <a:xfrm>
            <a:off x="-24150" y="3106475"/>
            <a:ext cx="11742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Place and Patterns Data Sets</a:t>
            </a:r>
            <a:endParaRPr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30"/>
          <p:cNvSpPr txBox="1"/>
          <p:nvPr/>
        </p:nvSpPr>
        <p:spPr>
          <a:xfrm>
            <a:off x="39450" y="2756688"/>
            <a:ext cx="1047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LEFT JOIN</a:t>
            </a:r>
            <a:endParaRPr sz="16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30"/>
          <p:cNvSpPr txBox="1"/>
          <p:nvPr/>
        </p:nvSpPr>
        <p:spPr>
          <a:xfrm>
            <a:off x="3038950" y="2766325"/>
            <a:ext cx="15078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NAICS CODE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9" name="Google Shape;749;p30"/>
          <p:cNvSpPr txBox="1"/>
          <p:nvPr/>
        </p:nvSpPr>
        <p:spPr>
          <a:xfrm>
            <a:off x="1397500" y="2766325"/>
            <a:ext cx="1674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SELECT COLUMNS</a:t>
            </a:r>
            <a:endParaRPr sz="16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0" name="Google Shape;750;p30"/>
          <p:cNvSpPr txBox="1"/>
          <p:nvPr/>
        </p:nvSpPr>
        <p:spPr>
          <a:xfrm>
            <a:off x="4617725" y="3036025"/>
            <a:ext cx="12735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Starbucks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Coffee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Cafe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Nero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Cup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Espresso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Dunkin’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Cappuccino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1" name="Google Shape;751;p30"/>
          <p:cNvSpPr txBox="1"/>
          <p:nvPr/>
        </p:nvSpPr>
        <p:spPr>
          <a:xfrm>
            <a:off x="4718536" y="2756700"/>
            <a:ext cx="1071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KEYWORDS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2" name="Google Shape;752;p30"/>
          <p:cNvSpPr txBox="1"/>
          <p:nvPr/>
        </p:nvSpPr>
        <p:spPr>
          <a:xfrm>
            <a:off x="6080249" y="2766325"/>
            <a:ext cx="1071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FULL JOIN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3" name="Google Shape;753;p30"/>
          <p:cNvSpPr txBox="1"/>
          <p:nvPr/>
        </p:nvSpPr>
        <p:spPr>
          <a:xfrm>
            <a:off x="7670024" y="2756700"/>
            <a:ext cx="1071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TOP 5 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4" name="Google Shape;754;p30"/>
          <p:cNvSpPr txBox="1"/>
          <p:nvPr/>
        </p:nvSpPr>
        <p:spPr>
          <a:xfrm>
            <a:off x="7341150" y="3036025"/>
            <a:ext cx="1674600" cy="19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Based on visit count</a:t>
            </a:r>
            <a:endParaRPr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Dunkin’</a:t>
            </a:r>
            <a:endParaRPr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Starbucks</a:t>
            </a:r>
            <a:endParaRPr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Caffe Nero</a:t>
            </a:r>
            <a:endParaRPr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Tatte Bakery &amp; Cafe</a:t>
            </a:r>
            <a:endParaRPr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Cuppacoffee</a:t>
            </a:r>
            <a:endParaRPr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5" name="Google Shape;755;p30"/>
          <p:cNvSpPr txBox="1"/>
          <p:nvPr/>
        </p:nvSpPr>
        <p:spPr>
          <a:xfrm>
            <a:off x="5962200" y="3106475"/>
            <a:ext cx="14568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Full join the keywords into one data set that contains all coffee shops</a:t>
            </a:r>
            <a:endParaRPr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30"/>
          <p:cNvSpPr txBox="1"/>
          <p:nvPr/>
        </p:nvSpPr>
        <p:spPr>
          <a:xfrm>
            <a:off x="3111050" y="3036025"/>
            <a:ext cx="1273500" cy="1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naics_code = 722515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Subcategory: Snack and Nonalcoholic Beverage Bars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57" name="Google Shape;757;p30"/>
          <p:cNvCxnSpPr/>
          <p:nvPr/>
        </p:nvCxnSpPr>
        <p:spPr>
          <a:xfrm rot="10800000" flipH="1">
            <a:off x="114300" y="2556125"/>
            <a:ext cx="8977800" cy="3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8" name="Google Shape;758;p30"/>
          <p:cNvSpPr/>
          <p:nvPr/>
        </p:nvSpPr>
        <p:spPr>
          <a:xfrm>
            <a:off x="450000" y="2458800"/>
            <a:ext cx="225900" cy="225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9" name="Google Shape;759;p30"/>
          <p:cNvSpPr/>
          <p:nvPr/>
        </p:nvSpPr>
        <p:spPr>
          <a:xfrm>
            <a:off x="2069875" y="2477013"/>
            <a:ext cx="225900" cy="225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0" name="Google Shape;760;p30"/>
          <p:cNvSpPr/>
          <p:nvPr/>
        </p:nvSpPr>
        <p:spPr>
          <a:xfrm>
            <a:off x="3689750" y="2477013"/>
            <a:ext cx="225900" cy="225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1" name="Google Shape;761;p30"/>
          <p:cNvSpPr/>
          <p:nvPr/>
        </p:nvSpPr>
        <p:spPr>
          <a:xfrm>
            <a:off x="5132750" y="2446525"/>
            <a:ext cx="225900" cy="225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2" name="Google Shape;762;p30"/>
          <p:cNvSpPr/>
          <p:nvPr/>
        </p:nvSpPr>
        <p:spPr>
          <a:xfrm>
            <a:off x="6547400" y="2446525"/>
            <a:ext cx="225900" cy="225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3" name="Google Shape;763;p30"/>
          <p:cNvSpPr/>
          <p:nvPr/>
        </p:nvSpPr>
        <p:spPr>
          <a:xfrm>
            <a:off x="8093025" y="2458763"/>
            <a:ext cx="225900" cy="225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31"/>
          <p:cNvGrpSpPr/>
          <p:nvPr/>
        </p:nvGrpSpPr>
        <p:grpSpPr>
          <a:xfrm>
            <a:off x="5183464" y="1562692"/>
            <a:ext cx="1121708" cy="1135676"/>
            <a:chOff x="2284549" y="2138125"/>
            <a:chExt cx="975229" cy="987373"/>
          </a:xfrm>
        </p:grpSpPr>
        <p:sp>
          <p:nvSpPr>
            <p:cNvPr id="769" name="Google Shape;769;p31"/>
            <p:cNvSpPr/>
            <p:nvPr/>
          </p:nvSpPr>
          <p:spPr>
            <a:xfrm>
              <a:off x="2302036" y="2205159"/>
              <a:ext cx="957742" cy="920339"/>
            </a:xfrm>
            <a:custGeom>
              <a:avLst/>
              <a:gdLst/>
              <a:ahLst/>
              <a:cxnLst/>
              <a:rect l="l" t="t" r="r" b="b"/>
              <a:pathLst>
                <a:path w="5915" h="5684" extrusionOk="0">
                  <a:moveTo>
                    <a:pt x="2690" y="1"/>
                  </a:moveTo>
                  <a:cubicBezTo>
                    <a:pt x="1204" y="1"/>
                    <a:pt x="2" y="1205"/>
                    <a:pt x="2" y="2689"/>
                  </a:cubicBezTo>
                  <a:cubicBezTo>
                    <a:pt x="0" y="4174"/>
                    <a:pt x="1203" y="5376"/>
                    <a:pt x="2687" y="5376"/>
                  </a:cubicBezTo>
                  <a:cubicBezTo>
                    <a:pt x="3347" y="5376"/>
                    <a:pt x="3951" y="5139"/>
                    <a:pt x="4418" y="4743"/>
                  </a:cubicBezTo>
                  <a:lnTo>
                    <a:pt x="5262" y="5599"/>
                  </a:lnTo>
                  <a:cubicBezTo>
                    <a:pt x="5318" y="5656"/>
                    <a:pt x="5393" y="5684"/>
                    <a:pt x="5472" y="5684"/>
                  </a:cubicBezTo>
                  <a:cubicBezTo>
                    <a:pt x="5568" y="5684"/>
                    <a:pt x="5671" y="5642"/>
                    <a:pt x="5752" y="5561"/>
                  </a:cubicBezTo>
                  <a:cubicBezTo>
                    <a:pt x="5898" y="5413"/>
                    <a:pt x="5914" y="5192"/>
                    <a:pt x="5790" y="5065"/>
                  </a:cubicBezTo>
                  <a:lnTo>
                    <a:pt x="4922" y="4184"/>
                  </a:lnTo>
                  <a:cubicBezTo>
                    <a:pt x="5209" y="3758"/>
                    <a:pt x="5377" y="3242"/>
                    <a:pt x="5377" y="2689"/>
                  </a:cubicBezTo>
                  <a:cubicBezTo>
                    <a:pt x="5377" y="1203"/>
                    <a:pt x="4174" y="1"/>
                    <a:pt x="269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2932541" y="2758106"/>
              <a:ext cx="309586" cy="300357"/>
            </a:xfrm>
            <a:custGeom>
              <a:avLst/>
              <a:gdLst/>
              <a:ahLst/>
              <a:cxnLst/>
              <a:rect l="l" t="t" r="r" b="b"/>
              <a:pathLst>
                <a:path w="1912" h="1855" extrusionOk="0">
                  <a:moveTo>
                    <a:pt x="442" y="1"/>
                  </a:moveTo>
                  <a:cubicBezTo>
                    <a:pt x="346" y="1"/>
                    <a:pt x="243" y="43"/>
                    <a:pt x="163" y="124"/>
                  </a:cubicBezTo>
                  <a:cubicBezTo>
                    <a:pt x="17" y="271"/>
                    <a:pt x="0" y="492"/>
                    <a:pt x="124" y="619"/>
                  </a:cubicBezTo>
                  <a:lnTo>
                    <a:pt x="1260" y="1770"/>
                  </a:lnTo>
                  <a:cubicBezTo>
                    <a:pt x="1316" y="1827"/>
                    <a:pt x="1391" y="1854"/>
                    <a:pt x="1469" y="1854"/>
                  </a:cubicBezTo>
                  <a:cubicBezTo>
                    <a:pt x="1566" y="1854"/>
                    <a:pt x="1668" y="1812"/>
                    <a:pt x="1749" y="1731"/>
                  </a:cubicBezTo>
                  <a:cubicBezTo>
                    <a:pt x="1894" y="1584"/>
                    <a:pt x="1912" y="1362"/>
                    <a:pt x="1787" y="1236"/>
                  </a:cubicBezTo>
                  <a:lnTo>
                    <a:pt x="651" y="85"/>
                  </a:lnTo>
                  <a:cubicBezTo>
                    <a:pt x="596" y="28"/>
                    <a:pt x="521" y="1"/>
                    <a:pt x="442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2946466" y="2772193"/>
              <a:ext cx="137144" cy="179243"/>
            </a:xfrm>
            <a:custGeom>
              <a:avLst/>
              <a:gdLst/>
              <a:ahLst/>
              <a:cxnLst/>
              <a:rect l="l" t="t" r="r" b="b"/>
              <a:pathLst>
                <a:path w="847" h="1107" extrusionOk="0">
                  <a:moveTo>
                    <a:pt x="438" y="0"/>
                  </a:moveTo>
                  <a:cubicBezTo>
                    <a:pt x="342" y="0"/>
                    <a:pt x="241" y="42"/>
                    <a:pt x="163" y="123"/>
                  </a:cubicBezTo>
                  <a:cubicBezTo>
                    <a:pt x="17" y="269"/>
                    <a:pt x="0" y="491"/>
                    <a:pt x="124" y="617"/>
                  </a:cubicBezTo>
                  <a:lnTo>
                    <a:pt x="606" y="1106"/>
                  </a:lnTo>
                  <a:cubicBezTo>
                    <a:pt x="847" y="672"/>
                    <a:pt x="833" y="269"/>
                    <a:pt x="833" y="269"/>
                  </a:cubicBezTo>
                  <a:lnTo>
                    <a:pt x="470" y="2"/>
                  </a:lnTo>
                  <a:cubicBezTo>
                    <a:pt x="459" y="1"/>
                    <a:pt x="449" y="0"/>
                    <a:pt x="438" y="0"/>
                  </a:cubicBezTo>
                  <a:close/>
                </a:path>
              </a:pathLst>
            </a:custGeom>
            <a:solidFill>
              <a:srgbClr val="CC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2284549" y="2138125"/>
              <a:ext cx="870307" cy="870468"/>
            </a:xfrm>
            <a:custGeom>
              <a:avLst/>
              <a:gdLst/>
              <a:ahLst/>
              <a:cxnLst/>
              <a:rect l="l" t="t" r="r" b="b"/>
              <a:pathLst>
                <a:path w="5375" h="5376" extrusionOk="0">
                  <a:moveTo>
                    <a:pt x="2688" y="0"/>
                  </a:moveTo>
                  <a:cubicBezTo>
                    <a:pt x="1204" y="0"/>
                    <a:pt x="1" y="1203"/>
                    <a:pt x="1" y="2688"/>
                  </a:cubicBezTo>
                  <a:cubicBezTo>
                    <a:pt x="1" y="4172"/>
                    <a:pt x="1204" y="5375"/>
                    <a:pt x="2688" y="5375"/>
                  </a:cubicBezTo>
                  <a:cubicBezTo>
                    <a:pt x="4171" y="5375"/>
                    <a:pt x="5375" y="4172"/>
                    <a:pt x="5375" y="2688"/>
                  </a:cubicBezTo>
                  <a:cubicBezTo>
                    <a:pt x="5375" y="1203"/>
                    <a:pt x="4171" y="0"/>
                    <a:pt x="2688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2338305" y="2191720"/>
              <a:ext cx="762955" cy="763117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56" y="1"/>
                  </a:moveTo>
                  <a:cubicBezTo>
                    <a:pt x="1054" y="1"/>
                    <a:pt x="0" y="1056"/>
                    <a:pt x="0" y="2357"/>
                  </a:cubicBezTo>
                  <a:cubicBezTo>
                    <a:pt x="0" y="3658"/>
                    <a:pt x="1054" y="4713"/>
                    <a:pt x="2356" y="4713"/>
                  </a:cubicBezTo>
                  <a:cubicBezTo>
                    <a:pt x="3657" y="4713"/>
                    <a:pt x="4711" y="3658"/>
                    <a:pt x="4711" y="2357"/>
                  </a:cubicBezTo>
                  <a:cubicBezTo>
                    <a:pt x="4711" y="1056"/>
                    <a:pt x="3657" y="1"/>
                    <a:pt x="2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2338143" y="2191720"/>
              <a:ext cx="681997" cy="700941"/>
            </a:xfrm>
            <a:custGeom>
              <a:avLst/>
              <a:gdLst/>
              <a:ahLst/>
              <a:cxnLst/>
              <a:rect l="l" t="t" r="r" b="b"/>
              <a:pathLst>
                <a:path w="4212" h="4329" extrusionOk="0">
                  <a:moveTo>
                    <a:pt x="2357" y="1"/>
                  </a:moveTo>
                  <a:cubicBezTo>
                    <a:pt x="1056" y="1"/>
                    <a:pt x="0" y="1056"/>
                    <a:pt x="0" y="2357"/>
                  </a:cubicBezTo>
                  <a:cubicBezTo>
                    <a:pt x="0" y="3182"/>
                    <a:pt x="426" y="3908"/>
                    <a:pt x="1068" y="4329"/>
                  </a:cubicBezTo>
                  <a:cubicBezTo>
                    <a:pt x="754" y="3929"/>
                    <a:pt x="566" y="3424"/>
                    <a:pt x="566" y="2876"/>
                  </a:cubicBezTo>
                  <a:cubicBezTo>
                    <a:pt x="566" y="1575"/>
                    <a:pt x="1621" y="521"/>
                    <a:pt x="2922" y="521"/>
                  </a:cubicBezTo>
                  <a:cubicBezTo>
                    <a:pt x="3398" y="521"/>
                    <a:pt x="3840" y="662"/>
                    <a:pt x="4212" y="904"/>
                  </a:cubicBezTo>
                  <a:cubicBezTo>
                    <a:pt x="3780" y="354"/>
                    <a:pt x="3110" y="1"/>
                    <a:pt x="2357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485164" y="2256001"/>
              <a:ext cx="616258" cy="698836"/>
            </a:xfrm>
            <a:custGeom>
              <a:avLst/>
              <a:gdLst/>
              <a:ahLst/>
              <a:cxnLst/>
              <a:rect l="l" t="t" r="r" b="b"/>
              <a:pathLst>
                <a:path w="3806" h="4316" extrusionOk="0">
                  <a:moveTo>
                    <a:pt x="2757" y="1"/>
                  </a:moveTo>
                  <a:lnTo>
                    <a:pt x="2757" y="1"/>
                  </a:lnTo>
                  <a:cubicBezTo>
                    <a:pt x="3310" y="431"/>
                    <a:pt x="3665" y="1103"/>
                    <a:pt x="3665" y="1859"/>
                  </a:cubicBezTo>
                  <a:cubicBezTo>
                    <a:pt x="3665" y="3159"/>
                    <a:pt x="2610" y="4214"/>
                    <a:pt x="1310" y="4214"/>
                  </a:cubicBezTo>
                  <a:cubicBezTo>
                    <a:pt x="825" y="4214"/>
                    <a:pt x="374" y="4069"/>
                    <a:pt x="1" y="3818"/>
                  </a:cubicBezTo>
                  <a:lnTo>
                    <a:pt x="1" y="3818"/>
                  </a:lnTo>
                  <a:cubicBezTo>
                    <a:pt x="400" y="4130"/>
                    <a:pt x="902" y="4316"/>
                    <a:pt x="1449" y="4316"/>
                  </a:cubicBezTo>
                  <a:cubicBezTo>
                    <a:pt x="2749" y="4316"/>
                    <a:pt x="3805" y="3261"/>
                    <a:pt x="3805" y="1960"/>
                  </a:cubicBezTo>
                  <a:cubicBezTo>
                    <a:pt x="3805" y="1144"/>
                    <a:pt x="3389" y="423"/>
                    <a:pt x="2757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465248" y="2307814"/>
              <a:ext cx="24935" cy="25097"/>
            </a:xfrm>
            <a:custGeom>
              <a:avLst/>
              <a:gdLst/>
              <a:ahLst/>
              <a:cxnLst/>
              <a:rect l="l" t="t" r="r" b="b"/>
              <a:pathLst>
                <a:path w="154" h="155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21"/>
                    <a:pt x="35" y="154"/>
                    <a:pt x="77" y="154"/>
                  </a:cubicBezTo>
                  <a:cubicBezTo>
                    <a:pt x="119" y="154"/>
                    <a:pt x="154" y="121"/>
                    <a:pt x="154" y="78"/>
                  </a:cubicBezTo>
                  <a:cubicBezTo>
                    <a:pt x="154" y="36"/>
                    <a:pt x="119" y="1"/>
                    <a:pt x="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2497470" y="2285470"/>
              <a:ext cx="12630" cy="1263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38" y="1"/>
                  </a:moveTo>
                  <a:cubicBezTo>
                    <a:pt x="17" y="1"/>
                    <a:pt x="1" y="18"/>
                    <a:pt x="1" y="40"/>
                  </a:cubicBezTo>
                  <a:cubicBezTo>
                    <a:pt x="1" y="61"/>
                    <a:pt x="17" y="78"/>
                    <a:pt x="38" y="78"/>
                  </a:cubicBezTo>
                  <a:cubicBezTo>
                    <a:pt x="61" y="78"/>
                    <a:pt x="77" y="61"/>
                    <a:pt x="77" y="40"/>
                  </a:cubicBezTo>
                  <a:cubicBezTo>
                    <a:pt x="77" y="18"/>
                    <a:pt x="61" y="1"/>
                    <a:pt x="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2513662" y="2299233"/>
              <a:ext cx="37565" cy="37403"/>
            </a:xfrm>
            <a:custGeom>
              <a:avLst/>
              <a:gdLst/>
              <a:ahLst/>
              <a:cxnLst/>
              <a:rect l="l" t="t" r="r" b="b"/>
              <a:pathLst>
                <a:path w="232" h="231" extrusionOk="0">
                  <a:moveTo>
                    <a:pt x="116" y="1"/>
                  </a:moveTo>
                  <a:cubicBezTo>
                    <a:pt x="53" y="1"/>
                    <a:pt x="1" y="52"/>
                    <a:pt x="1" y="115"/>
                  </a:cubicBezTo>
                  <a:cubicBezTo>
                    <a:pt x="1" y="179"/>
                    <a:pt x="53" y="231"/>
                    <a:pt x="116" y="231"/>
                  </a:cubicBezTo>
                  <a:cubicBezTo>
                    <a:pt x="180" y="231"/>
                    <a:pt x="231" y="179"/>
                    <a:pt x="231" y="115"/>
                  </a:cubicBezTo>
                  <a:cubicBezTo>
                    <a:pt x="231" y="52"/>
                    <a:pt x="180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2532444" y="2256972"/>
              <a:ext cx="24935" cy="25097"/>
            </a:xfrm>
            <a:custGeom>
              <a:avLst/>
              <a:gdLst/>
              <a:ahLst/>
              <a:cxnLst/>
              <a:rect l="l" t="t" r="r" b="b"/>
              <a:pathLst>
                <a:path w="154" h="155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20"/>
                    <a:pt x="35" y="154"/>
                    <a:pt x="77" y="154"/>
                  </a:cubicBezTo>
                  <a:cubicBezTo>
                    <a:pt x="119" y="154"/>
                    <a:pt x="154" y="120"/>
                    <a:pt x="154" y="78"/>
                  </a:cubicBezTo>
                  <a:cubicBezTo>
                    <a:pt x="154" y="36"/>
                    <a:pt x="119" y="1"/>
                    <a:pt x="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563370" y="2283041"/>
              <a:ext cx="27526" cy="27526"/>
            </a:xfrm>
            <a:custGeom>
              <a:avLst/>
              <a:gdLst/>
              <a:ahLst/>
              <a:cxnLst/>
              <a:rect l="l" t="t" r="r" b="b"/>
              <a:pathLst>
                <a:path w="170" h="170" extrusionOk="0">
                  <a:moveTo>
                    <a:pt x="86" y="1"/>
                  </a:moveTo>
                  <a:cubicBezTo>
                    <a:pt x="40" y="1"/>
                    <a:pt x="1" y="39"/>
                    <a:pt x="1" y="85"/>
                  </a:cubicBezTo>
                  <a:cubicBezTo>
                    <a:pt x="1" y="131"/>
                    <a:pt x="39" y="169"/>
                    <a:pt x="86" y="169"/>
                  </a:cubicBezTo>
                  <a:cubicBezTo>
                    <a:pt x="132" y="169"/>
                    <a:pt x="170" y="132"/>
                    <a:pt x="170" y="85"/>
                  </a:cubicBezTo>
                  <a:cubicBezTo>
                    <a:pt x="170" y="39"/>
                    <a:pt x="133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577133" y="2230742"/>
              <a:ext cx="27526" cy="27364"/>
            </a:xfrm>
            <a:custGeom>
              <a:avLst/>
              <a:gdLst/>
              <a:ahLst/>
              <a:cxnLst/>
              <a:rect l="l" t="t" r="r" b="b"/>
              <a:pathLst>
                <a:path w="170" h="169" extrusionOk="0">
                  <a:moveTo>
                    <a:pt x="85" y="0"/>
                  </a:moveTo>
                  <a:cubicBezTo>
                    <a:pt x="39" y="0"/>
                    <a:pt x="1" y="37"/>
                    <a:pt x="1" y="85"/>
                  </a:cubicBezTo>
                  <a:cubicBezTo>
                    <a:pt x="1" y="131"/>
                    <a:pt x="38" y="169"/>
                    <a:pt x="85" y="169"/>
                  </a:cubicBezTo>
                  <a:cubicBezTo>
                    <a:pt x="132" y="169"/>
                    <a:pt x="170" y="132"/>
                    <a:pt x="170" y="85"/>
                  </a:cubicBezTo>
                  <a:cubicBezTo>
                    <a:pt x="170" y="39"/>
                    <a:pt x="133" y="0"/>
                    <a:pt x="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607088" y="2245800"/>
              <a:ext cx="54890" cy="54728"/>
            </a:xfrm>
            <a:custGeom>
              <a:avLst/>
              <a:gdLst/>
              <a:ahLst/>
              <a:cxnLst/>
              <a:rect l="l" t="t" r="r" b="b"/>
              <a:pathLst>
                <a:path w="339" h="338" extrusionOk="0">
                  <a:moveTo>
                    <a:pt x="172" y="0"/>
                  </a:moveTo>
                  <a:cubicBezTo>
                    <a:pt x="171" y="0"/>
                    <a:pt x="170" y="0"/>
                    <a:pt x="170" y="0"/>
                  </a:cubicBezTo>
                  <a:cubicBezTo>
                    <a:pt x="77" y="0"/>
                    <a:pt x="1" y="76"/>
                    <a:pt x="1" y="169"/>
                  </a:cubicBezTo>
                  <a:cubicBezTo>
                    <a:pt x="1" y="262"/>
                    <a:pt x="77" y="338"/>
                    <a:pt x="170" y="338"/>
                  </a:cubicBezTo>
                  <a:cubicBezTo>
                    <a:pt x="264" y="338"/>
                    <a:pt x="339" y="263"/>
                    <a:pt x="339" y="169"/>
                  </a:cubicBezTo>
                  <a:cubicBezTo>
                    <a:pt x="339" y="77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638338" y="2219569"/>
              <a:ext cx="17487" cy="17649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53" y="1"/>
                  </a:moveTo>
                  <a:cubicBezTo>
                    <a:pt x="24" y="1"/>
                    <a:pt x="0" y="24"/>
                    <a:pt x="0" y="54"/>
                  </a:cubicBezTo>
                  <a:cubicBezTo>
                    <a:pt x="0" y="83"/>
                    <a:pt x="24" y="108"/>
                    <a:pt x="53" y="108"/>
                  </a:cubicBezTo>
                  <a:cubicBezTo>
                    <a:pt x="83" y="108"/>
                    <a:pt x="108" y="83"/>
                    <a:pt x="108" y="54"/>
                  </a:cubicBezTo>
                  <a:cubicBezTo>
                    <a:pt x="108" y="24"/>
                    <a:pt x="83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2678169" y="2225722"/>
              <a:ext cx="27526" cy="27526"/>
            </a:xfrm>
            <a:custGeom>
              <a:avLst/>
              <a:gdLst/>
              <a:ahLst/>
              <a:cxnLst/>
              <a:rect l="l" t="t" r="r" b="b"/>
              <a:pathLst>
                <a:path w="170" h="170" extrusionOk="0">
                  <a:moveTo>
                    <a:pt x="86" y="0"/>
                  </a:moveTo>
                  <a:cubicBezTo>
                    <a:pt x="40" y="0"/>
                    <a:pt x="1" y="37"/>
                    <a:pt x="1" y="85"/>
                  </a:cubicBezTo>
                  <a:cubicBezTo>
                    <a:pt x="1" y="131"/>
                    <a:pt x="38" y="169"/>
                    <a:pt x="86" y="169"/>
                  </a:cubicBezTo>
                  <a:cubicBezTo>
                    <a:pt x="132" y="169"/>
                    <a:pt x="170" y="132"/>
                    <a:pt x="170" y="85"/>
                  </a:cubicBezTo>
                  <a:cubicBezTo>
                    <a:pt x="170" y="39"/>
                    <a:pt x="132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2727878" y="2208397"/>
              <a:ext cx="25097" cy="24935"/>
            </a:xfrm>
            <a:custGeom>
              <a:avLst/>
              <a:gdLst/>
              <a:ahLst/>
              <a:cxnLst/>
              <a:rect l="l" t="t" r="r" b="b"/>
              <a:pathLst>
                <a:path w="155" h="154" extrusionOk="0">
                  <a:moveTo>
                    <a:pt x="78" y="0"/>
                  </a:moveTo>
                  <a:cubicBezTo>
                    <a:pt x="36" y="0"/>
                    <a:pt x="1" y="35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20" y="154"/>
                    <a:pt x="154" y="119"/>
                    <a:pt x="154" y="77"/>
                  </a:cubicBezTo>
                  <a:cubicBezTo>
                    <a:pt x="154" y="35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2715572" y="2244667"/>
              <a:ext cx="29955" cy="29955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4"/>
                    <a:pt x="92" y="184"/>
                  </a:cubicBezTo>
                  <a:cubicBezTo>
                    <a:pt x="143" y="184"/>
                    <a:pt x="184" y="142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764147" y="2237056"/>
              <a:ext cx="20078" cy="19916"/>
            </a:xfrm>
            <a:custGeom>
              <a:avLst/>
              <a:gdLst/>
              <a:ahLst/>
              <a:cxnLst/>
              <a:rect l="l" t="t" r="r" b="b"/>
              <a:pathLst>
                <a:path w="124" h="123" extrusionOk="0">
                  <a:moveTo>
                    <a:pt x="62" y="0"/>
                  </a:moveTo>
                  <a:cubicBezTo>
                    <a:pt x="29" y="0"/>
                    <a:pt x="1" y="27"/>
                    <a:pt x="1" y="61"/>
                  </a:cubicBezTo>
                  <a:cubicBezTo>
                    <a:pt x="1" y="94"/>
                    <a:pt x="29" y="123"/>
                    <a:pt x="62" y="123"/>
                  </a:cubicBezTo>
                  <a:cubicBezTo>
                    <a:pt x="95" y="123"/>
                    <a:pt x="124" y="95"/>
                    <a:pt x="124" y="61"/>
                  </a:cubicBezTo>
                  <a:cubicBezTo>
                    <a:pt x="124" y="28"/>
                    <a:pt x="95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781634" y="2205806"/>
              <a:ext cx="37403" cy="37403"/>
            </a:xfrm>
            <a:custGeom>
              <a:avLst/>
              <a:gdLst/>
              <a:ahLst/>
              <a:cxnLst/>
              <a:rect l="l" t="t" r="r" b="b"/>
              <a:pathLst>
                <a:path w="231" h="231" extrusionOk="0">
                  <a:moveTo>
                    <a:pt x="115" y="1"/>
                  </a:moveTo>
                  <a:cubicBezTo>
                    <a:pt x="51" y="1"/>
                    <a:pt x="0" y="52"/>
                    <a:pt x="0" y="115"/>
                  </a:cubicBezTo>
                  <a:cubicBezTo>
                    <a:pt x="0" y="180"/>
                    <a:pt x="51" y="231"/>
                    <a:pt x="115" y="231"/>
                  </a:cubicBezTo>
                  <a:cubicBezTo>
                    <a:pt x="178" y="231"/>
                    <a:pt x="231" y="180"/>
                    <a:pt x="231" y="115"/>
                  </a:cubicBezTo>
                  <a:cubicBezTo>
                    <a:pt x="231" y="52"/>
                    <a:pt x="178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828752" y="2248229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3" y="1"/>
                  </a:moveTo>
                  <a:cubicBezTo>
                    <a:pt x="11" y="1"/>
                    <a:pt x="1" y="11"/>
                    <a:pt x="1" y="24"/>
                  </a:cubicBezTo>
                  <a:cubicBezTo>
                    <a:pt x="1" y="36"/>
                    <a:pt x="11" y="47"/>
                    <a:pt x="23" y="47"/>
                  </a:cubicBezTo>
                  <a:cubicBezTo>
                    <a:pt x="37" y="47"/>
                    <a:pt x="47" y="36"/>
                    <a:pt x="47" y="24"/>
                  </a:cubicBezTo>
                  <a:cubicBezTo>
                    <a:pt x="47" y="11"/>
                    <a:pt x="37" y="1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2709257" y="2209045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6"/>
                    <a:pt x="24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2680274" y="2274459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4" y="0"/>
                  </a:move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6"/>
                    <a:pt x="24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1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2834419" y="2223132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3" y="0"/>
                  </a:moveTo>
                  <a:cubicBezTo>
                    <a:pt x="11" y="0"/>
                    <a:pt x="1" y="10"/>
                    <a:pt x="1" y="23"/>
                  </a:cubicBezTo>
                  <a:cubicBezTo>
                    <a:pt x="1" y="36"/>
                    <a:pt x="11" y="46"/>
                    <a:pt x="23" y="46"/>
                  </a:cubicBezTo>
                  <a:cubicBezTo>
                    <a:pt x="36" y="46"/>
                    <a:pt x="47" y="36"/>
                    <a:pt x="47" y="23"/>
                  </a:cubicBezTo>
                  <a:cubicBezTo>
                    <a:pt x="47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936265" y="2274459"/>
              <a:ext cx="7772" cy="7610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23" y="0"/>
                  </a:moveTo>
                  <a:cubicBezTo>
                    <a:pt x="11" y="0"/>
                    <a:pt x="1" y="11"/>
                    <a:pt x="1" y="23"/>
                  </a:cubicBezTo>
                  <a:cubicBezTo>
                    <a:pt x="1" y="36"/>
                    <a:pt x="11" y="46"/>
                    <a:pt x="23" y="46"/>
                  </a:cubicBezTo>
                  <a:cubicBezTo>
                    <a:pt x="36" y="46"/>
                    <a:pt x="47" y="36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602716" y="2314453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3" y="1"/>
                  </a:moveTo>
                  <a:cubicBezTo>
                    <a:pt x="11" y="1"/>
                    <a:pt x="0" y="11"/>
                    <a:pt x="0" y="24"/>
                  </a:cubicBezTo>
                  <a:cubicBezTo>
                    <a:pt x="0" y="37"/>
                    <a:pt x="11" y="47"/>
                    <a:pt x="23" y="47"/>
                  </a:cubicBezTo>
                  <a:cubicBezTo>
                    <a:pt x="36" y="47"/>
                    <a:pt x="46" y="37"/>
                    <a:pt x="46" y="24"/>
                  </a:cubicBezTo>
                  <a:cubicBezTo>
                    <a:pt x="46" y="11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2406472" y="2377115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36"/>
                    <a:pt x="11" y="47"/>
                    <a:pt x="23" y="47"/>
                  </a:cubicBezTo>
                  <a:cubicBezTo>
                    <a:pt x="37" y="47"/>
                    <a:pt x="47" y="36"/>
                    <a:pt x="47" y="23"/>
                  </a:cubicBezTo>
                  <a:cubicBezTo>
                    <a:pt x="47" y="11"/>
                    <a:pt x="37" y="1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2613888" y="2225722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4" y="0"/>
                  </a:moveTo>
                  <a:cubicBezTo>
                    <a:pt x="12" y="0"/>
                    <a:pt x="1" y="11"/>
                    <a:pt x="1" y="24"/>
                  </a:cubicBezTo>
                  <a:cubicBezTo>
                    <a:pt x="1" y="36"/>
                    <a:pt x="12" y="47"/>
                    <a:pt x="24" y="47"/>
                  </a:cubicBezTo>
                  <a:cubicBezTo>
                    <a:pt x="37" y="47"/>
                    <a:pt x="47" y="36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2460715" y="2447063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4" y="0"/>
                  </a:moveTo>
                  <a:cubicBezTo>
                    <a:pt x="12" y="0"/>
                    <a:pt x="0" y="11"/>
                    <a:pt x="0" y="24"/>
                  </a:cubicBezTo>
                  <a:cubicBezTo>
                    <a:pt x="0" y="36"/>
                    <a:pt x="12" y="47"/>
                    <a:pt x="24" y="47"/>
                  </a:cubicBezTo>
                  <a:cubicBezTo>
                    <a:pt x="36" y="47"/>
                    <a:pt x="46" y="36"/>
                    <a:pt x="46" y="24"/>
                  </a:cubicBezTo>
                  <a:cubicBezTo>
                    <a:pt x="46" y="11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368260" y="2474265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3" y="0"/>
                  </a:moveTo>
                  <a:cubicBezTo>
                    <a:pt x="11" y="0"/>
                    <a:pt x="0" y="10"/>
                    <a:pt x="0" y="24"/>
                  </a:cubicBezTo>
                  <a:cubicBezTo>
                    <a:pt x="0" y="36"/>
                    <a:pt x="11" y="46"/>
                    <a:pt x="23" y="46"/>
                  </a:cubicBezTo>
                  <a:cubicBezTo>
                    <a:pt x="36" y="46"/>
                    <a:pt x="47" y="36"/>
                    <a:pt x="47" y="24"/>
                  </a:cubicBezTo>
                  <a:cubicBezTo>
                    <a:pt x="47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362593" y="2547128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4" y="0"/>
                  </a:moveTo>
                  <a:cubicBezTo>
                    <a:pt x="11" y="0"/>
                    <a:pt x="1" y="11"/>
                    <a:pt x="1" y="24"/>
                  </a:cubicBezTo>
                  <a:cubicBezTo>
                    <a:pt x="1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4"/>
                  </a:cubicBezTo>
                  <a:cubicBezTo>
                    <a:pt x="47" y="11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2417807" y="2576921"/>
              <a:ext cx="7448" cy="761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23" y="1"/>
                  </a:moveTo>
                  <a:cubicBezTo>
                    <a:pt x="11" y="1"/>
                    <a:pt x="0" y="11"/>
                    <a:pt x="0" y="23"/>
                  </a:cubicBezTo>
                  <a:cubicBezTo>
                    <a:pt x="0" y="36"/>
                    <a:pt x="11" y="47"/>
                    <a:pt x="23" y="47"/>
                  </a:cubicBezTo>
                  <a:cubicBezTo>
                    <a:pt x="35" y="47"/>
                    <a:pt x="45" y="36"/>
                    <a:pt x="45" y="23"/>
                  </a:cubicBezTo>
                  <a:cubicBezTo>
                    <a:pt x="45" y="11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2375708" y="2692853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37"/>
                    <a:pt x="11" y="47"/>
                    <a:pt x="23" y="47"/>
                  </a:cubicBezTo>
                  <a:cubicBezTo>
                    <a:pt x="36" y="47"/>
                    <a:pt x="47" y="37"/>
                    <a:pt x="47" y="23"/>
                  </a:cubicBezTo>
                  <a:cubicBezTo>
                    <a:pt x="47" y="11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2856278" y="2237218"/>
              <a:ext cx="25097" cy="24935"/>
            </a:xfrm>
            <a:custGeom>
              <a:avLst/>
              <a:gdLst/>
              <a:ahLst/>
              <a:cxnLst/>
              <a:rect l="l" t="t" r="r" b="b"/>
              <a:pathLst>
                <a:path w="155" h="154" extrusionOk="0">
                  <a:moveTo>
                    <a:pt x="79" y="0"/>
                  </a:moveTo>
                  <a:cubicBezTo>
                    <a:pt x="79" y="0"/>
                    <a:pt x="78" y="0"/>
                    <a:pt x="78" y="0"/>
                  </a:cubicBezTo>
                  <a:cubicBezTo>
                    <a:pt x="36" y="0"/>
                    <a:pt x="1" y="35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19" y="154"/>
                    <a:pt x="154" y="119"/>
                    <a:pt x="154" y="77"/>
                  </a:cubicBezTo>
                  <a:cubicBezTo>
                    <a:pt x="154" y="33"/>
                    <a:pt x="120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2904691" y="2259563"/>
              <a:ext cx="17487" cy="17487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55" y="0"/>
                  </a:moveTo>
                  <a:cubicBezTo>
                    <a:pt x="25" y="0"/>
                    <a:pt x="1" y="25"/>
                    <a:pt x="1" y="53"/>
                  </a:cubicBezTo>
                  <a:cubicBezTo>
                    <a:pt x="1" y="83"/>
                    <a:pt x="25" y="108"/>
                    <a:pt x="55" y="108"/>
                  </a:cubicBezTo>
                  <a:cubicBezTo>
                    <a:pt x="84" y="108"/>
                    <a:pt x="108" y="83"/>
                    <a:pt x="108" y="53"/>
                  </a:cubicBezTo>
                  <a:cubicBezTo>
                    <a:pt x="108" y="23"/>
                    <a:pt x="84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492450" y="2351694"/>
              <a:ext cx="17649" cy="17487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54" y="0"/>
                  </a:moveTo>
                  <a:cubicBezTo>
                    <a:pt x="24" y="0"/>
                    <a:pt x="1" y="25"/>
                    <a:pt x="1" y="54"/>
                  </a:cubicBezTo>
                  <a:cubicBezTo>
                    <a:pt x="1" y="83"/>
                    <a:pt x="24" y="108"/>
                    <a:pt x="54" y="108"/>
                  </a:cubicBezTo>
                  <a:cubicBezTo>
                    <a:pt x="84" y="108"/>
                    <a:pt x="108" y="83"/>
                    <a:pt x="108" y="54"/>
                  </a:cubicBezTo>
                  <a:cubicBezTo>
                    <a:pt x="108" y="25"/>
                    <a:pt x="8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2435294" y="2347970"/>
              <a:ext cx="27526" cy="27526"/>
            </a:xfrm>
            <a:custGeom>
              <a:avLst/>
              <a:gdLst/>
              <a:ahLst/>
              <a:cxnLst/>
              <a:rect l="l" t="t" r="r" b="b"/>
              <a:pathLst>
                <a:path w="170" h="170" extrusionOk="0">
                  <a:moveTo>
                    <a:pt x="85" y="1"/>
                  </a:moveTo>
                  <a:cubicBezTo>
                    <a:pt x="39" y="1"/>
                    <a:pt x="1" y="37"/>
                    <a:pt x="1" y="84"/>
                  </a:cubicBezTo>
                  <a:cubicBezTo>
                    <a:pt x="1" y="131"/>
                    <a:pt x="38" y="169"/>
                    <a:pt x="85" y="169"/>
                  </a:cubicBezTo>
                  <a:cubicBezTo>
                    <a:pt x="131" y="169"/>
                    <a:pt x="170" y="132"/>
                    <a:pt x="170" y="84"/>
                  </a:cubicBezTo>
                  <a:cubicBezTo>
                    <a:pt x="170" y="37"/>
                    <a:pt x="131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2401615" y="2406260"/>
              <a:ext cx="17487" cy="17649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53" y="1"/>
                  </a:moveTo>
                  <a:cubicBezTo>
                    <a:pt x="25" y="1"/>
                    <a:pt x="0" y="25"/>
                    <a:pt x="0" y="55"/>
                  </a:cubicBezTo>
                  <a:cubicBezTo>
                    <a:pt x="0" y="84"/>
                    <a:pt x="25" y="108"/>
                    <a:pt x="53" y="108"/>
                  </a:cubicBezTo>
                  <a:cubicBezTo>
                    <a:pt x="83" y="108"/>
                    <a:pt x="108" y="84"/>
                    <a:pt x="108" y="55"/>
                  </a:cubicBezTo>
                  <a:cubicBezTo>
                    <a:pt x="108" y="25"/>
                    <a:pt x="83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2448895" y="2397678"/>
              <a:ext cx="32545" cy="32545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101" y="1"/>
                  </a:moveTo>
                  <a:cubicBezTo>
                    <a:pt x="46" y="1"/>
                    <a:pt x="1" y="45"/>
                    <a:pt x="1" y="100"/>
                  </a:cubicBezTo>
                  <a:cubicBezTo>
                    <a:pt x="1" y="155"/>
                    <a:pt x="46" y="200"/>
                    <a:pt x="101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532444" y="2349103"/>
              <a:ext cx="15058" cy="1505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46" y="1"/>
                  </a:moveTo>
                  <a:cubicBezTo>
                    <a:pt x="21" y="1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3" y="72"/>
                    <a:pt x="93" y="47"/>
                  </a:cubicBezTo>
                  <a:cubicBezTo>
                    <a:pt x="93" y="21"/>
                    <a:pt x="72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2407930" y="2441234"/>
              <a:ext cx="44851" cy="44851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8" y="1"/>
                  </a:moveTo>
                  <a:cubicBezTo>
                    <a:pt x="61" y="1"/>
                    <a:pt x="0" y="63"/>
                    <a:pt x="0" y="139"/>
                  </a:cubicBezTo>
                  <a:cubicBezTo>
                    <a:pt x="0" y="216"/>
                    <a:pt x="61" y="277"/>
                    <a:pt x="138" y="277"/>
                  </a:cubicBezTo>
                  <a:cubicBezTo>
                    <a:pt x="214" y="277"/>
                    <a:pt x="276" y="216"/>
                    <a:pt x="276" y="139"/>
                  </a:cubicBezTo>
                  <a:cubicBezTo>
                    <a:pt x="276" y="63"/>
                    <a:pt x="214" y="1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2379270" y="2448682"/>
              <a:ext cx="17487" cy="17649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53" y="1"/>
                  </a:moveTo>
                  <a:cubicBezTo>
                    <a:pt x="25" y="1"/>
                    <a:pt x="0" y="25"/>
                    <a:pt x="0" y="55"/>
                  </a:cubicBezTo>
                  <a:cubicBezTo>
                    <a:pt x="0" y="84"/>
                    <a:pt x="25" y="108"/>
                    <a:pt x="53" y="108"/>
                  </a:cubicBezTo>
                  <a:cubicBezTo>
                    <a:pt x="83" y="108"/>
                    <a:pt x="107" y="85"/>
                    <a:pt x="107" y="55"/>
                  </a:cubicBezTo>
                  <a:cubicBezTo>
                    <a:pt x="107" y="25"/>
                    <a:pt x="83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2406472" y="2497419"/>
              <a:ext cx="25097" cy="24935"/>
            </a:xfrm>
            <a:custGeom>
              <a:avLst/>
              <a:gdLst/>
              <a:ahLst/>
              <a:cxnLst/>
              <a:rect l="l" t="t" r="r" b="b"/>
              <a:pathLst>
                <a:path w="155" h="154" extrusionOk="0">
                  <a:moveTo>
                    <a:pt x="79" y="0"/>
                  </a:moveTo>
                  <a:cubicBezTo>
                    <a:pt x="79" y="0"/>
                    <a:pt x="78" y="0"/>
                    <a:pt x="78" y="1"/>
                  </a:cubicBezTo>
                  <a:cubicBezTo>
                    <a:pt x="36" y="1"/>
                    <a:pt x="1" y="35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20" y="154"/>
                    <a:pt x="154" y="119"/>
                    <a:pt x="154" y="77"/>
                  </a:cubicBezTo>
                  <a:cubicBezTo>
                    <a:pt x="154" y="35"/>
                    <a:pt x="123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2353040" y="2493695"/>
              <a:ext cx="39832" cy="39994"/>
            </a:xfrm>
            <a:custGeom>
              <a:avLst/>
              <a:gdLst/>
              <a:ahLst/>
              <a:cxnLst/>
              <a:rect l="l" t="t" r="r" b="b"/>
              <a:pathLst>
                <a:path w="246" h="247" extrusionOk="0">
                  <a:moveTo>
                    <a:pt x="123" y="1"/>
                  </a:moveTo>
                  <a:cubicBezTo>
                    <a:pt x="56" y="1"/>
                    <a:pt x="0" y="55"/>
                    <a:pt x="0" y="124"/>
                  </a:cubicBezTo>
                  <a:cubicBezTo>
                    <a:pt x="0" y="191"/>
                    <a:pt x="56" y="247"/>
                    <a:pt x="123" y="247"/>
                  </a:cubicBezTo>
                  <a:cubicBezTo>
                    <a:pt x="192" y="247"/>
                    <a:pt x="246" y="191"/>
                    <a:pt x="246" y="124"/>
                  </a:cubicBezTo>
                  <a:cubicBezTo>
                    <a:pt x="246" y="55"/>
                    <a:pt x="192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2400320" y="2538384"/>
              <a:ext cx="15220" cy="15058"/>
            </a:xfrm>
            <a:custGeom>
              <a:avLst/>
              <a:gdLst/>
              <a:ahLst/>
              <a:cxnLst/>
              <a:rect l="l" t="t" r="r" b="b"/>
              <a:pathLst>
                <a:path w="94" h="93" extrusionOk="0">
                  <a:moveTo>
                    <a:pt x="47" y="0"/>
                  </a:moveTo>
                  <a:cubicBezTo>
                    <a:pt x="21" y="0"/>
                    <a:pt x="1" y="22"/>
                    <a:pt x="1" y="46"/>
                  </a:cubicBezTo>
                  <a:cubicBezTo>
                    <a:pt x="1" y="72"/>
                    <a:pt x="21" y="92"/>
                    <a:pt x="47" y="92"/>
                  </a:cubicBezTo>
                  <a:cubicBezTo>
                    <a:pt x="72" y="92"/>
                    <a:pt x="93" y="72"/>
                    <a:pt x="93" y="46"/>
                  </a:cubicBezTo>
                  <a:cubicBezTo>
                    <a:pt x="93" y="22"/>
                    <a:pt x="72" y="0"/>
                    <a:pt x="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2363079" y="2565748"/>
              <a:ext cx="29793" cy="29955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3" y="0"/>
                  </a:moveTo>
                  <a:cubicBezTo>
                    <a:pt x="42" y="0"/>
                    <a:pt x="1" y="4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2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2402748" y="2604446"/>
              <a:ext cx="15058" cy="1505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46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0" y="72"/>
                    <a:pt x="22" y="93"/>
                    <a:pt x="46" y="93"/>
                  </a:cubicBezTo>
                  <a:cubicBezTo>
                    <a:pt x="72" y="93"/>
                    <a:pt x="92" y="72"/>
                    <a:pt x="92" y="47"/>
                  </a:cubicBezTo>
                  <a:cubicBezTo>
                    <a:pt x="92" y="21"/>
                    <a:pt x="72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2366803" y="2630677"/>
              <a:ext cx="34974" cy="34974"/>
            </a:xfrm>
            <a:custGeom>
              <a:avLst/>
              <a:gdLst/>
              <a:ahLst/>
              <a:cxnLst/>
              <a:rect l="l" t="t" r="r" b="b"/>
              <a:pathLst>
                <a:path w="216" h="216" extrusionOk="0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167" y="215"/>
                    <a:pt x="215" y="167"/>
                    <a:pt x="215" y="108"/>
                  </a:cubicBezTo>
                  <a:cubicBezTo>
                    <a:pt x="215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2397891" y="2676823"/>
              <a:ext cx="25097" cy="25097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81" y="1"/>
                  </a:moveTo>
                  <a:cubicBezTo>
                    <a:pt x="80" y="1"/>
                    <a:pt x="79" y="1"/>
                    <a:pt x="77" y="1"/>
                  </a:cubicBezTo>
                  <a:cubicBezTo>
                    <a:pt x="34" y="1"/>
                    <a:pt x="1" y="34"/>
                    <a:pt x="1" y="77"/>
                  </a:cubicBezTo>
                  <a:cubicBezTo>
                    <a:pt x="1" y="119"/>
                    <a:pt x="34" y="154"/>
                    <a:pt x="77" y="154"/>
                  </a:cubicBezTo>
                  <a:cubicBezTo>
                    <a:pt x="119" y="154"/>
                    <a:pt x="154" y="119"/>
                    <a:pt x="154" y="77"/>
                  </a:cubicBezTo>
                  <a:cubicBezTo>
                    <a:pt x="154" y="35"/>
                    <a:pt x="121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2397729" y="2717788"/>
              <a:ext cx="22668" cy="22507"/>
            </a:xfrm>
            <a:custGeom>
              <a:avLst/>
              <a:gdLst/>
              <a:ahLst/>
              <a:cxnLst/>
              <a:rect l="l" t="t" r="r" b="b"/>
              <a:pathLst>
                <a:path w="140" h="139" extrusionOk="0">
                  <a:moveTo>
                    <a:pt x="70" y="0"/>
                  </a:moveTo>
                  <a:cubicBezTo>
                    <a:pt x="32" y="0"/>
                    <a:pt x="1" y="31"/>
                    <a:pt x="1" y="70"/>
                  </a:cubicBezTo>
                  <a:cubicBezTo>
                    <a:pt x="1" y="108"/>
                    <a:pt x="32" y="138"/>
                    <a:pt x="70" y="138"/>
                  </a:cubicBezTo>
                  <a:cubicBezTo>
                    <a:pt x="108" y="138"/>
                    <a:pt x="140" y="108"/>
                    <a:pt x="140" y="70"/>
                  </a:cubicBezTo>
                  <a:cubicBezTo>
                    <a:pt x="140" y="31"/>
                    <a:pt x="108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2414083" y="2756325"/>
              <a:ext cx="25097" cy="25097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8" y="1"/>
                  </a:moveTo>
                  <a:cubicBezTo>
                    <a:pt x="36" y="1"/>
                    <a:pt x="1" y="35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20" y="154"/>
                    <a:pt x="154" y="119"/>
                    <a:pt x="154" y="77"/>
                  </a:cubicBezTo>
                  <a:cubicBezTo>
                    <a:pt x="154" y="35"/>
                    <a:pt x="120" y="1"/>
                    <a:pt x="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2440313" y="2806195"/>
              <a:ext cx="10039" cy="1020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31" y="1"/>
                  </a:moveTo>
                  <a:cubicBezTo>
                    <a:pt x="15" y="1"/>
                    <a:pt x="1" y="15"/>
                    <a:pt x="1" y="31"/>
                  </a:cubicBezTo>
                  <a:cubicBezTo>
                    <a:pt x="1" y="48"/>
                    <a:pt x="15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5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2422826" y="2387801"/>
              <a:ext cx="10039" cy="1003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13" y="0"/>
                    <a:pt x="0" y="13"/>
                    <a:pt x="0" y="31"/>
                  </a:cubicBezTo>
                  <a:cubicBezTo>
                    <a:pt x="0" y="47"/>
                    <a:pt x="13" y="62"/>
                    <a:pt x="31" y="62"/>
                  </a:cubicBezTo>
                  <a:cubicBezTo>
                    <a:pt x="47" y="62"/>
                    <a:pt x="61" y="47"/>
                    <a:pt x="61" y="31"/>
                  </a:cubicBezTo>
                  <a:cubicBezTo>
                    <a:pt x="61" y="13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2491155" y="2378896"/>
              <a:ext cx="12630" cy="1263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40" y="1"/>
                  </a:moveTo>
                  <a:cubicBezTo>
                    <a:pt x="18" y="1"/>
                    <a:pt x="1" y="17"/>
                    <a:pt x="1" y="40"/>
                  </a:cubicBezTo>
                  <a:cubicBezTo>
                    <a:pt x="1" y="61"/>
                    <a:pt x="18" y="78"/>
                    <a:pt x="40" y="78"/>
                  </a:cubicBezTo>
                  <a:cubicBezTo>
                    <a:pt x="61" y="78"/>
                    <a:pt x="77" y="61"/>
                    <a:pt x="77" y="40"/>
                  </a:cubicBezTo>
                  <a:cubicBezTo>
                    <a:pt x="77" y="17"/>
                    <a:pt x="61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3" name="Google Shape;823;p31"/>
          <p:cNvSpPr txBox="1"/>
          <p:nvPr/>
        </p:nvSpPr>
        <p:spPr>
          <a:xfrm>
            <a:off x="311700" y="416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TOP 5 SUMMARY STATISTICS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4" name="Google Shape;824;p31"/>
          <p:cNvGrpSpPr/>
          <p:nvPr/>
        </p:nvGrpSpPr>
        <p:grpSpPr>
          <a:xfrm>
            <a:off x="753939" y="1587367"/>
            <a:ext cx="1121895" cy="1135676"/>
            <a:chOff x="803075" y="2184275"/>
            <a:chExt cx="975391" cy="987373"/>
          </a:xfrm>
        </p:grpSpPr>
        <p:sp>
          <p:nvSpPr>
            <p:cNvPr id="825" name="Google Shape;825;p31"/>
            <p:cNvSpPr/>
            <p:nvPr/>
          </p:nvSpPr>
          <p:spPr>
            <a:xfrm>
              <a:off x="820724" y="2251633"/>
              <a:ext cx="957742" cy="920015"/>
            </a:xfrm>
            <a:custGeom>
              <a:avLst/>
              <a:gdLst/>
              <a:ahLst/>
              <a:cxnLst/>
              <a:rect l="l" t="t" r="r" b="b"/>
              <a:pathLst>
                <a:path w="5915" h="5682" extrusionOk="0">
                  <a:moveTo>
                    <a:pt x="2687" y="1"/>
                  </a:moveTo>
                  <a:cubicBezTo>
                    <a:pt x="1204" y="1"/>
                    <a:pt x="1" y="1204"/>
                    <a:pt x="1" y="2688"/>
                  </a:cubicBezTo>
                  <a:cubicBezTo>
                    <a:pt x="1" y="4172"/>
                    <a:pt x="1204" y="5374"/>
                    <a:pt x="2687" y="5374"/>
                  </a:cubicBezTo>
                  <a:cubicBezTo>
                    <a:pt x="3347" y="5374"/>
                    <a:pt x="3951" y="5137"/>
                    <a:pt x="4420" y="4741"/>
                  </a:cubicBezTo>
                  <a:lnTo>
                    <a:pt x="5264" y="5597"/>
                  </a:lnTo>
                  <a:cubicBezTo>
                    <a:pt x="5319" y="5654"/>
                    <a:pt x="5394" y="5682"/>
                    <a:pt x="5472" y="5682"/>
                  </a:cubicBezTo>
                  <a:cubicBezTo>
                    <a:pt x="5569" y="5682"/>
                    <a:pt x="5671" y="5640"/>
                    <a:pt x="5752" y="5559"/>
                  </a:cubicBezTo>
                  <a:cubicBezTo>
                    <a:pt x="5898" y="5411"/>
                    <a:pt x="5915" y="5190"/>
                    <a:pt x="5791" y="5063"/>
                  </a:cubicBezTo>
                  <a:lnTo>
                    <a:pt x="4919" y="4183"/>
                  </a:lnTo>
                  <a:cubicBezTo>
                    <a:pt x="5206" y="3756"/>
                    <a:pt x="5374" y="3241"/>
                    <a:pt x="5374" y="2688"/>
                  </a:cubicBezTo>
                  <a:cubicBezTo>
                    <a:pt x="5374" y="1203"/>
                    <a:pt x="4171" y="1"/>
                    <a:pt x="26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1451067" y="2804256"/>
              <a:ext cx="309586" cy="300357"/>
            </a:xfrm>
            <a:custGeom>
              <a:avLst/>
              <a:gdLst/>
              <a:ahLst/>
              <a:cxnLst/>
              <a:rect l="l" t="t" r="r" b="b"/>
              <a:pathLst>
                <a:path w="1912" h="1855" extrusionOk="0">
                  <a:moveTo>
                    <a:pt x="443" y="1"/>
                  </a:moveTo>
                  <a:cubicBezTo>
                    <a:pt x="346" y="1"/>
                    <a:pt x="244" y="43"/>
                    <a:pt x="164" y="124"/>
                  </a:cubicBezTo>
                  <a:cubicBezTo>
                    <a:pt x="17" y="271"/>
                    <a:pt x="1" y="492"/>
                    <a:pt x="125" y="619"/>
                  </a:cubicBezTo>
                  <a:lnTo>
                    <a:pt x="1260" y="1770"/>
                  </a:lnTo>
                  <a:cubicBezTo>
                    <a:pt x="1316" y="1827"/>
                    <a:pt x="1391" y="1854"/>
                    <a:pt x="1469" y="1854"/>
                  </a:cubicBezTo>
                  <a:cubicBezTo>
                    <a:pt x="1566" y="1854"/>
                    <a:pt x="1669" y="1812"/>
                    <a:pt x="1749" y="1731"/>
                  </a:cubicBezTo>
                  <a:cubicBezTo>
                    <a:pt x="1895" y="1584"/>
                    <a:pt x="1911" y="1362"/>
                    <a:pt x="1787" y="1236"/>
                  </a:cubicBezTo>
                  <a:lnTo>
                    <a:pt x="652" y="85"/>
                  </a:lnTo>
                  <a:cubicBezTo>
                    <a:pt x="596" y="28"/>
                    <a:pt x="521" y="1"/>
                    <a:pt x="443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1464830" y="2818343"/>
              <a:ext cx="137306" cy="179243"/>
            </a:xfrm>
            <a:custGeom>
              <a:avLst/>
              <a:gdLst/>
              <a:ahLst/>
              <a:cxnLst/>
              <a:rect l="l" t="t" r="r" b="b"/>
              <a:pathLst>
                <a:path w="848" h="1107" extrusionOk="0">
                  <a:moveTo>
                    <a:pt x="439" y="0"/>
                  </a:moveTo>
                  <a:cubicBezTo>
                    <a:pt x="344" y="0"/>
                    <a:pt x="244" y="42"/>
                    <a:pt x="163" y="123"/>
                  </a:cubicBezTo>
                  <a:cubicBezTo>
                    <a:pt x="18" y="269"/>
                    <a:pt x="1" y="491"/>
                    <a:pt x="126" y="617"/>
                  </a:cubicBezTo>
                  <a:lnTo>
                    <a:pt x="608" y="1106"/>
                  </a:lnTo>
                  <a:cubicBezTo>
                    <a:pt x="848" y="672"/>
                    <a:pt x="834" y="269"/>
                    <a:pt x="834" y="269"/>
                  </a:cubicBezTo>
                  <a:lnTo>
                    <a:pt x="470" y="2"/>
                  </a:lnTo>
                  <a:cubicBezTo>
                    <a:pt x="460" y="1"/>
                    <a:pt x="449" y="0"/>
                    <a:pt x="439" y="0"/>
                  </a:cubicBezTo>
                  <a:close/>
                </a:path>
              </a:pathLst>
            </a:custGeom>
            <a:solidFill>
              <a:srgbClr val="CC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803075" y="2184275"/>
              <a:ext cx="870307" cy="870468"/>
            </a:xfrm>
            <a:custGeom>
              <a:avLst/>
              <a:gdLst/>
              <a:ahLst/>
              <a:cxnLst/>
              <a:rect l="l" t="t" r="r" b="b"/>
              <a:pathLst>
                <a:path w="5375" h="5376" extrusionOk="0">
                  <a:moveTo>
                    <a:pt x="2688" y="0"/>
                  </a:moveTo>
                  <a:cubicBezTo>
                    <a:pt x="1203" y="0"/>
                    <a:pt x="0" y="1203"/>
                    <a:pt x="0" y="2688"/>
                  </a:cubicBezTo>
                  <a:cubicBezTo>
                    <a:pt x="0" y="4172"/>
                    <a:pt x="1203" y="5375"/>
                    <a:pt x="2688" y="5375"/>
                  </a:cubicBezTo>
                  <a:cubicBezTo>
                    <a:pt x="4172" y="5375"/>
                    <a:pt x="5375" y="4172"/>
                    <a:pt x="5375" y="2688"/>
                  </a:cubicBezTo>
                  <a:cubicBezTo>
                    <a:pt x="5375" y="1203"/>
                    <a:pt x="4172" y="0"/>
                    <a:pt x="2688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856670" y="2237870"/>
              <a:ext cx="763117" cy="763117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57" y="1"/>
                  </a:moveTo>
                  <a:cubicBezTo>
                    <a:pt x="1056" y="1"/>
                    <a:pt x="1" y="1056"/>
                    <a:pt x="1" y="2357"/>
                  </a:cubicBezTo>
                  <a:cubicBezTo>
                    <a:pt x="1" y="3658"/>
                    <a:pt x="1056" y="4713"/>
                    <a:pt x="2357" y="4713"/>
                  </a:cubicBezTo>
                  <a:cubicBezTo>
                    <a:pt x="3658" y="4713"/>
                    <a:pt x="4712" y="3658"/>
                    <a:pt x="4712" y="2357"/>
                  </a:cubicBezTo>
                  <a:cubicBezTo>
                    <a:pt x="4712" y="1056"/>
                    <a:pt x="3658" y="1"/>
                    <a:pt x="2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1003852" y="2302151"/>
              <a:ext cx="615934" cy="698836"/>
            </a:xfrm>
            <a:custGeom>
              <a:avLst/>
              <a:gdLst/>
              <a:ahLst/>
              <a:cxnLst/>
              <a:rect l="l" t="t" r="r" b="b"/>
              <a:pathLst>
                <a:path w="3804" h="4316" extrusionOk="0">
                  <a:moveTo>
                    <a:pt x="2757" y="1"/>
                  </a:moveTo>
                  <a:cubicBezTo>
                    <a:pt x="3309" y="431"/>
                    <a:pt x="3664" y="1103"/>
                    <a:pt x="3664" y="1859"/>
                  </a:cubicBezTo>
                  <a:cubicBezTo>
                    <a:pt x="3664" y="3159"/>
                    <a:pt x="2609" y="4214"/>
                    <a:pt x="1308" y="4214"/>
                  </a:cubicBezTo>
                  <a:cubicBezTo>
                    <a:pt x="824" y="4214"/>
                    <a:pt x="374" y="4069"/>
                    <a:pt x="0" y="3818"/>
                  </a:cubicBezTo>
                  <a:lnTo>
                    <a:pt x="0" y="3818"/>
                  </a:lnTo>
                  <a:cubicBezTo>
                    <a:pt x="399" y="4130"/>
                    <a:pt x="902" y="4316"/>
                    <a:pt x="1448" y="4316"/>
                  </a:cubicBezTo>
                  <a:cubicBezTo>
                    <a:pt x="2749" y="4316"/>
                    <a:pt x="3803" y="3261"/>
                    <a:pt x="3803" y="1960"/>
                  </a:cubicBezTo>
                  <a:cubicBezTo>
                    <a:pt x="3803" y="1144"/>
                    <a:pt x="3388" y="423"/>
                    <a:pt x="2757" y="1"/>
                  </a:cubicBezTo>
                  <a:close/>
                </a:path>
              </a:pathLst>
            </a:custGeom>
            <a:solidFill>
              <a:srgbClr val="38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856670" y="2238032"/>
              <a:ext cx="689445" cy="642974"/>
            </a:xfrm>
            <a:custGeom>
              <a:avLst/>
              <a:gdLst/>
              <a:ahLst/>
              <a:cxnLst/>
              <a:rect l="l" t="t" r="r" b="b"/>
              <a:pathLst>
                <a:path w="4258" h="3971" extrusionOk="0">
                  <a:moveTo>
                    <a:pt x="2357" y="1"/>
                  </a:moveTo>
                  <a:cubicBezTo>
                    <a:pt x="1057" y="1"/>
                    <a:pt x="1" y="1057"/>
                    <a:pt x="1" y="2357"/>
                  </a:cubicBezTo>
                  <a:cubicBezTo>
                    <a:pt x="1" y="2981"/>
                    <a:pt x="244" y="3549"/>
                    <a:pt x="640" y="3971"/>
                  </a:cubicBezTo>
                  <a:cubicBezTo>
                    <a:pt x="354" y="3580"/>
                    <a:pt x="185" y="3098"/>
                    <a:pt x="185" y="2577"/>
                  </a:cubicBezTo>
                  <a:cubicBezTo>
                    <a:pt x="185" y="1277"/>
                    <a:pt x="1240" y="221"/>
                    <a:pt x="2541" y="221"/>
                  </a:cubicBezTo>
                  <a:cubicBezTo>
                    <a:pt x="3218" y="221"/>
                    <a:pt x="3827" y="506"/>
                    <a:pt x="4257" y="965"/>
                  </a:cubicBezTo>
                  <a:cubicBezTo>
                    <a:pt x="3829" y="379"/>
                    <a:pt x="3137" y="1"/>
                    <a:pt x="2357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926294" y="2320771"/>
              <a:ext cx="301814" cy="266192"/>
            </a:xfrm>
            <a:custGeom>
              <a:avLst/>
              <a:gdLst/>
              <a:ahLst/>
              <a:cxnLst/>
              <a:rect l="l" t="t" r="r" b="b"/>
              <a:pathLst>
                <a:path w="1864" h="1644" extrusionOk="0">
                  <a:moveTo>
                    <a:pt x="1516" y="1"/>
                  </a:moveTo>
                  <a:cubicBezTo>
                    <a:pt x="1315" y="1"/>
                    <a:pt x="1035" y="104"/>
                    <a:pt x="746" y="312"/>
                  </a:cubicBezTo>
                  <a:cubicBezTo>
                    <a:pt x="24" y="834"/>
                    <a:pt x="0" y="1643"/>
                    <a:pt x="300" y="1643"/>
                  </a:cubicBezTo>
                  <a:cubicBezTo>
                    <a:pt x="306" y="1643"/>
                    <a:pt x="312" y="1643"/>
                    <a:pt x="318" y="1643"/>
                  </a:cubicBezTo>
                  <a:cubicBezTo>
                    <a:pt x="652" y="1610"/>
                    <a:pt x="485" y="1062"/>
                    <a:pt x="1068" y="784"/>
                  </a:cubicBezTo>
                  <a:cubicBezTo>
                    <a:pt x="1650" y="507"/>
                    <a:pt x="1864" y="476"/>
                    <a:pt x="1805" y="190"/>
                  </a:cubicBezTo>
                  <a:cubicBezTo>
                    <a:pt x="1780" y="64"/>
                    <a:pt x="1672" y="1"/>
                    <a:pt x="1516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3" name="Google Shape;833;p31"/>
          <p:cNvGrpSpPr/>
          <p:nvPr/>
        </p:nvGrpSpPr>
        <p:grpSpPr>
          <a:xfrm>
            <a:off x="3059729" y="1562692"/>
            <a:ext cx="1121895" cy="1135676"/>
            <a:chOff x="3998200" y="2242809"/>
            <a:chExt cx="975391" cy="987373"/>
          </a:xfrm>
        </p:grpSpPr>
        <p:sp>
          <p:nvSpPr>
            <p:cNvPr id="834" name="Google Shape;834;p31"/>
            <p:cNvSpPr/>
            <p:nvPr/>
          </p:nvSpPr>
          <p:spPr>
            <a:xfrm>
              <a:off x="4015849" y="2310166"/>
              <a:ext cx="957742" cy="920015"/>
            </a:xfrm>
            <a:custGeom>
              <a:avLst/>
              <a:gdLst/>
              <a:ahLst/>
              <a:cxnLst/>
              <a:rect l="l" t="t" r="r" b="b"/>
              <a:pathLst>
                <a:path w="5915" h="5682" extrusionOk="0">
                  <a:moveTo>
                    <a:pt x="2687" y="0"/>
                  </a:moveTo>
                  <a:cubicBezTo>
                    <a:pt x="1204" y="0"/>
                    <a:pt x="1" y="1204"/>
                    <a:pt x="1" y="2687"/>
                  </a:cubicBezTo>
                  <a:cubicBezTo>
                    <a:pt x="1" y="4173"/>
                    <a:pt x="1204" y="5375"/>
                    <a:pt x="2687" y="5375"/>
                  </a:cubicBezTo>
                  <a:cubicBezTo>
                    <a:pt x="3347" y="5375"/>
                    <a:pt x="3951" y="5137"/>
                    <a:pt x="4420" y="4742"/>
                  </a:cubicBezTo>
                  <a:lnTo>
                    <a:pt x="5264" y="5597"/>
                  </a:lnTo>
                  <a:cubicBezTo>
                    <a:pt x="5319" y="5654"/>
                    <a:pt x="5394" y="5682"/>
                    <a:pt x="5472" y="5682"/>
                  </a:cubicBezTo>
                  <a:cubicBezTo>
                    <a:pt x="5569" y="5682"/>
                    <a:pt x="5671" y="5640"/>
                    <a:pt x="5752" y="5559"/>
                  </a:cubicBezTo>
                  <a:cubicBezTo>
                    <a:pt x="5898" y="5412"/>
                    <a:pt x="5915" y="5191"/>
                    <a:pt x="5791" y="5064"/>
                  </a:cubicBezTo>
                  <a:lnTo>
                    <a:pt x="4919" y="4184"/>
                  </a:lnTo>
                  <a:cubicBezTo>
                    <a:pt x="5206" y="3756"/>
                    <a:pt x="5374" y="3242"/>
                    <a:pt x="5374" y="2687"/>
                  </a:cubicBezTo>
                  <a:cubicBezTo>
                    <a:pt x="5374" y="1203"/>
                    <a:pt x="4171" y="0"/>
                    <a:pt x="268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646192" y="2862628"/>
              <a:ext cx="309586" cy="300357"/>
            </a:xfrm>
            <a:custGeom>
              <a:avLst/>
              <a:gdLst/>
              <a:ahLst/>
              <a:cxnLst/>
              <a:rect l="l" t="t" r="r" b="b"/>
              <a:pathLst>
                <a:path w="1912" h="1855" extrusionOk="0">
                  <a:moveTo>
                    <a:pt x="442" y="1"/>
                  </a:moveTo>
                  <a:cubicBezTo>
                    <a:pt x="346" y="1"/>
                    <a:pt x="243" y="42"/>
                    <a:pt x="164" y="123"/>
                  </a:cubicBezTo>
                  <a:cubicBezTo>
                    <a:pt x="17" y="271"/>
                    <a:pt x="1" y="492"/>
                    <a:pt x="125" y="619"/>
                  </a:cubicBezTo>
                  <a:lnTo>
                    <a:pt x="1260" y="1770"/>
                  </a:lnTo>
                  <a:cubicBezTo>
                    <a:pt x="1316" y="1827"/>
                    <a:pt x="1390" y="1854"/>
                    <a:pt x="1469" y="1854"/>
                  </a:cubicBezTo>
                  <a:cubicBezTo>
                    <a:pt x="1566" y="1854"/>
                    <a:pt x="1669" y="1812"/>
                    <a:pt x="1749" y="1731"/>
                  </a:cubicBezTo>
                  <a:cubicBezTo>
                    <a:pt x="1895" y="1585"/>
                    <a:pt x="1911" y="1363"/>
                    <a:pt x="1787" y="1237"/>
                  </a:cubicBezTo>
                  <a:lnTo>
                    <a:pt x="652" y="86"/>
                  </a:lnTo>
                  <a:cubicBezTo>
                    <a:pt x="596" y="29"/>
                    <a:pt x="521" y="1"/>
                    <a:pt x="442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659955" y="2876714"/>
              <a:ext cx="137306" cy="179081"/>
            </a:xfrm>
            <a:custGeom>
              <a:avLst/>
              <a:gdLst/>
              <a:ahLst/>
              <a:cxnLst/>
              <a:rect l="l" t="t" r="r" b="b"/>
              <a:pathLst>
                <a:path w="848" h="1106" extrusionOk="0">
                  <a:moveTo>
                    <a:pt x="444" y="1"/>
                  </a:moveTo>
                  <a:cubicBezTo>
                    <a:pt x="347" y="1"/>
                    <a:pt x="245" y="42"/>
                    <a:pt x="163" y="122"/>
                  </a:cubicBezTo>
                  <a:cubicBezTo>
                    <a:pt x="18" y="270"/>
                    <a:pt x="1" y="491"/>
                    <a:pt x="126" y="618"/>
                  </a:cubicBezTo>
                  <a:lnTo>
                    <a:pt x="608" y="1106"/>
                  </a:lnTo>
                  <a:cubicBezTo>
                    <a:pt x="848" y="672"/>
                    <a:pt x="834" y="269"/>
                    <a:pt x="834" y="269"/>
                  </a:cubicBezTo>
                  <a:lnTo>
                    <a:pt x="470" y="2"/>
                  </a:lnTo>
                  <a:cubicBezTo>
                    <a:pt x="462" y="1"/>
                    <a:pt x="453" y="1"/>
                    <a:pt x="444" y="1"/>
                  </a:cubicBezTo>
                  <a:close/>
                </a:path>
              </a:pathLst>
            </a:custGeom>
            <a:solidFill>
              <a:srgbClr val="CC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998200" y="2242809"/>
              <a:ext cx="870307" cy="870307"/>
            </a:xfrm>
            <a:custGeom>
              <a:avLst/>
              <a:gdLst/>
              <a:ahLst/>
              <a:cxnLst/>
              <a:rect l="l" t="t" r="r" b="b"/>
              <a:pathLst>
                <a:path w="5375" h="5375" extrusionOk="0">
                  <a:moveTo>
                    <a:pt x="2688" y="1"/>
                  </a:moveTo>
                  <a:cubicBezTo>
                    <a:pt x="1203" y="1"/>
                    <a:pt x="0" y="1204"/>
                    <a:pt x="0" y="2688"/>
                  </a:cubicBezTo>
                  <a:cubicBezTo>
                    <a:pt x="0" y="4171"/>
                    <a:pt x="1203" y="5375"/>
                    <a:pt x="2688" y="5375"/>
                  </a:cubicBezTo>
                  <a:cubicBezTo>
                    <a:pt x="4172" y="5375"/>
                    <a:pt x="5375" y="4171"/>
                    <a:pt x="5375" y="2688"/>
                  </a:cubicBezTo>
                  <a:cubicBezTo>
                    <a:pt x="5375" y="1204"/>
                    <a:pt x="4172" y="1"/>
                    <a:pt x="2688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4051795" y="2296403"/>
              <a:ext cx="763117" cy="763117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57" y="0"/>
                  </a:moveTo>
                  <a:cubicBezTo>
                    <a:pt x="1056" y="0"/>
                    <a:pt x="1" y="1055"/>
                    <a:pt x="1" y="2357"/>
                  </a:cubicBezTo>
                  <a:cubicBezTo>
                    <a:pt x="1" y="3658"/>
                    <a:pt x="1056" y="4712"/>
                    <a:pt x="2357" y="4712"/>
                  </a:cubicBezTo>
                  <a:cubicBezTo>
                    <a:pt x="3658" y="4712"/>
                    <a:pt x="4712" y="3658"/>
                    <a:pt x="4712" y="2357"/>
                  </a:cubicBezTo>
                  <a:cubicBezTo>
                    <a:pt x="4712" y="1055"/>
                    <a:pt x="3658" y="0"/>
                    <a:pt x="2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4198977" y="2360684"/>
              <a:ext cx="615934" cy="698998"/>
            </a:xfrm>
            <a:custGeom>
              <a:avLst/>
              <a:gdLst/>
              <a:ahLst/>
              <a:cxnLst/>
              <a:rect l="l" t="t" r="r" b="b"/>
              <a:pathLst>
                <a:path w="3804" h="4317" extrusionOk="0">
                  <a:moveTo>
                    <a:pt x="2757" y="0"/>
                  </a:moveTo>
                  <a:lnTo>
                    <a:pt x="2757" y="0"/>
                  </a:lnTo>
                  <a:cubicBezTo>
                    <a:pt x="3309" y="431"/>
                    <a:pt x="3664" y="1102"/>
                    <a:pt x="3664" y="1859"/>
                  </a:cubicBezTo>
                  <a:cubicBezTo>
                    <a:pt x="3664" y="3160"/>
                    <a:pt x="2609" y="4215"/>
                    <a:pt x="1308" y="4215"/>
                  </a:cubicBezTo>
                  <a:cubicBezTo>
                    <a:pt x="824" y="4215"/>
                    <a:pt x="374" y="4069"/>
                    <a:pt x="0" y="3818"/>
                  </a:cubicBezTo>
                  <a:lnTo>
                    <a:pt x="0" y="3818"/>
                  </a:lnTo>
                  <a:cubicBezTo>
                    <a:pt x="399" y="4130"/>
                    <a:pt x="902" y="4316"/>
                    <a:pt x="1448" y="4316"/>
                  </a:cubicBezTo>
                  <a:cubicBezTo>
                    <a:pt x="2749" y="4316"/>
                    <a:pt x="3803" y="3260"/>
                    <a:pt x="3803" y="1960"/>
                  </a:cubicBezTo>
                  <a:cubicBezTo>
                    <a:pt x="3803" y="1142"/>
                    <a:pt x="3388" y="424"/>
                    <a:pt x="2757" y="0"/>
                  </a:cubicBezTo>
                  <a:close/>
                </a:path>
              </a:pathLst>
            </a:custGeom>
            <a:solidFill>
              <a:srgbClr val="8F5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4051795" y="2296727"/>
              <a:ext cx="689445" cy="642974"/>
            </a:xfrm>
            <a:custGeom>
              <a:avLst/>
              <a:gdLst/>
              <a:ahLst/>
              <a:cxnLst/>
              <a:rect l="l" t="t" r="r" b="b"/>
              <a:pathLst>
                <a:path w="4258" h="3971" extrusionOk="0">
                  <a:moveTo>
                    <a:pt x="2357" y="0"/>
                  </a:moveTo>
                  <a:cubicBezTo>
                    <a:pt x="1057" y="0"/>
                    <a:pt x="1" y="1055"/>
                    <a:pt x="1" y="2356"/>
                  </a:cubicBezTo>
                  <a:cubicBezTo>
                    <a:pt x="1" y="2980"/>
                    <a:pt x="244" y="3548"/>
                    <a:pt x="640" y="3970"/>
                  </a:cubicBezTo>
                  <a:cubicBezTo>
                    <a:pt x="354" y="3579"/>
                    <a:pt x="185" y="3097"/>
                    <a:pt x="185" y="2576"/>
                  </a:cubicBezTo>
                  <a:cubicBezTo>
                    <a:pt x="185" y="1275"/>
                    <a:pt x="1240" y="220"/>
                    <a:pt x="2541" y="220"/>
                  </a:cubicBezTo>
                  <a:cubicBezTo>
                    <a:pt x="3218" y="220"/>
                    <a:pt x="3827" y="506"/>
                    <a:pt x="4257" y="963"/>
                  </a:cubicBezTo>
                  <a:cubicBezTo>
                    <a:pt x="3829" y="379"/>
                    <a:pt x="3137" y="0"/>
                    <a:pt x="2357" y="0"/>
                  </a:cubicBezTo>
                  <a:close/>
                </a:path>
              </a:pathLst>
            </a:custGeom>
            <a:solidFill>
              <a:srgbClr val="5D34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4121419" y="2379467"/>
              <a:ext cx="301814" cy="266192"/>
            </a:xfrm>
            <a:custGeom>
              <a:avLst/>
              <a:gdLst/>
              <a:ahLst/>
              <a:cxnLst/>
              <a:rect l="l" t="t" r="r" b="b"/>
              <a:pathLst>
                <a:path w="1864" h="1644" extrusionOk="0">
                  <a:moveTo>
                    <a:pt x="1515" y="0"/>
                  </a:moveTo>
                  <a:cubicBezTo>
                    <a:pt x="1315" y="0"/>
                    <a:pt x="1035" y="104"/>
                    <a:pt x="746" y="312"/>
                  </a:cubicBezTo>
                  <a:cubicBezTo>
                    <a:pt x="24" y="832"/>
                    <a:pt x="0" y="1643"/>
                    <a:pt x="300" y="1643"/>
                  </a:cubicBezTo>
                  <a:cubicBezTo>
                    <a:pt x="306" y="1643"/>
                    <a:pt x="312" y="1643"/>
                    <a:pt x="318" y="1642"/>
                  </a:cubicBezTo>
                  <a:cubicBezTo>
                    <a:pt x="652" y="1609"/>
                    <a:pt x="485" y="1061"/>
                    <a:pt x="1068" y="784"/>
                  </a:cubicBezTo>
                  <a:cubicBezTo>
                    <a:pt x="1650" y="507"/>
                    <a:pt x="1864" y="476"/>
                    <a:pt x="1805" y="189"/>
                  </a:cubicBezTo>
                  <a:cubicBezTo>
                    <a:pt x="1780" y="64"/>
                    <a:pt x="1672" y="0"/>
                    <a:pt x="1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4410117" y="2356313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01" y="1"/>
                  </a:moveTo>
                  <a:cubicBezTo>
                    <a:pt x="46" y="1"/>
                    <a:pt x="1" y="46"/>
                    <a:pt x="1" y="102"/>
                  </a:cubicBezTo>
                  <a:cubicBezTo>
                    <a:pt x="1" y="157"/>
                    <a:pt x="46" y="202"/>
                    <a:pt x="101" y="202"/>
                  </a:cubicBezTo>
                  <a:cubicBezTo>
                    <a:pt x="157" y="202"/>
                    <a:pt x="202" y="157"/>
                    <a:pt x="202" y="102"/>
                  </a:cubicBezTo>
                  <a:cubicBezTo>
                    <a:pt x="202" y="46"/>
                    <a:pt x="157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4429223" y="2403592"/>
              <a:ext cx="19592" cy="1959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0"/>
                    <a:pt x="60" y="120"/>
                  </a:cubicBezTo>
                  <a:cubicBezTo>
                    <a:pt x="94" y="120"/>
                    <a:pt x="120" y="94"/>
                    <a:pt x="120" y="61"/>
                  </a:cubicBezTo>
                  <a:cubicBezTo>
                    <a:pt x="120" y="27"/>
                    <a:pt x="94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465169" y="2391772"/>
              <a:ext cx="15058" cy="1505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47" y="1"/>
                  </a:moveTo>
                  <a:cubicBezTo>
                    <a:pt x="21" y="1"/>
                    <a:pt x="0" y="21"/>
                    <a:pt x="0" y="47"/>
                  </a:cubicBezTo>
                  <a:cubicBezTo>
                    <a:pt x="0" y="71"/>
                    <a:pt x="21" y="93"/>
                    <a:pt x="47" y="93"/>
                  </a:cubicBezTo>
                  <a:cubicBezTo>
                    <a:pt x="72" y="93"/>
                    <a:pt x="93" y="71"/>
                    <a:pt x="93" y="47"/>
                  </a:cubicBezTo>
                  <a:cubicBezTo>
                    <a:pt x="93" y="21"/>
                    <a:pt x="72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4104741" y="2620561"/>
              <a:ext cx="22507" cy="22507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69" y="1"/>
                  </a:moveTo>
                  <a:cubicBezTo>
                    <a:pt x="31" y="1"/>
                    <a:pt x="0" y="32"/>
                    <a:pt x="0" y="69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7" y="139"/>
                    <a:pt x="138" y="108"/>
                    <a:pt x="138" y="69"/>
                  </a:cubicBezTo>
                  <a:cubicBezTo>
                    <a:pt x="138" y="32"/>
                    <a:pt x="107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4104580" y="2674804"/>
              <a:ext cx="17001" cy="17163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52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82"/>
                    <a:pt x="24" y="106"/>
                    <a:pt x="52" y="106"/>
                  </a:cubicBezTo>
                  <a:cubicBezTo>
                    <a:pt x="81" y="106"/>
                    <a:pt x="104" y="82"/>
                    <a:pt x="104" y="54"/>
                  </a:cubicBezTo>
                  <a:cubicBezTo>
                    <a:pt x="104" y="24"/>
                    <a:pt x="81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4134534" y="2656993"/>
              <a:ext cx="26069" cy="26231"/>
            </a:xfrm>
            <a:custGeom>
              <a:avLst/>
              <a:gdLst/>
              <a:ahLst/>
              <a:cxnLst/>
              <a:rect l="l" t="t" r="r" b="b"/>
              <a:pathLst>
                <a:path w="161" h="162" extrusionOk="0">
                  <a:moveTo>
                    <a:pt x="81" y="1"/>
                  </a:moveTo>
                  <a:cubicBezTo>
                    <a:pt x="36" y="1"/>
                    <a:pt x="0" y="37"/>
                    <a:pt x="0" y="82"/>
                  </a:cubicBezTo>
                  <a:cubicBezTo>
                    <a:pt x="0" y="126"/>
                    <a:pt x="36" y="162"/>
                    <a:pt x="81" y="162"/>
                  </a:cubicBezTo>
                  <a:cubicBezTo>
                    <a:pt x="125" y="162"/>
                    <a:pt x="161" y="126"/>
                    <a:pt x="161" y="82"/>
                  </a:cubicBezTo>
                  <a:cubicBezTo>
                    <a:pt x="161" y="37"/>
                    <a:pt x="125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4115752" y="2709454"/>
              <a:ext cx="18944" cy="18782"/>
            </a:xfrm>
            <a:custGeom>
              <a:avLst/>
              <a:gdLst/>
              <a:ahLst/>
              <a:cxnLst/>
              <a:rect l="l" t="t" r="r" b="b"/>
              <a:pathLst>
                <a:path w="117" h="116" extrusionOk="0">
                  <a:moveTo>
                    <a:pt x="59" y="0"/>
                  </a:moveTo>
                  <a:cubicBezTo>
                    <a:pt x="27" y="0"/>
                    <a:pt x="1" y="26"/>
                    <a:pt x="1" y="58"/>
                  </a:cubicBezTo>
                  <a:cubicBezTo>
                    <a:pt x="1" y="89"/>
                    <a:pt x="27" y="116"/>
                    <a:pt x="59" y="116"/>
                  </a:cubicBezTo>
                  <a:cubicBezTo>
                    <a:pt x="91" y="116"/>
                    <a:pt x="116" y="89"/>
                    <a:pt x="116" y="58"/>
                  </a:cubicBezTo>
                  <a:cubicBezTo>
                    <a:pt x="116" y="26"/>
                    <a:pt x="9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464845" y="2355017"/>
              <a:ext cx="20402" cy="20564"/>
            </a:xfrm>
            <a:custGeom>
              <a:avLst/>
              <a:gdLst/>
              <a:ahLst/>
              <a:cxnLst/>
              <a:rect l="l" t="t" r="r" b="b"/>
              <a:pathLst>
                <a:path w="126" h="127" extrusionOk="0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cubicBezTo>
                    <a:pt x="0" y="98"/>
                    <a:pt x="28" y="126"/>
                    <a:pt x="63" y="126"/>
                  </a:cubicBezTo>
                  <a:cubicBezTo>
                    <a:pt x="98" y="126"/>
                    <a:pt x="125" y="98"/>
                    <a:pt x="125" y="63"/>
                  </a:cubicBezTo>
                  <a:cubicBezTo>
                    <a:pt x="125" y="29"/>
                    <a:pt x="98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332397" y="2401973"/>
              <a:ext cx="17163" cy="17001"/>
            </a:xfrm>
            <a:custGeom>
              <a:avLst/>
              <a:gdLst/>
              <a:ahLst/>
              <a:cxnLst/>
              <a:rect l="l" t="t" r="r" b="b"/>
              <a:pathLst>
                <a:path w="106" h="105" extrusionOk="0">
                  <a:moveTo>
                    <a:pt x="53" y="0"/>
                  </a:moveTo>
                  <a:cubicBezTo>
                    <a:pt x="24" y="0"/>
                    <a:pt x="1" y="24"/>
                    <a:pt x="1" y="52"/>
                  </a:cubicBezTo>
                  <a:cubicBezTo>
                    <a:pt x="1" y="81"/>
                    <a:pt x="24" y="105"/>
                    <a:pt x="53" y="105"/>
                  </a:cubicBezTo>
                  <a:cubicBezTo>
                    <a:pt x="83" y="105"/>
                    <a:pt x="105" y="81"/>
                    <a:pt x="105" y="52"/>
                  </a:cubicBezTo>
                  <a:cubicBezTo>
                    <a:pt x="105" y="24"/>
                    <a:pt x="83" y="0"/>
                    <a:pt x="53" y="0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155907" y="2599026"/>
              <a:ext cx="17001" cy="17163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52" y="1"/>
                  </a:moveTo>
                  <a:cubicBezTo>
                    <a:pt x="24" y="1"/>
                    <a:pt x="0" y="24"/>
                    <a:pt x="0" y="53"/>
                  </a:cubicBezTo>
                  <a:cubicBezTo>
                    <a:pt x="0" y="82"/>
                    <a:pt x="24" y="105"/>
                    <a:pt x="52" y="105"/>
                  </a:cubicBezTo>
                  <a:cubicBezTo>
                    <a:pt x="81" y="105"/>
                    <a:pt x="105" y="82"/>
                    <a:pt x="105" y="53"/>
                  </a:cubicBezTo>
                  <a:cubicBezTo>
                    <a:pt x="105" y="24"/>
                    <a:pt x="81" y="1"/>
                    <a:pt x="52" y="1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4181328" y="2587854"/>
              <a:ext cx="7610" cy="761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3" y="0"/>
                  </a:moveTo>
                  <a:cubicBezTo>
                    <a:pt x="11" y="0"/>
                    <a:pt x="1" y="10"/>
                    <a:pt x="1" y="24"/>
                  </a:cubicBezTo>
                  <a:cubicBezTo>
                    <a:pt x="1" y="36"/>
                    <a:pt x="11" y="46"/>
                    <a:pt x="23" y="46"/>
                  </a:cubicBezTo>
                  <a:cubicBezTo>
                    <a:pt x="36" y="46"/>
                    <a:pt x="47" y="36"/>
                    <a:pt x="47" y="24"/>
                  </a:cubicBezTo>
                  <a:cubicBezTo>
                    <a:pt x="47" y="10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165298" y="2550613"/>
              <a:ext cx="15058" cy="1505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47" y="0"/>
                  </a:moveTo>
                  <a:cubicBezTo>
                    <a:pt x="21" y="0"/>
                    <a:pt x="1" y="20"/>
                    <a:pt x="1" y="46"/>
                  </a:cubicBezTo>
                  <a:cubicBezTo>
                    <a:pt x="1" y="72"/>
                    <a:pt x="21" y="92"/>
                    <a:pt x="47" y="92"/>
                  </a:cubicBezTo>
                  <a:cubicBezTo>
                    <a:pt x="72" y="92"/>
                    <a:pt x="93" y="72"/>
                    <a:pt x="93" y="46"/>
                  </a:cubicBezTo>
                  <a:cubicBezTo>
                    <a:pt x="93" y="20"/>
                    <a:pt x="72" y="0"/>
                    <a:pt x="47" y="0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201568" y="2482284"/>
              <a:ext cx="28336" cy="28336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88" y="0"/>
                  </a:moveTo>
                  <a:cubicBezTo>
                    <a:pt x="39" y="0"/>
                    <a:pt x="1" y="39"/>
                    <a:pt x="1" y="87"/>
                  </a:cubicBezTo>
                  <a:cubicBezTo>
                    <a:pt x="1" y="136"/>
                    <a:pt x="39" y="174"/>
                    <a:pt x="88" y="174"/>
                  </a:cubicBezTo>
                  <a:cubicBezTo>
                    <a:pt x="136" y="174"/>
                    <a:pt x="175" y="136"/>
                    <a:pt x="175" y="87"/>
                  </a:cubicBezTo>
                  <a:cubicBezTo>
                    <a:pt x="175" y="39"/>
                    <a:pt x="136" y="0"/>
                    <a:pt x="88" y="0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4365914" y="2416060"/>
              <a:ext cx="20887" cy="20887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65" y="0"/>
                  </a:moveTo>
                  <a:cubicBezTo>
                    <a:pt x="29" y="0"/>
                    <a:pt x="1" y="29"/>
                    <a:pt x="1" y="64"/>
                  </a:cubicBezTo>
                  <a:cubicBezTo>
                    <a:pt x="1" y="99"/>
                    <a:pt x="29" y="128"/>
                    <a:pt x="65" y="128"/>
                  </a:cubicBezTo>
                  <a:cubicBezTo>
                    <a:pt x="101" y="128"/>
                    <a:pt x="128" y="99"/>
                    <a:pt x="128" y="64"/>
                  </a:cubicBezTo>
                  <a:cubicBezTo>
                    <a:pt x="128" y="29"/>
                    <a:pt x="101" y="0"/>
                    <a:pt x="65" y="0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4381944" y="2402945"/>
              <a:ext cx="5991" cy="5991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8" y="0"/>
                  </a:moveTo>
                  <a:cubicBezTo>
                    <a:pt x="9" y="0"/>
                    <a:pt x="1" y="9"/>
                    <a:pt x="1" y="19"/>
                  </a:cubicBezTo>
                  <a:cubicBezTo>
                    <a:pt x="1" y="28"/>
                    <a:pt x="9" y="36"/>
                    <a:pt x="18" y="36"/>
                  </a:cubicBezTo>
                  <a:cubicBezTo>
                    <a:pt x="28" y="36"/>
                    <a:pt x="37" y="28"/>
                    <a:pt x="37" y="19"/>
                  </a:cubicBezTo>
                  <a:cubicBezTo>
                    <a:pt x="37" y="9"/>
                    <a:pt x="28" y="0"/>
                    <a:pt x="18" y="0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4248362" y="2496371"/>
              <a:ext cx="9715" cy="9553"/>
            </a:xfrm>
            <a:custGeom>
              <a:avLst/>
              <a:gdLst/>
              <a:ahLst/>
              <a:cxnLst/>
              <a:rect l="l" t="t" r="r" b="b"/>
              <a:pathLst>
                <a:path w="60" h="59" extrusionOk="0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5"/>
                    <a:pt x="13" y="59"/>
                    <a:pt x="30" y="59"/>
                  </a:cubicBezTo>
                  <a:cubicBezTo>
                    <a:pt x="46" y="59"/>
                    <a:pt x="59" y="45"/>
                    <a:pt x="59" y="30"/>
                  </a:cubicBezTo>
                  <a:cubicBezTo>
                    <a:pt x="59" y="14"/>
                    <a:pt x="46" y="0"/>
                    <a:pt x="30" y="0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243666" y="2459940"/>
              <a:ext cx="20887" cy="20887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8"/>
                    <a:pt x="64" y="128"/>
                  </a:cubicBezTo>
                  <a:cubicBezTo>
                    <a:pt x="100" y="128"/>
                    <a:pt x="128" y="100"/>
                    <a:pt x="128" y="64"/>
                  </a:cubicBezTo>
                  <a:cubicBezTo>
                    <a:pt x="128" y="29"/>
                    <a:pt x="100" y="0"/>
                    <a:pt x="64" y="0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4276374" y="2476617"/>
              <a:ext cx="13277" cy="13439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41" y="1"/>
                  </a:moveTo>
                  <a:cubicBezTo>
                    <a:pt x="18" y="1"/>
                    <a:pt x="0" y="19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3" y="83"/>
                    <a:pt x="82" y="64"/>
                    <a:pt x="82" y="42"/>
                  </a:cubicBezTo>
                  <a:cubicBezTo>
                    <a:pt x="82" y="19"/>
                    <a:pt x="63" y="1"/>
                    <a:pt x="41" y="1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4277345" y="2447634"/>
              <a:ext cx="9715" cy="9553"/>
            </a:xfrm>
            <a:custGeom>
              <a:avLst/>
              <a:gdLst/>
              <a:ahLst/>
              <a:cxnLst/>
              <a:rect l="l" t="t" r="r" b="b"/>
              <a:pathLst>
                <a:path w="60" h="59" extrusionOk="0">
                  <a:moveTo>
                    <a:pt x="30" y="1"/>
                  </a:moveTo>
                  <a:cubicBezTo>
                    <a:pt x="13" y="1"/>
                    <a:pt x="0" y="14"/>
                    <a:pt x="0" y="30"/>
                  </a:cubicBezTo>
                  <a:cubicBezTo>
                    <a:pt x="0" y="47"/>
                    <a:pt x="13" y="59"/>
                    <a:pt x="30" y="59"/>
                  </a:cubicBezTo>
                  <a:cubicBezTo>
                    <a:pt x="46" y="59"/>
                    <a:pt x="60" y="47"/>
                    <a:pt x="60" y="30"/>
                  </a:cubicBezTo>
                  <a:cubicBezTo>
                    <a:pt x="60" y="14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764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543375" y="2983742"/>
              <a:ext cx="17487" cy="17649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54" y="1"/>
                  </a:moveTo>
                  <a:cubicBezTo>
                    <a:pt x="24" y="1"/>
                    <a:pt x="0" y="25"/>
                    <a:pt x="0" y="55"/>
                  </a:cubicBezTo>
                  <a:cubicBezTo>
                    <a:pt x="0" y="85"/>
                    <a:pt x="24" y="108"/>
                    <a:pt x="54" y="108"/>
                  </a:cubicBezTo>
                  <a:cubicBezTo>
                    <a:pt x="83" y="108"/>
                    <a:pt x="108" y="85"/>
                    <a:pt x="108" y="55"/>
                  </a:cubicBezTo>
                  <a:cubicBezTo>
                    <a:pt x="108" y="25"/>
                    <a:pt x="83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4560862" y="2945043"/>
              <a:ext cx="37565" cy="37403"/>
            </a:xfrm>
            <a:custGeom>
              <a:avLst/>
              <a:gdLst/>
              <a:ahLst/>
              <a:cxnLst/>
              <a:rect l="l" t="t" r="r" b="b"/>
              <a:pathLst>
                <a:path w="232" h="231" extrusionOk="0">
                  <a:moveTo>
                    <a:pt x="115" y="0"/>
                  </a:moveTo>
                  <a:cubicBezTo>
                    <a:pt x="52" y="0"/>
                    <a:pt x="1" y="52"/>
                    <a:pt x="1" y="116"/>
                  </a:cubicBezTo>
                  <a:cubicBezTo>
                    <a:pt x="1" y="179"/>
                    <a:pt x="52" y="230"/>
                    <a:pt x="115" y="230"/>
                  </a:cubicBezTo>
                  <a:cubicBezTo>
                    <a:pt x="179" y="230"/>
                    <a:pt x="231" y="179"/>
                    <a:pt x="231" y="116"/>
                  </a:cubicBezTo>
                  <a:cubicBezTo>
                    <a:pt x="231" y="52"/>
                    <a:pt x="179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4609275" y="2941319"/>
              <a:ext cx="22507" cy="22507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70" y="1"/>
                  </a:moveTo>
                  <a:cubicBezTo>
                    <a:pt x="31" y="1"/>
                    <a:pt x="1" y="31"/>
                    <a:pt x="1" y="70"/>
                  </a:cubicBezTo>
                  <a:cubicBezTo>
                    <a:pt x="1" y="108"/>
                    <a:pt x="31" y="139"/>
                    <a:pt x="70" y="139"/>
                  </a:cubicBezTo>
                  <a:cubicBezTo>
                    <a:pt x="108" y="139"/>
                    <a:pt x="139" y="108"/>
                    <a:pt x="139" y="70"/>
                  </a:cubicBezTo>
                  <a:cubicBezTo>
                    <a:pt x="139" y="31"/>
                    <a:pt x="108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645545" y="2884163"/>
              <a:ext cx="42422" cy="42422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59" y="1"/>
                    <a:pt x="1" y="60"/>
                    <a:pt x="1" y="132"/>
                  </a:cubicBezTo>
                  <a:cubicBezTo>
                    <a:pt x="1" y="203"/>
                    <a:pt x="59" y="262"/>
                    <a:pt x="131" y="262"/>
                  </a:cubicBezTo>
                  <a:cubicBezTo>
                    <a:pt x="203" y="262"/>
                    <a:pt x="262" y="203"/>
                    <a:pt x="262" y="132"/>
                  </a:cubicBezTo>
                  <a:cubicBezTo>
                    <a:pt x="262" y="58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4702701" y="2864085"/>
              <a:ext cx="12630" cy="1263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40" y="1"/>
                  </a:moveTo>
                  <a:cubicBezTo>
                    <a:pt x="17" y="1"/>
                    <a:pt x="1" y="17"/>
                    <a:pt x="1" y="39"/>
                  </a:cubicBezTo>
                  <a:cubicBezTo>
                    <a:pt x="1" y="61"/>
                    <a:pt x="17" y="78"/>
                    <a:pt x="40" y="78"/>
                  </a:cubicBezTo>
                  <a:cubicBezTo>
                    <a:pt x="61" y="78"/>
                    <a:pt x="77" y="61"/>
                    <a:pt x="77" y="39"/>
                  </a:cubicBezTo>
                  <a:cubicBezTo>
                    <a:pt x="77" y="18"/>
                    <a:pt x="61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4738971" y="2775678"/>
              <a:ext cx="17649" cy="17487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54" y="1"/>
                  </a:moveTo>
                  <a:cubicBezTo>
                    <a:pt x="24" y="1"/>
                    <a:pt x="1" y="25"/>
                    <a:pt x="1" y="55"/>
                  </a:cubicBezTo>
                  <a:cubicBezTo>
                    <a:pt x="1" y="83"/>
                    <a:pt x="24" y="108"/>
                    <a:pt x="54" y="108"/>
                  </a:cubicBezTo>
                  <a:cubicBezTo>
                    <a:pt x="84" y="108"/>
                    <a:pt x="108" y="83"/>
                    <a:pt x="108" y="55"/>
                  </a:cubicBezTo>
                  <a:cubicBezTo>
                    <a:pt x="108" y="25"/>
                    <a:pt x="84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745124" y="2713502"/>
              <a:ext cx="25097" cy="25097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9" y="1"/>
                  </a:moveTo>
                  <a:cubicBezTo>
                    <a:pt x="79" y="1"/>
                    <a:pt x="78" y="1"/>
                    <a:pt x="77" y="1"/>
                  </a:cubicBezTo>
                  <a:cubicBezTo>
                    <a:pt x="35" y="1"/>
                    <a:pt x="1" y="36"/>
                    <a:pt x="1" y="78"/>
                  </a:cubicBezTo>
                  <a:cubicBezTo>
                    <a:pt x="1" y="120"/>
                    <a:pt x="35" y="154"/>
                    <a:pt x="77" y="154"/>
                  </a:cubicBezTo>
                  <a:cubicBezTo>
                    <a:pt x="120" y="154"/>
                    <a:pt x="154" y="120"/>
                    <a:pt x="154" y="78"/>
                  </a:cubicBezTo>
                  <a:cubicBezTo>
                    <a:pt x="154" y="35"/>
                    <a:pt x="121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747714" y="2645011"/>
              <a:ext cx="37403" cy="37403"/>
            </a:xfrm>
            <a:custGeom>
              <a:avLst/>
              <a:gdLst/>
              <a:ahLst/>
              <a:cxnLst/>
              <a:rect l="l" t="t" r="r" b="b"/>
              <a:pathLst>
                <a:path w="231" h="231" extrusionOk="0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0"/>
                    <a:pt x="116" y="230"/>
                  </a:cubicBezTo>
                  <a:cubicBezTo>
                    <a:pt x="179" y="230"/>
                    <a:pt x="230" y="179"/>
                    <a:pt x="230" y="116"/>
                  </a:cubicBezTo>
                  <a:cubicBezTo>
                    <a:pt x="230" y="52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761315" y="2602589"/>
              <a:ext cx="10201" cy="1003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32" y="0"/>
                  </a:moveTo>
                  <a:cubicBezTo>
                    <a:pt x="15" y="0"/>
                    <a:pt x="1" y="15"/>
                    <a:pt x="1" y="31"/>
                  </a:cubicBezTo>
                  <a:cubicBezTo>
                    <a:pt x="1" y="47"/>
                    <a:pt x="15" y="62"/>
                    <a:pt x="32" y="62"/>
                  </a:cubicBezTo>
                  <a:cubicBezTo>
                    <a:pt x="48" y="62"/>
                    <a:pt x="62" y="47"/>
                    <a:pt x="62" y="31"/>
                  </a:cubicBezTo>
                  <a:cubicBezTo>
                    <a:pt x="62" y="15"/>
                    <a:pt x="48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4728932" y="2519039"/>
              <a:ext cx="29793" cy="29955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3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3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1" name="Google Shape;871;p31"/>
          <p:cNvGrpSpPr/>
          <p:nvPr/>
        </p:nvGrpSpPr>
        <p:grpSpPr>
          <a:xfrm>
            <a:off x="7307017" y="1583229"/>
            <a:ext cx="1121522" cy="1135676"/>
            <a:chOff x="5165137" y="2242809"/>
            <a:chExt cx="975067" cy="987373"/>
          </a:xfrm>
        </p:grpSpPr>
        <p:sp>
          <p:nvSpPr>
            <p:cNvPr id="872" name="Google Shape;872;p31"/>
            <p:cNvSpPr/>
            <p:nvPr/>
          </p:nvSpPr>
          <p:spPr>
            <a:xfrm>
              <a:off x="5182462" y="2310166"/>
              <a:ext cx="957742" cy="920015"/>
            </a:xfrm>
            <a:custGeom>
              <a:avLst/>
              <a:gdLst/>
              <a:ahLst/>
              <a:cxnLst/>
              <a:rect l="l" t="t" r="r" b="b"/>
              <a:pathLst>
                <a:path w="5915" h="5682" extrusionOk="0">
                  <a:moveTo>
                    <a:pt x="2689" y="0"/>
                  </a:moveTo>
                  <a:cubicBezTo>
                    <a:pt x="1203" y="0"/>
                    <a:pt x="1" y="1204"/>
                    <a:pt x="1" y="2687"/>
                  </a:cubicBezTo>
                  <a:cubicBezTo>
                    <a:pt x="1" y="4173"/>
                    <a:pt x="1205" y="5375"/>
                    <a:pt x="2689" y="5375"/>
                  </a:cubicBezTo>
                  <a:cubicBezTo>
                    <a:pt x="3349" y="5375"/>
                    <a:pt x="3951" y="5137"/>
                    <a:pt x="4420" y="4742"/>
                  </a:cubicBezTo>
                  <a:lnTo>
                    <a:pt x="5264" y="5597"/>
                  </a:lnTo>
                  <a:cubicBezTo>
                    <a:pt x="5320" y="5654"/>
                    <a:pt x="5394" y="5682"/>
                    <a:pt x="5473" y="5682"/>
                  </a:cubicBezTo>
                  <a:cubicBezTo>
                    <a:pt x="5570" y="5682"/>
                    <a:pt x="5673" y="5640"/>
                    <a:pt x="5753" y="5559"/>
                  </a:cubicBezTo>
                  <a:cubicBezTo>
                    <a:pt x="5899" y="5412"/>
                    <a:pt x="5915" y="5191"/>
                    <a:pt x="5791" y="5064"/>
                  </a:cubicBezTo>
                  <a:lnTo>
                    <a:pt x="4920" y="4184"/>
                  </a:lnTo>
                  <a:cubicBezTo>
                    <a:pt x="5208" y="3756"/>
                    <a:pt x="5376" y="3242"/>
                    <a:pt x="5376" y="2687"/>
                  </a:cubicBezTo>
                  <a:cubicBezTo>
                    <a:pt x="5376" y="1203"/>
                    <a:pt x="4172" y="0"/>
                    <a:pt x="268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813291" y="2862628"/>
              <a:ext cx="309424" cy="300357"/>
            </a:xfrm>
            <a:custGeom>
              <a:avLst/>
              <a:gdLst/>
              <a:ahLst/>
              <a:cxnLst/>
              <a:rect l="l" t="t" r="r" b="b"/>
              <a:pathLst>
                <a:path w="1911" h="1855" extrusionOk="0">
                  <a:moveTo>
                    <a:pt x="441" y="1"/>
                  </a:moveTo>
                  <a:cubicBezTo>
                    <a:pt x="345" y="1"/>
                    <a:pt x="242" y="42"/>
                    <a:pt x="162" y="123"/>
                  </a:cubicBezTo>
                  <a:cubicBezTo>
                    <a:pt x="17" y="271"/>
                    <a:pt x="0" y="492"/>
                    <a:pt x="124" y="619"/>
                  </a:cubicBezTo>
                  <a:lnTo>
                    <a:pt x="1260" y="1770"/>
                  </a:lnTo>
                  <a:cubicBezTo>
                    <a:pt x="1315" y="1827"/>
                    <a:pt x="1390" y="1854"/>
                    <a:pt x="1468" y="1854"/>
                  </a:cubicBezTo>
                  <a:cubicBezTo>
                    <a:pt x="1565" y="1854"/>
                    <a:pt x="1668" y="1812"/>
                    <a:pt x="1748" y="1731"/>
                  </a:cubicBezTo>
                  <a:cubicBezTo>
                    <a:pt x="1894" y="1585"/>
                    <a:pt x="1910" y="1363"/>
                    <a:pt x="1787" y="1237"/>
                  </a:cubicBezTo>
                  <a:lnTo>
                    <a:pt x="651" y="86"/>
                  </a:lnTo>
                  <a:cubicBezTo>
                    <a:pt x="595" y="29"/>
                    <a:pt x="520" y="1"/>
                    <a:pt x="441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5826892" y="2876714"/>
              <a:ext cx="137306" cy="179081"/>
            </a:xfrm>
            <a:custGeom>
              <a:avLst/>
              <a:gdLst/>
              <a:ahLst/>
              <a:cxnLst/>
              <a:rect l="l" t="t" r="r" b="b"/>
              <a:pathLst>
                <a:path w="848" h="1106" extrusionOk="0">
                  <a:moveTo>
                    <a:pt x="443" y="1"/>
                  </a:moveTo>
                  <a:cubicBezTo>
                    <a:pt x="346" y="1"/>
                    <a:pt x="243" y="42"/>
                    <a:pt x="163" y="122"/>
                  </a:cubicBezTo>
                  <a:cubicBezTo>
                    <a:pt x="16" y="270"/>
                    <a:pt x="0" y="491"/>
                    <a:pt x="124" y="618"/>
                  </a:cubicBezTo>
                  <a:lnTo>
                    <a:pt x="607" y="1106"/>
                  </a:lnTo>
                  <a:cubicBezTo>
                    <a:pt x="847" y="672"/>
                    <a:pt x="833" y="269"/>
                    <a:pt x="833" y="269"/>
                  </a:cubicBezTo>
                  <a:lnTo>
                    <a:pt x="470" y="2"/>
                  </a:lnTo>
                  <a:cubicBezTo>
                    <a:pt x="461" y="1"/>
                    <a:pt x="452" y="1"/>
                    <a:pt x="443" y="1"/>
                  </a:cubicBezTo>
                  <a:close/>
                </a:path>
              </a:pathLst>
            </a:custGeom>
            <a:solidFill>
              <a:srgbClr val="CC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5165137" y="2242809"/>
              <a:ext cx="870468" cy="870307"/>
            </a:xfrm>
            <a:custGeom>
              <a:avLst/>
              <a:gdLst/>
              <a:ahLst/>
              <a:cxnLst/>
              <a:rect l="l" t="t" r="r" b="b"/>
              <a:pathLst>
                <a:path w="5376" h="5375" extrusionOk="0">
                  <a:moveTo>
                    <a:pt x="2687" y="1"/>
                  </a:moveTo>
                  <a:cubicBezTo>
                    <a:pt x="1204" y="1"/>
                    <a:pt x="0" y="1204"/>
                    <a:pt x="0" y="2688"/>
                  </a:cubicBezTo>
                  <a:cubicBezTo>
                    <a:pt x="0" y="4171"/>
                    <a:pt x="1204" y="5375"/>
                    <a:pt x="2687" y="5375"/>
                  </a:cubicBezTo>
                  <a:cubicBezTo>
                    <a:pt x="4172" y="5375"/>
                    <a:pt x="5375" y="4171"/>
                    <a:pt x="5375" y="2688"/>
                  </a:cubicBezTo>
                  <a:cubicBezTo>
                    <a:pt x="5375" y="1204"/>
                    <a:pt x="4172" y="1"/>
                    <a:pt x="2687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5218731" y="2296403"/>
              <a:ext cx="763117" cy="763117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56" y="0"/>
                  </a:moveTo>
                  <a:cubicBezTo>
                    <a:pt x="1056" y="0"/>
                    <a:pt x="1" y="1055"/>
                    <a:pt x="1" y="2357"/>
                  </a:cubicBezTo>
                  <a:cubicBezTo>
                    <a:pt x="1" y="3658"/>
                    <a:pt x="1056" y="4712"/>
                    <a:pt x="2356" y="4712"/>
                  </a:cubicBezTo>
                  <a:cubicBezTo>
                    <a:pt x="3658" y="4712"/>
                    <a:pt x="4713" y="3658"/>
                    <a:pt x="4713" y="2357"/>
                  </a:cubicBezTo>
                  <a:cubicBezTo>
                    <a:pt x="4713" y="1055"/>
                    <a:pt x="3658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5365914" y="2360684"/>
              <a:ext cx="615934" cy="698998"/>
            </a:xfrm>
            <a:custGeom>
              <a:avLst/>
              <a:gdLst/>
              <a:ahLst/>
              <a:cxnLst/>
              <a:rect l="l" t="t" r="r" b="b"/>
              <a:pathLst>
                <a:path w="3804" h="4317" extrusionOk="0">
                  <a:moveTo>
                    <a:pt x="2756" y="0"/>
                  </a:moveTo>
                  <a:cubicBezTo>
                    <a:pt x="3309" y="431"/>
                    <a:pt x="3665" y="1102"/>
                    <a:pt x="3665" y="1859"/>
                  </a:cubicBezTo>
                  <a:cubicBezTo>
                    <a:pt x="3665" y="3160"/>
                    <a:pt x="2610" y="4215"/>
                    <a:pt x="1308" y="4215"/>
                  </a:cubicBezTo>
                  <a:cubicBezTo>
                    <a:pt x="823" y="4215"/>
                    <a:pt x="373" y="4069"/>
                    <a:pt x="1" y="3818"/>
                  </a:cubicBezTo>
                  <a:lnTo>
                    <a:pt x="1" y="3818"/>
                  </a:lnTo>
                  <a:cubicBezTo>
                    <a:pt x="400" y="4130"/>
                    <a:pt x="902" y="4316"/>
                    <a:pt x="1448" y="4316"/>
                  </a:cubicBezTo>
                  <a:cubicBezTo>
                    <a:pt x="2749" y="4316"/>
                    <a:pt x="3804" y="3260"/>
                    <a:pt x="3804" y="1960"/>
                  </a:cubicBezTo>
                  <a:cubicBezTo>
                    <a:pt x="3804" y="1142"/>
                    <a:pt x="3388" y="424"/>
                    <a:pt x="2756" y="0"/>
                  </a:cubicBezTo>
                  <a:close/>
                </a:path>
              </a:pathLst>
            </a:custGeom>
            <a:solidFill>
              <a:srgbClr val="DB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5218569" y="2296727"/>
              <a:ext cx="689445" cy="642974"/>
            </a:xfrm>
            <a:custGeom>
              <a:avLst/>
              <a:gdLst/>
              <a:ahLst/>
              <a:cxnLst/>
              <a:rect l="l" t="t" r="r" b="b"/>
              <a:pathLst>
                <a:path w="4258" h="3971" extrusionOk="0">
                  <a:moveTo>
                    <a:pt x="2356" y="0"/>
                  </a:moveTo>
                  <a:cubicBezTo>
                    <a:pt x="1056" y="0"/>
                    <a:pt x="1" y="1055"/>
                    <a:pt x="1" y="2356"/>
                  </a:cubicBezTo>
                  <a:cubicBezTo>
                    <a:pt x="1" y="2980"/>
                    <a:pt x="243" y="3548"/>
                    <a:pt x="640" y="3970"/>
                  </a:cubicBezTo>
                  <a:cubicBezTo>
                    <a:pt x="355" y="3579"/>
                    <a:pt x="185" y="3097"/>
                    <a:pt x="185" y="2576"/>
                  </a:cubicBezTo>
                  <a:cubicBezTo>
                    <a:pt x="185" y="1275"/>
                    <a:pt x="1240" y="220"/>
                    <a:pt x="2540" y="220"/>
                  </a:cubicBezTo>
                  <a:cubicBezTo>
                    <a:pt x="3218" y="220"/>
                    <a:pt x="3828" y="506"/>
                    <a:pt x="4257" y="963"/>
                  </a:cubicBezTo>
                  <a:cubicBezTo>
                    <a:pt x="3829" y="379"/>
                    <a:pt x="3137" y="0"/>
                    <a:pt x="2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396354" y="2478560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279" h="279" extrusionOk="0">
                  <a:moveTo>
                    <a:pt x="140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6"/>
                    <a:pt x="63" y="278"/>
                    <a:pt x="140" y="278"/>
                  </a:cubicBezTo>
                  <a:cubicBezTo>
                    <a:pt x="216" y="278"/>
                    <a:pt x="278" y="216"/>
                    <a:pt x="278" y="140"/>
                  </a:cubicBezTo>
                  <a:cubicBezTo>
                    <a:pt x="278" y="63"/>
                    <a:pt x="216" y="1"/>
                    <a:pt x="140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5405584" y="2484713"/>
              <a:ext cx="13277" cy="13439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41" y="1"/>
                  </a:moveTo>
                  <a:cubicBezTo>
                    <a:pt x="19" y="1"/>
                    <a:pt x="0" y="19"/>
                    <a:pt x="0" y="42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65" y="83"/>
                    <a:pt x="82" y="64"/>
                    <a:pt x="82" y="42"/>
                  </a:cubicBezTo>
                  <a:cubicBezTo>
                    <a:pt x="82" y="19"/>
                    <a:pt x="65" y="1"/>
                    <a:pt x="4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281717" y="2626390"/>
              <a:ext cx="42099" cy="41937"/>
            </a:xfrm>
            <a:custGeom>
              <a:avLst/>
              <a:gdLst/>
              <a:ahLst/>
              <a:cxnLst/>
              <a:rect l="l" t="t" r="r" b="b"/>
              <a:pathLst>
                <a:path w="260" h="259" extrusionOk="0">
                  <a:moveTo>
                    <a:pt x="130" y="1"/>
                  </a:moveTo>
                  <a:cubicBezTo>
                    <a:pt x="59" y="1"/>
                    <a:pt x="1" y="58"/>
                    <a:pt x="1" y="130"/>
                  </a:cubicBezTo>
                  <a:cubicBezTo>
                    <a:pt x="1" y="201"/>
                    <a:pt x="59" y="258"/>
                    <a:pt x="130" y="258"/>
                  </a:cubicBezTo>
                  <a:cubicBezTo>
                    <a:pt x="201" y="258"/>
                    <a:pt x="260" y="201"/>
                    <a:pt x="260" y="130"/>
                  </a:cubicBezTo>
                  <a:cubicBezTo>
                    <a:pt x="260" y="58"/>
                    <a:pt x="201" y="1"/>
                    <a:pt x="130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5289975" y="2632057"/>
              <a:ext cx="12630" cy="1263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39" y="0"/>
                  </a:moveTo>
                  <a:cubicBezTo>
                    <a:pt x="18" y="0"/>
                    <a:pt x="1" y="17"/>
                    <a:pt x="1" y="38"/>
                  </a:cubicBezTo>
                  <a:cubicBezTo>
                    <a:pt x="1" y="59"/>
                    <a:pt x="18" y="77"/>
                    <a:pt x="39" y="77"/>
                  </a:cubicBezTo>
                  <a:cubicBezTo>
                    <a:pt x="60" y="77"/>
                    <a:pt x="78" y="60"/>
                    <a:pt x="78" y="38"/>
                  </a:cubicBezTo>
                  <a:cubicBezTo>
                    <a:pt x="78" y="17"/>
                    <a:pt x="60" y="0"/>
                    <a:pt x="39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509534" y="2372342"/>
              <a:ext cx="33841" cy="33517"/>
            </a:xfrm>
            <a:custGeom>
              <a:avLst/>
              <a:gdLst/>
              <a:ahLst/>
              <a:cxnLst/>
              <a:rect l="l" t="t" r="r" b="b"/>
              <a:pathLst>
                <a:path w="209" h="207" extrusionOk="0">
                  <a:moveTo>
                    <a:pt x="104" y="0"/>
                  </a:moveTo>
                  <a:cubicBezTo>
                    <a:pt x="47" y="0"/>
                    <a:pt x="1" y="46"/>
                    <a:pt x="1" y="103"/>
                  </a:cubicBezTo>
                  <a:cubicBezTo>
                    <a:pt x="1" y="161"/>
                    <a:pt x="47" y="207"/>
                    <a:pt x="104" y="207"/>
                  </a:cubicBezTo>
                  <a:cubicBezTo>
                    <a:pt x="161" y="207"/>
                    <a:pt x="208" y="161"/>
                    <a:pt x="208" y="103"/>
                  </a:cubicBezTo>
                  <a:cubicBezTo>
                    <a:pt x="208" y="46"/>
                    <a:pt x="161" y="0"/>
                    <a:pt x="104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516173" y="2376552"/>
              <a:ext cx="10039" cy="1020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31" y="1"/>
                  </a:moveTo>
                  <a:cubicBezTo>
                    <a:pt x="14" y="1"/>
                    <a:pt x="1" y="15"/>
                    <a:pt x="1" y="31"/>
                  </a:cubicBezTo>
                  <a:cubicBezTo>
                    <a:pt x="1" y="49"/>
                    <a:pt x="14" y="62"/>
                    <a:pt x="31" y="62"/>
                  </a:cubicBezTo>
                  <a:cubicBezTo>
                    <a:pt x="49" y="62"/>
                    <a:pt x="62" y="49"/>
                    <a:pt x="62" y="31"/>
                  </a:cubicBezTo>
                  <a:cubicBezTo>
                    <a:pt x="62" y="15"/>
                    <a:pt x="49" y="1"/>
                    <a:pt x="3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5594541" y="2414117"/>
              <a:ext cx="35784" cy="3578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110" y="1"/>
                  </a:moveTo>
                  <a:cubicBezTo>
                    <a:pt x="50" y="1"/>
                    <a:pt x="1" y="50"/>
                    <a:pt x="1" y="110"/>
                  </a:cubicBezTo>
                  <a:cubicBezTo>
                    <a:pt x="1" y="171"/>
                    <a:pt x="50" y="221"/>
                    <a:pt x="110" y="221"/>
                  </a:cubicBezTo>
                  <a:cubicBezTo>
                    <a:pt x="170" y="221"/>
                    <a:pt x="221" y="171"/>
                    <a:pt x="221" y="110"/>
                  </a:cubicBezTo>
                  <a:cubicBezTo>
                    <a:pt x="221" y="50"/>
                    <a:pt x="170" y="1"/>
                    <a:pt x="110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01503" y="2418813"/>
              <a:ext cx="11010" cy="1101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3" y="1"/>
                  </a:moveTo>
                  <a:cubicBezTo>
                    <a:pt x="16" y="1"/>
                    <a:pt x="1" y="16"/>
                    <a:pt x="1" y="34"/>
                  </a:cubicBezTo>
                  <a:cubicBezTo>
                    <a:pt x="1" y="53"/>
                    <a:pt x="16" y="67"/>
                    <a:pt x="33" y="67"/>
                  </a:cubicBezTo>
                  <a:cubicBezTo>
                    <a:pt x="52" y="67"/>
                    <a:pt x="67" y="53"/>
                    <a:pt x="67" y="34"/>
                  </a:cubicBezTo>
                  <a:cubicBezTo>
                    <a:pt x="67" y="16"/>
                    <a:pt x="52" y="1"/>
                    <a:pt x="33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685214" y="2372180"/>
              <a:ext cx="35784" cy="3578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111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1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1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692177" y="2376876"/>
              <a:ext cx="10848" cy="1101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34" y="1"/>
                  </a:moveTo>
                  <a:cubicBezTo>
                    <a:pt x="16" y="1"/>
                    <a:pt x="0" y="15"/>
                    <a:pt x="0" y="33"/>
                  </a:cubicBezTo>
                  <a:cubicBezTo>
                    <a:pt x="0" y="52"/>
                    <a:pt x="16" y="67"/>
                    <a:pt x="34" y="67"/>
                  </a:cubicBezTo>
                  <a:cubicBezTo>
                    <a:pt x="52" y="67"/>
                    <a:pt x="67" y="52"/>
                    <a:pt x="67" y="33"/>
                  </a:cubicBezTo>
                  <a:cubicBezTo>
                    <a:pt x="67" y="15"/>
                    <a:pt x="52" y="1"/>
                    <a:pt x="34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5294508" y="2531993"/>
              <a:ext cx="35784" cy="3578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111" y="0"/>
                  </a:moveTo>
                  <a:cubicBezTo>
                    <a:pt x="51" y="0"/>
                    <a:pt x="1" y="50"/>
                    <a:pt x="1" y="110"/>
                  </a:cubicBezTo>
                  <a:cubicBezTo>
                    <a:pt x="1" y="171"/>
                    <a:pt x="51" y="220"/>
                    <a:pt x="111" y="220"/>
                  </a:cubicBezTo>
                  <a:cubicBezTo>
                    <a:pt x="171" y="220"/>
                    <a:pt x="221" y="171"/>
                    <a:pt x="221" y="110"/>
                  </a:cubicBezTo>
                  <a:cubicBezTo>
                    <a:pt x="221" y="50"/>
                    <a:pt x="171" y="0"/>
                    <a:pt x="111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301633" y="2536526"/>
              <a:ext cx="11010" cy="10848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4" y="0"/>
                  </a:moveTo>
                  <a:cubicBezTo>
                    <a:pt x="16" y="0"/>
                    <a:pt x="1" y="15"/>
                    <a:pt x="1" y="34"/>
                  </a:cubicBezTo>
                  <a:cubicBezTo>
                    <a:pt x="1" y="52"/>
                    <a:pt x="16" y="67"/>
                    <a:pt x="34" y="67"/>
                  </a:cubicBezTo>
                  <a:cubicBezTo>
                    <a:pt x="52" y="67"/>
                    <a:pt x="67" y="52"/>
                    <a:pt x="67" y="34"/>
                  </a:cubicBezTo>
                  <a:cubicBezTo>
                    <a:pt x="67" y="15"/>
                    <a:pt x="52" y="0"/>
                    <a:pt x="34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418213" y="2417841"/>
              <a:ext cx="28336" cy="28336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88" y="0"/>
                  </a:moveTo>
                  <a:cubicBezTo>
                    <a:pt x="40" y="0"/>
                    <a:pt x="1" y="39"/>
                    <a:pt x="1" y="87"/>
                  </a:cubicBezTo>
                  <a:cubicBezTo>
                    <a:pt x="1" y="135"/>
                    <a:pt x="40" y="174"/>
                    <a:pt x="88" y="174"/>
                  </a:cubicBezTo>
                  <a:cubicBezTo>
                    <a:pt x="136" y="174"/>
                    <a:pt x="175" y="135"/>
                    <a:pt x="175" y="87"/>
                  </a:cubicBezTo>
                  <a:cubicBezTo>
                    <a:pt x="175" y="39"/>
                    <a:pt x="136" y="0"/>
                    <a:pt x="88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5423880" y="2421727"/>
              <a:ext cx="8420" cy="8582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26" y="1"/>
                  </a:moveTo>
                  <a:cubicBezTo>
                    <a:pt x="12" y="1"/>
                    <a:pt x="1" y="12"/>
                    <a:pt x="1" y="27"/>
                  </a:cubicBezTo>
                  <a:cubicBezTo>
                    <a:pt x="1" y="41"/>
                    <a:pt x="12" y="52"/>
                    <a:pt x="26" y="52"/>
                  </a:cubicBezTo>
                  <a:cubicBezTo>
                    <a:pt x="40" y="52"/>
                    <a:pt x="52" y="41"/>
                    <a:pt x="52" y="27"/>
                  </a:cubicBezTo>
                  <a:cubicBezTo>
                    <a:pt x="52" y="12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526374" y="2485037"/>
              <a:ext cx="22507" cy="22507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70" y="1"/>
                  </a:moveTo>
                  <a:cubicBezTo>
                    <a:pt x="31" y="1"/>
                    <a:pt x="0" y="32"/>
                    <a:pt x="0" y="70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107" y="139"/>
                    <a:pt x="138" y="108"/>
                    <a:pt x="138" y="70"/>
                  </a:cubicBezTo>
                  <a:cubicBezTo>
                    <a:pt x="138" y="32"/>
                    <a:pt x="107" y="1"/>
                    <a:pt x="70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5530907" y="2488275"/>
              <a:ext cx="6801" cy="6801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0" y="0"/>
                    <a:pt x="1" y="9"/>
                    <a:pt x="1" y="21"/>
                  </a:cubicBezTo>
                  <a:cubicBezTo>
                    <a:pt x="1" y="32"/>
                    <a:pt x="10" y="41"/>
                    <a:pt x="21" y="41"/>
                  </a:cubicBezTo>
                  <a:cubicBezTo>
                    <a:pt x="32" y="41"/>
                    <a:pt x="42" y="32"/>
                    <a:pt x="42" y="21"/>
                  </a:cubicBezTo>
                  <a:cubicBezTo>
                    <a:pt x="42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5672909" y="2527135"/>
              <a:ext cx="22507" cy="22507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70" y="1"/>
                  </a:moveTo>
                  <a:cubicBezTo>
                    <a:pt x="31" y="1"/>
                    <a:pt x="1" y="31"/>
                    <a:pt x="1" y="70"/>
                  </a:cubicBezTo>
                  <a:cubicBezTo>
                    <a:pt x="1" y="108"/>
                    <a:pt x="31" y="139"/>
                    <a:pt x="70" y="139"/>
                  </a:cubicBezTo>
                  <a:cubicBezTo>
                    <a:pt x="108" y="139"/>
                    <a:pt x="139" y="108"/>
                    <a:pt x="139" y="70"/>
                  </a:cubicBezTo>
                  <a:cubicBezTo>
                    <a:pt x="139" y="31"/>
                    <a:pt x="108" y="1"/>
                    <a:pt x="70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677604" y="2530373"/>
              <a:ext cx="6801" cy="6801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376600" y="2571339"/>
              <a:ext cx="22668" cy="22668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cubicBezTo>
                    <a:pt x="0" y="108"/>
                    <a:pt x="32" y="139"/>
                    <a:pt x="70" y="139"/>
                  </a:cubicBezTo>
                  <a:cubicBezTo>
                    <a:pt x="107" y="139"/>
                    <a:pt x="139" y="108"/>
                    <a:pt x="139" y="71"/>
                  </a:cubicBezTo>
                  <a:cubicBezTo>
                    <a:pt x="139" y="33"/>
                    <a:pt x="107" y="1"/>
                    <a:pt x="70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5381134" y="2574415"/>
              <a:ext cx="6801" cy="6801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2"/>
                    <a:pt x="10" y="41"/>
                    <a:pt x="21" y="41"/>
                  </a:cubicBezTo>
                  <a:cubicBezTo>
                    <a:pt x="32" y="41"/>
                    <a:pt x="42" y="32"/>
                    <a:pt x="42" y="21"/>
                  </a:cubicBezTo>
                  <a:cubicBezTo>
                    <a:pt x="42" y="10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5357818" y="2640315"/>
              <a:ext cx="10848" cy="1101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33" y="1"/>
                  </a:moveTo>
                  <a:cubicBezTo>
                    <a:pt x="15" y="1"/>
                    <a:pt x="0" y="14"/>
                    <a:pt x="0" y="33"/>
                  </a:cubicBezTo>
                  <a:cubicBezTo>
                    <a:pt x="0" y="53"/>
                    <a:pt x="16" y="67"/>
                    <a:pt x="33" y="67"/>
                  </a:cubicBezTo>
                  <a:cubicBezTo>
                    <a:pt x="53" y="67"/>
                    <a:pt x="67" y="52"/>
                    <a:pt x="67" y="33"/>
                  </a:cubicBezTo>
                  <a:cubicBezTo>
                    <a:pt x="67" y="16"/>
                    <a:pt x="52" y="1"/>
                    <a:pt x="33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5360085" y="2641611"/>
              <a:ext cx="3562" cy="356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1"/>
                  </a:moveTo>
                  <a:cubicBezTo>
                    <a:pt x="5" y="1"/>
                    <a:pt x="1" y="6"/>
                    <a:pt x="1" y="11"/>
                  </a:cubicBezTo>
                  <a:cubicBezTo>
                    <a:pt x="1" y="17"/>
                    <a:pt x="5" y="21"/>
                    <a:pt x="11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6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5354094" y="2504143"/>
              <a:ext cx="11172" cy="11010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35" y="1"/>
                  </a:moveTo>
                  <a:cubicBezTo>
                    <a:pt x="15" y="1"/>
                    <a:pt x="1" y="16"/>
                    <a:pt x="1" y="34"/>
                  </a:cubicBezTo>
                  <a:cubicBezTo>
                    <a:pt x="1" y="54"/>
                    <a:pt x="17" y="67"/>
                    <a:pt x="35" y="67"/>
                  </a:cubicBezTo>
                  <a:cubicBezTo>
                    <a:pt x="54" y="67"/>
                    <a:pt x="68" y="52"/>
                    <a:pt x="68" y="34"/>
                  </a:cubicBezTo>
                  <a:cubicBezTo>
                    <a:pt x="68" y="15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356523" y="2505438"/>
              <a:ext cx="3400" cy="3562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1"/>
                  </a:moveTo>
                  <a:cubicBezTo>
                    <a:pt x="5" y="1"/>
                    <a:pt x="0" y="5"/>
                    <a:pt x="0" y="11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7" y="1"/>
                    <a:pt x="10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5284470" y="2593197"/>
              <a:ext cx="10848" cy="1101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34" y="1"/>
                  </a:moveTo>
                  <a:cubicBezTo>
                    <a:pt x="14" y="1"/>
                    <a:pt x="0" y="15"/>
                    <a:pt x="0" y="34"/>
                  </a:cubicBezTo>
                  <a:cubicBezTo>
                    <a:pt x="0" y="53"/>
                    <a:pt x="14" y="67"/>
                    <a:pt x="34" y="67"/>
                  </a:cubicBezTo>
                  <a:cubicBezTo>
                    <a:pt x="52" y="67"/>
                    <a:pt x="67" y="52"/>
                    <a:pt x="67" y="34"/>
                  </a:cubicBezTo>
                  <a:cubicBezTo>
                    <a:pt x="67" y="16"/>
                    <a:pt x="52" y="1"/>
                    <a:pt x="34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5286736" y="2594817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5273945" y="2713502"/>
              <a:ext cx="11010" cy="1101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3" y="1"/>
                  </a:moveTo>
                  <a:cubicBezTo>
                    <a:pt x="14" y="1"/>
                    <a:pt x="1" y="15"/>
                    <a:pt x="1" y="35"/>
                  </a:cubicBezTo>
                  <a:cubicBezTo>
                    <a:pt x="1" y="53"/>
                    <a:pt x="14" y="67"/>
                    <a:pt x="33" y="67"/>
                  </a:cubicBezTo>
                  <a:cubicBezTo>
                    <a:pt x="53" y="67"/>
                    <a:pt x="67" y="52"/>
                    <a:pt x="67" y="35"/>
                  </a:cubicBezTo>
                  <a:cubicBezTo>
                    <a:pt x="67" y="15"/>
                    <a:pt x="53" y="1"/>
                    <a:pt x="33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5276050" y="2714635"/>
              <a:ext cx="3562" cy="3724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1"/>
                  </a:moveTo>
                  <a:cubicBezTo>
                    <a:pt x="6" y="1"/>
                    <a:pt x="1" y="6"/>
                    <a:pt x="1" y="12"/>
                  </a:cubicBezTo>
                  <a:cubicBezTo>
                    <a:pt x="1" y="17"/>
                    <a:pt x="6" y="22"/>
                    <a:pt x="11" y="22"/>
                  </a:cubicBezTo>
                  <a:cubicBezTo>
                    <a:pt x="17" y="22"/>
                    <a:pt x="21" y="17"/>
                    <a:pt x="21" y="12"/>
                  </a:cubicBezTo>
                  <a:cubicBezTo>
                    <a:pt x="21" y="6"/>
                    <a:pt x="17" y="1"/>
                    <a:pt x="1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5482494" y="2492809"/>
              <a:ext cx="11172" cy="11010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35" y="1"/>
                  </a:moveTo>
                  <a:cubicBezTo>
                    <a:pt x="15" y="1"/>
                    <a:pt x="1" y="16"/>
                    <a:pt x="1" y="34"/>
                  </a:cubicBezTo>
                  <a:cubicBezTo>
                    <a:pt x="1" y="53"/>
                    <a:pt x="15" y="67"/>
                    <a:pt x="35" y="67"/>
                  </a:cubicBezTo>
                  <a:cubicBezTo>
                    <a:pt x="54" y="67"/>
                    <a:pt x="68" y="52"/>
                    <a:pt x="68" y="34"/>
                  </a:cubicBezTo>
                  <a:cubicBezTo>
                    <a:pt x="68" y="16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5484761" y="2494266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8"/>
                    <a:pt x="5" y="21"/>
                    <a:pt x="10" y="21"/>
                  </a:cubicBezTo>
                  <a:cubicBezTo>
                    <a:pt x="17" y="21"/>
                    <a:pt x="21" y="15"/>
                    <a:pt x="21" y="10"/>
                  </a:cubicBezTo>
                  <a:cubicBezTo>
                    <a:pt x="21" y="5"/>
                    <a:pt x="17" y="2"/>
                    <a:pt x="10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5619962" y="2358094"/>
              <a:ext cx="10848" cy="10848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34" y="0"/>
                  </a:moveTo>
                  <a:cubicBezTo>
                    <a:pt x="14" y="0"/>
                    <a:pt x="0" y="15"/>
                    <a:pt x="0" y="33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2" y="67"/>
                    <a:pt x="67" y="51"/>
                    <a:pt x="67" y="33"/>
                  </a:cubicBezTo>
                  <a:cubicBezTo>
                    <a:pt x="67" y="15"/>
                    <a:pt x="51" y="1"/>
                    <a:pt x="34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5622067" y="2359551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6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7" y="1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5443796" y="2595302"/>
              <a:ext cx="10848" cy="10848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33" y="0"/>
                  </a:moveTo>
                  <a:cubicBezTo>
                    <a:pt x="14" y="0"/>
                    <a:pt x="0" y="16"/>
                    <a:pt x="0" y="34"/>
                  </a:cubicBezTo>
                  <a:cubicBezTo>
                    <a:pt x="0" y="53"/>
                    <a:pt x="16" y="67"/>
                    <a:pt x="33" y="67"/>
                  </a:cubicBezTo>
                  <a:cubicBezTo>
                    <a:pt x="53" y="67"/>
                    <a:pt x="67" y="51"/>
                    <a:pt x="67" y="34"/>
                  </a:cubicBezTo>
                  <a:cubicBezTo>
                    <a:pt x="67" y="16"/>
                    <a:pt x="52" y="2"/>
                    <a:pt x="33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5445901" y="2596760"/>
              <a:ext cx="3562" cy="3400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1" y="0"/>
                  </a:moveTo>
                  <a:cubicBezTo>
                    <a:pt x="6" y="0"/>
                    <a:pt x="1" y="5"/>
                    <a:pt x="1" y="11"/>
                  </a:cubicBezTo>
                  <a:cubicBezTo>
                    <a:pt x="1" y="17"/>
                    <a:pt x="6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5401212" y="2691967"/>
              <a:ext cx="10848" cy="1101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34" y="1"/>
                  </a:moveTo>
                  <a:cubicBezTo>
                    <a:pt x="15" y="1"/>
                    <a:pt x="0" y="16"/>
                    <a:pt x="0" y="35"/>
                  </a:cubicBezTo>
                  <a:cubicBezTo>
                    <a:pt x="0" y="53"/>
                    <a:pt x="15" y="67"/>
                    <a:pt x="34" y="67"/>
                  </a:cubicBezTo>
                  <a:cubicBezTo>
                    <a:pt x="54" y="67"/>
                    <a:pt x="67" y="52"/>
                    <a:pt x="67" y="35"/>
                  </a:cubicBezTo>
                  <a:cubicBezTo>
                    <a:pt x="67" y="16"/>
                    <a:pt x="54" y="1"/>
                    <a:pt x="34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5403479" y="2693586"/>
              <a:ext cx="3562" cy="3400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1" y="0"/>
                  </a:moveTo>
                  <a:cubicBezTo>
                    <a:pt x="5" y="0"/>
                    <a:pt x="1" y="4"/>
                    <a:pt x="1" y="10"/>
                  </a:cubicBezTo>
                  <a:cubicBezTo>
                    <a:pt x="1" y="15"/>
                    <a:pt x="5" y="20"/>
                    <a:pt x="11" y="20"/>
                  </a:cubicBezTo>
                  <a:cubicBezTo>
                    <a:pt x="17" y="20"/>
                    <a:pt x="21" y="15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5546613" y="2435814"/>
              <a:ext cx="11010" cy="1101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4" y="1"/>
                  </a:moveTo>
                  <a:cubicBezTo>
                    <a:pt x="14" y="1"/>
                    <a:pt x="1" y="15"/>
                    <a:pt x="1" y="34"/>
                  </a:cubicBezTo>
                  <a:cubicBezTo>
                    <a:pt x="1" y="53"/>
                    <a:pt x="16" y="67"/>
                    <a:pt x="34" y="67"/>
                  </a:cubicBezTo>
                  <a:cubicBezTo>
                    <a:pt x="53" y="67"/>
                    <a:pt x="67" y="52"/>
                    <a:pt x="67" y="34"/>
                  </a:cubicBezTo>
                  <a:cubicBezTo>
                    <a:pt x="67" y="16"/>
                    <a:pt x="53" y="2"/>
                    <a:pt x="34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5548880" y="2437271"/>
              <a:ext cx="3400" cy="3562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0" y="22"/>
                  </a:cubicBezTo>
                  <a:cubicBezTo>
                    <a:pt x="17" y="22"/>
                    <a:pt x="21" y="17"/>
                    <a:pt x="21" y="11"/>
                  </a:cubicBezTo>
                  <a:cubicBezTo>
                    <a:pt x="21" y="5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5601503" y="2506895"/>
              <a:ext cx="11010" cy="1101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3" y="1"/>
                  </a:moveTo>
                  <a:cubicBezTo>
                    <a:pt x="15" y="1"/>
                    <a:pt x="1" y="16"/>
                    <a:pt x="1" y="34"/>
                  </a:cubicBezTo>
                  <a:cubicBezTo>
                    <a:pt x="1" y="53"/>
                    <a:pt x="16" y="67"/>
                    <a:pt x="33" y="67"/>
                  </a:cubicBezTo>
                  <a:cubicBezTo>
                    <a:pt x="53" y="67"/>
                    <a:pt x="67" y="52"/>
                    <a:pt x="67" y="34"/>
                  </a:cubicBezTo>
                  <a:cubicBezTo>
                    <a:pt x="67" y="16"/>
                    <a:pt x="53" y="2"/>
                    <a:pt x="33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5603770" y="2508353"/>
              <a:ext cx="3562" cy="3400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1" y="0"/>
                  </a:moveTo>
                  <a:cubicBezTo>
                    <a:pt x="5" y="0"/>
                    <a:pt x="1" y="5"/>
                    <a:pt x="1" y="10"/>
                  </a:cubicBezTo>
                  <a:cubicBezTo>
                    <a:pt x="1" y="16"/>
                    <a:pt x="5" y="21"/>
                    <a:pt x="11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5553414" y="2351779"/>
              <a:ext cx="11010" cy="10848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5" y="0"/>
                  </a:moveTo>
                  <a:cubicBezTo>
                    <a:pt x="15" y="0"/>
                    <a:pt x="1" y="16"/>
                    <a:pt x="1" y="34"/>
                  </a:cubicBezTo>
                  <a:cubicBezTo>
                    <a:pt x="1" y="53"/>
                    <a:pt x="16" y="67"/>
                    <a:pt x="35" y="67"/>
                  </a:cubicBezTo>
                  <a:cubicBezTo>
                    <a:pt x="53" y="67"/>
                    <a:pt x="67" y="51"/>
                    <a:pt x="67" y="34"/>
                  </a:cubicBezTo>
                  <a:cubicBezTo>
                    <a:pt x="67" y="16"/>
                    <a:pt x="53" y="2"/>
                    <a:pt x="35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5555843" y="2353236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4" y="0"/>
                    <a:pt x="0" y="6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6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5465007" y="2401811"/>
              <a:ext cx="10848" cy="10848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34" y="0"/>
                  </a:moveTo>
                  <a:cubicBezTo>
                    <a:pt x="15" y="0"/>
                    <a:pt x="0" y="16"/>
                    <a:pt x="0" y="33"/>
                  </a:cubicBezTo>
                  <a:cubicBezTo>
                    <a:pt x="0" y="52"/>
                    <a:pt x="16" y="67"/>
                    <a:pt x="34" y="67"/>
                  </a:cubicBezTo>
                  <a:cubicBezTo>
                    <a:pt x="54" y="67"/>
                    <a:pt x="67" y="51"/>
                    <a:pt x="67" y="33"/>
                  </a:cubicBezTo>
                  <a:cubicBezTo>
                    <a:pt x="67" y="16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5467274" y="2403107"/>
              <a:ext cx="3562" cy="3400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1" y="0"/>
                  </a:moveTo>
                  <a:cubicBezTo>
                    <a:pt x="5" y="0"/>
                    <a:pt x="1" y="5"/>
                    <a:pt x="1" y="11"/>
                  </a:cubicBezTo>
                  <a:cubicBezTo>
                    <a:pt x="1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5341464" y="2707187"/>
              <a:ext cx="28336" cy="28336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87" y="1"/>
                  </a:moveTo>
                  <a:cubicBezTo>
                    <a:pt x="39" y="1"/>
                    <a:pt x="0" y="41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41"/>
                    <a:pt x="135" y="1"/>
                    <a:pt x="87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5346970" y="2711235"/>
              <a:ext cx="8582" cy="8420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26" y="1"/>
                  </a:moveTo>
                  <a:cubicBezTo>
                    <a:pt x="12" y="1"/>
                    <a:pt x="1" y="12"/>
                    <a:pt x="1" y="26"/>
                  </a:cubicBezTo>
                  <a:cubicBezTo>
                    <a:pt x="1" y="40"/>
                    <a:pt x="12" y="52"/>
                    <a:pt x="26" y="52"/>
                  </a:cubicBezTo>
                  <a:cubicBezTo>
                    <a:pt x="41" y="52"/>
                    <a:pt x="52" y="40"/>
                    <a:pt x="52" y="26"/>
                  </a:cubicBezTo>
                  <a:cubicBezTo>
                    <a:pt x="52" y="12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478770" y="2537822"/>
              <a:ext cx="44851" cy="44851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7" y="214"/>
                    <a:pt x="277" y="138"/>
                  </a:cubicBezTo>
                  <a:cubicBezTo>
                    <a:pt x="277" y="62"/>
                    <a:pt x="214" y="0"/>
                    <a:pt x="138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487676" y="2543813"/>
              <a:ext cx="13439" cy="1327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42" y="0"/>
                  </a:moveTo>
                  <a:cubicBezTo>
                    <a:pt x="18" y="0"/>
                    <a:pt x="1" y="18"/>
                    <a:pt x="1" y="41"/>
                  </a:cubicBezTo>
                  <a:cubicBezTo>
                    <a:pt x="1" y="63"/>
                    <a:pt x="18" y="82"/>
                    <a:pt x="42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2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736542" y="2902945"/>
              <a:ext cx="44851" cy="44851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9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7"/>
                    <a:pt x="139" y="277"/>
                  </a:cubicBezTo>
                  <a:cubicBezTo>
                    <a:pt x="215" y="277"/>
                    <a:pt x="277" y="214"/>
                    <a:pt x="277" y="138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5745448" y="2908936"/>
              <a:ext cx="13439" cy="13439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cubicBezTo>
                    <a:pt x="64" y="82"/>
                    <a:pt x="83" y="64"/>
                    <a:pt x="83" y="41"/>
                  </a:cubicBezTo>
                  <a:cubicBezTo>
                    <a:pt x="83" y="19"/>
                    <a:pt x="64" y="0"/>
                    <a:pt x="42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5814424" y="2439214"/>
              <a:ext cx="44851" cy="44851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8" y="0"/>
                  </a:moveTo>
                  <a:cubicBezTo>
                    <a:pt x="62" y="0"/>
                    <a:pt x="0" y="62"/>
                    <a:pt x="0" y="139"/>
                  </a:cubicBezTo>
                  <a:cubicBezTo>
                    <a:pt x="0" y="214"/>
                    <a:pt x="62" y="277"/>
                    <a:pt x="138" y="277"/>
                  </a:cubicBezTo>
                  <a:cubicBezTo>
                    <a:pt x="215" y="277"/>
                    <a:pt x="277" y="214"/>
                    <a:pt x="277" y="139"/>
                  </a:cubicBezTo>
                  <a:cubicBezTo>
                    <a:pt x="277" y="62"/>
                    <a:pt x="215" y="0"/>
                    <a:pt x="138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5823330" y="2445205"/>
              <a:ext cx="13439" cy="13439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2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5798880" y="2787174"/>
              <a:ext cx="44851" cy="44851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8" y="0"/>
                  </a:moveTo>
                  <a:cubicBezTo>
                    <a:pt x="63" y="0"/>
                    <a:pt x="0" y="62"/>
                    <a:pt x="0" y="138"/>
                  </a:cubicBezTo>
                  <a:cubicBezTo>
                    <a:pt x="0" y="214"/>
                    <a:pt x="63" y="276"/>
                    <a:pt x="138" y="276"/>
                  </a:cubicBezTo>
                  <a:cubicBezTo>
                    <a:pt x="215" y="276"/>
                    <a:pt x="276" y="214"/>
                    <a:pt x="276" y="138"/>
                  </a:cubicBezTo>
                  <a:cubicBezTo>
                    <a:pt x="276" y="62"/>
                    <a:pt x="215" y="0"/>
                    <a:pt x="138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5807786" y="2793003"/>
              <a:ext cx="13439" cy="13439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1" y="1"/>
                  </a:moveTo>
                  <a:cubicBezTo>
                    <a:pt x="19" y="1"/>
                    <a:pt x="0" y="19"/>
                    <a:pt x="0" y="42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1"/>
                    <a:pt x="4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5774916" y="2557737"/>
              <a:ext cx="45013" cy="44851"/>
            </a:xfrm>
            <a:custGeom>
              <a:avLst/>
              <a:gdLst/>
              <a:ahLst/>
              <a:cxnLst/>
              <a:rect l="l" t="t" r="r" b="b"/>
              <a:pathLst>
                <a:path w="278" h="277" extrusionOk="0">
                  <a:moveTo>
                    <a:pt x="139" y="0"/>
                  </a:moveTo>
                  <a:cubicBezTo>
                    <a:pt x="63" y="0"/>
                    <a:pt x="1" y="61"/>
                    <a:pt x="1" y="138"/>
                  </a:cubicBezTo>
                  <a:cubicBezTo>
                    <a:pt x="1" y="214"/>
                    <a:pt x="63" y="276"/>
                    <a:pt x="139" y="276"/>
                  </a:cubicBezTo>
                  <a:cubicBezTo>
                    <a:pt x="216" y="276"/>
                    <a:pt x="277" y="214"/>
                    <a:pt x="277" y="138"/>
                  </a:cubicBezTo>
                  <a:cubicBezTo>
                    <a:pt x="277" y="61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5784146" y="2563566"/>
              <a:ext cx="13277" cy="13439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41" y="1"/>
                  </a:moveTo>
                  <a:cubicBezTo>
                    <a:pt x="19" y="1"/>
                    <a:pt x="0" y="19"/>
                    <a:pt x="0" y="42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65" y="83"/>
                    <a:pt x="82" y="64"/>
                    <a:pt x="82" y="42"/>
                  </a:cubicBezTo>
                  <a:cubicBezTo>
                    <a:pt x="82" y="19"/>
                    <a:pt x="65" y="1"/>
                    <a:pt x="4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5594541" y="2891449"/>
              <a:ext cx="31898" cy="32060"/>
            </a:xfrm>
            <a:custGeom>
              <a:avLst/>
              <a:gdLst/>
              <a:ahLst/>
              <a:cxnLst/>
              <a:rect l="l" t="t" r="r" b="b"/>
              <a:pathLst>
                <a:path w="197" h="198" extrusionOk="0">
                  <a:moveTo>
                    <a:pt x="99" y="1"/>
                  </a:moveTo>
                  <a:cubicBezTo>
                    <a:pt x="45" y="1"/>
                    <a:pt x="1" y="45"/>
                    <a:pt x="1" y="99"/>
                  </a:cubicBezTo>
                  <a:cubicBezTo>
                    <a:pt x="1" y="153"/>
                    <a:pt x="45" y="197"/>
                    <a:pt x="99" y="197"/>
                  </a:cubicBezTo>
                  <a:cubicBezTo>
                    <a:pt x="153" y="197"/>
                    <a:pt x="197" y="153"/>
                    <a:pt x="197" y="99"/>
                  </a:cubicBezTo>
                  <a:cubicBezTo>
                    <a:pt x="197" y="45"/>
                    <a:pt x="153" y="1"/>
                    <a:pt x="99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5600856" y="2895821"/>
              <a:ext cx="9715" cy="9553"/>
            </a:xfrm>
            <a:custGeom>
              <a:avLst/>
              <a:gdLst/>
              <a:ahLst/>
              <a:cxnLst/>
              <a:rect l="l" t="t" r="r" b="b"/>
              <a:pathLst>
                <a:path w="60" h="59" extrusionOk="0">
                  <a:moveTo>
                    <a:pt x="30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6"/>
                    <a:pt x="14" y="59"/>
                    <a:pt x="30" y="59"/>
                  </a:cubicBezTo>
                  <a:cubicBezTo>
                    <a:pt x="46" y="59"/>
                    <a:pt x="60" y="46"/>
                    <a:pt x="60" y="30"/>
                  </a:cubicBezTo>
                  <a:cubicBezTo>
                    <a:pt x="60" y="14"/>
                    <a:pt x="46" y="0"/>
                    <a:pt x="30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5732170" y="2725160"/>
              <a:ext cx="45013" cy="44851"/>
            </a:xfrm>
            <a:custGeom>
              <a:avLst/>
              <a:gdLst/>
              <a:ahLst/>
              <a:cxnLst/>
              <a:rect l="l" t="t" r="r" b="b"/>
              <a:pathLst>
                <a:path w="278" h="277" extrusionOk="0">
                  <a:moveTo>
                    <a:pt x="139" y="0"/>
                  </a:moveTo>
                  <a:cubicBezTo>
                    <a:pt x="62" y="0"/>
                    <a:pt x="1" y="62"/>
                    <a:pt x="1" y="139"/>
                  </a:cubicBezTo>
                  <a:cubicBezTo>
                    <a:pt x="1" y="215"/>
                    <a:pt x="62" y="277"/>
                    <a:pt x="139" y="277"/>
                  </a:cubicBezTo>
                  <a:cubicBezTo>
                    <a:pt x="215" y="277"/>
                    <a:pt x="277" y="215"/>
                    <a:pt x="277" y="139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5741076" y="2731151"/>
              <a:ext cx="13277" cy="13439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5" y="82"/>
                    <a:pt x="82" y="64"/>
                    <a:pt x="82" y="41"/>
                  </a:cubicBezTo>
                  <a:cubicBezTo>
                    <a:pt x="82" y="19"/>
                    <a:pt x="65" y="0"/>
                    <a:pt x="4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5494476" y="2935328"/>
              <a:ext cx="44851" cy="45013"/>
            </a:xfrm>
            <a:custGeom>
              <a:avLst/>
              <a:gdLst/>
              <a:ahLst/>
              <a:cxnLst/>
              <a:rect l="l" t="t" r="r" b="b"/>
              <a:pathLst>
                <a:path w="277" h="278" extrusionOk="0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cubicBezTo>
                    <a:pt x="1" y="215"/>
                    <a:pt x="62" y="277"/>
                    <a:pt x="139" y="277"/>
                  </a:cubicBezTo>
                  <a:cubicBezTo>
                    <a:pt x="214" y="277"/>
                    <a:pt x="277" y="215"/>
                    <a:pt x="277" y="139"/>
                  </a:cubicBezTo>
                  <a:cubicBezTo>
                    <a:pt x="277" y="62"/>
                    <a:pt x="214" y="1"/>
                    <a:pt x="139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5503220" y="2941319"/>
              <a:ext cx="13601" cy="13439"/>
            </a:xfrm>
            <a:custGeom>
              <a:avLst/>
              <a:gdLst/>
              <a:ahLst/>
              <a:cxnLst/>
              <a:rect l="l" t="t" r="r" b="b"/>
              <a:pathLst>
                <a:path w="84" h="83" extrusionOk="0">
                  <a:moveTo>
                    <a:pt x="43" y="1"/>
                  </a:moveTo>
                  <a:cubicBezTo>
                    <a:pt x="19" y="1"/>
                    <a:pt x="1" y="19"/>
                    <a:pt x="1" y="42"/>
                  </a:cubicBezTo>
                  <a:cubicBezTo>
                    <a:pt x="1" y="64"/>
                    <a:pt x="19" y="83"/>
                    <a:pt x="43" y="83"/>
                  </a:cubicBezTo>
                  <a:cubicBezTo>
                    <a:pt x="65" y="83"/>
                    <a:pt x="84" y="64"/>
                    <a:pt x="84" y="42"/>
                  </a:cubicBezTo>
                  <a:cubicBezTo>
                    <a:pt x="84" y="19"/>
                    <a:pt x="65" y="1"/>
                    <a:pt x="43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5381944" y="2763210"/>
              <a:ext cx="41937" cy="41937"/>
            </a:xfrm>
            <a:custGeom>
              <a:avLst/>
              <a:gdLst/>
              <a:ahLst/>
              <a:cxnLst/>
              <a:rect l="l" t="t" r="r" b="b"/>
              <a:pathLst>
                <a:path w="259" h="259" extrusionOk="0">
                  <a:moveTo>
                    <a:pt x="130" y="1"/>
                  </a:moveTo>
                  <a:cubicBezTo>
                    <a:pt x="59" y="1"/>
                    <a:pt x="1" y="59"/>
                    <a:pt x="1" y="130"/>
                  </a:cubicBezTo>
                  <a:cubicBezTo>
                    <a:pt x="1" y="201"/>
                    <a:pt x="59" y="259"/>
                    <a:pt x="130" y="259"/>
                  </a:cubicBezTo>
                  <a:cubicBezTo>
                    <a:pt x="201" y="259"/>
                    <a:pt x="259" y="201"/>
                    <a:pt x="259" y="130"/>
                  </a:cubicBezTo>
                  <a:cubicBezTo>
                    <a:pt x="259" y="59"/>
                    <a:pt x="201" y="1"/>
                    <a:pt x="130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5390363" y="2768877"/>
              <a:ext cx="12630" cy="1263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40" y="1"/>
                  </a:moveTo>
                  <a:cubicBezTo>
                    <a:pt x="19" y="1"/>
                    <a:pt x="1" y="18"/>
                    <a:pt x="1" y="38"/>
                  </a:cubicBezTo>
                  <a:cubicBezTo>
                    <a:pt x="1" y="59"/>
                    <a:pt x="19" y="77"/>
                    <a:pt x="40" y="77"/>
                  </a:cubicBezTo>
                  <a:cubicBezTo>
                    <a:pt x="60" y="77"/>
                    <a:pt x="78" y="61"/>
                    <a:pt x="78" y="38"/>
                  </a:cubicBezTo>
                  <a:cubicBezTo>
                    <a:pt x="78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5509696" y="2817453"/>
              <a:ext cx="33841" cy="3384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5" y="0"/>
                  </a:moveTo>
                  <a:cubicBezTo>
                    <a:pt x="48" y="0"/>
                    <a:pt x="1" y="47"/>
                    <a:pt x="1" y="105"/>
                  </a:cubicBezTo>
                  <a:cubicBezTo>
                    <a:pt x="1" y="162"/>
                    <a:pt x="48" y="208"/>
                    <a:pt x="105" y="208"/>
                  </a:cubicBezTo>
                  <a:cubicBezTo>
                    <a:pt x="161" y="208"/>
                    <a:pt x="208" y="162"/>
                    <a:pt x="208" y="105"/>
                  </a:cubicBezTo>
                  <a:cubicBezTo>
                    <a:pt x="208" y="47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5516497" y="2822148"/>
              <a:ext cx="10201" cy="1003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31" y="0"/>
                  </a:moveTo>
                  <a:cubicBezTo>
                    <a:pt x="15" y="0"/>
                    <a:pt x="1" y="13"/>
                    <a:pt x="1" y="31"/>
                  </a:cubicBezTo>
                  <a:cubicBezTo>
                    <a:pt x="1" y="48"/>
                    <a:pt x="15" y="61"/>
                    <a:pt x="31" y="61"/>
                  </a:cubicBezTo>
                  <a:cubicBezTo>
                    <a:pt x="49" y="61"/>
                    <a:pt x="62" y="48"/>
                    <a:pt x="62" y="31"/>
                  </a:cubicBezTo>
                  <a:cubicBezTo>
                    <a:pt x="62" y="13"/>
                    <a:pt x="49" y="0"/>
                    <a:pt x="3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5862352" y="2696015"/>
              <a:ext cx="35622" cy="35784"/>
            </a:xfrm>
            <a:custGeom>
              <a:avLst/>
              <a:gdLst/>
              <a:ahLst/>
              <a:cxnLst/>
              <a:rect l="l" t="t" r="r" b="b"/>
              <a:pathLst>
                <a:path w="220" h="221" extrusionOk="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5869638" y="2700872"/>
              <a:ext cx="10848" cy="10687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33" y="0"/>
                  </a:moveTo>
                  <a:cubicBezTo>
                    <a:pt x="14" y="0"/>
                    <a:pt x="0" y="14"/>
                    <a:pt x="0" y="33"/>
                  </a:cubicBezTo>
                  <a:cubicBezTo>
                    <a:pt x="0" y="51"/>
                    <a:pt x="14" y="66"/>
                    <a:pt x="33" y="66"/>
                  </a:cubicBezTo>
                  <a:cubicBezTo>
                    <a:pt x="51" y="66"/>
                    <a:pt x="67" y="51"/>
                    <a:pt x="67" y="33"/>
                  </a:cubicBezTo>
                  <a:cubicBezTo>
                    <a:pt x="67" y="14"/>
                    <a:pt x="51" y="0"/>
                    <a:pt x="33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5860733" y="2570367"/>
              <a:ext cx="35784" cy="3578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111" y="1"/>
                  </a:moveTo>
                  <a:cubicBezTo>
                    <a:pt x="50" y="1"/>
                    <a:pt x="1" y="50"/>
                    <a:pt x="1" y="111"/>
                  </a:cubicBezTo>
                  <a:cubicBezTo>
                    <a:pt x="1" y="172"/>
                    <a:pt x="50" y="221"/>
                    <a:pt x="111" y="221"/>
                  </a:cubicBezTo>
                  <a:cubicBezTo>
                    <a:pt x="172" y="221"/>
                    <a:pt x="221" y="172"/>
                    <a:pt x="221" y="111"/>
                  </a:cubicBezTo>
                  <a:cubicBezTo>
                    <a:pt x="221" y="50"/>
                    <a:pt x="172" y="1"/>
                    <a:pt x="111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5867857" y="2575225"/>
              <a:ext cx="11010" cy="10848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4" y="0"/>
                  </a:moveTo>
                  <a:cubicBezTo>
                    <a:pt x="15" y="0"/>
                    <a:pt x="1" y="16"/>
                    <a:pt x="1" y="33"/>
                  </a:cubicBezTo>
                  <a:cubicBezTo>
                    <a:pt x="1" y="52"/>
                    <a:pt x="15" y="67"/>
                    <a:pt x="34" y="67"/>
                  </a:cubicBezTo>
                  <a:cubicBezTo>
                    <a:pt x="52" y="67"/>
                    <a:pt x="67" y="52"/>
                    <a:pt x="67" y="33"/>
                  </a:cubicBezTo>
                  <a:cubicBezTo>
                    <a:pt x="67" y="16"/>
                    <a:pt x="52" y="0"/>
                    <a:pt x="34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306814" y="2770820"/>
              <a:ext cx="35784" cy="3578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111" y="1"/>
                  </a:moveTo>
                  <a:cubicBezTo>
                    <a:pt x="49" y="1"/>
                    <a:pt x="0" y="50"/>
                    <a:pt x="0" y="111"/>
                  </a:cubicBezTo>
                  <a:cubicBezTo>
                    <a:pt x="0" y="172"/>
                    <a:pt x="49" y="221"/>
                    <a:pt x="111" y="221"/>
                  </a:cubicBezTo>
                  <a:cubicBezTo>
                    <a:pt x="171" y="221"/>
                    <a:pt x="220" y="172"/>
                    <a:pt x="220" y="111"/>
                  </a:cubicBezTo>
                  <a:cubicBezTo>
                    <a:pt x="220" y="50"/>
                    <a:pt x="171" y="1"/>
                    <a:pt x="111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313938" y="2775678"/>
              <a:ext cx="10848" cy="1101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33" y="1"/>
                  </a:moveTo>
                  <a:cubicBezTo>
                    <a:pt x="15" y="1"/>
                    <a:pt x="0" y="16"/>
                    <a:pt x="0" y="33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51" y="67"/>
                    <a:pt x="67" y="52"/>
                    <a:pt x="67" y="33"/>
                  </a:cubicBezTo>
                  <a:cubicBezTo>
                    <a:pt x="67" y="16"/>
                    <a:pt x="51" y="1"/>
                    <a:pt x="33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712416" y="2471759"/>
              <a:ext cx="28174" cy="28336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87" y="1"/>
                  </a:moveTo>
                  <a:cubicBezTo>
                    <a:pt x="39" y="1"/>
                    <a:pt x="0" y="40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40"/>
                    <a:pt x="135" y="1"/>
                    <a:pt x="87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5717922" y="2475807"/>
              <a:ext cx="8420" cy="842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26" y="1"/>
                  </a:moveTo>
                  <a:cubicBezTo>
                    <a:pt x="12" y="1"/>
                    <a:pt x="1" y="12"/>
                    <a:pt x="1" y="26"/>
                  </a:cubicBezTo>
                  <a:cubicBezTo>
                    <a:pt x="1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5814586" y="2662174"/>
              <a:ext cx="28336" cy="28336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87" y="1"/>
                  </a:moveTo>
                  <a:cubicBezTo>
                    <a:pt x="39" y="1"/>
                    <a:pt x="0" y="40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40"/>
                    <a:pt x="135" y="1"/>
                    <a:pt x="87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5820415" y="2666222"/>
              <a:ext cx="8420" cy="842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26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1"/>
                    <a:pt x="26" y="51"/>
                  </a:cubicBezTo>
                  <a:cubicBezTo>
                    <a:pt x="40" y="51"/>
                    <a:pt x="51" y="40"/>
                    <a:pt x="51" y="26"/>
                  </a:cubicBezTo>
                  <a:cubicBezTo>
                    <a:pt x="51" y="11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5498686" y="2643877"/>
              <a:ext cx="22507" cy="22507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8" y="138"/>
                    <a:pt x="138" y="107"/>
                    <a:pt x="138" y="69"/>
                  </a:cubicBezTo>
                  <a:cubicBezTo>
                    <a:pt x="138" y="31"/>
                    <a:pt x="108" y="0"/>
                    <a:pt x="69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5503058" y="2646630"/>
              <a:ext cx="6801" cy="6801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2"/>
                    <a:pt x="10" y="41"/>
                    <a:pt x="21" y="41"/>
                  </a:cubicBezTo>
                  <a:cubicBezTo>
                    <a:pt x="32" y="41"/>
                    <a:pt x="42" y="32"/>
                    <a:pt x="42" y="21"/>
                  </a:cubicBezTo>
                  <a:cubicBezTo>
                    <a:pt x="42" y="10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5461283" y="2876552"/>
              <a:ext cx="22668" cy="22507"/>
            </a:xfrm>
            <a:custGeom>
              <a:avLst/>
              <a:gdLst/>
              <a:ahLst/>
              <a:cxnLst/>
              <a:rect l="l" t="t" r="r" b="b"/>
              <a:pathLst>
                <a:path w="140" h="139" extrusionOk="0">
                  <a:moveTo>
                    <a:pt x="69" y="1"/>
                  </a:moveTo>
                  <a:cubicBezTo>
                    <a:pt x="32" y="1"/>
                    <a:pt x="1" y="31"/>
                    <a:pt x="1" y="69"/>
                  </a:cubicBezTo>
                  <a:cubicBezTo>
                    <a:pt x="1" y="108"/>
                    <a:pt x="32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1"/>
                    <a:pt x="69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5465817" y="2879629"/>
              <a:ext cx="6801" cy="6639"/>
            </a:xfrm>
            <a:custGeom>
              <a:avLst/>
              <a:gdLst/>
              <a:ahLst/>
              <a:cxnLst/>
              <a:rect l="l" t="t" r="r" b="b"/>
              <a:pathLst>
                <a:path w="42" h="41" extrusionOk="0">
                  <a:moveTo>
                    <a:pt x="21" y="0"/>
                  </a:moveTo>
                  <a:cubicBezTo>
                    <a:pt x="10" y="0"/>
                    <a:pt x="1" y="9"/>
                    <a:pt x="1" y="21"/>
                  </a:cubicBezTo>
                  <a:cubicBezTo>
                    <a:pt x="1" y="33"/>
                    <a:pt x="10" y="41"/>
                    <a:pt x="21" y="41"/>
                  </a:cubicBezTo>
                  <a:cubicBezTo>
                    <a:pt x="32" y="41"/>
                    <a:pt x="41" y="33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5425014" y="2634972"/>
              <a:ext cx="22507" cy="22507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70" y="1"/>
                  </a:moveTo>
                  <a:cubicBezTo>
                    <a:pt x="32" y="1"/>
                    <a:pt x="1" y="32"/>
                    <a:pt x="1" y="70"/>
                  </a:cubicBezTo>
                  <a:cubicBezTo>
                    <a:pt x="1" y="108"/>
                    <a:pt x="32" y="139"/>
                    <a:pt x="70" y="139"/>
                  </a:cubicBezTo>
                  <a:cubicBezTo>
                    <a:pt x="108" y="139"/>
                    <a:pt x="139" y="108"/>
                    <a:pt x="139" y="70"/>
                  </a:cubicBezTo>
                  <a:cubicBezTo>
                    <a:pt x="139" y="32"/>
                    <a:pt x="108" y="1"/>
                    <a:pt x="70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5429547" y="2638048"/>
              <a:ext cx="6801" cy="6801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ubicBezTo>
                    <a:pt x="33" y="41"/>
                    <a:pt x="41" y="32"/>
                    <a:pt x="41" y="21"/>
                  </a:cubicBezTo>
                  <a:cubicBezTo>
                    <a:pt x="41" y="9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5659470" y="2834292"/>
              <a:ext cx="11010" cy="1101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3" y="1"/>
                  </a:moveTo>
                  <a:cubicBezTo>
                    <a:pt x="15" y="1"/>
                    <a:pt x="1" y="15"/>
                    <a:pt x="1" y="33"/>
                  </a:cubicBezTo>
                  <a:cubicBezTo>
                    <a:pt x="1" y="53"/>
                    <a:pt x="15" y="67"/>
                    <a:pt x="33" y="67"/>
                  </a:cubicBezTo>
                  <a:cubicBezTo>
                    <a:pt x="53" y="67"/>
                    <a:pt x="67" y="52"/>
                    <a:pt x="67" y="33"/>
                  </a:cubicBezTo>
                  <a:cubicBezTo>
                    <a:pt x="67" y="16"/>
                    <a:pt x="53" y="1"/>
                    <a:pt x="33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5661574" y="2835749"/>
              <a:ext cx="3400" cy="3562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cubicBezTo>
                    <a:pt x="4" y="1"/>
                    <a:pt x="1" y="4"/>
                    <a:pt x="1" y="11"/>
                  </a:cubicBezTo>
                  <a:cubicBezTo>
                    <a:pt x="1" y="17"/>
                    <a:pt x="4" y="21"/>
                    <a:pt x="11" y="21"/>
                  </a:cubicBezTo>
                  <a:cubicBezTo>
                    <a:pt x="17" y="21"/>
                    <a:pt x="20" y="16"/>
                    <a:pt x="20" y="11"/>
                  </a:cubicBezTo>
                  <a:cubicBezTo>
                    <a:pt x="20" y="6"/>
                    <a:pt x="17" y="1"/>
                    <a:pt x="1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844541" y="2870076"/>
              <a:ext cx="11010" cy="1101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4" y="1"/>
                  </a:moveTo>
                  <a:cubicBezTo>
                    <a:pt x="15" y="1"/>
                    <a:pt x="1" y="16"/>
                    <a:pt x="1" y="35"/>
                  </a:cubicBezTo>
                  <a:cubicBezTo>
                    <a:pt x="1" y="53"/>
                    <a:pt x="16" y="67"/>
                    <a:pt x="34" y="67"/>
                  </a:cubicBezTo>
                  <a:cubicBezTo>
                    <a:pt x="54" y="67"/>
                    <a:pt x="67" y="52"/>
                    <a:pt x="67" y="35"/>
                  </a:cubicBezTo>
                  <a:cubicBezTo>
                    <a:pt x="67" y="16"/>
                    <a:pt x="54" y="1"/>
                    <a:pt x="34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5846808" y="2871533"/>
              <a:ext cx="3562" cy="356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1"/>
                  </a:moveTo>
                  <a:cubicBezTo>
                    <a:pt x="5" y="1"/>
                    <a:pt x="1" y="6"/>
                    <a:pt x="1" y="11"/>
                  </a:cubicBezTo>
                  <a:cubicBezTo>
                    <a:pt x="1" y="17"/>
                    <a:pt x="6" y="21"/>
                    <a:pt x="11" y="21"/>
                  </a:cubicBezTo>
                  <a:cubicBezTo>
                    <a:pt x="18" y="21"/>
                    <a:pt x="21" y="16"/>
                    <a:pt x="21" y="11"/>
                  </a:cubicBezTo>
                  <a:cubicBezTo>
                    <a:pt x="21" y="5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5620448" y="2778593"/>
              <a:ext cx="10848" cy="1101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33" y="1"/>
                  </a:moveTo>
                  <a:cubicBezTo>
                    <a:pt x="14" y="1"/>
                    <a:pt x="0" y="16"/>
                    <a:pt x="0" y="34"/>
                  </a:cubicBezTo>
                  <a:cubicBezTo>
                    <a:pt x="0" y="53"/>
                    <a:pt x="14" y="67"/>
                    <a:pt x="33" y="67"/>
                  </a:cubicBezTo>
                  <a:cubicBezTo>
                    <a:pt x="52" y="67"/>
                    <a:pt x="67" y="52"/>
                    <a:pt x="67" y="34"/>
                  </a:cubicBezTo>
                  <a:cubicBezTo>
                    <a:pt x="67" y="16"/>
                    <a:pt x="52" y="1"/>
                    <a:pt x="33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5622391" y="2780050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8"/>
                    <a:pt x="5" y="21"/>
                    <a:pt x="11" y="21"/>
                  </a:cubicBezTo>
                  <a:cubicBezTo>
                    <a:pt x="18" y="21"/>
                    <a:pt x="21" y="15"/>
                    <a:pt x="21" y="10"/>
                  </a:cubicBezTo>
                  <a:cubicBezTo>
                    <a:pt x="21" y="4"/>
                    <a:pt x="18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5550499" y="2867647"/>
              <a:ext cx="10848" cy="10848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6" y="67"/>
                    <a:pt x="34" y="67"/>
                  </a:cubicBezTo>
                  <a:cubicBezTo>
                    <a:pt x="54" y="67"/>
                    <a:pt x="67" y="52"/>
                    <a:pt x="67" y="34"/>
                  </a:cubicBezTo>
                  <a:cubicBezTo>
                    <a:pt x="67" y="16"/>
                    <a:pt x="53" y="1"/>
                    <a:pt x="34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5552766" y="2869104"/>
              <a:ext cx="3562" cy="356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1"/>
                  </a:moveTo>
                  <a:cubicBezTo>
                    <a:pt x="6" y="1"/>
                    <a:pt x="1" y="5"/>
                    <a:pt x="1" y="11"/>
                  </a:cubicBezTo>
                  <a:cubicBezTo>
                    <a:pt x="1" y="16"/>
                    <a:pt x="6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7" y="1"/>
                    <a:pt x="1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5353932" y="2441481"/>
              <a:ext cx="11010" cy="1101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5" y="1"/>
                  </a:moveTo>
                  <a:cubicBezTo>
                    <a:pt x="15" y="1"/>
                    <a:pt x="1" y="16"/>
                    <a:pt x="1" y="33"/>
                  </a:cubicBezTo>
                  <a:cubicBezTo>
                    <a:pt x="1" y="53"/>
                    <a:pt x="16" y="67"/>
                    <a:pt x="35" y="67"/>
                  </a:cubicBezTo>
                  <a:cubicBezTo>
                    <a:pt x="53" y="67"/>
                    <a:pt x="67" y="52"/>
                    <a:pt x="67" y="33"/>
                  </a:cubicBezTo>
                  <a:cubicBezTo>
                    <a:pt x="67" y="16"/>
                    <a:pt x="52" y="2"/>
                    <a:pt x="35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5356199" y="2442776"/>
              <a:ext cx="3400" cy="3562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1"/>
                  </a:moveTo>
                  <a:cubicBezTo>
                    <a:pt x="4" y="1"/>
                    <a:pt x="0" y="6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6"/>
                    <a:pt x="16" y="1"/>
                    <a:pt x="10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5608142" y="2970141"/>
              <a:ext cx="10848" cy="1101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34" y="1"/>
                  </a:moveTo>
                  <a:cubicBezTo>
                    <a:pt x="15" y="1"/>
                    <a:pt x="0" y="16"/>
                    <a:pt x="0" y="33"/>
                  </a:cubicBezTo>
                  <a:cubicBezTo>
                    <a:pt x="0" y="53"/>
                    <a:pt x="16" y="67"/>
                    <a:pt x="34" y="67"/>
                  </a:cubicBezTo>
                  <a:cubicBezTo>
                    <a:pt x="53" y="67"/>
                    <a:pt x="67" y="52"/>
                    <a:pt x="67" y="33"/>
                  </a:cubicBezTo>
                  <a:cubicBezTo>
                    <a:pt x="67" y="16"/>
                    <a:pt x="52" y="2"/>
                    <a:pt x="34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5610247" y="2971436"/>
              <a:ext cx="3562" cy="3724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1"/>
                  </a:moveTo>
                  <a:cubicBezTo>
                    <a:pt x="5" y="1"/>
                    <a:pt x="1" y="6"/>
                    <a:pt x="1" y="12"/>
                  </a:cubicBezTo>
                  <a:cubicBezTo>
                    <a:pt x="1" y="17"/>
                    <a:pt x="5" y="22"/>
                    <a:pt x="11" y="22"/>
                  </a:cubicBezTo>
                  <a:cubicBezTo>
                    <a:pt x="16" y="22"/>
                    <a:pt x="21" y="17"/>
                    <a:pt x="21" y="12"/>
                  </a:cubicBezTo>
                  <a:cubicBezTo>
                    <a:pt x="21" y="6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5752248" y="2822310"/>
              <a:ext cx="11010" cy="10848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4" y="0"/>
                  </a:moveTo>
                  <a:cubicBezTo>
                    <a:pt x="15" y="0"/>
                    <a:pt x="1" y="15"/>
                    <a:pt x="1" y="34"/>
                  </a:cubicBezTo>
                  <a:cubicBezTo>
                    <a:pt x="1" y="53"/>
                    <a:pt x="15" y="67"/>
                    <a:pt x="34" y="67"/>
                  </a:cubicBezTo>
                  <a:cubicBezTo>
                    <a:pt x="53" y="67"/>
                    <a:pt x="67" y="51"/>
                    <a:pt x="67" y="34"/>
                  </a:cubicBezTo>
                  <a:cubicBezTo>
                    <a:pt x="67" y="15"/>
                    <a:pt x="53" y="0"/>
                    <a:pt x="34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5754191" y="2823767"/>
              <a:ext cx="3562" cy="3400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1" y="0"/>
                  </a:moveTo>
                  <a:cubicBezTo>
                    <a:pt x="6" y="0"/>
                    <a:pt x="1" y="4"/>
                    <a:pt x="1" y="10"/>
                  </a:cubicBezTo>
                  <a:cubicBezTo>
                    <a:pt x="1" y="17"/>
                    <a:pt x="6" y="21"/>
                    <a:pt x="11" y="21"/>
                  </a:cubicBezTo>
                  <a:cubicBezTo>
                    <a:pt x="17" y="21"/>
                    <a:pt x="21" y="17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5817339" y="2502038"/>
              <a:ext cx="11010" cy="10848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3" y="0"/>
                  </a:moveTo>
                  <a:cubicBezTo>
                    <a:pt x="14" y="0"/>
                    <a:pt x="1" y="14"/>
                    <a:pt x="1" y="33"/>
                  </a:cubicBezTo>
                  <a:cubicBezTo>
                    <a:pt x="1" y="52"/>
                    <a:pt x="16" y="67"/>
                    <a:pt x="33" y="67"/>
                  </a:cubicBezTo>
                  <a:cubicBezTo>
                    <a:pt x="53" y="67"/>
                    <a:pt x="67" y="51"/>
                    <a:pt x="67" y="33"/>
                  </a:cubicBezTo>
                  <a:cubicBezTo>
                    <a:pt x="67" y="16"/>
                    <a:pt x="53" y="1"/>
                    <a:pt x="33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5819606" y="2503333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5" y="0"/>
                    <a:pt x="0" y="6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6"/>
                    <a:pt x="16" y="0"/>
                    <a:pt x="10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5874819" y="2522278"/>
              <a:ext cx="11010" cy="10848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4" y="0"/>
                  </a:moveTo>
                  <a:cubicBezTo>
                    <a:pt x="15" y="0"/>
                    <a:pt x="1" y="15"/>
                    <a:pt x="1" y="34"/>
                  </a:cubicBezTo>
                  <a:cubicBezTo>
                    <a:pt x="1" y="52"/>
                    <a:pt x="16" y="67"/>
                    <a:pt x="34" y="67"/>
                  </a:cubicBezTo>
                  <a:cubicBezTo>
                    <a:pt x="53" y="67"/>
                    <a:pt x="67" y="51"/>
                    <a:pt x="67" y="34"/>
                  </a:cubicBezTo>
                  <a:cubicBezTo>
                    <a:pt x="67" y="15"/>
                    <a:pt x="53" y="0"/>
                    <a:pt x="34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5877248" y="2523735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5770545" y="2415412"/>
              <a:ext cx="10848" cy="10848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6" y="67"/>
                    <a:pt x="34" y="67"/>
                  </a:cubicBezTo>
                  <a:cubicBezTo>
                    <a:pt x="52" y="67"/>
                    <a:pt x="67" y="51"/>
                    <a:pt x="67" y="34"/>
                  </a:cubicBezTo>
                  <a:cubicBezTo>
                    <a:pt x="67" y="15"/>
                    <a:pt x="52" y="0"/>
                    <a:pt x="34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5772812" y="2416870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5" y="0"/>
                    <a:pt x="1" y="4"/>
                    <a:pt x="1" y="11"/>
                  </a:cubicBezTo>
                  <a:cubicBezTo>
                    <a:pt x="1" y="16"/>
                    <a:pt x="5" y="21"/>
                    <a:pt x="11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4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5730551" y="2845950"/>
              <a:ext cx="11010" cy="10848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3" y="0"/>
                  </a:moveTo>
                  <a:cubicBezTo>
                    <a:pt x="15" y="0"/>
                    <a:pt x="1" y="15"/>
                    <a:pt x="1" y="33"/>
                  </a:cubicBezTo>
                  <a:cubicBezTo>
                    <a:pt x="1" y="53"/>
                    <a:pt x="16" y="67"/>
                    <a:pt x="33" y="67"/>
                  </a:cubicBezTo>
                  <a:cubicBezTo>
                    <a:pt x="53" y="67"/>
                    <a:pt x="67" y="52"/>
                    <a:pt x="67" y="33"/>
                  </a:cubicBezTo>
                  <a:cubicBezTo>
                    <a:pt x="67" y="15"/>
                    <a:pt x="52" y="0"/>
                    <a:pt x="33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5732494" y="2847083"/>
              <a:ext cx="3562" cy="3400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1" y="1"/>
                  </a:moveTo>
                  <a:cubicBezTo>
                    <a:pt x="5" y="1"/>
                    <a:pt x="1" y="6"/>
                    <a:pt x="1" y="11"/>
                  </a:cubicBezTo>
                  <a:cubicBezTo>
                    <a:pt x="1" y="18"/>
                    <a:pt x="5" y="21"/>
                    <a:pt x="11" y="21"/>
                  </a:cubicBezTo>
                  <a:cubicBezTo>
                    <a:pt x="18" y="21"/>
                    <a:pt x="21" y="16"/>
                    <a:pt x="21" y="11"/>
                  </a:cubicBezTo>
                  <a:cubicBezTo>
                    <a:pt x="21" y="6"/>
                    <a:pt x="18" y="1"/>
                    <a:pt x="1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5680843" y="2936624"/>
              <a:ext cx="11010" cy="10848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3" y="0"/>
                  </a:moveTo>
                  <a:cubicBezTo>
                    <a:pt x="15" y="0"/>
                    <a:pt x="1" y="15"/>
                    <a:pt x="1" y="34"/>
                  </a:cubicBezTo>
                  <a:cubicBezTo>
                    <a:pt x="1" y="53"/>
                    <a:pt x="16" y="67"/>
                    <a:pt x="33" y="67"/>
                  </a:cubicBezTo>
                  <a:cubicBezTo>
                    <a:pt x="53" y="67"/>
                    <a:pt x="67" y="51"/>
                    <a:pt x="67" y="34"/>
                  </a:cubicBezTo>
                  <a:cubicBezTo>
                    <a:pt x="67" y="15"/>
                    <a:pt x="53" y="0"/>
                    <a:pt x="33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5683109" y="2938081"/>
              <a:ext cx="3562" cy="3400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1" y="0"/>
                  </a:moveTo>
                  <a:cubicBezTo>
                    <a:pt x="5" y="0"/>
                    <a:pt x="1" y="4"/>
                    <a:pt x="1" y="10"/>
                  </a:cubicBezTo>
                  <a:cubicBezTo>
                    <a:pt x="1" y="17"/>
                    <a:pt x="5" y="21"/>
                    <a:pt x="11" y="21"/>
                  </a:cubicBezTo>
                  <a:cubicBezTo>
                    <a:pt x="16" y="21"/>
                    <a:pt x="21" y="17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5812805" y="2710263"/>
              <a:ext cx="10848" cy="10848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33" y="0"/>
                  </a:moveTo>
                  <a:cubicBezTo>
                    <a:pt x="14" y="0"/>
                    <a:pt x="0" y="15"/>
                    <a:pt x="0" y="34"/>
                  </a:cubicBezTo>
                  <a:cubicBezTo>
                    <a:pt x="0" y="53"/>
                    <a:pt x="15" y="67"/>
                    <a:pt x="33" y="67"/>
                  </a:cubicBezTo>
                  <a:cubicBezTo>
                    <a:pt x="52" y="67"/>
                    <a:pt x="67" y="52"/>
                    <a:pt x="67" y="34"/>
                  </a:cubicBezTo>
                  <a:cubicBezTo>
                    <a:pt x="67" y="16"/>
                    <a:pt x="51" y="1"/>
                    <a:pt x="33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5814910" y="2711721"/>
              <a:ext cx="3238" cy="3562"/>
            </a:xfrm>
            <a:custGeom>
              <a:avLst/>
              <a:gdLst/>
              <a:ahLst/>
              <a:cxnLst/>
              <a:rect l="l" t="t" r="r" b="b"/>
              <a:pathLst>
                <a:path w="20" h="22" extrusionOk="0">
                  <a:moveTo>
                    <a:pt x="11" y="1"/>
                  </a:moveTo>
                  <a:cubicBezTo>
                    <a:pt x="3" y="1"/>
                    <a:pt x="0" y="6"/>
                    <a:pt x="0" y="11"/>
                  </a:cubicBezTo>
                  <a:cubicBezTo>
                    <a:pt x="0" y="17"/>
                    <a:pt x="6" y="21"/>
                    <a:pt x="11" y="21"/>
                  </a:cubicBezTo>
                  <a:cubicBezTo>
                    <a:pt x="17" y="21"/>
                    <a:pt x="20" y="16"/>
                    <a:pt x="20" y="11"/>
                  </a:cubicBezTo>
                  <a:cubicBezTo>
                    <a:pt x="20" y="6"/>
                    <a:pt x="17" y="2"/>
                    <a:pt x="1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5661413" y="2436785"/>
              <a:ext cx="11172" cy="10848"/>
            </a:xfrm>
            <a:custGeom>
              <a:avLst/>
              <a:gdLst/>
              <a:ahLst/>
              <a:cxnLst/>
              <a:rect l="l" t="t" r="r" b="b"/>
              <a:pathLst>
                <a:path w="69" h="67" extrusionOk="0">
                  <a:moveTo>
                    <a:pt x="35" y="0"/>
                  </a:moveTo>
                  <a:cubicBezTo>
                    <a:pt x="15" y="0"/>
                    <a:pt x="1" y="14"/>
                    <a:pt x="1" y="33"/>
                  </a:cubicBezTo>
                  <a:cubicBezTo>
                    <a:pt x="1" y="52"/>
                    <a:pt x="17" y="67"/>
                    <a:pt x="35" y="67"/>
                  </a:cubicBezTo>
                  <a:cubicBezTo>
                    <a:pt x="54" y="67"/>
                    <a:pt x="68" y="51"/>
                    <a:pt x="68" y="33"/>
                  </a:cubicBezTo>
                  <a:cubicBezTo>
                    <a:pt x="68" y="15"/>
                    <a:pt x="54" y="0"/>
                    <a:pt x="35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5663841" y="2438243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4" y="0"/>
                    <a:pt x="0" y="3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8" y="21"/>
                    <a:pt x="21" y="16"/>
                    <a:pt x="21" y="11"/>
                  </a:cubicBezTo>
                  <a:cubicBezTo>
                    <a:pt x="21" y="3"/>
                    <a:pt x="16" y="0"/>
                    <a:pt x="10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5867533" y="2781345"/>
              <a:ext cx="11010" cy="10848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5" y="0"/>
                  </a:moveTo>
                  <a:cubicBezTo>
                    <a:pt x="16" y="0"/>
                    <a:pt x="1" y="15"/>
                    <a:pt x="1" y="33"/>
                  </a:cubicBezTo>
                  <a:cubicBezTo>
                    <a:pt x="1" y="51"/>
                    <a:pt x="16" y="67"/>
                    <a:pt x="35" y="67"/>
                  </a:cubicBezTo>
                  <a:cubicBezTo>
                    <a:pt x="53" y="67"/>
                    <a:pt x="67" y="51"/>
                    <a:pt x="67" y="33"/>
                  </a:cubicBezTo>
                  <a:cubicBezTo>
                    <a:pt x="67" y="15"/>
                    <a:pt x="53" y="0"/>
                    <a:pt x="35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5869800" y="2782802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1"/>
                  </a:moveTo>
                  <a:cubicBezTo>
                    <a:pt x="4" y="1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5" y="21"/>
                    <a:pt x="21" y="16"/>
                    <a:pt x="21" y="11"/>
                  </a:cubicBezTo>
                  <a:cubicBezTo>
                    <a:pt x="21" y="5"/>
                    <a:pt x="15" y="1"/>
                    <a:pt x="10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5913841" y="2644039"/>
              <a:ext cx="10848" cy="10848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6" y="67"/>
                    <a:pt x="34" y="67"/>
                  </a:cubicBezTo>
                  <a:cubicBezTo>
                    <a:pt x="52" y="67"/>
                    <a:pt x="67" y="51"/>
                    <a:pt x="67" y="34"/>
                  </a:cubicBezTo>
                  <a:cubicBezTo>
                    <a:pt x="67" y="15"/>
                    <a:pt x="52" y="1"/>
                    <a:pt x="34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5916108" y="2645497"/>
              <a:ext cx="3562" cy="3400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1" y="0"/>
                  </a:moveTo>
                  <a:cubicBezTo>
                    <a:pt x="5" y="0"/>
                    <a:pt x="1" y="4"/>
                    <a:pt x="1" y="11"/>
                  </a:cubicBezTo>
                  <a:cubicBezTo>
                    <a:pt x="1" y="17"/>
                    <a:pt x="6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5751762" y="2692938"/>
              <a:ext cx="11172" cy="11010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34" y="1"/>
                  </a:moveTo>
                  <a:cubicBezTo>
                    <a:pt x="15" y="1"/>
                    <a:pt x="1" y="15"/>
                    <a:pt x="1" y="35"/>
                  </a:cubicBezTo>
                  <a:cubicBezTo>
                    <a:pt x="1" y="54"/>
                    <a:pt x="17" y="67"/>
                    <a:pt x="34" y="67"/>
                  </a:cubicBezTo>
                  <a:cubicBezTo>
                    <a:pt x="54" y="67"/>
                    <a:pt x="68" y="52"/>
                    <a:pt x="68" y="35"/>
                  </a:cubicBezTo>
                  <a:cubicBezTo>
                    <a:pt x="68" y="16"/>
                    <a:pt x="54" y="3"/>
                    <a:pt x="34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5754029" y="2694557"/>
              <a:ext cx="3562" cy="3400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1" y="0"/>
                  </a:moveTo>
                  <a:cubicBezTo>
                    <a:pt x="6" y="0"/>
                    <a:pt x="1" y="4"/>
                    <a:pt x="1" y="10"/>
                  </a:cubicBezTo>
                  <a:cubicBezTo>
                    <a:pt x="1" y="17"/>
                    <a:pt x="6" y="21"/>
                    <a:pt x="11" y="21"/>
                  </a:cubicBezTo>
                  <a:cubicBezTo>
                    <a:pt x="17" y="21"/>
                    <a:pt x="21" y="17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5561834" y="2579272"/>
              <a:ext cx="11010" cy="10848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5" y="0"/>
                  </a:moveTo>
                  <a:cubicBezTo>
                    <a:pt x="15" y="0"/>
                    <a:pt x="1" y="14"/>
                    <a:pt x="1" y="33"/>
                  </a:cubicBezTo>
                  <a:cubicBezTo>
                    <a:pt x="1" y="52"/>
                    <a:pt x="16" y="67"/>
                    <a:pt x="35" y="67"/>
                  </a:cubicBezTo>
                  <a:cubicBezTo>
                    <a:pt x="53" y="67"/>
                    <a:pt x="67" y="51"/>
                    <a:pt x="67" y="33"/>
                  </a:cubicBezTo>
                  <a:cubicBezTo>
                    <a:pt x="67" y="15"/>
                    <a:pt x="54" y="1"/>
                    <a:pt x="35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5564262" y="2580568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7"/>
                    <a:pt x="4" y="21"/>
                    <a:pt x="11" y="21"/>
                  </a:cubicBezTo>
                  <a:cubicBezTo>
                    <a:pt x="17" y="21"/>
                    <a:pt x="21" y="17"/>
                    <a:pt x="21" y="10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5477313" y="2757219"/>
              <a:ext cx="10848" cy="1101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33" y="1"/>
                  </a:moveTo>
                  <a:cubicBezTo>
                    <a:pt x="14" y="1"/>
                    <a:pt x="0" y="15"/>
                    <a:pt x="0" y="34"/>
                  </a:cubicBezTo>
                  <a:cubicBezTo>
                    <a:pt x="0" y="53"/>
                    <a:pt x="15" y="67"/>
                    <a:pt x="33" y="67"/>
                  </a:cubicBezTo>
                  <a:cubicBezTo>
                    <a:pt x="52" y="67"/>
                    <a:pt x="67" y="52"/>
                    <a:pt x="67" y="34"/>
                  </a:cubicBezTo>
                  <a:cubicBezTo>
                    <a:pt x="67" y="16"/>
                    <a:pt x="52" y="1"/>
                    <a:pt x="33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5479580" y="2758677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6" y="21"/>
                    <a:pt x="21" y="17"/>
                    <a:pt x="21" y="10"/>
                  </a:cubicBezTo>
                  <a:cubicBezTo>
                    <a:pt x="21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5358951" y="2847083"/>
              <a:ext cx="11010" cy="1101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4" y="1"/>
                  </a:moveTo>
                  <a:cubicBezTo>
                    <a:pt x="15" y="1"/>
                    <a:pt x="1" y="16"/>
                    <a:pt x="1" y="34"/>
                  </a:cubicBezTo>
                  <a:cubicBezTo>
                    <a:pt x="1" y="54"/>
                    <a:pt x="16" y="67"/>
                    <a:pt x="34" y="67"/>
                  </a:cubicBezTo>
                  <a:cubicBezTo>
                    <a:pt x="53" y="67"/>
                    <a:pt x="67" y="52"/>
                    <a:pt x="67" y="34"/>
                  </a:cubicBezTo>
                  <a:cubicBezTo>
                    <a:pt x="67" y="16"/>
                    <a:pt x="52" y="1"/>
                    <a:pt x="34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5361056" y="2848541"/>
              <a:ext cx="3562" cy="356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1"/>
                  </a:moveTo>
                  <a:cubicBezTo>
                    <a:pt x="5" y="1"/>
                    <a:pt x="1" y="5"/>
                    <a:pt x="1" y="11"/>
                  </a:cubicBezTo>
                  <a:cubicBezTo>
                    <a:pt x="1" y="17"/>
                    <a:pt x="5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7" y="1"/>
                    <a:pt x="1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5675014" y="2611818"/>
              <a:ext cx="11010" cy="1101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4" y="1"/>
                  </a:moveTo>
                  <a:cubicBezTo>
                    <a:pt x="14" y="1"/>
                    <a:pt x="1" y="16"/>
                    <a:pt x="1" y="34"/>
                  </a:cubicBezTo>
                  <a:cubicBezTo>
                    <a:pt x="1" y="54"/>
                    <a:pt x="14" y="67"/>
                    <a:pt x="34" y="67"/>
                  </a:cubicBezTo>
                  <a:cubicBezTo>
                    <a:pt x="53" y="67"/>
                    <a:pt x="67" y="52"/>
                    <a:pt x="67" y="34"/>
                  </a:cubicBezTo>
                  <a:cubicBezTo>
                    <a:pt x="67" y="16"/>
                    <a:pt x="53" y="1"/>
                    <a:pt x="34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5677119" y="2613275"/>
              <a:ext cx="3400" cy="3562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1"/>
                  </a:moveTo>
                  <a:cubicBezTo>
                    <a:pt x="4" y="1"/>
                    <a:pt x="0" y="6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7" y="1"/>
                    <a:pt x="10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5553414" y="2684681"/>
              <a:ext cx="11010" cy="1101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5" y="1"/>
                  </a:moveTo>
                  <a:cubicBezTo>
                    <a:pt x="15" y="1"/>
                    <a:pt x="1" y="16"/>
                    <a:pt x="1" y="35"/>
                  </a:cubicBezTo>
                  <a:cubicBezTo>
                    <a:pt x="1" y="54"/>
                    <a:pt x="16" y="67"/>
                    <a:pt x="35" y="67"/>
                  </a:cubicBezTo>
                  <a:cubicBezTo>
                    <a:pt x="53" y="67"/>
                    <a:pt x="67" y="52"/>
                    <a:pt x="67" y="35"/>
                  </a:cubicBezTo>
                  <a:cubicBezTo>
                    <a:pt x="67" y="16"/>
                    <a:pt x="53" y="1"/>
                    <a:pt x="35" y="1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5555843" y="2686300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7" y="20"/>
                    <a:pt x="21" y="15"/>
                    <a:pt x="21" y="10"/>
                  </a:cubicBezTo>
                  <a:cubicBezTo>
                    <a:pt x="21" y="4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5477151" y="2946339"/>
              <a:ext cx="10848" cy="10848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33" y="0"/>
                  </a:moveTo>
                  <a:cubicBezTo>
                    <a:pt x="13" y="0"/>
                    <a:pt x="0" y="15"/>
                    <a:pt x="0" y="34"/>
                  </a:cubicBezTo>
                  <a:cubicBezTo>
                    <a:pt x="0" y="53"/>
                    <a:pt x="15" y="67"/>
                    <a:pt x="33" y="67"/>
                  </a:cubicBezTo>
                  <a:cubicBezTo>
                    <a:pt x="52" y="67"/>
                    <a:pt x="67" y="52"/>
                    <a:pt x="67" y="34"/>
                  </a:cubicBezTo>
                  <a:cubicBezTo>
                    <a:pt x="67" y="16"/>
                    <a:pt x="51" y="0"/>
                    <a:pt x="33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5479094" y="2947796"/>
              <a:ext cx="3400" cy="3562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cubicBezTo>
                    <a:pt x="4" y="1"/>
                    <a:pt x="0" y="6"/>
                    <a:pt x="0" y="11"/>
                  </a:cubicBezTo>
                  <a:cubicBezTo>
                    <a:pt x="0" y="17"/>
                    <a:pt x="4" y="21"/>
                    <a:pt x="11" y="21"/>
                  </a:cubicBezTo>
                  <a:cubicBezTo>
                    <a:pt x="18" y="21"/>
                    <a:pt x="21" y="16"/>
                    <a:pt x="21" y="11"/>
                  </a:cubicBezTo>
                  <a:cubicBezTo>
                    <a:pt x="21" y="5"/>
                    <a:pt x="18" y="1"/>
                    <a:pt x="11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5402831" y="2880276"/>
              <a:ext cx="28336" cy="28336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88" y="0"/>
                  </a:moveTo>
                  <a:cubicBezTo>
                    <a:pt x="40" y="0"/>
                    <a:pt x="1" y="39"/>
                    <a:pt x="1" y="87"/>
                  </a:cubicBezTo>
                  <a:cubicBezTo>
                    <a:pt x="1" y="135"/>
                    <a:pt x="40" y="174"/>
                    <a:pt x="88" y="174"/>
                  </a:cubicBezTo>
                  <a:cubicBezTo>
                    <a:pt x="136" y="174"/>
                    <a:pt x="175" y="135"/>
                    <a:pt x="175" y="87"/>
                  </a:cubicBezTo>
                  <a:cubicBezTo>
                    <a:pt x="175" y="39"/>
                    <a:pt x="136" y="0"/>
                    <a:pt x="88" y="0"/>
                  </a:cubicBezTo>
                  <a:close/>
                </a:path>
              </a:pathLst>
            </a:custGeom>
            <a:solidFill>
              <a:srgbClr val="542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5408660" y="2884163"/>
              <a:ext cx="8420" cy="842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26" y="1"/>
                  </a:moveTo>
                  <a:cubicBezTo>
                    <a:pt x="12" y="1"/>
                    <a:pt x="1" y="12"/>
                    <a:pt x="1" y="26"/>
                  </a:cubicBezTo>
                  <a:cubicBezTo>
                    <a:pt x="1" y="41"/>
                    <a:pt x="12" y="52"/>
                    <a:pt x="26" y="52"/>
                  </a:cubicBezTo>
                  <a:cubicBezTo>
                    <a:pt x="40" y="52"/>
                    <a:pt x="52" y="41"/>
                    <a:pt x="52" y="26"/>
                  </a:cubicBezTo>
                  <a:cubicBezTo>
                    <a:pt x="52" y="12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FD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09" name="Google Shape;1009;p31"/>
          <p:cNvSpPr txBox="1"/>
          <p:nvPr/>
        </p:nvSpPr>
        <p:spPr>
          <a:xfrm>
            <a:off x="7217225" y="3544350"/>
            <a:ext cx="1444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0" name="Google Shape;1010;p31"/>
          <p:cNvSpPr txBox="1"/>
          <p:nvPr/>
        </p:nvSpPr>
        <p:spPr>
          <a:xfrm>
            <a:off x="592625" y="3445100"/>
            <a:ext cx="1444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875</a:t>
            </a:r>
            <a:endParaRPr sz="18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1" name="Google Shape;1011;p31"/>
          <p:cNvSpPr txBox="1"/>
          <p:nvPr/>
        </p:nvSpPr>
        <p:spPr>
          <a:xfrm>
            <a:off x="6868475" y="3436825"/>
            <a:ext cx="1998600" cy="15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Dunkin’: 121,548</a:t>
            </a:r>
            <a:endParaRPr sz="18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Starbucks: 72,233</a:t>
            </a:r>
            <a:endParaRPr sz="18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Tatte: 19,597</a:t>
            </a:r>
            <a:endParaRPr sz="18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Caffe Nero: 14,233 </a:t>
            </a:r>
            <a:endParaRPr sz="18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Cuppacoffee: 4,257</a:t>
            </a:r>
            <a:endParaRPr sz="18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31"/>
          <p:cNvSpPr txBox="1"/>
          <p:nvPr/>
        </p:nvSpPr>
        <p:spPr>
          <a:xfrm>
            <a:off x="6742625" y="3062900"/>
            <a:ext cx="2253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VISITS</a:t>
            </a:r>
            <a:endParaRPr sz="2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3" name="Google Shape;1013;p31"/>
          <p:cNvSpPr txBox="1"/>
          <p:nvPr/>
        </p:nvSpPr>
        <p:spPr>
          <a:xfrm>
            <a:off x="443700" y="3062900"/>
            <a:ext cx="180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OBSERVATIONS</a:t>
            </a:r>
            <a:endParaRPr sz="20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4" name="Google Shape;1014;p31"/>
          <p:cNvSpPr txBox="1"/>
          <p:nvPr/>
        </p:nvSpPr>
        <p:spPr>
          <a:xfrm>
            <a:off x="2861685" y="3062900"/>
            <a:ext cx="1518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 VISITS</a:t>
            </a:r>
            <a:endParaRPr sz="2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5" name="Google Shape;1015;p31"/>
          <p:cNvSpPr txBox="1"/>
          <p:nvPr/>
        </p:nvSpPr>
        <p:spPr>
          <a:xfrm>
            <a:off x="2898413" y="3445100"/>
            <a:ext cx="1444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264.9931</a:t>
            </a:r>
            <a:endParaRPr sz="1800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6" name="Google Shape;1016;p31"/>
          <p:cNvSpPr txBox="1">
            <a:spLocks noGrp="1"/>
          </p:cNvSpPr>
          <p:nvPr>
            <p:ph type="body" idx="1"/>
          </p:nvPr>
        </p:nvSpPr>
        <p:spPr>
          <a:xfrm>
            <a:off x="4812700" y="3062900"/>
            <a:ext cx="18048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POSTAL CODES</a:t>
            </a:r>
            <a:endParaRPr sz="2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7" name="Google Shape;1017;p31"/>
          <p:cNvSpPr txBox="1">
            <a:spLocks noGrp="1"/>
          </p:cNvSpPr>
          <p:nvPr>
            <p:ph type="body" idx="1"/>
          </p:nvPr>
        </p:nvSpPr>
        <p:spPr>
          <a:xfrm>
            <a:off x="4992862" y="3445100"/>
            <a:ext cx="14445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21</a:t>
            </a:r>
            <a:endParaRPr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2" name="Google Shape;1022;p32"/>
          <p:cNvGraphicFramePr/>
          <p:nvPr/>
        </p:nvGraphicFramePr>
        <p:xfrm>
          <a:off x="449988" y="1448025"/>
          <a:ext cx="2929800" cy="2836450"/>
        </p:xfrm>
        <a:graphic>
          <a:graphicData uri="http://schemas.openxmlformats.org/drawingml/2006/table">
            <a:tbl>
              <a:tblPr>
                <a:noFill/>
                <a:tableStyleId>{93525BDB-AF0C-4D1D-BB7C-FC7BFFC34015}</a:tableStyleId>
              </a:tblPr>
              <a:tblGrid>
                <a:gridCol w="19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DUNKIN’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454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STARBUCKS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250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CAFFE NERO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109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TATTE BAKERY &amp; CAFE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46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FLOUR BAKERY  &amp; CAFE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22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CUPPACOFFEE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16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3" name="Google Shape;1023;p32"/>
          <p:cNvSpPr txBox="1"/>
          <p:nvPr/>
        </p:nvSpPr>
        <p:spPr>
          <a:xfrm>
            <a:off x="295075" y="498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ARE THERE REALLY THAT MANY SHOPS IN BOSTON?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4" name="Google Shape;1024;p32"/>
          <p:cNvSpPr/>
          <p:nvPr/>
        </p:nvSpPr>
        <p:spPr>
          <a:xfrm>
            <a:off x="3819325" y="2327088"/>
            <a:ext cx="1472100" cy="48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025" name="Google Shape;1025;p32"/>
          <p:cNvGraphicFramePr/>
          <p:nvPr/>
        </p:nvGraphicFramePr>
        <p:xfrm>
          <a:off x="5730938" y="1448025"/>
          <a:ext cx="2929800" cy="2836450"/>
        </p:xfrm>
        <a:graphic>
          <a:graphicData uri="http://schemas.openxmlformats.org/drawingml/2006/table">
            <a:tbl>
              <a:tblPr>
                <a:noFill/>
                <a:tableStyleId>{93525BDB-AF0C-4D1D-BB7C-FC7BFFC34015}</a:tableStyleId>
              </a:tblPr>
              <a:tblGrid>
                <a:gridCol w="19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DUNKIN’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62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STARBUCKS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38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CAFFE NERO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14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TATTE BAKERY &amp; CAFE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FLOUR BAKERY  &amp; CAFE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CUPPACOFFEE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1600" b="1" dirty="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TOURISM FINDINGS</a:t>
            </a:r>
            <a:endParaRPr b="1" dirty="0"/>
          </a:p>
        </p:txBody>
      </p:sp>
      <p:sp>
        <p:nvSpPr>
          <p:cNvPr id="1031" name="Google Shape;1031;p33"/>
          <p:cNvSpPr txBox="1">
            <a:spLocks noGrp="1"/>
          </p:cNvSpPr>
          <p:nvPr>
            <p:ph type="body" idx="1"/>
          </p:nvPr>
        </p:nvSpPr>
        <p:spPr>
          <a:xfrm>
            <a:off x="311700" y="116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Does tourism play a role in the number of visits to coffee shops?</a:t>
            </a:r>
            <a:endParaRPr sz="22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32" name="Google Shape;1032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475" y="1755075"/>
            <a:ext cx="5255700" cy="32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4C221B"/>
      </a:dk2>
      <a:lt2>
        <a:srgbClr val="76441C"/>
      </a:lt2>
      <a:accent1>
        <a:srgbClr val="9D5C2D"/>
      </a:accent1>
      <a:accent2>
        <a:srgbClr val="C08A4C"/>
      </a:accent2>
      <a:accent3>
        <a:srgbClr val="D9A866"/>
      </a:accent3>
      <a:accent4>
        <a:srgbClr val="DD955F"/>
      </a:accent4>
      <a:accent5>
        <a:srgbClr val="FACA93"/>
      </a:accent5>
      <a:accent6>
        <a:srgbClr val="FFE5AF"/>
      </a:accent6>
      <a:hlink>
        <a:srgbClr val="D659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840</Words>
  <Application>Microsoft Macintosh PowerPoint</Application>
  <PresentationFormat>On-screen Show (16:9)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Times New Roman</vt:lpstr>
      <vt:lpstr>Fira Sans</vt:lpstr>
      <vt:lpstr>Fira Sans Extra Condensed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TOURISM FINDINGS</vt:lpstr>
      <vt:lpstr>ATTRIBUTES FINDINGS</vt:lpstr>
      <vt:lpstr>COVID-19 FINDINGS</vt:lpstr>
      <vt:lpstr>ECONOMIC FINDINGS</vt:lpstr>
      <vt:lpstr>PowerPoint Presentation</vt:lpstr>
      <vt:lpstr>PowerPoint Presentation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Anastasia Hatfield</cp:lastModifiedBy>
  <cp:revision>3</cp:revision>
  <dcterms:modified xsi:type="dcterms:W3CDTF">2022-12-06T18:38:14Z</dcterms:modified>
</cp:coreProperties>
</file>