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9" r:id="rId2"/>
    <p:sldId id="285" r:id="rId3"/>
    <p:sldId id="286" r:id="rId4"/>
    <p:sldId id="287" r:id="rId5"/>
    <p:sldId id="288" r:id="rId6"/>
    <p:sldId id="257" r:id="rId7"/>
    <p:sldId id="256" r:id="rId8"/>
    <p:sldId id="258" r:id="rId9"/>
    <p:sldId id="259" r:id="rId10"/>
    <p:sldId id="260" r:id="rId11"/>
    <p:sldId id="284" r:id="rId12"/>
    <p:sldId id="261" r:id="rId13"/>
    <p:sldId id="275" r:id="rId14"/>
    <p:sldId id="276" r:id="rId15"/>
    <p:sldId id="263" r:id="rId16"/>
    <p:sldId id="262" r:id="rId17"/>
    <p:sldId id="264" r:id="rId18"/>
    <p:sldId id="265" r:id="rId19"/>
    <p:sldId id="266" r:id="rId20"/>
    <p:sldId id="267" r:id="rId21"/>
    <p:sldId id="268" r:id="rId22"/>
    <p:sldId id="269" r:id="rId23"/>
    <p:sldId id="270" r:id="rId24"/>
    <p:sldId id="271" r:id="rId25"/>
    <p:sldId id="272" r:id="rId26"/>
    <p:sldId id="273" r:id="rId27"/>
    <p:sldId id="274" r:id="rId28"/>
    <p:sldId id="277" r:id="rId29"/>
    <p:sldId id="279" r:id="rId30"/>
    <p:sldId id="280" r:id="rId31"/>
    <p:sldId id="281" r:id="rId32"/>
    <p:sldId id="282" r:id="rId33"/>
    <p:sldId id="28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3830-B0C6-91AC-89B3-F0E9FD0F63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488380-A05F-FA47-82C9-92FB009846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64EA74-0DC8-C6DD-75CB-6EC9E7BE00B3}"/>
              </a:ext>
            </a:extLst>
          </p:cNvPr>
          <p:cNvSpPr>
            <a:spLocks noGrp="1"/>
          </p:cNvSpPr>
          <p:nvPr>
            <p:ph type="dt" sz="half" idx="10"/>
          </p:nvPr>
        </p:nvSpPr>
        <p:spPr/>
        <p:txBody>
          <a:bodyPr/>
          <a:lstStyle/>
          <a:p>
            <a:fld id="{EAB723BC-6D1C-9E4B-9FD4-CD2B3ED0F708}" type="datetimeFigureOut">
              <a:rPr lang="en-US" smtClean="0"/>
              <a:t>6/25/2025</a:t>
            </a:fld>
            <a:endParaRPr lang="en-US"/>
          </a:p>
        </p:txBody>
      </p:sp>
      <p:sp>
        <p:nvSpPr>
          <p:cNvPr id="5" name="Footer Placeholder 4">
            <a:extLst>
              <a:ext uri="{FF2B5EF4-FFF2-40B4-BE49-F238E27FC236}">
                <a16:creationId xmlns:a16="http://schemas.microsoft.com/office/drawing/2014/main" id="{FD45F1C7-62CD-2FF2-3F6F-E9C4265417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1C4387-870C-7F4C-B37F-81FF6806B175}"/>
              </a:ext>
            </a:extLst>
          </p:cNvPr>
          <p:cNvSpPr>
            <a:spLocks noGrp="1"/>
          </p:cNvSpPr>
          <p:nvPr>
            <p:ph type="sldNum" sz="quarter" idx="12"/>
          </p:nvPr>
        </p:nvSpPr>
        <p:spPr/>
        <p:txBody>
          <a:bodyPr/>
          <a:lstStyle/>
          <a:p>
            <a:fld id="{DAA59754-7531-9E42-8615-C5945EF8B7B9}" type="slidenum">
              <a:rPr lang="en-US" smtClean="0"/>
              <a:t>‹#›</a:t>
            </a:fld>
            <a:endParaRPr lang="en-US"/>
          </a:p>
        </p:txBody>
      </p:sp>
    </p:spTree>
    <p:extLst>
      <p:ext uri="{BB962C8B-B14F-4D97-AF65-F5344CB8AC3E}">
        <p14:creationId xmlns:p14="http://schemas.microsoft.com/office/powerpoint/2010/main" val="2442074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B058-B456-42AE-BFA8-8C2ECEF662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38DB4B-67D4-657A-36A5-4DF1461F18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DEE03-3666-70CF-64FB-F74E52B02609}"/>
              </a:ext>
            </a:extLst>
          </p:cNvPr>
          <p:cNvSpPr>
            <a:spLocks noGrp="1"/>
          </p:cNvSpPr>
          <p:nvPr>
            <p:ph type="dt" sz="half" idx="10"/>
          </p:nvPr>
        </p:nvSpPr>
        <p:spPr/>
        <p:txBody>
          <a:bodyPr/>
          <a:lstStyle/>
          <a:p>
            <a:fld id="{EAB723BC-6D1C-9E4B-9FD4-CD2B3ED0F708}" type="datetimeFigureOut">
              <a:rPr lang="en-US" smtClean="0"/>
              <a:t>6/25/2025</a:t>
            </a:fld>
            <a:endParaRPr lang="en-US"/>
          </a:p>
        </p:txBody>
      </p:sp>
      <p:sp>
        <p:nvSpPr>
          <p:cNvPr id="5" name="Footer Placeholder 4">
            <a:extLst>
              <a:ext uri="{FF2B5EF4-FFF2-40B4-BE49-F238E27FC236}">
                <a16:creationId xmlns:a16="http://schemas.microsoft.com/office/drawing/2014/main" id="{01912A31-7790-0744-95F6-F00CDEA41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4453B4-0D0A-78D0-1445-29332A53C2B4}"/>
              </a:ext>
            </a:extLst>
          </p:cNvPr>
          <p:cNvSpPr>
            <a:spLocks noGrp="1"/>
          </p:cNvSpPr>
          <p:nvPr>
            <p:ph type="sldNum" sz="quarter" idx="12"/>
          </p:nvPr>
        </p:nvSpPr>
        <p:spPr/>
        <p:txBody>
          <a:bodyPr/>
          <a:lstStyle/>
          <a:p>
            <a:fld id="{DAA59754-7531-9E42-8615-C5945EF8B7B9}" type="slidenum">
              <a:rPr lang="en-US" smtClean="0"/>
              <a:t>‹#›</a:t>
            </a:fld>
            <a:endParaRPr lang="en-US"/>
          </a:p>
        </p:txBody>
      </p:sp>
    </p:spTree>
    <p:extLst>
      <p:ext uri="{BB962C8B-B14F-4D97-AF65-F5344CB8AC3E}">
        <p14:creationId xmlns:p14="http://schemas.microsoft.com/office/powerpoint/2010/main" val="836667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EC1E70-E8E6-43FF-6C31-5685C0E665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509D80-96ED-E829-E710-F51EAB4487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C2243-2C24-388B-3733-EE1EC27A6AD7}"/>
              </a:ext>
            </a:extLst>
          </p:cNvPr>
          <p:cNvSpPr>
            <a:spLocks noGrp="1"/>
          </p:cNvSpPr>
          <p:nvPr>
            <p:ph type="dt" sz="half" idx="10"/>
          </p:nvPr>
        </p:nvSpPr>
        <p:spPr/>
        <p:txBody>
          <a:bodyPr/>
          <a:lstStyle/>
          <a:p>
            <a:fld id="{EAB723BC-6D1C-9E4B-9FD4-CD2B3ED0F708}" type="datetimeFigureOut">
              <a:rPr lang="en-US" smtClean="0"/>
              <a:t>6/25/2025</a:t>
            </a:fld>
            <a:endParaRPr lang="en-US"/>
          </a:p>
        </p:txBody>
      </p:sp>
      <p:sp>
        <p:nvSpPr>
          <p:cNvPr id="5" name="Footer Placeholder 4">
            <a:extLst>
              <a:ext uri="{FF2B5EF4-FFF2-40B4-BE49-F238E27FC236}">
                <a16:creationId xmlns:a16="http://schemas.microsoft.com/office/drawing/2014/main" id="{2BA5E275-B4FA-493A-9052-97DD599B0D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22A74E-D45B-ECE0-5CF4-AD9ACEC8051F}"/>
              </a:ext>
            </a:extLst>
          </p:cNvPr>
          <p:cNvSpPr>
            <a:spLocks noGrp="1"/>
          </p:cNvSpPr>
          <p:nvPr>
            <p:ph type="sldNum" sz="quarter" idx="12"/>
          </p:nvPr>
        </p:nvSpPr>
        <p:spPr/>
        <p:txBody>
          <a:bodyPr/>
          <a:lstStyle/>
          <a:p>
            <a:fld id="{DAA59754-7531-9E42-8615-C5945EF8B7B9}" type="slidenum">
              <a:rPr lang="en-US" smtClean="0"/>
              <a:t>‹#›</a:t>
            </a:fld>
            <a:endParaRPr lang="en-US"/>
          </a:p>
        </p:txBody>
      </p:sp>
    </p:spTree>
    <p:extLst>
      <p:ext uri="{BB962C8B-B14F-4D97-AF65-F5344CB8AC3E}">
        <p14:creationId xmlns:p14="http://schemas.microsoft.com/office/powerpoint/2010/main" val="125478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C4129-2E46-313C-E09B-6755321A8F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77BEDD-8EF8-BF9F-A617-DDEDA255A4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A45418-31E4-A201-6733-1008BC5A8883}"/>
              </a:ext>
            </a:extLst>
          </p:cNvPr>
          <p:cNvSpPr>
            <a:spLocks noGrp="1"/>
          </p:cNvSpPr>
          <p:nvPr>
            <p:ph type="dt" sz="half" idx="10"/>
          </p:nvPr>
        </p:nvSpPr>
        <p:spPr/>
        <p:txBody>
          <a:bodyPr/>
          <a:lstStyle/>
          <a:p>
            <a:fld id="{EAB723BC-6D1C-9E4B-9FD4-CD2B3ED0F708}" type="datetimeFigureOut">
              <a:rPr lang="en-US" smtClean="0"/>
              <a:t>6/25/2025</a:t>
            </a:fld>
            <a:endParaRPr lang="en-US"/>
          </a:p>
        </p:txBody>
      </p:sp>
      <p:sp>
        <p:nvSpPr>
          <p:cNvPr id="5" name="Footer Placeholder 4">
            <a:extLst>
              <a:ext uri="{FF2B5EF4-FFF2-40B4-BE49-F238E27FC236}">
                <a16:creationId xmlns:a16="http://schemas.microsoft.com/office/drawing/2014/main" id="{6C7B008E-8C0F-0E45-4C40-AC9A5CD04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5E81CF-8165-5FEC-DC28-8F45BB411990}"/>
              </a:ext>
            </a:extLst>
          </p:cNvPr>
          <p:cNvSpPr>
            <a:spLocks noGrp="1"/>
          </p:cNvSpPr>
          <p:nvPr>
            <p:ph type="sldNum" sz="quarter" idx="12"/>
          </p:nvPr>
        </p:nvSpPr>
        <p:spPr/>
        <p:txBody>
          <a:bodyPr/>
          <a:lstStyle/>
          <a:p>
            <a:fld id="{DAA59754-7531-9E42-8615-C5945EF8B7B9}" type="slidenum">
              <a:rPr lang="en-US" smtClean="0"/>
              <a:t>‹#›</a:t>
            </a:fld>
            <a:endParaRPr lang="en-US"/>
          </a:p>
        </p:txBody>
      </p:sp>
    </p:spTree>
    <p:extLst>
      <p:ext uri="{BB962C8B-B14F-4D97-AF65-F5344CB8AC3E}">
        <p14:creationId xmlns:p14="http://schemas.microsoft.com/office/powerpoint/2010/main" val="418329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50779-8748-0FD1-883F-B3E7B25329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C9B083-39FB-F3B9-5219-8817171F042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592DDC-AF8D-6BAB-4ACB-24D65B728E6A}"/>
              </a:ext>
            </a:extLst>
          </p:cNvPr>
          <p:cNvSpPr>
            <a:spLocks noGrp="1"/>
          </p:cNvSpPr>
          <p:nvPr>
            <p:ph type="dt" sz="half" idx="10"/>
          </p:nvPr>
        </p:nvSpPr>
        <p:spPr/>
        <p:txBody>
          <a:bodyPr/>
          <a:lstStyle/>
          <a:p>
            <a:fld id="{EAB723BC-6D1C-9E4B-9FD4-CD2B3ED0F708}" type="datetimeFigureOut">
              <a:rPr lang="en-US" smtClean="0"/>
              <a:t>6/25/2025</a:t>
            </a:fld>
            <a:endParaRPr lang="en-US"/>
          </a:p>
        </p:txBody>
      </p:sp>
      <p:sp>
        <p:nvSpPr>
          <p:cNvPr id="5" name="Footer Placeholder 4">
            <a:extLst>
              <a:ext uri="{FF2B5EF4-FFF2-40B4-BE49-F238E27FC236}">
                <a16:creationId xmlns:a16="http://schemas.microsoft.com/office/drawing/2014/main" id="{9A136652-F9AA-33CB-2B1F-AD2D18B7AE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6F0179-DE56-96EB-D7DA-FBB244E47B2D}"/>
              </a:ext>
            </a:extLst>
          </p:cNvPr>
          <p:cNvSpPr>
            <a:spLocks noGrp="1"/>
          </p:cNvSpPr>
          <p:nvPr>
            <p:ph type="sldNum" sz="quarter" idx="12"/>
          </p:nvPr>
        </p:nvSpPr>
        <p:spPr/>
        <p:txBody>
          <a:bodyPr/>
          <a:lstStyle/>
          <a:p>
            <a:fld id="{DAA59754-7531-9E42-8615-C5945EF8B7B9}" type="slidenum">
              <a:rPr lang="en-US" smtClean="0"/>
              <a:t>‹#›</a:t>
            </a:fld>
            <a:endParaRPr lang="en-US"/>
          </a:p>
        </p:txBody>
      </p:sp>
    </p:spTree>
    <p:extLst>
      <p:ext uri="{BB962C8B-B14F-4D97-AF65-F5344CB8AC3E}">
        <p14:creationId xmlns:p14="http://schemas.microsoft.com/office/powerpoint/2010/main" val="3736969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D9193-7AA9-76A5-8C9C-C5720164EA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5A1BDB-0853-342B-5EAF-F31ED2A726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85795E-DE64-A7E6-A0B8-C196E60BBD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1CD141-A641-ECE6-DC9A-F3897577E3CE}"/>
              </a:ext>
            </a:extLst>
          </p:cNvPr>
          <p:cNvSpPr>
            <a:spLocks noGrp="1"/>
          </p:cNvSpPr>
          <p:nvPr>
            <p:ph type="dt" sz="half" idx="10"/>
          </p:nvPr>
        </p:nvSpPr>
        <p:spPr/>
        <p:txBody>
          <a:bodyPr/>
          <a:lstStyle/>
          <a:p>
            <a:fld id="{EAB723BC-6D1C-9E4B-9FD4-CD2B3ED0F708}" type="datetimeFigureOut">
              <a:rPr lang="en-US" smtClean="0"/>
              <a:t>6/25/2025</a:t>
            </a:fld>
            <a:endParaRPr lang="en-US"/>
          </a:p>
        </p:txBody>
      </p:sp>
      <p:sp>
        <p:nvSpPr>
          <p:cNvPr id="6" name="Footer Placeholder 5">
            <a:extLst>
              <a:ext uri="{FF2B5EF4-FFF2-40B4-BE49-F238E27FC236}">
                <a16:creationId xmlns:a16="http://schemas.microsoft.com/office/drawing/2014/main" id="{F01D035D-B38F-3DDC-5D7D-E00C03BE46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587FDA-3BB7-3F27-EFF5-2A07321A7B20}"/>
              </a:ext>
            </a:extLst>
          </p:cNvPr>
          <p:cNvSpPr>
            <a:spLocks noGrp="1"/>
          </p:cNvSpPr>
          <p:nvPr>
            <p:ph type="sldNum" sz="quarter" idx="12"/>
          </p:nvPr>
        </p:nvSpPr>
        <p:spPr/>
        <p:txBody>
          <a:bodyPr/>
          <a:lstStyle/>
          <a:p>
            <a:fld id="{DAA59754-7531-9E42-8615-C5945EF8B7B9}" type="slidenum">
              <a:rPr lang="en-US" smtClean="0"/>
              <a:t>‹#›</a:t>
            </a:fld>
            <a:endParaRPr lang="en-US"/>
          </a:p>
        </p:txBody>
      </p:sp>
    </p:spTree>
    <p:extLst>
      <p:ext uri="{BB962C8B-B14F-4D97-AF65-F5344CB8AC3E}">
        <p14:creationId xmlns:p14="http://schemas.microsoft.com/office/powerpoint/2010/main" val="1302482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56C57-7F5A-2495-A493-EF7F22AB1E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8FB820-5D1F-7D01-EF98-35DF408DF3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693F45-031F-7ACB-1801-F10213884F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7A51E2-21D9-E65F-859F-03F2B0BC11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F61E0C-AADC-4F27-042D-9D0088634B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C6CC8C-5ADE-24F1-DB52-1EB9835A972D}"/>
              </a:ext>
            </a:extLst>
          </p:cNvPr>
          <p:cNvSpPr>
            <a:spLocks noGrp="1"/>
          </p:cNvSpPr>
          <p:nvPr>
            <p:ph type="dt" sz="half" idx="10"/>
          </p:nvPr>
        </p:nvSpPr>
        <p:spPr/>
        <p:txBody>
          <a:bodyPr/>
          <a:lstStyle/>
          <a:p>
            <a:fld id="{EAB723BC-6D1C-9E4B-9FD4-CD2B3ED0F708}" type="datetimeFigureOut">
              <a:rPr lang="en-US" smtClean="0"/>
              <a:t>6/25/2025</a:t>
            </a:fld>
            <a:endParaRPr lang="en-US"/>
          </a:p>
        </p:txBody>
      </p:sp>
      <p:sp>
        <p:nvSpPr>
          <p:cNvPr id="8" name="Footer Placeholder 7">
            <a:extLst>
              <a:ext uri="{FF2B5EF4-FFF2-40B4-BE49-F238E27FC236}">
                <a16:creationId xmlns:a16="http://schemas.microsoft.com/office/drawing/2014/main" id="{4607A190-280D-DD84-F695-04CC450D29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3438B0-28B2-42DC-F2F1-556AABDF46BC}"/>
              </a:ext>
            </a:extLst>
          </p:cNvPr>
          <p:cNvSpPr>
            <a:spLocks noGrp="1"/>
          </p:cNvSpPr>
          <p:nvPr>
            <p:ph type="sldNum" sz="quarter" idx="12"/>
          </p:nvPr>
        </p:nvSpPr>
        <p:spPr/>
        <p:txBody>
          <a:bodyPr/>
          <a:lstStyle/>
          <a:p>
            <a:fld id="{DAA59754-7531-9E42-8615-C5945EF8B7B9}" type="slidenum">
              <a:rPr lang="en-US" smtClean="0"/>
              <a:t>‹#›</a:t>
            </a:fld>
            <a:endParaRPr lang="en-US"/>
          </a:p>
        </p:txBody>
      </p:sp>
    </p:spTree>
    <p:extLst>
      <p:ext uri="{BB962C8B-B14F-4D97-AF65-F5344CB8AC3E}">
        <p14:creationId xmlns:p14="http://schemas.microsoft.com/office/powerpoint/2010/main" val="1379888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9E7E-E3A3-5ED8-8EA4-076EC2BF19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EB1C38-04BF-4A98-882A-76DAA858D79D}"/>
              </a:ext>
            </a:extLst>
          </p:cNvPr>
          <p:cNvSpPr>
            <a:spLocks noGrp="1"/>
          </p:cNvSpPr>
          <p:nvPr>
            <p:ph type="dt" sz="half" idx="10"/>
          </p:nvPr>
        </p:nvSpPr>
        <p:spPr/>
        <p:txBody>
          <a:bodyPr/>
          <a:lstStyle/>
          <a:p>
            <a:fld id="{EAB723BC-6D1C-9E4B-9FD4-CD2B3ED0F708}" type="datetimeFigureOut">
              <a:rPr lang="en-US" smtClean="0"/>
              <a:t>6/25/2025</a:t>
            </a:fld>
            <a:endParaRPr lang="en-US"/>
          </a:p>
        </p:txBody>
      </p:sp>
      <p:sp>
        <p:nvSpPr>
          <p:cNvPr id="4" name="Footer Placeholder 3">
            <a:extLst>
              <a:ext uri="{FF2B5EF4-FFF2-40B4-BE49-F238E27FC236}">
                <a16:creationId xmlns:a16="http://schemas.microsoft.com/office/drawing/2014/main" id="{203E9F48-62F3-45CC-7431-FEE4055707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0CD55C-4856-8CDF-8DC9-FC0C07E54A65}"/>
              </a:ext>
            </a:extLst>
          </p:cNvPr>
          <p:cNvSpPr>
            <a:spLocks noGrp="1"/>
          </p:cNvSpPr>
          <p:nvPr>
            <p:ph type="sldNum" sz="quarter" idx="12"/>
          </p:nvPr>
        </p:nvSpPr>
        <p:spPr/>
        <p:txBody>
          <a:bodyPr/>
          <a:lstStyle/>
          <a:p>
            <a:fld id="{DAA59754-7531-9E42-8615-C5945EF8B7B9}" type="slidenum">
              <a:rPr lang="en-US" smtClean="0"/>
              <a:t>‹#›</a:t>
            </a:fld>
            <a:endParaRPr lang="en-US"/>
          </a:p>
        </p:txBody>
      </p:sp>
    </p:spTree>
    <p:extLst>
      <p:ext uri="{BB962C8B-B14F-4D97-AF65-F5344CB8AC3E}">
        <p14:creationId xmlns:p14="http://schemas.microsoft.com/office/powerpoint/2010/main" val="405402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98CC18-A2EF-E10A-43BE-65769004C24C}"/>
              </a:ext>
            </a:extLst>
          </p:cNvPr>
          <p:cNvSpPr>
            <a:spLocks noGrp="1"/>
          </p:cNvSpPr>
          <p:nvPr>
            <p:ph type="dt" sz="half" idx="10"/>
          </p:nvPr>
        </p:nvSpPr>
        <p:spPr/>
        <p:txBody>
          <a:bodyPr/>
          <a:lstStyle/>
          <a:p>
            <a:fld id="{EAB723BC-6D1C-9E4B-9FD4-CD2B3ED0F708}" type="datetimeFigureOut">
              <a:rPr lang="en-US" smtClean="0"/>
              <a:t>6/25/2025</a:t>
            </a:fld>
            <a:endParaRPr lang="en-US"/>
          </a:p>
        </p:txBody>
      </p:sp>
      <p:sp>
        <p:nvSpPr>
          <p:cNvPr id="3" name="Footer Placeholder 2">
            <a:extLst>
              <a:ext uri="{FF2B5EF4-FFF2-40B4-BE49-F238E27FC236}">
                <a16:creationId xmlns:a16="http://schemas.microsoft.com/office/drawing/2014/main" id="{B5736969-8CD2-0497-50B3-0D3D2353C3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633312-F695-8F8D-5D9C-80C1254D18C7}"/>
              </a:ext>
            </a:extLst>
          </p:cNvPr>
          <p:cNvSpPr>
            <a:spLocks noGrp="1"/>
          </p:cNvSpPr>
          <p:nvPr>
            <p:ph type="sldNum" sz="quarter" idx="12"/>
          </p:nvPr>
        </p:nvSpPr>
        <p:spPr/>
        <p:txBody>
          <a:bodyPr/>
          <a:lstStyle/>
          <a:p>
            <a:fld id="{DAA59754-7531-9E42-8615-C5945EF8B7B9}" type="slidenum">
              <a:rPr lang="en-US" smtClean="0"/>
              <a:t>‹#›</a:t>
            </a:fld>
            <a:endParaRPr lang="en-US"/>
          </a:p>
        </p:txBody>
      </p:sp>
    </p:spTree>
    <p:extLst>
      <p:ext uri="{BB962C8B-B14F-4D97-AF65-F5344CB8AC3E}">
        <p14:creationId xmlns:p14="http://schemas.microsoft.com/office/powerpoint/2010/main" val="2678641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509D-7D1C-F619-9C27-E0D3A845C9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9657B4-60BF-25C6-C118-24B304B210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25F174-6C09-FC79-5951-01170EE99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D2E2A8-0816-31F8-E01E-C7CE86273A46}"/>
              </a:ext>
            </a:extLst>
          </p:cNvPr>
          <p:cNvSpPr>
            <a:spLocks noGrp="1"/>
          </p:cNvSpPr>
          <p:nvPr>
            <p:ph type="dt" sz="half" idx="10"/>
          </p:nvPr>
        </p:nvSpPr>
        <p:spPr/>
        <p:txBody>
          <a:bodyPr/>
          <a:lstStyle/>
          <a:p>
            <a:fld id="{EAB723BC-6D1C-9E4B-9FD4-CD2B3ED0F708}" type="datetimeFigureOut">
              <a:rPr lang="en-US" smtClean="0"/>
              <a:t>6/25/2025</a:t>
            </a:fld>
            <a:endParaRPr lang="en-US"/>
          </a:p>
        </p:txBody>
      </p:sp>
      <p:sp>
        <p:nvSpPr>
          <p:cNvPr id="6" name="Footer Placeholder 5">
            <a:extLst>
              <a:ext uri="{FF2B5EF4-FFF2-40B4-BE49-F238E27FC236}">
                <a16:creationId xmlns:a16="http://schemas.microsoft.com/office/drawing/2014/main" id="{7A010B38-8611-C4FA-1E62-3E1520DB64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502D2-FDA6-771C-2456-73EA5101ED59}"/>
              </a:ext>
            </a:extLst>
          </p:cNvPr>
          <p:cNvSpPr>
            <a:spLocks noGrp="1"/>
          </p:cNvSpPr>
          <p:nvPr>
            <p:ph type="sldNum" sz="quarter" idx="12"/>
          </p:nvPr>
        </p:nvSpPr>
        <p:spPr/>
        <p:txBody>
          <a:bodyPr/>
          <a:lstStyle/>
          <a:p>
            <a:fld id="{DAA59754-7531-9E42-8615-C5945EF8B7B9}" type="slidenum">
              <a:rPr lang="en-US" smtClean="0"/>
              <a:t>‹#›</a:t>
            </a:fld>
            <a:endParaRPr lang="en-US"/>
          </a:p>
        </p:txBody>
      </p:sp>
    </p:spTree>
    <p:extLst>
      <p:ext uri="{BB962C8B-B14F-4D97-AF65-F5344CB8AC3E}">
        <p14:creationId xmlns:p14="http://schemas.microsoft.com/office/powerpoint/2010/main" val="3305785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43CA3-84AE-3D50-3752-B0E712CFE5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A9BA4E-5581-AD02-FD6E-8C8285E215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F704A3-3D89-1A49-1D7A-3B88C04B0A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8BCE38-63C3-5A94-6C9A-7975B58CF132}"/>
              </a:ext>
            </a:extLst>
          </p:cNvPr>
          <p:cNvSpPr>
            <a:spLocks noGrp="1"/>
          </p:cNvSpPr>
          <p:nvPr>
            <p:ph type="dt" sz="half" idx="10"/>
          </p:nvPr>
        </p:nvSpPr>
        <p:spPr/>
        <p:txBody>
          <a:bodyPr/>
          <a:lstStyle/>
          <a:p>
            <a:fld id="{EAB723BC-6D1C-9E4B-9FD4-CD2B3ED0F708}" type="datetimeFigureOut">
              <a:rPr lang="en-US" smtClean="0"/>
              <a:t>6/25/2025</a:t>
            </a:fld>
            <a:endParaRPr lang="en-US"/>
          </a:p>
        </p:txBody>
      </p:sp>
      <p:sp>
        <p:nvSpPr>
          <p:cNvPr id="6" name="Footer Placeholder 5">
            <a:extLst>
              <a:ext uri="{FF2B5EF4-FFF2-40B4-BE49-F238E27FC236}">
                <a16:creationId xmlns:a16="http://schemas.microsoft.com/office/drawing/2014/main" id="{B98CC045-09A8-06C9-4734-8B930DDAD5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79D3AF-3F7E-47BF-C46E-CC715A2BB92A}"/>
              </a:ext>
            </a:extLst>
          </p:cNvPr>
          <p:cNvSpPr>
            <a:spLocks noGrp="1"/>
          </p:cNvSpPr>
          <p:nvPr>
            <p:ph type="sldNum" sz="quarter" idx="12"/>
          </p:nvPr>
        </p:nvSpPr>
        <p:spPr/>
        <p:txBody>
          <a:bodyPr/>
          <a:lstStyle/>
          <a:p>
            <a:fld id="{DAA59754-7531-9E42-8615-C5945EF8B7B9}" type="slidenum">
              <a:rPr lang="en-US" smtClean="0"/>
              <a:t>‹#›</a:t>
            </a:fld>
            <a:endParaRPr lang="en-US"/>
          </a:p>
        </p:txBody>
      </p:sp>
    </p:spTree>
    <p:extLst>
      <p:ext uri="{BB962C8B-B14F-4D97-AF65-F5344CB8AC3E}">
        <p14:creationId xmlns:p14="http://schemas.microsoft.com/office/powerpoint/2010/main" val="2428629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1B94EB-4CDD-B62E-40CF-04F9F98F53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C4B588-394E-5265-0FC1-0878F76AFF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FE0887-B65F-CBA8-0B53-378AB7D5BC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AB723BC-6D1C-9E4B-9FD4-CD2B3ED0F708}" type="datetimeFigureOut">
              <a:rPr lang="en-US" smtClean="0"/>
              <a:t>6/25/2025</a:t>
            </a:fld>
            <a:endParaRPr lang="en-US"/>
          </a:p>
        </p:txBody>
      </p:sp>
      <p:sp>
        <p:nvSpPr>
          <p:cNvPr id="5" name="Footer Placeholder 4">
            <a:extLst>
              <a:ext uri="{FF2B5EF4-FFF2-40B4-BE49-F238E27FC236}">
                <a16:creationId xmlns:a16="http://schemas.microsoft.com/office/drawing/2014/main" id="{B87B8F00-9083-3E53-D5E8-C3E3E36178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73DB0F1-6F40-359F-8D42-7CC99FCF55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AA59754-7531-9E42-8615-C5945EF8B7B9}" type="slidenum">
              <a:rPr lang="en-US" smtClean="0"/>
              <a:t>‹#›</a:t>
            </a:fld>
            <a:endParaRPr lang="en-US"/>
          </a:p>
        </p:txBody>
      </p:sp>
    </p:spTree>
    <p:extLst>
      <p:ext uri="{BB962C8B-B14F-4D97-AF65-F5344CB8AC3E}">
        <p14:creationId xmlns:p14="http://schemas.microsoft.com/office/powerpoint/2010/main" val="1345929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8.xml" /></Relationships>
</file>

<file path=ppt/slides/_rels/slide11.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9.xml" /></Relationships>
</file>

<file path=ppt/slides/_rels/slide12.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8.xml" /></Relationships>
</file>

<file path=ppt/slides/_rels/slide13.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22.jpe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8.xml" /></Relationships>
</file>

<file path=ppt/slides/_rels/slide16.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8.xml" /></Relationships>
</file>

<file path=ppt/slides/_rels/slide17.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8.xml" /></Relationships>
</file>

<file path=ppt/slides/_rels/slide18.xml.rels><?xml version="1.0" encoding="UTF-8" standalone="yes"?>
<Relationships xmlns="http://schemas.openxmlformats.org/package/2006/relationships"><Relationship Id="rId3" Type="http://schemas.openxmlformats.org/officeDocument/2006/relationships/image" Target="../media/image23.jpeg" /><Relationship Id="rId2" Type="http://schemas.openxmlformats.org/officeDocument/2006/relationships/image" Target="../media/image20.jpeg" /><Relationship Id="rId1" Type="http://schemas.openxmlformats.org/officeDocument/2006/relationships/slideLayout" Target="../slideLayouts/slideLayout9.xml" /><Relationship Id="rId4" Type="http://schemas.openxmlformats.org/officeDocument/2006/relationships/image" Target="../media/image24.jpeg" /></Relationships>
</file>

<file path=ppt/slides/_rels/slide19.xml.rels><?xml version="1.0" encoding="UTF-8" standalone="yes"?>
<Relationships xmlns="http://schemas.openxmlformats.org/package/2006/relationships"><Relationship Id="rId3" Type="http://schemas.openxmlformats.org/officeDocument/2006/relationships/image" Target="../media/image26.jpeg" /><Relationship Id="rId2" Type="http://schemas.openxmlformats.org/officeDocument/2006/relationships/image" Target="../media/image25.jpeg" /><Relationship Id="rId1" Type="http://schemas.openxmlformats.org/officeDocument/2006/relationships/slideLayout" Target="../slideLayouts/slideLayout9.xml" /><Relationship Id="rId4" Type="http://schemas.openxmlformats.org/officeDocument/2006/relationships/image" Target="../media/image27.jpeg" /></Relationships>
</file>

<file path=ppt/slides/_rels/slide2.xml.rels><?xml version="1.0" encoding="UTF-8" standalone="yes"?>
<Relationships xmlns="http://schemas.openxmlformats.org/package/2006/relationships"><Relationship Id="rId3" Type="http://schemas.openxmlformats.org/officeDocument/2006/relationships/image" Target="../media/image2.jpeg" /><Relationship Id="rId7" Type="http://schemas.openxmlformats.org/officeDocument/2006/relationships/image" Target="../media/image6.jpeg" /><Relationship Id="rId2" Type="http://schemas.openxmlformats.org/officeDocument/2006/relationships/image" Target="../media/image1.jpeg" /><Relationship Id="rId1" Type="http://schemas.openxmlformats.org/officeDocument/2006/relationships/slideLayout" Target="../slideLayouts/slideLayout7.xml" /><Relationship Id="rId6" Type="http://schemas.openxmlformats.org/officeDocument/2006/relationships/image" Target="../media/image5.jpeg" /><Relationship Id="rId5" Type="http://schemas.openxmlformats.org/officeDocument/2006/relationships/image" Target="../media/image4.jpeg" /><Relationship Id="rId4" Type="http://schemas.openxmlformats.org/officeDocument/2006/relationships/image" Target="../media/image3.jpeg" /></Relationships>
</file>

<file path=ppt/slides/_rels/slide20.xml.rels><?xml version="1.0" encoding="UTF-8" standalone="yes"?>
<Relationships xmlns="http://schemas.openxmlformats.org/package/2006/relationships"><Relationship Id="rId2" Type="http://schemas.openxmlformats.org/officeDocument/2006/relationships/image" Target="../media/image28.jpeg" /><Relationship Id="rId1" Type="http://schemas.openxmlformats.org/officeDocument/2006/relationships/slideLayout" Target="../slideLayouts/slideLayout9.xml" /></Relationships>
</file>

<file path=ppt/slides/_rels/slide21.xml.rels><?xml version="1.0" encoding="UTF-8" standalone="yes"?>
<Relationships xmlns="http://schemas.openxmlformats.org/package/2006/relationships"><Relationship Id="rId2" Type="http://schemas.openxmlformats.org/officeDocument/2006/relationships/image" Target="../media/image28.jpeg" /><Relationship Id="rId1" Type="http://schemas.openxmlformats.org/officeDocument/2006/relationships/slideLayout" Target="../slideLayouts/slideLayout9.xml" /></Relationships>
</file>

<file path=ppt/slides/_rels/slide22.xml.rels><?xml version="1.0" encoding="UTF-8" standalone="yes"?>
<Relationships xmlns="http://schemas.openxmlformats.org/package/2006/relationships"><Relationship Id="rId2" Type="http://schemas.openxmlformats.org/officeDocument/2006/relationships/image" Target="../media/image28.jpeg" /><Relationship Id="rId1" Type="http://schemas.openxmlformats.org/officeDocument/2006/relationships/slideLayout" Target="../slideLayouts/slideLayout9.xml" /></Relationships>
</file>

<file path=ppt/slides/_rels/slide23.xml.rels><?xml version="1.0" encoding="UTF-8" standalone="yes"?>
<Relationships xmlns="http://schemas.openxmlformats.org/package/2006/relationships"><Relationship Id="rId2" Type="http://schemas.openxmlformats.org/officeDocument/2006/relationships/image" Target="../media/image28.jpeg" /><Relationship Id="rId1" Type="http://schemas.openxmlformats.org/officeDocument/2006/relationships/slideLayout" Target="../slideLayouts/slideLayout9.xml" /></Relationships>
</file>

<file path=ppt/slides/_rels/slide24.xml.rels><?xml version="1.0" encoding="UTF-8" standalone="yes"?>
<Relationships xmlns="http://schemas.openxmlformats.org/package/2006/relationships"><Relationship Id="rId3" Type="http://schemas.openxmlformats.org/officeDocument/2006/relationships/image" Target="../media/image29.jpeg" /><Relationship Id="rId2" Type="http://schemas.openxmlformats.org/officeDocument/2006/relationships/image" Target="../media/image28.jpeg" /><Relationship Id="rId1" Type="http://schemas.openxmlformats.org/officeDocument/2006/relationships/slideLayout" Target="../slideLayouts/slideLayout9.xml" /><Relationship Id="rId4" Type="http://schemas.openxmlformats.org/officeDocument/2006/relationships/image" Target="../media/image30.jpeg" /></Relationships>
</file>

<file path=ppt/slides/_rels/slide25.xml.rels><?xml version="1.0" encoding="UTF-8" standalone="yes"?>
<Relationships xmlns="http://schemas.openxmlformats.org/package/2006/relationships"><Relationship Id="rId2" Type="http://schemas.openxmlformats.org/officeDocument/2006/relationships/image" Target="../media/image31.jpeg" /><Relationship Id="rId1" Type="http://schemas.openxmlformats.org/officeDocument/2006/relationships/slideLayout" Target="../slideLayouts/slideLayout9.xml" /></Relationships>
</file>

<file path=ppt/slides/_rels/slide26.xml.rels><?xml version="1.0" encoding="UTF-8" standalone="yes"?>
<Relationships xmlns="http://schemas.openxmlformats.org/package/2006/relationships"><Relationship Id="rId3" Type="http://schemas.openxmlformats.org/officeDocument/2006/relationships/image" Target="../media/image33.jpeg" /><Relationship Id="rId2" Type="http://schemas.openxmlformats.org/officeDocument/2006/relationships/image" Target="../media/image32.jpeg" /><Relationship Id="rId1" Type="http://schemas.openxmlformats.org/officeDocument/2006/relationships/slideLayout" Target="../slideLayouts/slideLayout9.xml" /></Relationships>
</file>

<file path=ppt/slides/_rels/slide27.xml.rels><?xml version="1.0" encoding="UTF-8" standalone="yes"?>
<Relationships xmlns="http://schemas.openxmlformats.org/package/2006/relationships"><Relationship Id="rId2" Type="http://schemas.openxmlformats.org/officeDocument/2006/relationships/image" Target="../media/image34.jpeg" /><Relationship Id="rId1" Type="http://schemas.openxmlformats.org/officeDocument/2006/relationships/slideLayout" Target="../slideLayouts/slideLayout9.xml" /></Relationships>
</file>

<file path=ppt/slides/_rels/slide28.xml.rels><?xml version="1.0" encoding="UTF-8" standalone="yes"?>
<Relationships xmlns="http://schemas.openxmlformats.org/package/2006/relationships"><Relationship Id="rId3" Type="http://schemas.openxmlformats.org/officeDocument/2006/relationships/image" Target="../media/image36.tmp" /><Relationship Id="rId2" Type="http://schemas.openxmlformats.org/officeDocument/2006/relationships/image" Target="../media/image35.tmp" /><Relationship Id="rId1" Type="http://schemas.openxmlformats.org/officeDocument/2006/relationships/slideLayout" Target="../slideLayouts/slideLayout9.xml" /></Relationships>
</file>

<file path=ppt/slides/_rels/slide29.xml.rels><?xml version="1.0" encoding="UTF-8" standalone="yes"?>
<Relationships xmlns="http://schemas.openxmlformats.org/package/2006/relationships"><Relationship Id="rId3" Type="http://schemas.openxmlformats.org/officeDocument/2006/relationships/image" Target="../media/image38.tmp" /><Relationship Id="rId2" Type="http://schemas.openxmlformats.org/officeDocument/2006/relationships/image" Target="../media/image37.tmp" /><Relationship Id="rId1" Type="http://schemas.openxmlformats.org/officeDocument/2006/relationships/slideLayout" Target="../slideLayouts/slideLayout9.xml" /></Relationships>
</file>

<file path=ppt/slides/_rels/slide3.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7.xml" /><Relationship Id="rId5" Type="http://schemas.openxmlformats.org/officeDocument/2006/relationships/image" Target="../media/image10.tmp" /><Relationship Id="rId4" Type="http://schemas.openxmlformats.org/officeDocument/2006/relationships/image" Target="../media/image9.tmp" /></Relationships>
</file>

<file path=ppt/slides/_rels/slide30.xml.rels><?xml version="1.0" encoding="UTF-8" standalone="yes"?>
<Relationships xmlns="http://schemas.openxmlformats.org/package/2006/relationships"><Relationship Id="rId2" Type="http://schemas.openxmlformats.org/officeDocument/2006/relationships/image" Target="../media/image39.jpeg" /><Relationship Id="rId1" Type="http://schemas.openxmlformats.org/officeDocument/2006/relationships/slideLayout" Target="../slideLayouts/slideLayout9.xml" /></Relationships>
</file>

<file path=ppt/slides/_rels/slide31.xml.rels><?xml version="1.0" encoding="UTF-8" standalone="yes"?>
<Relationships xmlns="http://schemas.openxmlformats.org/package/2006/relationships"><Relationship Id="rId2" Type="http://schemas.openxmlformats.org/officeDocument/2006/relationships/image" Target="../media/image40.jpeg" /><Relationship Id="rId1" Type="http://schemas.openxmlformats.org/officeDocument/2006/relationships/slideLayout" Target="../slideLayouts/slideLayout9.xml" /></Relationships>
</file>

<file path=ppt/slides/_rels/slide32.xml.rels><?xml version="1.0" encoding="UTF-8" standalone="yes"?>
<Relationships xmlns="http://schemas.openxmlformats.org/package/2006/relationships"><Relationship Id="rId2" Type="http://schemas.openxmlformats.org/officeDocument/2006/relationships/image" Target="../media/image41.jpeg" /><Relationship Id="rId1" Type="http://schemas.openxmlformats.org/officeDocument/2006/relationships/slideLayout" Target="../slideLayouts/slideLayout9.xml" /></Relationships>
</file>

<file path=ppt/slides/_rels/slide33.xml.rels><?xml version="1.0" encoding="UTF-8" standalone="yes"?>
<Relationships xmlns="http://schemas.openxmlformats.org/package/2006/relationships"><Relationship Id="rId2" Type="http://schemas.openxmlformats.org/officeDocument/2006/relationships/image" Target="../media/image42.jpeg" /><Relationship Id="rId1" Type="http://schemas.openxmlformats.org/officeDocument/2006/relationships/slideLayout" Target="../slideLayouts/slideLayout9.xml" /></Relationships>
</file>

<file path=ppt/slides/_rels/slide4.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7.xml" /><Relationship Id="rId4" Type="http://schemas.openxmlformats.org/officeDocument/2006/relationships/image" Target="../media/image13.jpeg" /></Relationships>
</file>

<file path=ppt/slides/_rels/slide5.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8.xml" /></Relationships>
</file>

<file path=ppt/slides/_rels/slide8.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C47F5B-7AB3-D60D-EFD4-75212184FB9A}"/>
              </a:ext>
            </a:extLst>
          </p:cNvPr>
          <p:cNvSpPr txBox="1"/>
          <p:nvPr/>
        </p:nvSpPr>
        <p:spPr>
          <a:xfrm>
            <a:off x="356909" y="406161"/>
            <a:ext cx="11403232" cy="2862322"/>
          </a:xfrm>
          <a:prstGeom prst="rect">
            <a:avLst/>
          </a:prstGeom>
          <a:noFill/>
        </p:spPr>
        <p:txBody>
          <a:bodyPr wrap="square" rtlCol="0">
            <a:spAutoFit/>
          </a:bodyPr>
          <a:lstStyle/>
          <a:p>
            <a:pPr algn="l"/>
            <a:r>
              <a:rPr lang="en-US" dirty="0"/>
              <a:t>For creating this websites I use several computer language include:-</a:t>
            </a:r>
          </a:p>
          <a:p>
            <a:pPr algn="l"/>
            <a:r>
              <a:rPr lang="en-US" dirty="0"/>
              <a:t>1, HTML for structure the website</a:t>
            </a:r>
          </a:p>
          <a:p>
            <a:pPr algn="l"/>
            <a:r>
              <a:rPr lang="en-US" dirty="0"/>
              <a:t>2, CSS for change layout make responsive for deferent devices</a:t>
            </a:r>
          </a:p>
          <a:p>
            <a:pPr algn="l"/>
            <a:r>
              <a:rPr lang="en-US" dirty="0"/>
              <a:t>3, JavaScript for make website interactive and more user friendly</a:t>
            </a:r>
          </a:p>
          <a:p>
            <a:pPr algn="l"/>
            <a:r>
              <a:rPr lang="en-US" dirty="0"/>
              <a:t>4, PHP for backed process</a:t>
            </a:r>
          </a:p>
          <a:p>
            <a:pPr algn="l"/>
            <a:r>
              <a:rPr lang="en-US" dirty="0"/>
              <a:t>5, </a:t>
            </a:r>
            <a:r>
              <a:rPr lang="en-US" dirty="0" err="1"/>
              <a:t>Sqlite</a:t>
            </a:r>
            <a:r>
              <a:rPr lang="en-US" dirty="0"/>
              <a:t> for database store user information , books so on. Why I use </a:t>
            </a:r>
            <a:r>
              <a:rPr lang="en-US" dirty="0" err="1"/>
              <a:t>sqlite</a:t>
            </a:r>
            <a:r>
              <a:rPr lang="en-US" dirty="0"/>
              <a:t>?</a:t>
            </a:r>
          </a:p>
          <a:p>
            <a:pPr algn="l"/>
            <a:r>
              <a:rPr lang="en-US" dirty="0"/>
              <a:t>Because its file based database and can work fully offline because I access </a:t>
            </a:r>
            <a:r>
              <a:rPr lang="en-US" dirty="0" err="1"/>
              <a:t>WiFi</a:t>
            </a:r>
            <a:r>
              <a:rPr lang="en-US" dirty="0"/>
              <a:t> connection most of time their for I choose only work on offline tools.</a:t>
            </a:r>
          </a:p>
          <a:p>
            <a:pPr algn="l"/>
            <a:endParaRPr lang="en-US" dirty="0"/>
          </a:p>
          <a:p>
            <a:pPr algn="l"/>
            <a:r>
              <a:rPr lang="en-US" dirty="0"/>
              <a:t>This website fully created in </a:t>
            </a:r>
            <a:r>
              <a:rPr lang="en-US"/>
              <a:t>mobile device.</a:t>
            </a:r>
            <a:endParaRPr lang="en-US" dirty="0"/>
          </a:p>
        </p:txBody>
      </p:sp>
      <p:sp>
        <p:nvSpPr>
          <p:cNvPr id="3" name="TextBox 2">
            <a:extLst>
              <a:ext uri="{FF2B5EF4-FFF2-40B4-BE49-F238E27FC236}">
                <a16:creationId xmlns:a16="http://schemas.microsoft.com/office/drawing/2014/main" id="{3191A5EA-3FCA-A722-0EE9-861C3A8644E9}"/>
              </a:ext>
            </a:extLst>
          </p:cNvPr>
          <p:cNvSpPr txBox="1"/>
          <p:nvPr/>
        </p:nvSpPr>
        <p:spPr>
          <a:xfrm>
            <a:off x="356909" y="3803754"/>
            <a:ext cx="6758778" cy="1077218"/>
          </a:xfrm>
          <a:prstGeom prst="rect">
            <a:avLst/>
          </a:prstGeom>
          <a:noFill/>
        </p:spPr>
        <p:txBody>
          <a:bodyPr wrap="square" rtlCol="0">
            <a:spAutoFit/>
          </a:bodyPr>
          <a:lstStyle/>
          <a:p>
            <a:pPr algn="l"/>
            <a:r>
              <a:rPr lang="en-US" sz="3200" b="1" dirty="0">
                <a:solidFill>
                  <a:schemeClr val="accent6">
                    <a:lumMod val="75000"/>
                  </a:schemeClr>
                </a:solidFill>
              </a:rPr>
              <a:t>Admin username: </a:t>
            </a:r>
            <a:r>
              <a:rPr lang="en-US" sz="3200" b="1" dirty="0" err="1">
                <a:solidFill>
                  <a:schemeClr val="accent6">
                    <a:lumMod val="75000"/>
                  </a:schemeClr>
                </a:solidFill>
              </a:rPr>
              <a:t>yeabsira</a:t>
            </a:r>
            <a:endParaRPr lang="en-US" sz="3200" b="1" dirty="0">
              <a:solidFill>
                <a:schemeClr val="accent6">
                  <a:lumMod val="75000"/>
                </a:schemeClr>
              </a:solidFill>
            </a:endParaRPr>
          </a:p>
          <a:p>
            <a:pPr algn="l"/>
            <a:r>
              <a:rPr lang="en-US" sz="3200" b="1" dirty="0">
                <a:solidFill>
                  <a:schemeClr val="accent6">
                    <a:lumMod val="75000"/>
                  </a:schemeClr>
                </a:solidFill>
              </a:rPr>
              <a:t>Admin password: pass$0989</a:t>
            </a:r>
          </a:p>
        </p:txBody>
      </p:sp>
    </p:spTree>
    <p:extLst>
      <p:ext uri="{BB962C8B-B14F-4D97-AF65-F5344CB8AC3E}">
        <p14:creationId xmlns:p14="http://schemas.microsoft.com/office/powerpoint/2010/main" val="2965665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7CB4-48BF-EA26-99B4-928D128C3D6D}"/>
              </a:ext>
            </a:extLst>
          </p:cNvPr>
          <p:cNvSpPr>
            <a:spLocks noGrp="1"/>
          </p:cNvSpPr>
          <p:nvPr>
            <p:ph type="title"/>
          </p:nvPr>
        </p:nvSpPr>
        <p:spPr/>
        <p:txBody>
          <a:bodyPr anchor="ctr"/>
          <a:lstStyle/>
          <a:p>
            <a:r>
              <a:rPr lang="en-US" dirty="0"/>
              <a:t>Users signup page</a:t>
            </a:r>
          </a:p>
        </p:txBody>
      </p:sp>
      <p:pic>
        <p:nvPicPr>
          <p:cNvPr id="5" name="Content Placeholder 4">
            <a:extLst>
              <a:ext uri="{FF2B5EF4-FFF2-40B4-BE49-F238E27FC236}">
                <a16:creationId xmlns:a16="http://schemas.microsoft.com/office/drawing/2014/main" id="{991CC831-0175-0D08-7F98-AD6EA09EC7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673015"/>
            <a:ext cx="6172200" cy="3502444"/>
          </a:xfrm>
        </p:spPr>
      </p:pic>
      <p:sp>
        <p:nvSpPr>
          <p:cNvPr id="4" name="Text Placeholder 3">
            <a:extLst>
              <a:ext uri="{FF2B5EF4-FFF2-40B4-BE49-F238E27FC236}">
                <a16:creationId xmlns:a16="http://schemas.microsoft.com/office/drawing/2014/main" id="{E01C8465-7F3D-AF01-6515-DD284925D34E}"/>
              </a:ext>
            </a:extLst>
          </p:cNvPr>
          <p:cNvSpPr>
            <a:spLocks noGrp="1"/>
          </p:cNvSpPr>
          <p:nvPr>
            <p:ph type="body" sz="half" idx="2"/>
          </p:nvPr>
        </p:nvSpPr>
        <p:spPr/>
        <p:txBody>
          <a:bodyPr>
            <a:normAutofit fontScale="92500" lnSpcReduction="10000"/>
          </a:bodyPr>
          <a:lstStyle/>
          <a:p>
            <a:r>
              <a:rPr lang="en-US" dirty="0"/>
              <a:t>This is user signup page help to register to this website to student role. After signup to student role teachers can ask the admin for change their role from student to teacher after asking admin change their role to teacher. Until admin change their role to teacher they can login in student login page only.</a:t>
            </a:r>
          </a:p>
          <a:p>
            <a:r>
              <a:rPr lang="en-US" dirty="0"/>
              <a:t>1, Fill first input box your username</a:t>
            </a:r>
          </a:p>
          <a:p>
            <a:r>
              <a:rPr lang="en-US" dirty="0"/>
              <a:t>2, Fill second input box your Email address</a:t>
            </a:r>
          </a:p>
          <a:p>
            <a:r>
              <a:rPr lang="en-US" dirty="0"/>
              <a:t>3, Fill third input box your password</a:t>
            </a:r>
          </a:p>
          <a:p>
            <a:r>
              <a:rPr lang="en-US" dirty="0"/>
              <a:t>4, conform your password</a:t>
            </a:r>
          </a:p>
          <a:p>
            <a:r>
              <a:rPr lang="en-US" dirty="0"/>
              <a:t>5, click on Register button.</a:t>
            </a:r>
          </a:p>
          <a:p>
            <a:r>
              <a:rPr lang="en-US" dirty="0">
                <a:solidFill>
                  <a:srgbClr val="FF0000"/>
                </a:solidFill>
              </a:rPr>
              <a:t>Disclaimer</a:t>
            </a:r>
            <a:r>
              <a:rPr lang="en-US" dirty="0"/>
              <a:t> : After changed your role to teacher only you can login in admin/teacher login page.</a:t>
            </a:r>
          </a:p>
        </p:txBody>
      </p:sp>
    </p:spTree>
    <p:extLst>
      <p:ext uri="{BB962C8B-B14F-4D97-AF65-F5344CB8AC3E}">
        <p14:creationId xmlns:p14="http://schemas.microsoft.com/office/powerpoint/2010/main" val="4134717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10ED7-8265-8F25-BE5E-4173783614C9}"/>
              </a:ext>
            </a:extLst>
          </p:cNvPr>
          <p:cNvSpPr>
            <a:spLocks noGrp="1"/>
          </p:cNvSpPr>
          <p:nvPr>
            <p:ph type="title"/>
          </p:nvPr>
        </p:nvSpPr>
        <p:spPr/>
        <p:txBody>
          <a:bodyPr/>
          <a:lstStyle/>
          <a:p>
            <a:r>
              <a:rPr lang="en-US" dirty="0"/>
              <a:t>Home page</a:t>
            </a:r>
          </a:p>
        </p:txBody>
      </p:sp>
      <p:sp>
        <p:nvSpPr>
          <p:cNvPr id="4" name="Text Placeholder 3">
            <a:extLst>
              <a:ext uri="{FF2B5EF4-FFF2-40B4-BE49-F238E27FC236}">
                <a16:creationId xmlns:a16="http://schemas.microsoft.com/office/drawing/2014/main" id="{9B32CC19-5F36-2B96-C86E-54E506C86A64}"/>
              </a:ext>
            </a:extLst>
          </p:cNvPr>
          <p:cNvSpPr>
            <a:spLocks noGrp="1"/>
          </p:cNvSpPr>
          <p:nvPr>
            <p:ph type="body" sz="half" idx="2"/>
          </p:nvPr>
        </p:nvSpPr>
        <p:spPr/>
        <p:txBody>
          <a:bodyPr/>
          <a:lstStyle/>
          <a:p>
            <a:r>
              <a:rPr lang="en-US" dirty="0"/>
              <a:t>After login home page of all users changed to this page.</a:t>
            </a:r>
          </a:p>
        </p:txBody>
      </p:sp>
      <p:pic>
        <p:nvPicPr>
          <p:cNvPr id="8" name="Picture 7">
            <a:extLst>
              <a:ext uri="{FF2B5EF4-FFF2-40B4-BE49-F238E27FC236}">
                <a16:creationId xmlns:a16="http://schemas.microsoft.com/office/drawing/2014/main" id="{BD3024F9-D69E-81ED-76D8-AF7B6F3CCC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6318" y="880247"/>
            <a:ext cx="6858000" cy="4988741"/>
          </a:xfrm>
          <a:prstGeom prst="rect">
            <a:avLst/>
          </a:prstGeom>
        </p:spPr>
      </p:pic>
    </p:spTree>
    <p:extLst>
      <p:ext uri="{BB962C8B-B14F-4D97-AF65-F5344CB8AC3E}">
        <p14:creationId xmlns:p14="http://schemas.microsoft.com/office/powerpoint/2010/main" val="2130508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D111-4054-A224-FDED-1FEBE550539F}"/>
              </a:ext>
            </a:extLst>
          </p:cNvPr>
          <p:cNvSpPr>
            <a:spLocks noGrp="1"/>
          </p:cNvSpPr>
          <p:nvPr>
            <p:ph type="title"/>
          </p:nvPr>
        </p:nvSpPr>
        <p:spPr/>
        <p:txBody>
          <a:bodyPr anchor="ctr"/>
          <a:lstStyle/>
          <a:p>
            <a:r>
              <a:rPr lang="en-US" dirty="0"/>
              <a:t>Admin dashboard</a:t>
            </a:r>
          </a:p>
        </p:txBody>
      </p:sp>
      <p:pic>
        <p:nvPicPr>
          <p:cNvPr id="5" name="Content Placeholder 4">
            <a:extLst>
              <a:ext uri="{FF2B5EF4-FFF2-40B4-BE49-F238E27FC236}">
                <a16:creationId xmlns:a16="http://schemas.microsoft.com/office/drawing/2014/main" id="{9B99DAF1-DB28-342B-CB27-29DD3A7921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0595" y="987425"/>
            <a:ext cx="5917386" cy="4873625"/>
          </a:xfrm>
        </p:spPr>
      </p:pic>
      <p:sp>
        <p:nvSpPr>
          <p:cNvPr id="4" name="Text Placeholder 3">
            <a:extLst>
              <a:ext uri="{FF2B5EF4-FFF2-40B4-BE49-F238E27FC236}">
                <a16:creationId xmlns:a16="http://schemas.microsoft.com/office/drawing/2014/main" id="{F8348627-FAA7-25E1-65F3-127E0559BA3E}"/>
              </a:ext>
            </a:extLst>
          </p:cNvPr>
          <p:cNvSpPr>
            <a:spLocks noGrp="1"/>
          </p:cNvSpPr>
          <p:nvPr>
            <p:ph type="body" sz="half" idx="2"/>
          </p:nvPr>
        </p:nvSpPr>
        <p:spPr>
          <a:xfrm>
            <a:off x="839788" y="1896792"/>
            <a:ext cx="3932237" cy="3811588"/>
          </a:xfrm>
        </p:spPr>
        <p:txBody>
          <a:bodyPr/>
          <a:lstStyle/>
          <a:p>
            <a:r>
              <a:rPr lang="en-US" dirty="0"/>
              <a:t>This is admin dashboard in this page admin can manage users view site statistics and other.</a:t>
            </a:r>
          </a:p>
          <a:p>
            <a:r>
              <a:rPr lang="en-US" dirty="0"/>
              <a:t>This page include:-</a:t>
            </a:r>
          </a:p>
          <a:p>
            <a:r>
              <a:rPr lang="en-US" dirty="0"/>
              <a:t>1, Site statistics </a:t>
            </a:r>
          </a:p>
          <a:p>
            <a:r>
              <a:rPr lang="en-US" dirty="0"/>
              <a:t>2, user management</a:t>
            </a:r>
          </a:p>
          <a:p>
            <a:r>
              <a:rPr lang="en-US" dirty="0"/>
              <a:t>3, other admin pages link</a:t>
            </a:r>
          </a:p>
        </p:txBody>
      </p:sp>
    </p:spTree>
    <p:extLst>
      <p:ext uri="{BB962C8B-B14F-4D97-AF65-F5344CB8AC3E}">
        <p14:creationId xmlns:p14="http://schemas.microsoft.com/office/powerpoint/2010/main" val="1003963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3780-D383-E37B-3EA1-E4351D76C192}"/>
              </a:ext>
            </a:extLst>
          </p:cNvPr>
          <p:cNvSpPr>
            <a:spLocks noGrp="1"/>
          </p:cNvSpPr>
          <p:nvPr>
            <p:ph type="title"/>
          </p:nvPr>
        </p:nvSpPr>
        <p:spPr/>
        <p:txBody>
          <a:bodyPr anchor="ctr"/>
          <a:lstStyle/>
          <a:p>
            <a:r>
              <a:rPr lang="en-US" dirty="0"/>
              <a:t>Teachers dashboard</a:t>
            </a:r>
          </a:p>
        </p:txBody>
      </p:sp>
      <p:pic>
        <p:nvPicPr>
          <p:cNvPr id="5" name="Picture Placeholder 4">
            <a:extLst>
              <a:ext uri="{FF2B5EF4-FFF2-40B4-BE49-F238E27FC236}">
                <a16:creationId xmlns:a16="http://schemas.microsoft.com/office/drawing/2014/main" id="{E6FB13C8-9C9A-94BA-1FBE-ABBFDCFE32D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3414" r="13414"/>
          <a:stretch/>
        </p:blipFill>
        <p:spPr/>
      </p:pic>
      <p:sp>
        <p:nvSpPr>
          <p:cNvPr id="4" name="Text Placeholder 3">
            <a:extLst>
              <a:ext uri="{FF2B5EF4-FFF2-40B4-BE49-F238E27FC236}">
                <a16:creationId xmlns:a16="http://schemas.microsoft.com/office/drawing/2014/main" id="{57E7B840-538D-8135-C74D-02FBCF43FF67}"/>
              </a:ext>
            </a:extLst>
          </p:cNvPr>
          <p:cNvSpPr>
            <a:spLocks noGrp="1"/>
          </p:cNvSpPr>
          <p:nvPr>
            <p:ph type="body" sz="half" idx="2"/>
          </p:nvPr>
        </p:nvSpPr>
        <p:spPr/>
        <p:txBody>
          <a:bodyPr/>
          <a:lstStyle/>
          <a:p>
            <a:r>
              <a:rPr lang="en-US" dirty="0"/>
              <a:t>This is </a:t>
            </a:r>
            <a:r>
              <a:rPr lang="en-US" dirty="0" err="1"/>
              <a:t>teacehteacher</a:t>
            </a:r>
            <a:r>
              <a:rPr lang="en-US" dirty="0"/>
              <a:t> dashboard don’t have user management table because only can manage user by boss admin</a:t>
            </a:r>
          </a:p>
          <a:p>
            <a:endParaRPr lang="en-US" dirty="0"/>
          </a:p>
        </p:txBody>
      </p:sp>
    </p:spTree>
    <p:extLst>
      <p:ext uri="{BB962C8B-B14F-4D97-AF65-F5344CB8AC3E}">
        <p14:creationId xmlns:p14="http://schemas.microsoft.com/office/powerpoint/2010/main" val="3693640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0317-93E1-D40C-41EC-D29BA73CC8B5}"/>
              </a:ext>
            </a:extLst>
          </p:cNvPr>
          <p:cNvSpPr>
            <a:spLocks noGrp="1"/>
          </p:cNvSpPr>
          <p:nvPr>
            <p:ph type="title"/>
          </p:nvPr>
        </p:nvSpPr>
        <p:spPr/>
        <p:txBody>
          <a:bodyPr anchor="ctr"/>
          <a:lstStyle/>
          <a:p>
            <a:r>
              <a:rPr lang="en-US" dirty="0"/>
              <a:t>Student dashboard page</a:t>
            </a:r>
          </a:p>
        </p:txBody>
      </p:sp>
      <p:pic>
        <p:nvPicPr>
          <p:cNvPr id="5" name="Picture Placeholder 4">
            <a:extLst>
              <a:ext uri="{FF2B5EF4-FFF2-40B4-BE49-F238E27FC236}">
                <a16:creationId xmlns:a16="http://schemas.microsoft.com/office/drawing/2014/main" id="{3D4399F6-541D-3368-B859-1CB6F4E28C0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8197" r="8197"/>
          <a:stretch/>
        </p:blipFill>
        <p:spPr/>
      </p:pic>
      <p:sp>
        <p:nvSpPr>
          <p:cNvPr id="4" name="Text Placeholder 3">
            <a:extLst>
              <a:ext uri="{FF2B5EF4-FFF2-40B4-BE49-F238E27FC236}">
                <a16:creationId xmlns:a16="http://schemas.microsoft.com/office/drawing/2014/main" id="{05DF2E2D-A956-9A35-75E7-170E0BCBC223}"/>
              </a:ext>
            </a:extLst>
          </p:cNvPr>
          <p:cNvSpPr>
            <a:spLocks noGrp="1"/>
          </p:cNvSpPr>
          <p:nvPr>
            <p:ph type="body" sz="half" idx="2"/>
          </p:nvPr>
        </p:nvSpPr>
        <p:spPr/>
        <p:txBody>
          <a:bodyPr/>
          <a:lstStyle/>
          <a:p>
            <a:r>
              <a:rPr lang="en-US" dirty="0"/>
              <a:t>Student dashboard don’t have any site statistics user management table because students can only explore library.</a:t>
            </a:r>
          </a:p>
        </p:txBody>
      </p:sp>
    </p:spTree>
    <p:extLst>
      <p:ext uri="{BB962C8B-B14F-4D97-AF65-F5344CB8AC3E}">
        <p14:creationId xmlns:p14="http://schemas.microsoft.com/office/powerpoint/2010/main" val="2916259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A7094-026A-42A1-E4BB-34F65C6D9725}"/>
              </a:ext>
            </a:extLst>
          </p:cNvPr>
          <p:cNvSpPr>
            <a:spLocks noGrp="1"/>
          </p:cNvSpPr>
          <p:nvPr>
            <p:ph type="title"/>
          </p:nvPr>
        </p:nvSpPr>
        <p:spPr/>
        <p:txBody>
          <a:bodyPr anchor="ctr"/>
          <a:lstStyle/>
          <a:p>
            <a:r>
              <a:rPr lang="en-US" dirty="0"/>
              <a:t>Admin Navigation links</a:t>
            </a:r>
          </a:p>
        </p:txBody>
      </p:sp>
      <p:pic>
        <p:nvPicPr>
          <p:cNvPr id="5" name="Content Placeholder 4">
            <a:extLst>
              <a:ext uri="{FF2B5EF4-FFF2-40B4-BE49-F238E27FC236}">
                <a16:creationId xmlns:a16="http://schemas.microsoft.com/office/drawing/2014/main" id="{EB4B6B02-5CCA-4284-AC5D-E5B7F38A89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9814" y="995363"/>
            <a:ext cx="5917386" cy="4873625"/>
          </a:xfrm>
        </p:spPr>
      </p:pic>
      <p:sp>
        <p:nvSpPr>
          <p:cNvPr id="4" name="Text Placeholder 3">
            <a:extLst>
              <a:ext uri="{FF2B5EF4-FFF2-40B4-BE49-F238E27FC236}">
                <a16:creationId xmlns:a16="http://schemas.microsoft.com/office/drawing/2014/main" id="{D5B6DB1A-7C6E-627E-7397-5615C53DF676}"/>
              </a:ext>
            </a:extLst>
          </p:cNvPr>
          <p:cNvSpPr>
            <a:spLocks noGrp="1"/>
          </p:cNvSpPr>
          <p:nvPr>
            <p:ph type="body" sz="half" idx="2"/>
          </p:nvPr>
        </p:nvSpPr>
        <p:spPr/>
        <p:txBody>
          <a:bodyPr/>
          <a:lstStyle/>
          <a:p>
            <a:r>
              <a:rPr lang="en-US" dirty="0"/>
              <a:t>Home:- redirect to home page</a:t>
            </a:r>
          </a:p>
          <a:p>
            <a:r>
              <a:rPr lang="en-US" dirty="0"/>
              <a:t>Dashboard: redirect to dashboard</a:t>
            </a:r>
          </a:p>
          <a:p>
            <a:r>
              <a:rPr lang="en-US" dirty="0"/>
              <a:t>Categories: redirect to category page</a:t>
            </a:r>
          </a:p>
          <a:p>
            <a:r>
              <a:rPr lang="en-US" dirty="0"/>
              <a:t>Library: redirect to library page</a:t>
            </a:r>
          </a:p>
          <a:p>
            <a:r>
              <a:rPr lang="en-US" dirty="0"/>
              <a:t>Profile: redirect to profile management page</a:t>
            </a:r>
          </a:p>
          <a:p>
            <a:r>
              <a:rPr lang="en-US" dirty="0"/>
              <a:t>Logout: logout from the site</a:t>
            </a:r>
          </a:p>
        </p:txBody>
      </p:sp>
      <p:sp>
        <p:nvSpPr>
          <p:cNvPr id="6" name="Rectangle 5">
            <a:extLst>
              <a:ext uri="{FF2B5EF4-FFF2-40B4-BE49-F238E27FC236}">
                <a16:creationId xmlns:a16="http://schemas.microsoft.com/office/drawing/2014/main" id="{B07F8665-3BC3-C38F-D435-FB72FA7C1FB0}"/>
              </a:ext>
            </a:extLst>
          </p:cNvPr>
          <p:cNvSpPr/>
          <p:nvPr/>
        </p:nvSpPr>
        <p:spPr>
          <a:xfrm flipV="1">
            <a:off x="9235440" y="989012"/>
            <a:ext cx="1965960" cy="274320"/>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148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8C1C2-DF54-526F-4378-A2B4D77D2F84}"/>
              </a:ext>
            </a:extLst>
          </p:cNvPr>
          <p:cNvSpPr>
            <a:spLocks noGrp="1"/>
          </p:cNvSpPr>
          <p:nvPr>
            <p:ph type="title"/>
          </p:nvPr>
        </p:nvSpPr>
        <p:spPr/>
        <p:txBody>
          <a:bodyPr anchor="ctr"/>
          <a:lstStyle/>
          <a:p>
            <a:r>
              <a:rPr lang="en-US" dirty="0"/>
              <a:t>Admin dashboard links</a:t>
            </a:r>
          </a:p>
        </p:txBody>
      </p:sp>
      <p:pic>
        <p:nvPicPr>
          <p:cNvPr id="5" name="Content Placeholder 4">
            <a:extLst>
              <a:ext uri="{FF2B5EF4-FFF2-40B4-BE49-F238E27FC236}">
                <a16:creationId xmlns:a16="http://schemas.microsoft.com/office/drawing/2014/main" id="{9DA6197C-7DFD-D809-E678-DFAA227235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4826" y="995363"/>
            <a:ext cx="5917386" cy="4873625"/>
          </a:xfrm>
        </p:spPr>
      </p:pic>
      <p:sp>
        <p:nvSpPr>
          <p:cNvPr id="4" name="Text Placeholder 3">
            <a:extLst>
              <a:ext uri="{FF2B5EF4-FFF2-40B4-BE49-F238E27FC236}">
                <a16:creationId xmlns:a16="http://schemas.microsoft.com/office/drawing/2014/main" id="{ABADFF01-242B-E017-55AE-775D4D52CA82}"/>
              </a:ext>
            </a:extLst>
          </p:cNvPr>
          <p:cNvSpPr>
            <a:spLocks noGrp="1"/>
          </p:cNvSpPr>
          <p:nvPr>
            <p:ph type="body" sz="half" idx="2"/>
          </p:nvPr>
        </p:nvSpPr>
        <p:spPr/>
        <p:txBody>
          <a:bodyPr/>
          <a:lstStyle/>
          <a:p>
            <a:r>
              <a:rPr lang="en-US" dirty="0"/>
              <a:t>⓵ Display Total uploaded books in this site and on click redirect to book management page.</a:t>
            </a:r>
          </a:p>
          <a:p>
            <a:r>
              <a:rPr lang="en-US" dirty="0"/>
              <a:t>⓶ Display Total registered students in this site and </a:t>
            </a:r>
            <a:r>
              <a:rPr lang="en-US" dirty="0" err="1"/>
              <a:t>onclick</a:t>
            </a:r>
            <a:r>
              <a:rPr lang="en-US" dirty="0"/>
              <a:t> scroll down to user management table.</a:t>
            </a:r>
          </a:p>
          <a:p>
            <a:r>
              <a:rPr lang="en-US" dirty="0"/>
              <a:t>⓷ Display Total teacher role users in this site and </a:t>
            </a:r>
            <a:r>
              <a:rPr lang="en-US" dirty="0" err="1"/>
              <a:t>onclick</a:t>
            </a:r>
            <a:r>
              <a:rPr lang="en-US" dirty="0"/>
              <a:t> scroll down to user management table.</a:t>
            </a:r>
          </a:p>
          <a:p>
            <a:r>
              <a:rPr lang="en-US" dirty="0"/>
              <a:t>⓸ Display Total Categories in this site and </a:t>
            </a:r>
            <a:r>
              <a:rPr lang="en-US" dirty="0" err="1"/>
              <a:t>onclick</a:t>
            </a:r>
            <a:r>
              <a:rPr lang="en-US" dirty="0"/>
              <a:t> redirect to category management page.</a:t>
            </a:r>
          </a:p>
        </p:txBody>
      </p:sp>
      <p:sp>
        <p:nvSpPr>
          <p:cNvPr id="6" name="Rectangle 5">
            <a:extLst>
              <a:ext uri="{FF2B5EF4-FFF2-40B4-BE49-F238E27FC236}">
                <a16:creationId xmlns:a16="http://schemas.microsoft.com/office/drawing/2014/main" id="{1C5BA714-D17D-04F4-74E4-E98E61AE43ED}"/>
              </a:ext>
            </a:extLst>
          </p:cNvPr>
          <p:cNvSpPr/>
          <p:nvPr/>
        </p:nvSpPr>
        <p:spPr>
          <a:xfrm>
            <a:off x="6976872" y="1600200"/>
            <a:ext cx="2819579" cy="718670"/>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A018B4C-1D62-76A4-D0AD-81270B2BC7FD}"/>
              </a:ext>
            </a:extLst>
          </p:cNvPr>
          <p:cNvSpPr/>
          <p:nvPr/>
        </p:nvSpPr>
        <p:spPr>
          <a:xfrm>
            <a:off x="7214616" y="2066544"/>
            <a:ext cx="137160" cy="137160"/>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2060"/>
                </a:solidFill>
              </a:rPr>
              <a:t>1</a:t>
            </a:r>
          </a:p>
        </p:txBody>
      </p:sp>
      <p:sp>
        <p:nvSpPr>
          <p:cNvPr id="10" name="Oval 9">
            <a:extLst>
              <a:ext uri="{FF2B5EF4-FFF2-40B4-BE49-F238E27FC236}">
                <a16:creationId xmlns:a16="http://schemas.microsoft.com/office/drawing/2014/main" id="{D1456071-C724-373C-32BE-C92271315510}"/>
              </a:ext>
            </a:extLst>
          </p:cNvPr>
          <p:cNvSpPr/>
          <p:nvPr/>
        </p:nvSpPr>
        <p:spPr>
          <a:xfrm>
            <a:off x="7854696" y="2075688"/>
            <a:ext cx="137160" cy="137160"/>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2060"/>
                </a:solidFill>
              </a:rPr>
              <a:t>2</a:t>
            </a:r>
          </a:p>
        </p:txBody>
      </p:sp>
      <p:sp>
        <p:nvSpPr>
          <p:cNvPr id="12" name="Oval 11">
            <a:extLst>
              <a:ext uri="{FF2B5EF4-FFF2-40B4-BE49-F238E27FC236}">
                <a16:creationId xmlns:a16="http://schemas.microsoft.com/office/drawing/2014/main" id="{008AE32A-F79A-55AF-5442-A16F0507D611}"/>
              </a:ext>
            </a:extLst>
          </p:cNvPr>
          <p:cNvSpPr/>
          <p:nvPr/>
        </p:nvSpPr>
        <p:spPr>
          <a:xfrm>
            <a:off x="8517497" y="2075688"/>
            <a:ext cx="137160" cy="137160"/>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2060"/>
                </a:solidFill>
              </a:rPr>
              <a:t>3</a:t>
            </a:r>
          </a:p>
        </p:txBody>
      </p:sp>
      <p:sp>
        <p:nvSpPr>
          <p:cNvPr id="14" name="Oval 13">
            <a:extLst>
              <a:ext uri="{FF2B5EF4-FFF2-40B4-BE49-F238E27FC236}">
                <a16:creationId xmlns:a16="http://schemas.microsoft.com/office/drawing/2014/main" id="{217D16D6-25FC-1282-EE61-60EA3AEFE86A}"/>
              </a:ext>
            </a:extLst>
          </p:cNvPr>
          <p:cNvSpPr/>
          <p:nvPr/>
        </p:nvSpPr>
        <p:spPr>
          <a:xfrm>
            <a:off x="9156974" y="2075688"/>
            <a:ext cx="137160" cy="137160"/>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2060"/>
                </a:solidFill>
              </a:rPr>
              <a:t>4</a:t>
            </a:r>
          </a:p>
        </p:txBody>
      </p:sp>
    </p:spTree>
    <p:extLst>
      <p:ext uri="{BB962C8B-B14F-4D97-AF65-F5344CB8AC3E}">
        <p14:creationId xmlns:p14="http://schemas.microsoft.com/office/powerpoint/2010/main" val="217089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AF5EB-63CA-1A35-5F9C-D76440E14B7B}"/>
              </a:ext>
            </a:extLst>
          </p:cNvPr>
          <p:cNvSpPr>
            <a:spLocks noGrp="1"/>
          </p:cNvSpPr>
          <p:nvPr>
            <p:ph type="title"/>
          </p:nvPr>
        </p:nvSpPr>
        <p:spPr/>
        <p:txBody>
          <a:bodyPr anchor="ctr"/>
          <a:lstStyle/>
          <a:p>
            <a:r>
              <a:rPr lang="en-US" dirty="0"/>
              <a:t>User management table</a:t>
            </a:r>
          </a:p>
        </p:txBody>
      </p:sp>
      <p:pic>
        <p:nvPicPr>
          <p:cNvPr id="5" name="Content Placeholder 4">
            <a:extLst>
              <a:ext uri="{FF2B5EF4-FFF2-40B4-BE49-F238E27FC236}">
                <a16:creationId xmlns:a16="http://schemas.microsoft.com/office/drawing/2014/main" id="{D822F7C2-E23A-A74E-DC7F-2DDB30DD10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0595" y="987425"/>
            <a:ext cx="5917386" cy="4873625"/>
          </a:xfrm>
        </p:spPr>
      </p:pic>
      <p:sp>
        <p:nvSpPr>
          <p:cNvPr id="4" name="Text Placeholder 3">
            <a:extLst>
              <a:ext uri="{FF2B5EF4-FFF2-40B4-BE49-F238E27FC236}">
                <a16:creationId xmlns:a16="http://schemas.microsoft.com/office/drawing/2014/main" id="{5F30EBE2-46D0-1683-4C0F-4A1D36A03201}"/>
              </a:ext>
            </a:extLst>
          </p:cNvPr>
          <p:cNvSpPr>
            <a:spLocks noGrp="1"/>
          </p:cNvSpPr>
          <p:nvPr>
            <p:ph type="body" sz="half" idx="2"/>
          </p:nvPr>
        </p:nvSpPr>
        <p:spPr/>
        <p:txBody>
          <a:bodyPr>
            <a:normAutofit fontScale="62500" lnSpcReduction="20000"/>
          </a:bodyPr>
          <a:lstStyle/>
          <a:p>
            <a:r>
              <a:rPr lang="en-US" dirty="0"/>
              <a:t>Id: show the users id in this site all users have unique id number.</a:t>
            </a:r>
          </a:p>
          <a:p>
            <a:r>
              <a:rPr lang="en-US" dirty="0"/>
              <a:t>Email: show users registered email address in system</a:t>
            </a:r>
          </a:p>
          <a:p>
            <a:r>
              <a:rPr lang="en-US" dirty="0"/>
              <a:t>Registered: show users registered date in system.</a:t>
            </a:r>
          </a:p>
          <a:p>
            <a:r>
              <a:rPr lang="en-US" dirty="0"/>
              <a:t>Role: show users role in this site.</a:t>
            </a:r>
          </a:p>
          <a:p>
            <a:r>
              <a:rPr lang="en-US" dirty="0"/>
              <a:t>Action: admin can manage the users by:</a:t>
            </a:r>
          </a:p>
          <a:p>
            <a:r>
              <a:rPr lang="en-US" dirty="0"/>
              <a:t>                            </a:t>
            </a:r>
          </a:p>
          <a:p>
            <a:endParaRPr lang="en-US" dirty="0"/>
          </a:p>
          <a:p>
            <a:r>
              <a:rPr lang="en-US" dirty="0"/>
              <a:t> this dropdown button can admin change the role of users. When click on this button display dropdowns menu then admin can choose one of them. By default text display in this button has users current role in this site after changing change the text to current changed role.</a:t>
            </a:r>
          </a:p>
          <a:p>
            <a:endParaRPr lang="en-US" dirty="0"/>
          </a:p>
          <a:p>
            <a:endParaRPr lang="en-US" dirty="0"/>
          </a:p>
          <a:p>
            <a:r>
              <a:rPr lang="en-US" dirty="0"/>
              <a:t>By this button admin can delete users from the </a:t>
            </a:r>
            <a:r>
              <a:rPr lang="en-US" dirty="0" err="1"/>
              <a:t>system.when</a:t>
            </a:r>
            <a:r>
              <a:rPr lang="en-US" dirty="0"/>
              <a:t> click page display popup message that conform the action to </a:t>
            </a:r>
            <a:r>
              <a:rPr lang="en-US" dirty="0" err="1"/>
              <a:t>proceed.after</a:t>
            </a:r>
            <a:r>
              <a:rPr lang="en-US" dirty="0"/>
              <a:t> conform users delete from the system permanently.</a:t>
            </a:r>
          </a:p>
          <a:p>
            <a:r>
              <a:rPr lang="en-US" dirty="0">
                <a:solidFill>
                  <a:srgbClr val="FF0000"/>
                </a:solidFill>
              </a:rPr>
              <a:t>Disclaimer: </a:t>
            </a:r>
            <a:r>
              <a:rPr lang="en-US" dirty="0"/>
              <a:t>that displaying in action columns text “immutable” is this user has boss admin can’t changeable role and can’t delete from the system.</a:t>
            </a:r>
          </a:p>
        </p:txBody>
      </p:sp>
      <p:sp>
        <p:nvSpPr>
          <p:cNvPr id="6" name="Rectangle 5">
            <a:extLst>
              <a:ext uri="{FF2B5EF4-FFF2-40B4-BE49-F238E27FC236}">
                <a16:creationId xmlns:a16="http://schemas.microsoft.com/office/drawing/2014/main" id="{AA65571D-07D3-3090-0FC5-1716D9ECA042}"/>
              </a:ext>
            </a:extLst>
          </p:cNvPr>
          <p:cNvSpPr/>
          <p:nvPr/>
        </p:nvSpPr>
        <p:spPr>
          <a:xfrm>
            <a:off x="1066991" y="3231674"/>
            <a:ext cx="1371600" cy="365760"/>
          </a:xfrm>
          <a:prstGeom prst="rect">
            <a:avLst/>
          </a:prstGeom>
          <a:solidFill>
            <a:schemeClr val="tx1">
              <a:lumMod val="10000"/>
              <a:lumOff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Teacher </a:t>
            </a:r>
          </a:p>
        </p:txBody>
      </p:sp>
      <p:sp>
        <p:nvSpPr>
          <p:cNvPr id="8" name="Rectangle 7">
            <a:extLst>
              <a:ext uri="{FF2B5EF4-FFF2-40B4-BE49-F238E27FC236}">
                <a16:creationId xmlns:a16="http://schemas.microsoft.com/office/drawing/2014/main" id="{973D3924-E954-D0B2-516D-66D3B25AD3CD}"/>
              </a:ext>
            </a:extLst>
          </p:cNvPr>
          <p:cNvSpPr/>
          <p:nvPr/>
        </p:nvSpPr>
        <p:spPr>
          <a:xfrm>
            <a:off x="2805906" y="3206191"/>
            <a:ext cx="1371600" cy="365760"/>
          </a:xfrm>
          <a:prstGeom prst="rect">
            <a:avLst/>
          </a:prstGeom>
          <a:solidFill>
            <a:schemeClr val="tx1">
              <a:lumMod val="10000"/>
              <a:lumOff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 </a:t>
            </a:r>
          </a:p>
        </p:txBody>
      </p:sp>
      <p:sp>
        <p:nvSpPr>
          <p:cNvPr id="9" name="Rectangle: Rounded Corners 8">
            <a:extLst>
              <a:ext uri="{FF2B5EF4-FFF2-40B4-BE49-F238E27FC236}">
                <a16:creationId xmlns:a16="http://schemas.microsoft.com/office/drawing/2014/main" id="{E8D94215-C431-4DC2-58B4-D3B9213FE66B}"/>
              </a:ext>
            </a:extLst>
          </p:cNvPr>
          <p:cNvSpPr/>
          <p:nvPr/>
        </p:nvSpPr>
        <p:spPr>
          <a:xfrm>
            <a:off x="964019" y="4405948"/>
            <a:ext cx="914400" cy="365760"/>
          </a:xfrm>
          <a:prstGeom prst="round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Delete</a:t>
            </a:r>
          </a:p>
        </p:txBody>
      </p:sp>
    </p:spTree>
    <p:extLst>
      <p:ext uri="{BB962C8B-B14F-4D97-AF65-F5344CB8AC3E}">
        <p14:creationId xmlns:p14="http://schemas.microsoft.com/office/powerpoint/2010/main" val="2144252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45BE4-E204-D8FA-C186-3988170B7CB7}"/>
              </a:ext>
            </a:extLst>
          </p:cNvPr>
          <p:cNvSpPr>
            <a:spLocks noGrp="1"/>
          </p:cNvSpPr>
          <p:nvPr>
            <p:ph type="title"/>
          </p:nvPr>
        </p:nvSpPr>
        <p:spPr/>
        <p:txBody>
          <a:bodyPr anchor="ctr"/>
          <a:lstStyle/>
          <a:p>
            <a:r>
              <a:rPr lang="en-US" dirty="0"/>
              <a:t>Deleting User account</a:t>
            </a:r>
          </a:p>
        </p:txBody>
      </p:sp>
      <p:sp>
        <p:nvSpPr>
          <p:cNvPr id="4" name="Text Placeholder 3">
            <a:extLst>
              <a:ext uri="{FF2B5EF4-FFF2-40B4-BE49-F238E27FC236}">
                <a16:creationId xmlns:a16="http://schemas.microsoft.com/office/drawing/2014/main" id="{63B8F050-D2A3-04FE-28CB-70E2093C46CB}"/>
              </a:ext>
            </a:extLst>
          </p:cNvPr>
          <p:cNvSpPr>
            <a:spLocks noGrp="1"/>
          </p:cNvSpPr>
          <p:nvPr>
            <p:ph type="body" sz="half" idx="2"/>
          </p:nvPr>
        </p:nvSpPr>
        <p:spPr/>
        <p:txBody>
          <a:bodyPr/>
          <a:lstStyle/>
          <a:p>
            <a:r>
              <a:rPr lang="en-US" dirty="0"/>
              <a:t>Admin can delete the users account permanently from the system by following this step.</a:t>
            </a:r>
          </a:p>
          <a:p>
            <a:r>
              <a:rPr lang="en-US" dirty="0"/>
              <a:t>Step1:  Click on delete button you want to delete user account row  from user management table under action column. Lookalike below button.</a:t>
            </a:r>
          </a:p>
          <a:p>
            <a:endParaRPr lang="en-US" dirty="0"/>
          </a:p>
          <a:p>
            <a:r>
              <a:rPr lang="en-US" dirty="0"/>
              <a:t>Step 2: Conform your action in popup message by clicking “yes” text.</a:t>
            </a:r>
          </a:p>
          <a:p>
            <a:r>
              <a:rPr lang="en-US" dirty="0"/>
              <a:t>After that page display conformation message says “user delete successfully” in green container. Lookalike third image.</a:t>
            </a:r>
          </a:p>
        </p:txBody>
      </p:sp>
      <p:pic>
        <p:nvPicPr>
          <p:cNvPr id="9" name="Picture 8">
            <a:extLst>
              <a:ext uri="{FF2B5EF4-FFF2-40B4-BE49-F238E27FC236}">
                <a16:creationId xmlns:a16="http://schemas.microsoft.com/office/drawing/2014/main" id="{6C04A2FD-8AC2-C461-06F7-FC1EE9583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4545" y="457199"/>
            <a:ext cx="2889688" cy="1987625"/>
          </a:xfrm>
          <a:prstGeom prst="rect">
            <a:avLst/>
          </a:prstGeom>
        </p:spPr>
      </p:pic>
      <p:pic>
        <p:nvPicPr>
          <p:cNvPr id="13" name="Picture 12">
            <a:extLst>
              <a:ext uri="{FF2B5EF4-FFF2-40B4-BE49-F238E27FC236}">
                <a16:creationId xmlns:a16="http://schemas.microsoft.com/office/drawing/2014/main" id="{18EF8AC0-3A79-D185-9B03-CE71E7CEC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3467" y="2962342"/>
            <a:ext cx="6248417" cy="3604777"/>
          </a:xfrm>
          <a:prstGeom prst="rect">
            <a:avLst/>
          </a:prstGeom>
        </p:spPr>
      </p:pic>
      <p:pic>
        <p:nvPicPr>
          <p:cNvPr id="14" name="Picture 13">
            <a:extLst>
              <a:ext uri="{FF2B5EF4-FFF2-40B4-BE49-F238E27FC236}">
                <a16:creationId xmlns:a16="http://schemas.microsoft.com/office/drawing/2014/main" id="{F9171E8F-C593-8E8E-5556-AC60CEC057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0488" y="457200"/>
            <a:ext cx="3121396" cy="1987625"/>
          </a:xfrm>
          <a:prstGeom prst="rect">
            <a:avLst/>
          </a:prstGeom>
        </p:spPr>
      </p:pic>
      <p:sp>
        <p:nvSpPr>
          <p:cNvPr id="15" name="Rectangle 14">
            <a:extLst>
              <a:ext uri="{FF2B5EF4-FFF2-40B4-BE49-F238E27FC236}">
                <a16:creationId xmlns:a16="http://schemas.microsoft.com/office/drawing/2014/main" id="{E2D9967E-3FFF-0DA9-03E9-A0E4562E6361}"/>
              </a:ext>
            </a:extLst>
          </p:cNvPr>
          <p:cNvSpPr/>
          <p:nvPr/>
        </p:nvSpPr>
        <p:spPr>
          <a:xfrm>
            <a:off x="5474545" y="457199"/>
            <a:ext cx="6377338" cy="6109920"/>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818AB54A-13D2-AEC2-E1F0-159BDCFD718C}"/>
              </a:ext>
            </a:extLst>
          </p:cNvPr>
          <p:cNvSpPr/>
          <p:nvPr/>
        </p:nvSpPr>
        <p:spPr>
          <a:xfrm>
            <a:off x="839787" y="3780314"/>
            <a:ext cx="914400" cy="365760"/>
          </a:xfrm>
          <a:prstGeom prst="round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Delete</a:t>
            </a:r>
          </a:p>
        </p:txBody>
      </p:sp>
    </p:spTree>
    <p:extLst>
      <p:ext uri="{BB962C8B-B14F-4D97-AF65-F5344CB8AC3E}">
        <p14:creationId xmlns:p14="http://schemas.microsoft.com/office/powerpoint/2010/main" val="3233076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9DAC2-C47A-6D38-8E22-76774974DBED}"/>
              </a:ext>
            </a:extLst>
          </p:cNvPr>
          <p:cNvSpPr>
            <a:spLocks noGrp="1"/>
          </p:cNvSpPr>
          <p:nvPr>
            <p:ph type="title"/>
          </p:nvPr>
        </p:nvSpPr>
        <p:spPr/>
        <p:txBody>
          <a:bodyPr anchor="ctr"/>
          <a:lstStyle/>
          <a:p>
            <a:r>
              <a:rPr lang="en-US" dirty="0"/>
              <a:t>Changing user role</a:t>
            </a:r>
          </a:p>
        </p:txBody>
      </p:sp>
      <p:pic>
        <p:nvPicPr>
          <p:cNvPr id="5" name="Picture Placeholder 4">
            <a:extLst>
              <a:ext uri="{FF2B5EF4-FFF2-40B4-BE49-F238E27FC236}">
                <a16:creationId xmlns:a16="http://schemas.microsoft.com/office/drawing/2014/main" id="{B85E8CA7-CA1B-03E5-AD1A-B0F9AB766A2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652" r="1652"/>
          <a:stretch/>
        </p:blipFill>
        <p:spPr>
          <a:xfrm>
            <a:off x="5412204" y="457200"/>
            <a:ext cx="3104399" cy="2612215"/>
          </a:xfrm>
        </p:spPr>
      </p:pic>
      <p:sp>
        <p:nvSpPr>
          <p:cNvPr id="4" name="Text Placeholder 3">
            <a:extLst>
              <a:ext uri="{FF2B5EF4-FFF2-40B4-BE49-F238E27FC236}">
                <a16:creationId xmlns:a16="http://schemas.microsoft.com/office/drawing/2014/main" id="{30CD0634-6FE5-CC55-618F-AB8E2C47C498}"/>
              </a:ext>
            </a:extLst>
          </p:cNvPr>
          <p:cNvSpPr>
            <a:spLocks noGrp="1"/>
          </p:cNvSpPr>
          <p:nvPr>
            <p:ph type="body" sz="half" idx="2"/>
          </p:nvPr>
        </p:nvSpPr>
        <p:spPr/>
        <p:txBody>
          <a:bodyPr/>
          <a:lstStyle/>
          <a:p>
            <a:r>
              <a:rPr lang="en-US" dirty="0"/>
              <a:t>Admin can change user role by following this step.</a:t>
            </a:r>
          </a:p>
          <a:p>
            <a:r>
              <a:rPr lang="en-US" dirty="0"/>
              <a:t>Step 1: Click on role change button say “teacher” or “student” you want to change role buttons lookalike below.</a:t>
            </a:r>
          </a:p>
          <a:p>
            <a:r>
              <a:rPr lang="en-US" dirty="0"/>
              <a:t>                                  or </a:t>
            </a:r>
          </a:p>
          <a:p>
            <a:endParaRPr lang="en-US" dirty="0"/>
          </a:p>
          <a:p>
            <a:r>
              <a:rPr lang="en-US" dirty="0"/>
              <a:t>Step 2: choose you want to switch role in popup box.</a:t>
            </a:r>
          </a:p>
          <a:p>
            <a:r>
              <a:rPr lang="en-US" dirty="0"/>
              <a:t>After that page display conformation message says “role update successfully” in green box lookalike third image. After changed user role change user role column to current user role.</a:t>
            </a:r>
          </a:p>
        </p:txBody>
      </p:sp>
      <p:pic>
        <p:nvPicPr>
          <p:cNvPr id="6" name="Picture 5">
            <a:extLst>
              <a:ext uri="{FF2B5EF4-FFF2-40B4-BE49-F238E27FC236}">
                <a16:creationId xmlns:a16="http://schemas.microsoft.com/office/drawing/2014/main" id="{231BBF4F-09A1-66FE-23EC-97D380A9E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0305" y="457200"/>
            <a:ext cx="3104400" cy="2481049"/>
          </a:xfrm>
          <a:prstGeom prst="rect">
            <a:avLst/>
          </a:prstGeom>
        </p:spPr>
      </p:pic>
      <p:pic>
        <p:nvPicPr>
          <p:cNvPr id="7" name="Picture 6">
            <a:extLst>
              <a:ext uri="{FF2B5EF4-FFF2-40B4-BE49-F238E27FC236}">
                <a16:creationId xmlns:a16="http://schemas.microsoft.com/office/drawing/2014/main" id="{7CD5726B-3C99-2B95-8CA8-1CE4425414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9286" y="3069415"/>
            <a:ext cx="5362037" cy="3559670"/>
          </a:xfrm>
          <a:prstGeom prst="rect">
            <a:avLst/>
          </a:prstGeom>
        </p:spPr>
      </p:pic>
      <p:sp>
        <p:nvSpPr>
          <p:cNvPr id="9" name="Rectangle 8">
            <a:extLst>
              <a:ext uri="{FF2B5EF4-FFF2-40B4-BE49-F238E27FC236}">
                <a16:creationId xmlns:a16="http://schemas.microsoft.com/office/drawing/2014/main" id="{C90D1DB6-8594-9FE0-5853-3F0C053637E1}"/>
              </a:ext>
            </a:extLst>
          </p:cNvPr>
          <p:cNvSpPr/>
          <p:nvPr/>
        </p:nvSpPr>
        <p:spPr>
          <a:xfrm>
            <a:off x="839788" y="3429000"/>
            <a:ext cx="1371600" cy="365760"/>
          </a:xfrm>
          <a:prstGeom prst="rect">
            <a:avLst/>
          </a:prstGeom>
          <a:solidFill>
            <a:schemeClr val="tx1">
              <a:lumMod val="10000"/>
              <a:lumOff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Teacher </a:t>
            </a:r>
          </a:p>
        </p:txBody>
      </p:sp>
      <p:sp>
        <p:nvSpPr>
          <p:cNvPr id="11" name="Rectangle 10">
            <a:extLst>
              <a:ext uri="{FF2B5EF4-FFF2-40B4-BE49-F238E27FC236}">
                <a16:creationId xmlns:a16="http://schemas.microsoft.com/office/drawing/2014/main" id="{11B19278-6DA9-6EAE-19F5-3F96D85D4953}"/>
              </a:ext>
            </a:extLst>
          </p:cNvPr>
          <p:cNvSpPr/>
          <p:nvPr/>
        </p:nvSpPr>
        <p:spPr>
          <a:xfrm>
            <a:off x="2663142" y="3429000"/>
            <a:ext cx="1371600" cy="365760"/>
          </a:xfrm>
          <a:prstGeom prst="rect">
            <a:avLst/>
          </a:prstGeom>
          <a:solidFill>
            <a:schemeClr val="tx1">
              <a:lumMod val="10000"/>
              <a:lumOff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 </a:t>
            </a:r>
          </a:p>
        </p:txBody>
      </p:sp>
    </p:spTree>
    <p:extLst>
      <p:ext uri="{BB962C8B-B14F-4D97-AF65-F5344CB8AC3E}">
        <p14:creationId xmlns:p14="http://schemas.microsoft.com/office/powerpoint/2010/main" val="70527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9C21D8-C216-8B75-60D9-00622D83DA33}"/>
              </a:ext>
            </a:extLst>
          </p:cNvPr>
          <p:cNvSpPr txBox="1"/>
          <p:nvPr/>
        </p:nvSpPr>
        <p:spPr>
          <a:xfrm>
            <a:off x="3314432" y="441852"/>
            <a:ext cx="5563136" cy="461665"/>
          </a:xfrm>
          <a:prstGeom prst="rect">
            <a:avLst/>
          </a:prstGeom>
          <a:noFill/>
        </p:spPr>
        <p:txBody>
          <a:bodyPr wrap="square" rtlCol="0">
            <a:spAutoFit/>
          </a:bodyPr>
          <a:lstStyle/>
          <a:p>
            <a:pPr algn="ctr"/>
            <a:r>
              <a:rPr lang="en-US" sz="2400" b="1" dirty="0"/>
              <a:t>Welcome to </a:t>
            </a:r>
            <a:r>
              <a:rPr lang="en-US" sz="2400" b="1" dirty="0" err="1"/>
              <a:t>sabian</a:t>
            </a:r>
            <a:r>
              <a:rPr lang="en-US" sz="2400" b="1" dirty="0"/>
              <a:t> library</a:t>
            </a:r>
          </a:p>
        </p:txBody>
      </p:sp>
      <p:sp>
        <p:nvSpPr>
          <p:cNvPr id="3" name="TextBox 2">
            <a:extLst>
              <a:ext uri="{FF2B5EF4-FFF2-40B4-BE49-F238E27FC236}">
                <a16:creationId xmlns:a16="http://schemas.microsoft.com/office/drawing/2014/main" id="{9BA3B80F-CAA2-1FC4-0BEE-613B7A977F69}"/>
              </a:ext>
            </a:extLst>
          </p:cNvPr>
          <p:cNvSpPr txBox="1"/>
          <p:nvPr/>
        </p:nvSpPr>
        <p:spPr>
          <a:xfrm>
            <a:off x="879065" y="1334124"/>
            <a:ext cx="10417093" cy="1200329"/>
          </a:xfrm>
          <a:prstGeom prst="rect">
            <a:avLst/>
          </a:prstGeom>
          <a:noFill/>
        </p:spPr>
        <p:txBody>
          <a:bodyPr wrap="square" rtlCol="0">
            <a:spAutoFit/>
          </a:bodyPr>
          <a:lstStyle/>
          <a:p>
            <a:pPr algn="l"/>
            <a:r>
              <a:rPr lang="en-US" dirty="0"/>
              <a:t>This website has created for </a:t>
            </a:r>
            <a:r>
              <a:rPr lang="en-US" dirty="0" err="1"/>
              <a:t>sabian</a:t>
            </a:r>
            <a:r>
              <a:rPr lang="en-US" dirty="0"/>
              <a:t> library </a:t>
            </a:r>
            <a:r>
              <a:rPr lang="en-US" dirty="0" err="1"/>
              <a:t>system.and</a:t>
            </a:r>
            <a:r>
              <a:rPr lang="en-US" dirty="0"/>
              <a:t> this PowerPoint presentation has created for usage guidelines for users. For creating this site I use several tools.</a:t>
            </a:r>
          </a:p>
          <a:p>
            <a:pPr algn="l"/>
            <a:r>
              <a:rPr lang="en-US" dirty="0"/>
              <a:t>1, </a:t>
            </a:r>
            <a:r>
              <a:rPr lang="en-US" dirty="0" err="1"/>
              <a:t>Acode</a:t>
            </a:r>
            <a:r>
              <a:rPr lang="en-US" dirty="0"/>
              <a:t> editor:- For writing code and test site responsiveness</a:t>
            </a:r>
          </a:p>
          <a:p>
            <a:pPr algn="l"/>
            <a:endParaRPr lang="en-US" dirty="0"/>
          </a:p>
        </p:txBody>
      </p:sp>
      <p:pic>
        <p:nvPicPr>
          <p:cNvPr id="4" name="Picture 3">
            <a:extLst>
              <a:ext uri="{FF2B5EF4-FFF2-40B4-BE49-F238E27FC236}">
                <a16:creationId xmlns:a16="http://schemas.microsoft.com/office/drawing/2014/main" id="{70FFAC98-52E8-7928-61BE-BB050A785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792" y="2386839"/>
            <a:ext cx="1638210" cy="3785616"/>
          </a:xfrm>
          <a:prstGeom prst="rect">
            <a:avLst/>
          </a:prstGeom>
        </p:spPr>
      </p:pic>
      <p:pic>
        <p:nvPicPr>
          <p:cNvPr id="5" name="Picture 4">
            <a:extLst>
              <a:ext uri="{FF2B5EF4-FFF2-40B4-BE49-F238E27FC236}">
                <a16:creationId xmlns:a16="http://schemas.microsoft.com/office/drawing/2014/main" id="{F5A1E707-0FD6-0233-6B34-A697E191F2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6499" y="2342938"/>
            <a:ext cx="1638210" cy="3785616"/>
          </a:xfrm>
          <a:prstGeom prst="rect">
            <a:avLst/>
          </a:prstGeom>
        </p:spPr>
      </p:pic>
      <p:pic>
        <p:nvPicPr>
          <p:cNvPr id="6" name="Picture 5">
            <a:extLst>
              <a:ext uri="{FF2B5EF4-FFF2-40B4-BE49-F238E27FC236}">
                <a16:creationId xmlns:a16="http://schemas.microsoft.com/office/drawing/2014/main" id="{3FF030C8-F580-7BE8-DA4A-7C14328200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1206" y="2364888"/>
            <a:ext cx="1638210" cy="3785616"/>
          </a:xfrm>
          <a:prstGeom prst="rect">
            <a:avLst/>
          </a:prstGeom>
        </p:spPr>
      </p:pic>
      <p:pic>
        <p:nvPicPr>
          <p:cNvPr id="7" name="Picture 6">
            <a:extLst>
              <a:ext uri="{FF2B5EF4-FFF2-40B4-BE49-F238E27FC236}">
                <a16:creationId xmlns:a16="http://schemas.microsoft.com/office/drawing/2014/main" id="{EE409E4E-DEA1-080B-D942-A44E5B2D8E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6535" y="2342938"/>
            <a:ext cx="1638210" cy="3785616"/>
          </a:xfrm>
          <a:prstGeom prst="rect">
            <a:avLst/>
          </a:prstGeom>
        </p:spPr>
      </p:pic>
      <p:pic>
        <p:nvPicPr>
          <p:cNvPr id="8" name="Picture 7">
            <a:extLst>
              <a:ext uri="{FF2B5EF4-FFF2-40B4-BE49-F238E27FC236}">
                <a16:creationId xmlns:a16="http://schemas.microsoft.com/office/drawing/2014/main" id="{71739FC1-AA45-28BE-C974-2F45CA5433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7326" y="2342938"/>
            <a:ext cx="1711516" cy="3829517"/>
          </a:xfrm>
          <a:prstGeom prst="rect">
            <a:avLst/>
          </a:prstGeom>
        </p:spPr>
      </p:pic>
      <p:pic>
        <p:nvPicPr>
          <p:cNvPr id="9" name="Picture 8">
            <a:extLst>
              <a:ext uri="{FF2B5EF4-FFF2-40B4-BE49-F238E27FC236}">
                <a16:creationId xmlns:a16="http://schemas.microsoft.com/office/drawing/2014/main" id="{8B505572-1DC8-EC2E-B29D-2F0F8B182B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32710" y="2342938"/>
            <a:ext cx="1731136" cy="3873418"/>
          </a:xfrm>
          <a:prstGeom prst="rect">
            <a:avLst/>
          </a:prstGeom>
        </p:spPr>
      </p:pic>
    </p:spTree>
    <p:extLst>
      <p:ext uri="{BB962C8B-B14F-4D97-AF65-F5344CB8AC3E}">
        <p14:creationId xmlns:p14="http://schemas.microsoft.com/office/powerpoint/2010/main" val="563752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61AD8-6FEB-B987-6819-085A9F1FD633}"/>
              </a:ext>
            </a:extLst>
          </p:cNvPr>
          <p:cNvSpPr>
            <a:spLocks noGrp="1"/>
          </p:cNvSpPr>
          <p:nvPr>
            <p:ph type="title"/>
          </p:nvPr>
        </p:nvSpPr>
        <p:spPr/>
        <p:txBody>
          <a:bodyPr anchor="ctr"/>
          <a:lstStyle/>
          <a:p>
            <a:r>
              <a:rPr lang="en-US" dirty="0"/>
              <a:t>Book management page</a:t>
            </a:r>
          </a:p>
        </p:txBody>
      </p:sp>
      <p:pic>
        <p:nvPicPr>
          <p:cNvPr id="5" name="Picture Placeholder 4">
            <a:extLst>
              <a:ext uri="{FF2B5EF4-FFF2-40B4-BE49-F238E27FC236}">
                <a16:creationId xmlns:a16="http://schemas.microsoft.com/office/drawing/2014/main" id="{41A05EB6-5F24-1D37-8B4C-A6EC70D9B6D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53" r="1453"/>
          <a:stretch/>
        </p:blipFill>
        <p:spPr/>
      </p:pic>
      <p:sp>
        <p:nvSpPr>
          <p:cNvPr id="4" name="Text Placeholder 3">
            <a:extLst>
              <a:ext uri="{FF2B5EF4-FFF2-40B4-BE49-F238E27FC236}">
                <a16:creationId xmlns:a16="http://schemas.microsoft.com/office/drawing/2014/main" id="{D73DB9E2-5CD3-94E3-FB4F-9AC7F8C2450B}"/>
              </a:ext>
            </a:extLst>
          </p:cNvPr>
          <p:cNvSpPr>
            <a:spLocks noGrp="1"/>
          </p:cNvSpPr>
          <p:nvPr>
            <p:ph type="body" sz="half" idx="2"/>
          </p:nvPr>
        </p:nvSpPr>
        <p:spPr/>
        <p:txBody>
          <a:bodyPr/>
          <a:lstStyle/>
          <a:p>
            <a:r>
              <a:rPr lang="en-US" dirty="0"/>
              <a:t>Admin or teacher can manage books in this page.</a:t>
            </a:r>
          </a:p>
          <a:p>
            <a:r>
              <a:rPr lang="en-US" dirty="0"/>
              <a:t>This page include:-</a:t>
            </a:r>
          </a:p>
          <a:p>
            <a:r>
              <a:rPr lang="en-US" dirty="0"/>
              <a:t>1, Book statistics</a:t>
            </a:r>
          </a:p>
          <a:p>
            <a:r>
              <a:rPr lang="en-US" dirty="0"/>
              <a:t>2, book deletion</a:t>
            </a:r>
          </a:p>
          <a:p>
            <a:r>
              <a:rPr lang="en-US" dirty="0"/>
              <a:t>3, book edition</a:t>
            </a:r>
          </a:p>
          <a:p>
            <a:r>
              <a:rPr lang="en-US" dirty="0"/>
              <a:t>4, book download</a:t>
            </a:r>
          </a:p>
        </p:txBody>
      </p:sp>
    </p:spTree>
    <p:extLst>
      <p:ext uri="{BB962C8B-B14F-4D97-AF65-F5344CB8AC3E}">
        <p14:creationId xmlns:p14="http://schemas.microsoft.com/office/powerpoint/2010/main" val="3467794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65516-F02F-D312-9BC8-1C81FBB65A48}"/>
              </a:ext>
            </a:extLst>
          </p:cNvPr>
          <p:cNvSpPr>
            <a:spLocks noGrp="1"/>
          </p:cNvSpPr>
          <p:nvPr>
            <p:ph type="title"/>
          </p:nvPr>
        </p:nvSpPr>
        <p:spPr/>
        <p:txBody>
          <a:bodyPr anchor="ctr"/>
          <a:lstStyle/>
          <a:p>
            <a:r>
              <a:rPr lang="en-US" dirty="0"/>
              <a:t>Book statistics box</a:t>
            </a:r>
          </a:p>
        </p:txBody>
      </p:sp>
      <p:pic>
        <p:nvPicPr>
          <p:cNvPr id="5" name="Picture Placeholder 4">
            <a:extLst>
              <a:ext uri="{FF2B5EF4-FFF2-40B4-BE49-F238E27FC236}">
                <a16:creationId xmlns:a16="http://schemas.microsoft.com/office/drawing/2014/main" id="{5F1BA7D4-32D7-2C1E-4742-8FA49F65052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53" r="1453"/>
          <a:stretch/>
        </p:blipFill>
        <p:spPr>
          <a:xfrm>
            <a:off x="5180012" y="992187"/>
            <a:ext cx="6172200" cy="4873625"/>
          </a:xfrm>
        </p:spPr>
      </p:pic>
      <p:sp>
        <p:nvSpPr>
          <p:cNvPr id="4" name="Text Placeholder 3">
            <a:extLst>
              <a:ext uri="{FF2B5EF4-FFF2-40B4-BE49-F238E27FC236}">
                <a16:creationId xmlns:a16="http://schemas.microsoft.com/office/drawing/2014/main" id="{22BA4E12-BD5B-BF0C-2E0B-835E0CE68A40}"/>
              </a:ext>
            </a:extLst>
          </p:cNvPr>
          <p:cNvSpPr>
            <a:spLocks noGrp="1"/>
          </p:cNvSpPr>
          <p:nvPr>
            <p:ph type="body" sz="half" idx="2"/>
          </p:nvPr>
        </p:nvSpPr>
        <p:spPr/>
        <p:txBody>
          <a:bodyPr/>
          <a:lstStyle/>
          <a:p>
            <a:r>
              <a:rPr lang="en-US" dirty="0"/>
              <a:t>Admin or teacher ca view book statistics.</a:t>
            </a:r>
          </a:p>
          <a:p>
            <a:r>
              <a:rPr lang="en-US" dirty="0"/>
              <a:t>This box show total books in this site uploaded and currently available.</a:t>
            </a:r>
          </a:p>
          <a:p>
            <a:r>
              <a:rPr lang="en-US" dirty="0"/>
              <a:t>When click on this box automatically redirect to library page in that page you can read book preview book so on.</a:t>
            </a:r>
          </a:p>
        </p:txBody>
      </p:sp>
      <p:sp>
        <p:nvSpPr>
          <p:cNvPr id="6" name="Rectangle 5">
            <a:extLst>
              <a:ext uri="{FF2B5EF4-FFF2-40B4-BE49-F238E27FC236}">
                <a16:creationId xmlns:a16="http://schemas.microsoft.com/office/drawing/2014/main" id="{FD362328-E37C-2A21-A32E-626E8D355A71}"/>
              </a:ext>
            </a:extLst>
          </p:cNvPr>
          <p:cNvSpPr/>
          <p:nvPr/>
        </p:nvSpPr>
        <p:spPr>
          <a:xfrm>
            <a:off x="7882435" y="1543629"/>
            <a:ext cx="767354" cy="704896"/>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2436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C22F3-50AF-667E-AE54-C41367D34EDF}"/>
              </a:ext>
            </a:extLst>
          </p:cNvPr>
          <p:cNvSpPr>
            <a:spLocks noGrp="1"/>
          </p:cNvSpPr>
          <p:nvPr>
            <p:ph type="title"/>
          </p:nvPr>
        </p:nvSpPr>
        <p:spPr/>
        <p:txBody>
          <a:bodyPr anchor="ctr"/>
          <a:lstStyle/>
          <a:p>
            <a:r>
              <a:rPr lang="en-US" dirty="0"/>
              <a:t>Upload new book</a:t>
            </a:r>
          </a:p>
        </p:txBody>
      </p:sp>
      <p:pic>
        <p:nvPicPr>
          <p:cNvPr id="5" name="Picture Placeholder 4">
            <a:extLst>
              <a:ext uri="{FF2B5EF4-FFF2-40B4-BE49-F238E27FC236}">
                <a16:creationId xmlns:a16="http://schemas.microsoft.com/office/drawing/2014/main" id="{6E519CBB-B800-6F71-1503-DA17D2B780D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53" r="1453"/>
          <a:stretch/>
        </p:blipFill>
        <p:spPr/>
      </p:pic>
      <p:sp>
        <p:nvSpPr>
          <p:cNvPr id="4" name="Text Placeholder 3">
            <a:extLst>
              <a:ext uri="{FF2B5EF4-FFF2-40B4-BE49-F238E27FC236}">
                <a16:creationId xmlns:a16="http://schemas.microsoft.com/office/drawing/2014/main" id="{AB5D850C-0579-1A55-890D-B102ACE65616}"/>
              </a:ext>
            </a:extLst>
          </p:cNvPr>
          <p:cNvSpPr>
            <a:spLocks noGrp="1"/>
          </p:cNvSpPr>
          <p:nvPr>
            <p:ph type="body" sz="half" idx="2"/>
          </p:nvPr>
        </p:nvSpPr>
        <p:spPr/>
        <p:txBody>
          <a:bodyPr/>
          <a:lstStyle/>
          <a:p>
            <a:r>
              <a:rPr lang="en-US" dirty="0"/>
              <a:t>By clicking button </a:t>
            </a:r>
            <a:r>
              <a:rPr lang="en-US" dirty="0" err="1"/>
              <a:t>says”upload</a:t>
            </a:r>
            <a:r>
              <a:rPr lang="en-US" dirty="0"/>
              <a:t> new book” you can upload new book to the system. After clicking that button automatically open upload book page in that page you can upload new book.</a:t>
            </a:r>
          </a:p>
        </p:txBody>
      </p:sp>
      <p:sp>
        <p:nvSpPr>
          <p:cNvPr id="6" name="Rectangle 5">
            <a:extLst>
              <a:ext uri="{FF2B5EF4-FFF2-40B4-BE49-F238E27FC236}">
                <a16:creationId xmlns:a16="http://schemas.microsoft.com/office/drawing/2014/main" id="{60265D83-BD3A-E987-7F4E-31A9ADE95882}"/>
              </a:ext>
            </a:extLst>
          </p:cNvPr>
          <p:cNvSpPr/>
          <p:nvPr/>
        </p:nvSpPr>
        <p:spPr>
          <a:xfrm>
            <a:off x="7818120" y="2359152"/>
            <a:ext cx="914400" cy="274320"/>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1304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6A2D6-9B55-1337-BFE0-7173FD4D56E0}"/>
              </a:ext>
            </a:extLst>
          </p:cNvPr>
          <p:cNvSpPr>
            <a:spLocks noGrp="1"/>
          </p:cNvSpPr>
          <p:nvPr>
            <p:ph type="title"/>
          </p:nvPr>
        </p:nvSpPr>
        <p:spPr/>
        <p:txBody>
          <a:bodyPr anchor="ctr"/>
          <a:lstStyle/>
          <a:p>
            <a:r>
              <a:rPr lang="en-US" dirty="0"/>
              <a:t>Managing books</a:t>
            </a:r>
          </a:p>
        </p:txBody>
      </p:sp>
      <p:pic>
        <p:nvPicPr>
          <p:cNvPr id="5" name="Picture Placeholder 4">
            <a:extLst>
              <a:ext uri="{FF2B5EF4-FFF2-40B4-BE49-F238E27FC236}">
                <a16:creationId xmlns:a16="http://schemas.microsoft.com/office/drawing/2014/main" id="{EFF471FD-8836-D759-BD34-941541CE2AA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53" r="1453"/>
          <a:stretch/>
        </p:blipFill>
        <p:spPr/>
      </p:pic>
      <p:sp>
        <p:nvSpPr>
          <p:cNvPr id="4" name="Text Placeholder 3">
            <a:extLst>
              <a:ext uri="{FF2B5EF4-FFF2-40B4-BE49-F238E27FC236}">
                <a16:creationId xmlns:a16="http://schemas.microsoft.com/office/drawing/2014/main" id="{2A18ABF5-25E4-8F97-351F-2D224012495B}"/>
              </a:ext>
            </a:extLst>
          </p:cNvPr>
          <p:cNvSpPr>
            <a:spLocks noGrp="1"/>
          </p:cNvSpPr>
          <p:nvPr>
            <p:ph type="body" sz="half" idx="2"/>
          </p:nvPr>
        </p:nvSpPr>
        <p:spPr/>
        <p:txBody>
          <a:bodyPr>
            <a:normAutofit fontScale="77500" lnSpcReduction="20000"/>
          </a:bodyPr>
          <a:lstStyle/>
          <a:p>
            <a:r>
              <a:rPr lang="en-US" dirty="0"/>
              <a:t>By following this step you can manage books.</a:t>
            </a:r>
          </a:p>
          <a:p>
            <a:r>
              <a:rPr lang="en-US" dirty="0"/>
              <a:t>1, you can edit book by clicking “Edit” button then edit book page open automatically.</a:t>
            </a:r>
          </a:p>
          <a:p>
            <a:r>
              <a:rPr lang="en-US" dirty="0"/>
              <a:t>2, you can delete book from the system by clicking “delete”  button.</a:t>
            </a:r>
          </a:p>
          <a:p>
            <a:r>
              <a:rPr lang="en-US" dirty="0"/>
              <a:t>3, you can download book from the site by clicking “download” button.</a:t>
            </a:r>
          </a:p>
          <a:p>
            <a:endParaRPr lang="en-US" dirty="0"/>
          </a:p>
          <a:p>
            <a:r>
              <a:rPr lang="en-US" dirty="0"/>
              <a:t>Book table data</a:t>
            </a:r>
          </a:p>
          <a:p>
            <a:r>
              <a:rPr lang="en-US" dirty="0"/>
              <a:t>Id: all books have unique id this is book id</a:t>
            </a:r>
          </a:p>
          <a:p>
            <a:r>
              <a:rPr lang="en-US" dirty="0"/>
              <a:t>Title: display book title you can search by this title.</a:t>
            </a:r>
          </a:p>
          <a:p>
            <a:r>
              <a:rPr lang="en-US" dirty="0"/>
              <a:t>Author: display author of this book</a:t>
            </a:r>
          </a:p>
          <a:p>
            <a:r>
              <a:rPr lang="en-US" dirty="0"/>
              <a:t>Category: display category of this book</a:t>
            </a:r>
          </a:p>
          <a:p>
            <a:r>
              <a:rPr lang="en-US" dirty="0"/>
              <a:t>By: display who upload this book</a:t>
            </a:r>
          </a:p>
          <a:p>
            <a:r>
              <a:rPr lang="en-US" dirty="0"/>
              <a:t>Date: display uploaded date</a:t>
            </a:r>
          </a:p>
          <a:p>
            <a:r>
              <a:rPr lang="en-US" dirty="0"/>
              <a:t>action/action: display management buttons</a:t>
            </a:r>
          </a:p>
          <a:p>
            <a:endParaRPr lang="en-US" dirty="0"/>
          </a:p>
        </p:txBody>
      </p:sp>
    </p:spTree>
    <p:extLst>
      <p:ext uri="{BB962C8B-B14F-4D97-AF65-F5344CB8AC3E}">
        <p14:creationId xmlns:p14="http://schemas.microsoft.com/office/powerpoint/2010/main" val="3693345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C7F9E-9DDD-E413-5A11-74504B993361}"/>
              </a:ext>
            </a:extLst>
          </p:cNvPr>
          <p:cNvSpPr>
            <a:spLocks noGrp="1"/>
          </p:cNvSpPr>
          <p:nvPr>
            <p:ph type="title"/>
          </p:nvPr>
        </p:nvSpPr>
        <p:spPr/>
        <p:txBody>
          <a:bodyPr anchor="ctr"/>
          <a:lstStyle/>
          <a:p>
            <a:r>
              <a:rPr lang="en-US" dirty="0"/>
              <a:t>Book upload page</a:t>
            </a:r>
          </a:p>
        </p:txBody>
      </p:sp>
      <p:sp>
        <p:nvSpPr>
          <p:cNvPr id="4" name="Text Placeholder 3">
            <a:extLst>
              <a:ext uri="{FF2B5EF4-FFF2-40B4-BE49-F238E27FC236}">
                <a16:creationId xmlns:a16="http://schemas.microsoft.com/office/drawing/2014/main" id="{76ED1346-4760-2741-F38C-A51193A37AB9}"/>
              </a:ext>
            </a:extLst>
          </p:cNvPr>
          <p:cNvSpPr>
            <a:spLocks noGrp="1"/>
          </p:cNvSpPr>
          <p:nvPr>
            <p:ph type="body" sz="half" idx="2"/>
          </p:nvPr>
        </p:nvSpPr>
        <p:spPr/>
        <p:txBody>
          <a:bodyPr>
            <a:normAutofit fontScale="92500"/>
          </a:bodyPr>
          <a:lstStyle/>
          <a:p>
            <a:r>
              <a:rPr lang="en-US" dirty="0"/>
              <a:t>By following this stem you can upload new book.</a:t>
            </a:r>
          </a:p>
          <a:p>
            <a:r>
              <a:rPr lang="en-US" dirty="0"/>
              <a:t>Step 1: Enter Book title in title input field.</a:t>
            </a:r>
          </a:p>
          <a:p>
            <a:r>
              <a:rPr lang="en-US" dirty="0"/>
              <a:t>Step 2: Enter book author in author input field.</a:t>
            </a:r>
          </a:p>
          <a:p>
            <a:r>
              <a:rPr lang="en-US" dirty="0"/>
              <a:t>Step  3: write some description about book.</a:t>
            </a:r>
          </a:p>
          <a:p>
            <a:r>
              <a:rPr lang="en-US" dirty="0"/>
              <a:t>Step 4: choose category of book.</a:t>
            </a:r>
          </a:p>
          <a:p>
            <a:r>
              <a:rPr lang="en-US" dirty="0"/>
              <a:t>Step 5: choose pdf file format of book.</a:t>
            </a:r>
          </a:p>
          <a:p>
            <a:r>
              <a:rPr lang="en-US" dirty="0"/>
              <a:t>Step 6: choose book cover that display in library page.</a:t>
            </a:r>
          </a:p>
          <a:p>
            <a:r>
              <a:rPr lang="en-US" dirty="0"/>
              <a:t>Step 7:click on “upload” button</a:t>
            </a:r>
          </a:p>
          <a:p>
            <a:r>
              <a:rPr lang="en-US" dirty="0"/>
              <a:t>Finally page display conformation message in green box says “book upload successfully”.</a:t>
            </a:r>
          </a:p>
        </p:txBody>
      </p:sp>
      <p:pic>
        <p:nvPicPr>
          <p:cNvPr id="6" name="Picture Placeholder 4">
            <a:extLst>
              <a:ext uri="{FF2B5EF4-FFF2-40B4-BE49-F238E27FC236}">
                <a16:creationId xmlns:a16="http://schemas.microsoft.com/office/drawing/2014/main" id="{3C600D29-316C-F15E-D85D-1E446FEB81F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53" r="1453"/>
          <a:stretch/>
        </p:blipFill>
        <p:spPr>
          <a:xfrm>
            <a:off x="5088713" y="457200"/>
            <a:ext cx="3092130" cy="2441574"/>
          </a:xfrm>
        </p:spPr>
      </p:pic>
      <p:pic>
        <p:nvPicPr>
          <p:cNvPr id="7" name="Picture 6">
            <a:extLst>
              <a:ext uri="{FF2B5EF4-FFF2-40B4-BE49-F238E27FC236}">
                <a16:creationId xmlns:a16="http://schemas.microsoft.com/office/drawing/2014/main" id="{21599A10-495A-2FDF-1A73-686BEE4F6B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8713" y="3148610"/>
            <a:ext cx="5723267" cy="3088176"/>
          </a:xfrm>
          <a:prstGeom prst="rect">
            <a:avLst/>
          </a:prstGeom>
        </p:spPr>
      </p:pic>
      <p:pic>
        <p:nvPicPr>
          <p:cNvPr id="8" name="Picture 7">
            <a:extLst>
              <a:ext uri="{FF2B5EF4-FFF2-40B4-BE49-F238E27FC236}">
                <a16:creationId xmlns:a16="http://schemas.microsoft.com/office/drawing/2014/main" id="{48BA72C9-57A4-D3E7-52DC-19857B1F6E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7531" y="406263"/>
            <a:ext cx="3501317" cy="2709333"/>
          </a:xfrm>
          <a:prstGeom prst="rect">
            <a:avLst/>
          </a:prstGeom>
        </p:spPr>
      </p:pic>
    </p:spTree>
    <p:extLst>
      <p:ext uri="{BB962C8B-B14F-4D97-AF65-F5344CB8AC3E}">
        <p14:creationId xmlns:p14="http://schemas.microsoft.com/office/powerpoint/2010/main" val="3208641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4AFE4-BBA8-C543-191B-EBA0687A7DD6}"/>
              </a:ext>
            </a:extLst>
          </p:cNvPr>
          <p:cNvSpPr>
            <a:spLocks noGrp="1"/>
          </p:cNvSpPr>
          <p:nvPr>
            <p:ph type="title"/>
          </p:nvPr>
        </p:nvSpPr>
        <p:spPr/>
        <p:txBody>
          <a:bodyPr/>
          <a:lstStyle/>
          <a:p>
            <a:r>
              <a:rPr lang="en-US" dirty="0"/>
              <a:t>Edit book page</a:t>
            </a:r>
          </a:p>
        </p:txBody>
      </p:sp>
      <p:sp>
        <p:nvSpPr>
          <p:cNvPr id="4" name="Text Placeholder 3">
            <a:extLst>
              <a:ext uri="{FF2B5EF4-FFF2-40B4-BE49-F238E27FC236}">
                <a16:creationId xmlns:a16="http://schemas.microsoft.com/office/drawing/2014/main" id="{5304E0B2-8B20-1CB0-CC49-CE43824024BD}"/>
              </a:ext>
            </a:extLst>
          </p:cNvPr>
          <p:cNvSpPr>
            <a:spLocks noGrp="1"/>
          </p:cNvSpPr>
          <p:nvPr>
            <p:ph type="body" sz="half" idx="2"/>
          </p:nvPr>
        </p:nvSpPr>
        <p:spPr/>
        <p:txBody>
          <a:bodyPr/>
          <a:lstStyle/>
          <a:p>
            <a:r>
              <a:rPr lang="en-US" dirty="0"/>
              <a:t>By following this step you can edit book.</a:t>
            </a:r>
          </a:p>
          <a:p>
            <a:r>
              <a:rPr lang="en-US" dirty="0"/>
              <a:t>Step 1: Enter your title you want to change.</a:t>
            </a:r>
          </a:p>
          <a:p>
            <a:r>
              <a:rPr lang="en-US" dirty="0"/>
              <a:t>Step 2: Enter you need to change author name.</a:t>
            </a:r>
          </a:p>
          <a:p>
            <a:r>
              <a:rPr lang="en-US" dirty="0"/>
              <a:t>Step 3: Enter your new book description</a:t>
            </a:r>
          </a:p>
          <a:p>
            <a:r>
              <a:rPr lang="en-US" dirty="0"/>
              <a:t>Step 4: click on “update book” button.</a:t>
            </a:r>
          </a:p>
          <a:p>
            <a:r>
              <a:rPr lang="en-US" dirty="0"/>
              <a:t>After that page display conformation message.</a:t>
            </a:r>
          </a:p>
        </p:txBody>
      </p:sp>
      <p:pic>
        <p:nvPicPr>
          <p:cNvPr id="6" name="Picture 5">
            <a:extLst>
              <a:ext uri="{FF2B5EF4-FFF2-40B4-BE49-F238E27FC236}">
                <a16:creationId xmlns:a16="http://schemas.microsoft.com/office/drawing/2014/main" id="{CA3CA713-C62F-288C-F653-BBAC5CE67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5013" y="1659624"/>
            <a:ext cx="5927200" cy="4209363"/>
          </a:xfrm>
          <a:prstGeom prst="rect">
            <a:avLst/>
          </a:prstGeom>
        </p:spPr>
      </p:pic>
    </p:spTree>
    <p:extLst>
      <p:ext uri="{BB962C8B-B14F-4D97-AF65-F5344CB8AC3E}">
        <p14:creationId xmlns:p14="http://schemas.microsoft.com/office/powerpoint/2010/main" val="1294515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CE7B-05E1-8252-7249-6441ED7CFA9E}"/>
              </a:ext>
            </a:extLst>
          </p:cNvPr>
          <p:cNvSpPr>
            <a:spLocks noGrp="1"/>
          </p:cNvSpPr>
          <p:nvPr>
            <p:ph type="title"/>
          </p:nvPr>
        </p:nvSpPr>
        <p:spPr>
          <a:xfrm>
            <a:off x="839788" y="457200"/>
            <a:ext cx="4874321" cy="1600200"/>
          </a:xfrm>
        </p:spPr>
        <p:txBody>
          <a:bodyPr anchor="ctr"/>
          <a:lstStyle/>
          <a:p>
            <a:r>
              <a:rPr lang="en-US" dirty="0"/>
              <a:t>Add new category </a:t>
            </a:r>
          </a:p>
        </p:txBody>
      </p:sp>
      <p:pic>
        <p:nvPicPr>
          <p:cNvPr id="5" name="Picture Placeholder 4">
            <a:extLst>
              <a:ext uri="{FF2B5EF4-FFF2-40B4-BE49-F238E27FC236}">
                <a16:creationId xmlns:a16="http://schemas.microsoft.com/office/drawing/2014/main" id="{112AB76F-6614-19F8-A17E-5E95E89BBF8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225" b="2225"/>
          <a:stretch/>
        </p:blipFill>
        <p:spPr>
          <a:xfrm>
            <a:off x="6477892" y="3143473"/>
            <a:ext cx="5563296" cy="3332956"/>
          </a:xfrm>
        </p:spPr>
      </p:pic>
      <p:sp>
        <p:nvSpPr>
          <p:cNvPr id="4" name="Text Placeholder 3">
            <a:extLst>
              <a:ext uri="{FF2B5EF4-FFF2-40B4-BE49-F238E27FC236}">
                <a16:creationId xmlns:a16="http://schemas.microsoft.com/office/drawing/2014/main" id="{64D5CFA6-DCE9-4AFA-94E2-D7EA6D535492}"/>
              </a:ext>
            </a:extLst>
          </p:cNvPr>
          <p:cNvSpPr>
            <a:spLocks noGrp="1"/>
          </p:cNvSpPr>
          <p:nvPr>
            <p:ph type="body" sz="half" idx="2"/>
          </p:nvPr>
        </p:nvSpPr>
        <p:spPr>
          <a:xfrm>
            <a:off x="839788" y="2057400"/>
            <a:ext cx="4874321" cy="3811588"/>
          </a:xfrm>
        </p:spPr>
        <p:txBody>
          <a:bodyPr/>
          <a:lstStyle/>
          <a:p>
            <a:r>
              <a:rPr lang="en-US" dirty="0"/>
              <a:t>By following this step you can add new category to the system.</a:t>
            </a:r>
          </a:p>
          <a:p>
            <a:r>
              <a:rPr lang="en-US" dirty="0"/>
              <a:t>Step 1: Enter category name in first input field.</a:t>
            </a:r>
          </a:p>
          <a:p>
            <a:r>
              <a:rPr lang="en-US" dirty="0"/>
              <a:t>Step 2: Enter description about that category.</a:t>
            </a:r>
          </a:p>
          <a:p>
            <a:r>
              <a:rPr lang="en-US" dirty="0"/>
              <a:t>Step 3: click on “save” button.</a:t>
            </a:r>
          </a:p>
          <a:p>
            <a:r>
              <a:rPr lang="en-US" dirty="0" err="1"/>
              <a:t>Aafter</a:t>
            </a:r>
            <a:r>
              <a:rPr lang="en-US" dirty="0"/>
              <a:t> that page redirect to category page and display conformation message in green box.</a:t>
            </a:r>
          </a:p>
        </p:txBody>
      </p:sp>
      <p:pic>
        <p:nvPicPr>
          <p:cNvPr id="6" name="Picture 5">
            <a:extLst>
              <a:ext uri="{FF2B5EF4-FFF2-40B4-BE49-F238E27FC236}">
                <a16:creationId xmlns:a16="http://schemas.microsoft.com/office/drawing/2014/main" id="{B1BA0B64-168B-0D45-3679-BBC8682E8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892" y="96044"/>
            <a:ext cx="5563296" cy="2884143"/>
          </a:xfrm>
          <a:prstGeom prst="rect">
            <a:avLst/>
          </a:prstGeom>
        </p:spPr>
      </p:pic>
    </p:spTree>
    <p:extLst>
      <p:ext uri="{BB962C8B-B14F-4D97-AF65-F5344CB8AC3E}">
        <p14:creationId xmlns:p14="http://schemas.microsoft.com/office/powerpoint/2010/main" val="2562412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B1E4D-9B8A-263C-C971-9BE7E854A9AB}"/>
              </a:ext>
            </a:extLst>
          </p:cNvPr>
          <p:cNvSpPr>
            <a:spLocks noGrp="1"/>
          </p:cNvSpPr>
          <p:nvPr>
            <p:ph type="title"/>
          </p:nvPr>
        </p:nvSpPr>
        <p:spPr/>
        <p:txBody>
          <a:bodyPr anchor="ctr"/>
          <a:lstStyle/>
          <a:p>
            <a:r>
              <a:rPr lang="en-US" dirty="0"/>
              <a:t>Edit category page</a:t>
            </a:r>
          </a:p>
        </p:txBody>
      </p:sp>
      <p:pic>
        <p:nvPicPr>
          <p:cNvPr id="5" name="Picture Placeholder 4">
            <a:extLst>
              <a:ext uri="{FF2B5EF4-FFF2-40B4-BE49-F238E27FC236}">
                <a16:creationId xmlns:a16="http://schemas.microsoft.com/office/drawing/2014/main" id="{E0DA1B77-D427-44D8-D271-01541908F85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3828" r="13828"/>
          <a:stretch/>
        </p:blipFill>
        <p:spPr/>
      </p:pic>
      <p:sp>
        <p:nvSpPr>
          <p:cNvPr id="4" name="Text Placeholder 3">
            <a:extLst>
              <a:ext uri="{FF2B5EF4-FFF2-40B4-BE49-F238E27FC236}">
                <a16:creationId xmlns:a16="http://schemas.microsoft.com/office/drawing/2014/main" id="{F441852F-10F2-ADAB-C080-3298482F5DCC}"/>
              </a:ext>
            </a:extLst>
          </p:cNvPr>
          <p:cNvSpPr>
            <a:spLocks noGrp="1"/>
          </p:cNvSpPr>
          <p:nvPr>
            <p:ph type="body" sz="half" idx="2"/>
          </p:nvPr>
        </p:nvSpPr>
        <p:spPr/>
        <p:txBody>
          <a:bodyPr/>
          <a:lstStyle/>
          <a:p>
            <a:r>
              <a:rPr lang="en-US" dirty="0"/>
              <a:t>By following this step you can edit categories.</a:t>
            </a:r>
          </a:p>
          <a:p>
            <a:r>
              <a:rPr lang="en-US" dirty="0"/>
              <a:t>Step 1: Enter category name you want to edit.</a:t>
            </a:r>
          </a:p>
          <a:p>
            <a:r>
              <a:rPr lang="en-US" dirty="0"/>
              <a:t>Step 2: Enter description about category you want to edit.</a:t>
            </a:r>
          </a:p>
          <a:p>
            <a:r>
              <a:rPr lang="en-US" dirty="0"/>
              <a:t>step 3: click on “save” button.</a:t>
            </a:r>
          </a:p>
          <a:p>
            <a:r>
              <a:rPr lang="en-US" dirty="0"/>
              <a:t>Page automatically redirect to category  page and display conformation message in green box.</a:t>
            </a:r>
          </a:p>
        </p:txBody>
      </p:sp>
    </p:spTree>
    <p:extLst>
      <p:ext uri="{BB962C8B-B14F-4D97-AF65-F5344CB8AC3E}">
        <p14:creationId xmlns:p14="http://schemas.microsoft.com/office/powerpoint/2010/main" val="3605301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84DD7-BB5E-A93A-CB89-F51C18EA8B00}"/>
              </a:ext>
            </a:extLst>
          </p:cNvPr>
          <p:cNvSpPr>
            <a:spLocks noGrp="1"/>
          </p:cNvSpPr>
          <p:nvPr>
            <p:ph type="title"/>
          </p:nvPr>
        </p:nvSpPr>
        <p:spPr/>
        <p:txBody>
          <a:bodyPr anchor="ctr"/>
          <a:lstStyle/>
          <a:p>
            <a:r>
              <a:rPr lang="en-US" dirty="0"/>
              <a:t>Admin category view page</a:t>
            </a:r>
          </a:p>
        </p:txBody>
      </p:sp>
      <p:pic>
        <p:nvPicPr>
          <p:cNvPr id="5" name="Picture Placeholder 4">
            <a:extLst>
              <a:ext uri="{FF2B5EF4-FFF2-40B4-BE49-F238E27FC236}">
                <a16:creationId xmlns:a16="http://schemas.microsoft.com/office/drawing/2014/main" id="{B11F81F6-2022-2BD9-3CEC-16B0426D5059}"/>
              </a:ext>
            </a:extLst>
          </p:cNvPr>
          <p:cNvPicPr>
            <a:picLocks noGrp="1" noChangeAspect="1"/>
          </p:cNvPicPr>
          <p:nvPr>
            <p:ph type="pic" idx="1"/>
          </p:nvPr>
        </p:nvPicPr>
        <p:blipFill>
          <a:blip r:embed="rId2"/>
          <a:srcRect t="5398" b="5398"/>
          <a:stretch/>
        </p:blipFill>
        <p:spPr>
          <a:xfrm>
            <a:off x="6513582" y="3429000"/>
            <a:ext cx="5335517" cy="3199403"/>
          </a:xfrm>
        </p:spPr>
      </p:pic>
      <p:sp>
        <p:nvSpPr>
          <p:cNvPr id="4" name="Text Placeholder 3">
            <a:extLst>
              <a:ext uri="{FF2B5EF4-FFF2-40B4-BE49-F238E27FC236}">
                <a16:creationId xmlns:a16="http://schemas.microsoft.com/office/drawing/2014/main" id="{529C4494-643B-7F75-1447-766917591A8A}"/>
              </a:ext>
            </a:extLst>
          </p:cNvPr>
          <p:cNvSpPr>
            <a:spLocks noGrp="1"/>
          </p:cNvSpPr>
          <p:nvPr>
            <p:ph type="body" sz="half" idx="2"/>
          </p:nvPr>
        </p:nvSpPr>
        <p:spPr/>
        <p:txBody>
          <a:bodyPr/>
          <a:lstStyle/>
          <a:p>
            <a:r>
              <a:rPr lang="en-US" dirty="0"/>
              <a:t>Admin can view categories in this page.</a:t>
            </a:r>
          </a:p>
          <a:p>
            <a:r>
              <a:rPr lang="en-US" dirty="0"/>
              <a:t>Can view category name and can read category description by hovering cursor in category box. After hovering display full description of category.</a:t>
            </a:r>
          </a:p>
          <a:p>
            <a:r>
              <a:rPr lang="en-US" dirty="0"/>
              <a:t>Admin category view page </a:t>
            </a:r>
            <a:r>
              <a:rPr lang="en-US" dirty="0" err="1"/>
              <a:t>havcantegory</a:t>
            </a:r>
            <a:r>
              <a:rPr lang="en-US" dirty="0"/>
              <a:t> management page link.</a:t>
            </a:r>
          </a:p>
        </p:txBody>
      </p:sp>
      <p:pic>
        <p:nvPicPr>
          <p:cNvPr id="6" name="Picture 5">
            <a:extLst>
              <a:ext uri="{FF2B5EF4-FFF2-40B4-BE49-F238E27FC236}">
                <a16:creationId xmlns:a16="http://schemas.microsoft.com/office/drawing/2014/main" id="{099CAC16-092A-AEAA-38A0-F3BE869E9841}"/>
              </a:ext>
            </a:extLst>
          </p:cNvPr>
          <p:cNvPicPr>
            <a:picLocks noChangeAspect="1"/>
          </p:cNvPicPr>
          <p:nvPr/>
        </p:nvPicPr>
        <p:blipFill>
          <a:blip r:embed="rId3"/>
          <a:srcRect/>
          <a:stretch/>
        </p:blipFill>
        <p:spPr>
          <a:xfrm>
            <a:off x="6562652" y="0"/>
            <a:ext cx="5237378" cy="3199403"/>
          </a:xfrm>
          <a:prstGeom prst="rect">
            <a:avLst/>
          </a:prstGeom>
        </p:spPr>
      </p:pic>
    </p:spTree>
    <p:extLst>
      <p:ext uri="{BB962C8B-B14F-4D97-AF65-F5344CB8AC3E}">
        <p14:creationId xmlns:p14="http://schemas.microsoft.com/office/powerpoint/2010/main" val="1640740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84DD7-BB5E-A93A-CB89-F51C18EA8B00}"/>
              </a:ext>
            </a:extLst>
          </p:cNvPr>
          <p:cNvSpPr>
            <a:spLocks noGrp="1"/>
          </p:cNvSpPr>
          <p:nvPr>
            <p:ph type="title"/>
          </p:nvPr>
        </p:nvSpPr>
        <p:spPr/>
        <p:txBody>
          <a:bodyPr anchor="ctr"/>
          <a:lstStyle/>
          <a:p>
            <a:r>
              <a:rPr lang="en-US" dirty="0"/>
              <a:t>Student category view page</a:t>
            </a:r>
          </a:p>
        </p:txBody>
      </p:sp>
      <p:pic>
        <p:nvPicPr>
          <p:cNvPr id="5" name="Picture Placeholder 4">
            <a:extLst>
              <a:ext uri="{FF2B5EF4-FFF2-40B4-BE49-F238E27FC236}">
                <a16:creationId xmlns:a16="http://schemas.microsoft.com/office/drawing/2014/main" id="{B11F81F6-2022-2BD9-3CEC-16B0426D5059}"/>
              </a:ext>
            </a:extLst>
          </p:cNvPr>
          <p:cNvPicPr>
            <a:picLocks noGrp="1" noChangeAspect="1"/>
          </p:cNvPicPr>
          <p:nvPr>
            <p:ph type="pic" idx="1"/>
          </p:nvPr>
        </p:nvPicPr>
        <p:blipFill>
          <a:blip r:embed="rId2"/>
          <a:srcRect t="30" b="30"/>
          <a:stretch/>
        </p:blipFill>
        <p:spPr>
          <a:xfrm>
            <a:off x="6513582" y="3429000"/>
            <a:ext cx="5335517" cy="3199403"/>
          </a:xfrm>
        </p:spPr>
      </p:pic>
      <p:sp>
        <p:nvSpPr>
          <p:cNvPr id="4" name="Text Placeholder 3">
            <a:extLst>
              <a:ext uri="{FF2B5EF4-FFF2-40B4-BE49-F238E27FC236}">
                <a16:creationId xmlns:a16="http://schemas.microsoft.com/office/drawing/2014/main" id="{529C4494-643B-7F75-1447-766917591A8A}"/>
              </a:ext>
            </a:extLst>
          </p:cNvPr>
          <p:cNvSpPr>
            <a:spLocks noGrp="1"/>
          </p:cNvSpPr>
          <p:nvPr>
            <p:ph type="body" sz="half" idx="2"/>
          </p:nvPr>
        </p:nvSpPr>
        <p:spPr/>
        <p:txBody>
          <a:bodyPr/>
          <a:lstStyle/>
          <a:p>
            <a:r>
              <a:rPr lang="en-US" dirty="0"/>
              <a:t>Students can view categories in this page.</a:t>
            </a:r>
          </a:p>
          <a:p>
            <a:r>
              <a:rPr lang="en-US" dirty="0"/>
              <a:t>Can view category name and can read category description by hovering cursor in category box. After hovering display full description of category.</a:t>
            </a:r>
          </a:p>
        </p:txBody>
      </p:sp>
      <p:pic>
        <p:nvPicPr>
          <p:cNvPr id="6" name="Picture 5">
            <a:extLst>
              <a:ext uri="{FF2B5EF4-FFF2-40B4-BE49-F238E27FC236}">
                <a16:creationId xmlns:a16="http://schemas.microsoft.com/office/drawing/2014/main" id="{099CAC16-092A-AEAA-38A0-F3BE869E9841}"/>
              </a:ext>
            </a:extLst>
          </p:cNvPr>
          <p:cNvPicPr>
            <a:picLocks noChangeAspect="1"/>
          </p:cNvPicPr>
          <p:nvPr/>
        </p:nvPicPr>
        <p:blipFill>
          <a:blip r:embed="rId3"/>
          <a:srcRect/>
          <a:stretch/>
        </p:blipFill>
        <p:spPr>
          <a:xfrm>
            <a:off x="6562652" y="144874"/>
            <a:ext cx="5237378" cy="2909654"/>
          </a:xfrm>
          <a:prstGeom prst="rect">
            <a:avLst/>
          </a:prstGeom>
        </p:spPr>
      </p:pic>
    </p:spTree>
    <p:extLst>
      <p:ext uri="{BB962C8B-B14F-4D97-AF65-F5344CB8AC3E}">
        <p14:creationId xmlns:p14="http://schemas.microsoft.com/office/powerpoint/2010/main" val="745255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2E0E1E-096A-678D-8C08-8F21B5C4C104}"/>
              </a:ext>
            </a:extLst>
          </p:cNvPr>
          <p:cNvSpPr txBox="1"/>
          <p:nvPr/>
        </p:nvSpPr>
        <p:spPr>
          <a:xfrm>
            <a:off x="339064" y="192017"/>
            <a:ext cx="11314004" cy="923330"/>
          </a:xfrm>
          <a:prstGeom prst="rect">
            <a:avLst/>
          </a:prstGeom>
          <a:noFill/>
        </p:spPr>
        <p:txBody>
          <a:bodyPr wrap="square" rtlCol="0">
            <a:spAutoFit/>
          </a:bodyPr>
          <a:lstStyle/>
          <a:p>
            <a:pPr algn="l"/>
            <a:r>
              <a:rPr lang="en-US" dirty="0"/>
              <a:t>2, </a:t>
            </a:r>
            <a:r>
              <a:rPr lang="en-US" dirty="0" err="1"/>
              <a:t>Ksweb</a:t>
            </a:r>
            <a:r>
              <a:rPr lang="en-US" dirty="0"/>
              <a:t> mobile app:- I use this app for web server because </a:t>
            </a:r>
            <a:r>
              <a:rPr lang="en-US" dirty="0" err="1"/>
              <a:t>php</a:t>
            </a:r>
            <a:r>
              <a:rPr lang="en-US" dirty="0"/>
              <a:t> has don’t work like JavaScript in browser. </a:t>
            </a:r>
            <a:r>
              <a:rPr lang="en-US" dirty="0" err="1"/>
              <a:t>Php</a:t>
            </a:r>
            <a:r>
              <a:rPr lang="en-US" dirty="0"/>
              <a:t> require special tool like online server in mobile device that is so hard their for I find this tool after long time searching without this tool I can’t view my websites output this app is give me local web server.</a:t>
            </a:r>
          </a:p>
        </p:txBody>
      </p:sp>
      <p:pic>
        <p:nvPicPr>
          <p:cNvPr id="3" name="Picture 2">
            <a:extLst>
              <a:ext uri="{FF2B5EF4-FFF2-40B4-BE49-F238E27FC236}">
                <a16:creationId xmlns:a16="http://schemas.microsoft.com/office/drawing/2014/main" id="{BB81B57C-2EE5-B087-4E23-637A5ACE8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771" y="1247316"/>
            <a:ext cx="2421751" cy="5418667"/>
          </a:xfrm>
          <a:prstGeom prst="rect">
            <a:avLst/>
          </a:prstGeom>
        </p:spPr>
      </p:pic>
      <p:pic>
        <p:nvPicPr>
          <p:cNvPr id="4" name="Picture 3">
            <a:extLst>
              <a:ext uri="{FF2B5EF4-FFF2-40B4-BE49-F238E27FC236}">
                <a16:creationId xmlns:a16="http://schemas.microsoft.com/office/drawing/2014/main" id="{7A29942E-0D88-BAD7-FE93-E1A7BADAFE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5499" y="1247315"/>
            <a:ext cx="2421751" cy="5418667"/>
          </a:xfrm>
          <a:prstGeom prst="rect">
            <a:avLst/>
          </a:prstGeom>
        </p:spPr>
      </p:pic>
      <p:pic>
        <p:nvPicPr>
          <p:cNvPr id="5" name="Picture 4">
            <a:extLst>
              <a:ext uri="{FF2B5EF4-FFF2-40B4-BE49-F238E27FC236}">
                <a16:creationId xmlns:a16="http://schemas.microsoft.com/office/drawing/2014/main" id="{7E762084-EBF6-D202-D09B-3596F0A4C94F}"/>
              </a:ext>
            </a:extLst>
          </p:cNvPr>
          <p:cNvPicPr>
            <a:picLocks noChangeAspect="1"/>
          </p:cNvPicPr>
          <p:nvPr/>
        </p:nvPicPr>
        <p:blipFill>
          <a:blip r:embed="rId4"/>
          <a:srcRect/>
          <a:stretch/>
        </p:blipFill>
        <p:spPr>
          <a:xfrm>
            <a:off x="6096000" y="1247313"/>
            <a:ext cx="2421750" cy="5418667"/>
          </a:xfrm>
          <a:prstGeom prst="rect">
            <a:avLst/>
          </a:prstGeom>
        </p:spPr>
      </p:pic>
      <p:pic>
        <p:nvPicPr>
          <p:cNvPr id="6" name="Picture 5">
            <a:extLst>
              <a:ext uri="{FF2B5EF4-FFF2-40B4-BE49-F238E27FC236}">
                <a16:creationId xmlns:a16="http://schemas.microsoft.com/office/drawing/2014/main" id="{D1A36A53-8B22-2E31-1C8A-16EEDF2F18F4}"/>
              </a:ext>
            </a:extLst>
          </p:cNvPr>
          <p:cNvPicPr>
            <a:picLocks noChangeAspect="1"/>
          </p:cNvPicPr>
          <p:nvPr/>
        </p:nvPicPr>
        <p:blipFill>
          <a:blip r:embed="rId5"/>
          <a:srcRect/>
          <a:stretch/>
        </p:blipFill>
        <p:spPr>
          <a:xfrm>
            <a:off x="8966501" y="1247313"/>
            <a:ext cx="2421750" cy="5418667"/>
          </a:xfrm>
          <a:prstGeom prst="rect">
            <a:avLst/>
          </a:prstGeom>
        </p:spPr>
      </p:pic>
      <p:sp>
        <p:nvSpPr>
          <p:cNvPr id="7" name="Rectangle 6">
            <a:extLst>
              <a:ext uri="{FF2B5EF4-FFF2-40B4-BE49-F238E27FC236}">
                <a16:creationId xmlns:a16="http://schemas.microsoft.com/office/drawing/2014/main" id="{86FBEB11-DE5E-7B4D-C4A1-1BA1670FD83F}"/>
              </a:ext>
            </a:extLst>
          </p:cNvPr>
          <p:cNvSpPr/>
          <p:nvPr/>
        </p:nvSpPr>
        <p:spPr>
          <a:xfrm>
            <a:off x="8966500" y="1247313"/>
            <a:ext cx="914400" cy="1828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197511D-8842-C354-5A52-0FEBB0910C7F}"/>
              </a:ext>
            </a:extLst>
          </p:cNvPr>
          <p:cNvSpPr/>
          <p:nvPr/>
        </p:nvSpPr>
        <p:spPr>
          <a:xfrm>
            <a:off x="6127168" y="2337930"/>
            <a:ext cx="2322645" cy="143637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DC2E719-76D6-191B-02CE-CE15DAF194D6}"/>
              </a:ext>
            </a:extLst>
          </p:cNvPr>
          <p:cNvSpPr/>
          <p:nvPr/>
        </p:nvSpPr>
        <p:spPr>
          <a:xfrm>
            <a:off x="3269825" y="2721427"/>
            <a:ext cx="2322645" cy="53536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7F3F86F9-C31A-801D-D764-DAA74DEDE5D4}"/>
              </a:ext>
            </a:extLst>
          </p:cNvPr>
          <p:cNvCxnSpPr>
            <a:cxnSpLocks/>
          </p:cNvCxnSpPr>
          <p:nvPr/>
        </p:nvCxnSpPr>
        <p:spPr>
          <a:xfrm>
            <a:off x="3657600" y="3099816"/>
            <a:ext cx="868680" cy="0"/>
          </a:xfrm>
          <a:prstGeom prst="straightConnector1">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2EE32340-9F62-D96D-C5DD-9029846CA59A}"/>
              </a:ext>
            </a:extLst>
          </p:cNvPr>
          <p:cNvSpPr/>
          <p:nvPr/>
        </p:nvSpPr>
        <p:spPr>
          <a:xfrm>
            <a:off x="1012006" y="3682326"/>
            <a:ext cx="548640" cy="548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1952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66F0-4123-B790-297E-439E1597E0A0}"/>
              </a:ext>
            </a:extLst>
          </p:cNvPr>
          <p:cNvSpPr>
            <a:spLocks noGrp="1"/>
          </p:cNvSpPr>
          <p:nvPr>
            <p:ph type="title"/>
          </p:nvPr>
        </p:nvSpPr>
        <p:spPr/>
        <p:txBody>
          <a:bodyPr anchor="ctr"/>
          <a:lstStyle/>
          <a:p>
            <a:r>
              <a:rPr lang="en-US" dirty="0"/>
              <a:t>Library page</a:t>
            </a:r>
          </a:p>
        </p:txBody>
      </p:sp>
      <p:pic>
        <p:nvPicPr>
          <p:cNvPr id="5" name="Picture Placeholder 4">
            <a:extLst>
              <a:ext uri="{FF2B5EF4-FFF2-40B4-BE49-F238E27FC236}">
                <a16:creationId xmlns:a16="http://schemas.microsoft.com/office/drawing/2014/main" id="{3133BBB2-44D4-648C-CCD5-8A8ECCE6BF3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6" r="46"/>
          <a:stretch/>
        </p:blipFill>
        <p:spPr/>
      </p:pic>
      <p:sp>
        <p:nvSpPr>
          <p:cNvPr id="4" name="Text Placeholder 3">
            <a:extLst>
              <a:ext uri="{FF2B5EF4-FFF2-40B4-BE49-F238E27FC236}">
                <a16:creationId xmlns:a16="http://schemas.microsoft.com/office/drawing/2014/main" id="{2B8CBAC5-682A-622F-173E-9EA76DEC2D47}"/>
              </a:ext>
            </a:extLst>
          </p:cNvPr>
          <p:cNvSpPr>
            <a:spLocks noGrp="1"/>
          </p:cNvSpPr>
          <p:nvPr>
            <p:ph type="body" sz="half" idx="2"/>
          </p:nvPr>
        </p:nvSpPr>
        <p:spPr>
          <a:xfrm>
            <a:off x="839788" y="2057400"/>
            <a:ext cx="3603725" cy="1371600"/>
          </a:xfrm>
        </p:spPr>
        <p:txBody>
          <a:bodyPr>
            <a:normAutofit fontScale="62500" lnSpcReduction="20000"/>
          </a:bodyPr>
          <a:lstStyle/>
          <a:p>
            <a:r>
              <a:rPr lang="en-US" dirty="0"/>
              <a:t>In this page users can explore books this page have.</a:t>
            </a:r>
          </a:p>
          <a:p>
            <a:r>
              <a:rPr lang="en-US" dirty="0"/>
              <a:t>1, search box users can search book by title or author name.</a:t>
            </a:r>
          </a:p>
          <a:p>
            <a:r>
              <a:rPr lang="en-US" dirty="0"/>
              <a:t>2, category selection users car choose category that display books only uploaded in that category.</a:t>
            </a:r>
          </a:p>
          <a:p>
            <a:r>
              <a:rPr lang="en-US" dirty="0"/>
              <a:t>3, book box this box have book cover image book title book description and </a:t>
            </a:r>
            <a:r>
              <a:rPr lang="en-US" dirty="0" err="1"/>
              <a:t>preview,read</a:t>
            </a:r>
            <a:r>
              <a:rPr lang="en-US" dirty="0"/>
              <a:t> and download page links.</a:t>
            </a:r>
          </a:p>
        </p:txBody>
      </p:sp>
    </p:spTree>
    <p:extLst>
      <p:ext uri="{BB962C8B-B14F-4D97-AF65-F5344CB8AC3E}">
        <p14:creationId xmlns:p14="http://schemas.microsoft.com/office/powerpoint/2010/main" val="2344909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735EB-CD2B-5492-C2C3-AF6DB73AC61B}"/>
              </a:ext>
            </a:extLst>
          </p:cNvPr>
          <p:cNvSpPr>
            <a:spLocks noGrp="1"/>
          </p:cNvSpPr>
          <p:nvPr>
            <p:ph type="title"/>
          </p:nvPr>
        </p:nvSpPr>
        <p:spPr/>
        <p:txBody>
          <a:bodyPr anchor="ctr"/>
          <a:lstStyle/>
          <a:p>
            <a:r>
              <a:rPr lang="en-US" dirty="0"/>
              <a:t>Preview book page.</a:t>
            </a:r>
          </a:p>
        </p:txBody>
      </p:sp>
      <p:sp>
        <p:nvSpPr>
          <p:cNvPr id="4" name="Text Placeholder 3">
            <a:extLst>
              <a:ext uri="{FF2B5EF4-FFF2-40B4-BE49-F238E27FC236}">
                <a16:creationId xmlns:a16="http://schemas.microsoft.com/office/drawing/2014/main" id="{934D2C60-A399-CD05-F6AE-376B86234E65}"/>
              </a:ext>
            </a:extLst>
          </p:cNvPr>
          <p:cNvSpPr>
            <a:spLocks noGrp="1"/>
          </p:cNvSpPr>
          <p:nvPr>
            <p:ph type="body" sz="half" idx="2"/>
          </p:nvPr>
        </p:nvSpPr>
        <p:spPr/>
        <p:txBody>
          <a:bodyPr/>
          <a:lstStyle/>
          <a:p>
            <a:r>
              <a:rPr lang="en-US" dirty="0"/>
              <a:t>I  this page users can read full description about book can see author name can see book preview can see total book views. And so on.</a:t>
            </a:r>
          </a:p>
        </p:txBody>
      </p:sp>
      <p:pic>
        <p:nvPicPr>
          <p:cNvPr id="8" name="Picture 7">
            <a:extLst>
              <a:ext uri="{FF2B5EF4-FFF2-40B4-BE49-F238E27FC236}">
                <a16:creationId xmlns:a16="http://schemas.microsoft.com/office/drawing/2014/main" id="{1061213B-6093-A401-D214-D1E959B6E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6347" y="457200"/>
            <a:ext cx="3932237" cy="6388664"/>
          </a:xfrm>
          <a:prstGeom prst="rect">
            <a:avLst/>
          </a:prstGeom>
        </p:spPr>
      </p:pic>
    </p:spTree>
    <p:extLst>
      <p:ext uri="{BB962C8B-B14F-4D97-AF65-F5344CB8AC3E}">
        <p14:creationId xmlns:p14="http://schemas.microsoft.com/office/powerpoint/2010/main" val="38078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E88C-CD47-14A4-8538-0F79B4A7CD02}"/>
              </a:ext>
            </a:extLst>
          </p:cNvPr>
          <p:cNvSpPr>
            <a:spLocks noGrp="1"/>
          </p:cNvSpPr>
          <p:nvPr>
            <p:ph type="title"/>
          </p:nvPr>
        </p:nvSpPr>
        <p:spPr/>
        <p:txBody>
          <a:bodyPr anchor="ctr"/>
          <a:lstStyle/>
          <a:p>
            <a:r>
              <a:rPr lang="en-US" dirty="0"/>
              <a:t>Book read page</a:t>
            </a:r>
          </a:p>
        </p:txBody>
      </p:sp>
      <p:sp>
        <p:nvSpPr>
          <p:cNvPr id="4" name="Text Placeholder 3">
            <a:extLst>
              <a:ext uri="{FF2B5EF4-FFF2-40B4-BE49-F238E27FC236}">
                <a16:creationId xmlns:a16="http://schemas.microsoft.com/office/drawing/2014/main" id="{5186D49F-23ED-7F25-3487-C099C68B9072}"/>
              </a:ext>
            </a:extLst>
          </p:cNvPr>
          <p:cNvSpPr>
            <a:spLocks noGrp="1"/>
          </p:cNvSpPr>
          <p:nvPr>
            <p:ph type="body" sz="half" idx="2"/>
          </p:nvPr>
        </p:nvSpPr>
        <p:spPr/>
        <p:txBody>
          <a:bodyPr/>
          <a:lstStyle/>
          <a:p>
            <a:r>
              <a:rPr lang="en-US" dirty="0"/>
              <a:t>Users can read book in this section, can download book pdf format and can back to preview book page</a:t>
            </a:r>
          </a:p>
        </p:txBody>
      </p:sp>
      <p:pic>
        <p:nvPicPr>
          <p:cNvPr id="5" name="Picture 4">
            <a:extLst>
              <a:ext uri="{FF2B5EF4-FFF2-40B4-BE49-F238E27FC236}">
                <a16:creationId xmlns:a16="http://schemas.microsoft.com/office/drawing/2014/main" id="{8993D29E-2091-AD71-0B51-1C0548E5B7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7879" y="457200"/>
            <a:ext cx="4562144" cy="5418667"/>
          </a:xfrm>
          <a:prstGeom prst="rect">
            <a:avLst/>
          </a:prstGeom>
        </p:spPr>
      </p:pic>
    </p:spTree>
    <p:extLst>
      <p:ext uri="{BB962C8B-B14F-4D97-AF65-F5344CB8AC3E}">
        <p14:creationId xmlns:p14="http://schemas.microsoft.com/office/powerpoint/2010/main" val="3823490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BAFE0-9E38-5948-8AAA-EE8502DF985C}"/>
              </a:ext>
            </a:extLst>
          </p:cNvPr>
          <p:cNvSpPr>
            <a:spLocks noGrp="1"/>
          </p:cNvSpPr>
          <p:nvPr>
            <p:ph type="title"/>
          </p:nvPr>
        </p:nvSpPr>
        <p:spPr/>
        <p:txBody>
          <a:bodyPr anchor="ctr"/>
          <a:lstStyle/>
          <a:p>
            <a:r>
              <a:rPr lang="en-US" dirty="0"/>
              <a:t>Profile edit page</a:t>
            </a:r>
          </a:p>
        </p:txBody>
      </p:sp>
      <p:sp>
        <p:nvSpPr>
          <p:cNvPr id="4" name="Text Placeholder 3">
            <a:extLst>
              <a:ext uri="{FF2B5EF4-FFF2-40B4-BE49-F238E27FC236}">
                <a16:creationId xmlns:a16="http://schemas.microsoft.com/office/drawing/2014/main" id="{EB01BC9A-A227-31F1-D4C1-280ECA152606}"/>
              </a:ext>
            </a:extLst>
          </p:cNvPr>
          <p:cNvSpPr>
            <a:spLocks noGrp="1"/>
          </p:cNvSpPr>
          <p:nvPr>
            <p:ph type="body" sz="half" idx="2"/>
          </p:nvPr>
        </p:nvSpPr>
        <p:spPr/>
        <p:txBody>
          <a:bodyPr/>
          <a:lstStyle/>
          <a:p>
            <a:r>
              <a:rPr lang="en-US" dirty="0"/>
              <a:t>All users can edit their profile such as username, email, password.</a:t>
            </a:r>
          </a:p>
          <a:p>
            <a:r>
              <a:rPr lang="en-US" dirty="0"/>
              <a:t>For edition must requires current password otherwise you can’t edit your profile.</a:t>
            </a:r>
          </a:p>
          <a:p>
            <a:r>
              <a:rPr lang="en-US" dirty="0"/>
              <a:t>After edition page will be display conformation message.</a:t>
            </a:r>
          </a:p>
        </p:txBody>
      </p:sp>
      <p:pic>
        <p:nvPicPr>
          <p:cNvPr id="5" name="Picture 4">
            <a:extLst>
              <a:ext uri="{FF2B5EF4-FFF2-40B4-BE49-F238E27FC236}">
                <a16:creationId xmlns:a16="http://schemas.microsoft.com/office/drawing/2014/main" id="{97EC3389-EB73-17C8-C608-E35E540EE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4164" y="598390"/>
            <a:ext cx="6858000" cy="4808776"/>
          </a:xfrm>
          <a:prstGeom prst="rect">
            <a:avLst/>
          </a:prstGeom>
        </p:spPr>
      </p:pic>
    </p:spTree>
    <p:extLst>
      <p:ext uri="{BB962C8B-B14F-4D97-AF65-F5344CB8AC3E}">
        <p14:creationId xmlns:p14="http://schemas.microsoft.com/office/powerpoint/2010/main" val="3490830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6217A8-B8CA-6385-1014-27649F371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450" y="719666"/>
            <a:ext cx="2492933" cy="5418667"/>
          </a:xfrm>
          <a:prstGeom prst="rect">
            <a:avLst/>
          </a:prstGeom>
        </p:spPr>
      </p:pic>
      <p:pic>
        <p:nvPicPr>
          <p:cNvPr id="4" name="Picture 3">
            <a:extLst>
              <a:ext uri="{FF2B5EF4-FFF2-40B4-BE49-F238E27FC236}">
                <a16:creationId xmlns:a16="http://schemas.microsoft.com/office/drawing/2014/main" id="{06421FC5-115E-5026-5D13-C673887D6D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947" y="719666"/>
            <a:ext cx="2492933" cy="5418667"/>
          </a:xfrm>
          <a:prstGeom prst="rect">
            <a:avLst/>
          </a:prstGeom>
        </p:spPr>
      </p:pic>
      <p:pic>
        <p:nvPicPr>
          <p:cNvPr id="5" name="Picture 4">
            <a:extLst>
              <a:ext uri="{FF2B5EF4-FFF2-40B4-BE49-F238E27FC236}">
                <a16:creationId xmlns:a16="http://schemas.microsoft.com/office/drawing/2014/main" id="{E97B17DB-9550-A994-0770-6BCB4E1B97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4443" y="719666"/>
            <a:ext cx="2492933" cy="5418667"/>
          </a:xfrm>
          <a:prstGeom prst="rect">
            <a:avLst/>
          </a:prstGeom>
          <a:solidFill>
            <a:srgbClr val="FFFFFF">
              <a:shade val="85000"/>
            </a:srgbClr>
          </a:solidFill>
          <a:ln w="88900" cap="sq">
            <a:solidFill>
              <a:srgbClr val="FFFFFF"/>
            </a:solidFill>
            <a:miter lim="800000"/>
          </a:ln>
          <a:effectLst>
            <a:outerShdw blurRad="50800" dist="38100" dir="5400000" algn="t" rotWithShape="0">
              <a:prstClr val="black">
                <a:alpha val="40000"/>
              </a:prstClr>
            </a:outerShdw>
          </a:effectLst>
          <a:scene3d>
            <a:camera prst="orthographicFront"/>
            <a:lightRig rig="twoPt" dir="t">
              <a:rot lat="0" lon="0" rev="7200000"/>
            </a:lightRig>
          </a:scene3d>
          <a:sp3d>
            <a:bevelT w="25400" h="19050"/>
            <a:contourClr>
              <a:srgbClr val="FFFFFF"/>
            </a:contourClr>
          </a:sp3d>
        </p:spPr>
      </p:pic>
      <p:cxnSp>
        <p:nvCxnSpPr>
          <p:cNvPr id="8" name="Straight Arrow Connector 7">
            <a:extLst>
              <a:ext uri="{FF2B5EF4-FFF2-40B4-BE49-F238E27FC236}">
                <a16:creationId xmlns:a16="http://schemas.microsoft.com/office/drawing/2014/main" id="{41484843-F187-EF7C-FBFE-18341A9F9BDB}"/>
              </a:ext>
            </a:extLst>
          </p:cNvPr>
          <p:cNvCxnSpPr>
            <a:cxnSpLocks/>
          </p:cNvCxnSpPr>
          <p:nvPr/>
        </p:nvCxnSpPr>
        <p:spPr>
          <a:xfrm>
            <a:off x="3657600" y="2468880"/>
            <a:ext cx="868680" cy="0"/>
          </a:xfrm>
          <a:prstGeom prst="straightConnector1">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5D5E2E95-5EC5-9189-C5DF-E1283D9881EF}"/>
              </a:ext>
            </a:extLst>
          </p:cNvPr>
          <p:cNvSpPr/>
          <p:nvPr/>
        </p:nvSpPr>
        <p:spPr>
          <a:xfrm>
            <a:off x="3317988" y="2048980"/>
            <a:ext cx="2410395" cy="57997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3CB4E2-E022-A967-F8AB-718F1EC5860A}"/>
              </a:ext>
            </a:extLst>
          </p:cNvPr>
          <p:cNvSpPr/>
          <p:nvPr/>
        </p:nvSpPr>
        <p:spPr>
          <a:xfrm>
            <a:off x="8008075" y="719666"/>
            <a:ext cx="914400" cy="19045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38DD0E1-089B-82DD-A226-0A09DD80616F}"/>
              </a:ext>
            </a:extLst>
          </p:cNvPr>
          <p:cNvSpPr txBox="1"/>
          <p:nvPr/>
        </p:nvSpPr>
        <p:spPr>
          <a:xfrm>
            <a:off x="744594" y="719665"/>
            <a:ext cx="2039292" cy="5909310"/>
          </a:xfrm>
          <a:prstGeom prst="rect">
            <a:avLst/>
          </a:prstGeom>
          <a:noFill/>
        </p:spPr>
        <p:txBody>
          <a:bodyPr wrap="square" rtlCol="0">
            <a:spAutoFit/>
          </a:bodyPr>
          <a:lstStyle/>
          <a:p>
            <a:pPr algn="l"/>
            <a:r>
              <a:rPr lang="en-US" dirty="0"/>
              <a:t>Only my website has placed on </a:t>
            </a:r>
            <a:r>
              <a:rPr lang="en-US" dirty="0" err="1"/>
              <a:t>htdocs</a:t>
            </a:r>
            <a:r>
              <a:rPr lang="en-US" dirty="0"/>
              <a:t> folder otherwise doesn’t read </a:t>
            </a:r>
            <a:r>
              <a:rPr lang="en-US" dirty="0" err="1"/>
              <a:t>ksweb</a:t>
            </a:r>
            <a:r>
              <a:rPr lang="en-US" dirty="0"/>
              <a:t> server app therefore my website has placed inside </a:t>
            </a:r>
            <a:r>
              <a:rPr lang="en-US" dirty="0" err="1"/>
              <a:t>htdocs</a:t>
            </a:r>
            <a:r>
              <a:rPr lang="en-US" dirty="0"/>
              <a:t> folder. When installed </a:t>
            </a:r>
            <a:r>
              <a:rPr lang="en-US" dirty="0" err="1"/>
              <a:t>ksweb</a:t>
            </a:r>
            <a:r>
              <a:rPr lang="en-US" dirty="0"/>
              <a:t> firstly app automatically create that folder and place sample </a:t>
            </a:r>
            <a:r>
              <a:rPr lang="en-US" dirty="0" err="1"/>
              <a:t>php</a:t>
            </a:r>
            <a:r>
              <a:rPr lang="en-US" dirty="0"/>
              <a:t> file. After that delete default </a:t>
            </a:r>
            <a:r>
              <a:rPr lang="en-US" dirty="0" err="1"/>
              <a:t>php</a:t>
            </a:r>
            <a:r>
              <a:rPr lang="en-US" dirty="0"/>
              <a:t> file and insert your website must have </a:t>
            </a:r>
            <a:r>
              <a:rPr lang="en-US" dirty="0" err="1"/>
              <a:t>index.php</a:t>
            </a:r>
            <a:r>
              <a:rPr lang="en-US" dirty="0"/>
              <a:t> file </a:t>
            </a:r>
            <a:r>
              <a:rPr lang="en-US" dirty="0" err="1"/>
              <a:t>york</a:t>
            </a:r>
            <a:r>
              <a:rPr lang="en-US" dirty="0"/>
              <a:t> properly otherwise not work.</a:t>
            </a:r>
          </a:p>
        </p:txBody>
      </p:sp>
    </p:spTree>
    <p:extLst>
      <p:ext uri="{BB962C8B-B14F-4D97-AF65-F5344CB8AC3E}">
        <p14:creationId xmlns:p14="http://schemas.microsoft.com/office/powerpoint/2010/main" val="4100625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62587-0EB9-48EB-304F-3B40F56DDC8E}"/>
              </a:ext>
            </a:extLst>
          </p:cNvPr>
          <p:cNvSpPr txBox="1"/>
          <p:nvPr/>
        </p:nvSpPr>
        <p:spPr>
          <a:xfrm>
            <a:off x="432929" y="337457"/>
            <a:ext cx="11434283" cy="2308324"/>
          </a:xfrm>
          <a:prstGeom prst="rect">
            <a:avLst/>
          </a:prstGeom>
          <a:noFill/>
        </p:spPr>
        <p:txBody>
          <a:bodyPr wrap="square" rtlCol="0">
            <a:spAutoFit/>
          </a:bodyPr>
          <a:lstStyle/>
          <a:p>
            <a:pPr algn="l"/>
            <a:r>
              <a:rPr lang="en-US" dirty="0"/>
              <a:t>3, Color palette for picking colors</a:t>
            </a:r>
          </a:p>
          <a:p>
            <a:pPr algn="l"/>
            <a:r>
              <a:rPr lang="en-US" dirty="0"/>
              <a:t>4, w3 school app</a:t>
            </a:r>
          </a:p>
          <a:p>
            <a:pPr algn="l"/>
            <a:r>
              <a:rPr lang="en-US" dirty="0"/>
              <a:t>5, YouTube for some tool finding</a:t>
            </a:r>
          </a:p>
          <a:p>
            <a:pPr algn="l"/>
            <a:r>
              <a:rPr lang="en-US" dirty="0"/>
              <a:t>6, </a:t>
            </a:r>
            <a:r>
              <a:rPr lang="en-US" dirty="0" err="1"/>
              <a:t>deepseek</a:t>
            </a:r>
            <a:r>
              <a:rPr lang="en-US" dirty="0"/>
              <a:t> </a:t>
            </a:r>
            <a:r>
              <a:rPr lang="en-US" dirty="0" err="1"/>
              <a:t>ai</a:t>
            </a:r>
            <a:r>
              <a:rPr lang="en-US" dirty="0"/>
              <a:t> for error finding</a:t>
            </a:r>
          </a:p>
          <a:p>
            <a:pPr algn="l"/>
            <a:r>
              <a:rPr lang="en-US" dirty="0"/>
              <a:t>7, </a:t>
            </a:r>
            <a:r>
              <a:rPr lang="en-US" dirty="0" err="1"/>
              <a:t>svg</a:t>
            </a:r>
            <a:r>
              <a:rPr lang="en-US" dirty="0"/>
              <a:t> viewer app</a:t>
            </a:r>
          </a:p>
          <a:p>
            <a:pPr algn="l"/>
            <a:r>
              <a:rPr lang="en-US" dirty="0"/>
              <a:t>8, </a:t>
            </a:r>
            <a:r>
              <a:rPr lang="en-US" dirty="0" err="1"/>
              <a:t>zarchiver</a:t>
            </a:r>
            <a:r>
              <a:rPr lang="en-US" dirty="0"/>
              <a:t> for folder management</a:t>
            </a:r>
          </a:p>
          <a:p>
            <a:pPr algn="l"/>
            <a:r>
              <a:rPr lang="en-US" dirty="0"/>
              <a:t>9, vector-ink app for </a:t>
            </a:r>
            <a:r>
              <a:rPr lang="en-US" dirty="0" err="1"/>
              <a:t>svg</a:t>
            </a:r>
            <a:r>
              <a:rPr lang="en-US" dirty="0"/>
              <a:t> icon edition</a:t>
            </a:r>
          </a:p>
          <a:p>
            <a:pPr algn="l"/>
            <a:r>
              <a:rPr lang="en-US" dirty="0"/>
              <a:t>10, </a:t>
            </a:r>
            <a:r>
              <a:rPr lang="en-US" dirty="0" err="1"/>
              <a:t>sqlite</a:t>
            </a:r>
            <a:r>
              <a:rPr lang="en-US" dirty="0"/>
              <a:t> editor app for database edition etc.</a:t>
            </a:r>
          </a:p>
        </p:txBody>
      </p:sp>
      <p:pic>
        <p:nvPicPr>
          <p:cNvPr id="3" name="Picture 2">
            <a:extLst>
              <a:ext uri="{FF2B5EF4-FFF2-40B4-BE49-F238E27FC236}">
                <a16:creationId xmlns:a16="http://schemas.microsoft.com/office/drawing/2014/main" id="{22EF19ED-C3A6-2912-56A1-6C09CE9EED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6904" y="337457"/>
            <a:ext cx="3091785" cy="6033363"/>
          </a:xfrm>
          <a:prstGeom prst="rect">
            <a:avLst/>
          </a:prstGeom>
        </p:spPr>
      </p:pic>
    </p:spTree>
    <p:extLst>
      <p:ext uri="{BB962C8B-B14F-4D97-AF65-F5344CB8AC3E}">
        <p14:creationId xmlns:p14="http://schemas.microsoft.com/office/powerpoint/2010/main" val="2926216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2CBFA1-C88D-4ADC-93E4-81E07FBB2446}"/>
              </a:ext>
            </a:extLst>
          </p:cNvPr>
          <p:cNvSpPr txBox="1"/>
          <p:nvPr/>
        </p:nvSpPr>
        <p:spPr>
          <a:xfrm>
            <a:off x="1506600" y="0"/>
            <a:ext cx="9428635" cy="523220"/>
          </a:xfrm>
          <a:prstGeom prst="rect">
            <a:avLst/>
          </a:prstGeom>
          <a:noFill/>
        </p:spPr>
        <p:txBody>
          <a:bodyPr wrap="square" rtlCol="0">
            <a:spAutoFit/>
          </a:bodyPr>
          <a:lstStyle/>
          <a:p>
            <a:pPr algn="l"/>
            <a:r>
              <a:rPr lang="en-US" sz="2800" dirty="0"/>
              <a:t>Users right and role in Library management system website.</a:t>
            </a:r>
          </a:p>
        </p:txBody>
      </p:sp>
      <p:graphicFrame>
        <p:nvGraphicFramePr>
          <p:cNvPr id="7" name="Table 6">
            <a:extLst>
              <a:ext uri="{FF2B5EF4-FFF2-40B4-BE49-F238E27FC236}">
                <a16:creationId xmlns:a16="http://schemas.microsoft.com/office/drawing/2014/main" id="{2B2B7215-017F-5038-EFEA-FEEBDF587FBE}"/>
              </a:ext>
            </a:extLst>
          </p:cNvPr>
          <p:cNvGraphicFramePr>
            <a:graphicFrameLocks noGrp="1"/>
          </p:cNvGraphicFramePr>
          <p:nvPr>
            <p:extLst>
              <p:ext uri="{D42A27DB-BD31-4B8C-83A1-F6EECF244321}">
                <p14:modId xmlns:p14="http://schemas.microsoft.com/office/powerpoint/2010/main" val="3729292951"/>
              </p:ext>
            </p:extLst>
          </p:nvPr>
        </p:nvGraphicFramePr>
        <p:xfrm>
          <a:off x="1284871" y="523222"/>
          <a:ext cx="10099920" cy="6304068"/>
        </p:xfrm>
        <a:graphic>
          <a:graphicData uri="http://schemas.openxmlformats.org/drawingml/2006/table">
            <a:tbl>
              <a:tblPr firstRow="1" bandRow="1">
                <a:tableStyleId>{5C22544A-7EE6-4342-B048-85BDC9FD1C3A}</a:tableStyleId>
              </a:tblPr>
              <a:tblGrid>
                <a:gridCol w="3378735">
                  <a:extLst>
                    <a:ext uri="{9D8B030D-6E8A-4147-A177-3AD203B41FA5}">
                      <a16:colId xmlns:a16="http://schemas.microsoft.com/office/drawing/2014/main" val="1385254417"/>
                    </a:ext>
                  </a:extLst>
                </a:gridCol>
                <a:gridCol w="3342450">
                  <a:extLst>
                    <a:ext uri="{9D8B030D-6E8A-4147-A177-3AD203B41FA5}">
                      <a16:colId xmlns:a16="http://schemas.microsoft.com/office/drawing/2014/main" val="1013007962"/>
                    </a:ext>
                  </a:extLst>
                </a:gridCol>
                <a:gridCol w="3378735">
                  <a:extLst>
                    <a:ext uri="{9D8B030D-6E8A-4147-A177-3AD203B41FA5}">
                      <a16:colId xmlns:a16="http://schemas.microsoft.com/office/drawing/2014/main" val="1424663583"/>
                    </a:ext>
                  </a:extLst>
                </a:gridCol>
              </a:tblGrid>
              <a:tr h="337708">
                <a:tc>
                  <a:txBody>
                    <a:bodyPr/>
                    <a:lstStyle/>
                    <a:p>
                      <a:pPr algn="ctr"/>
                      <a:r>
                        <a:rPr lang="en-US" dirty="0"/>
                        <a:t>Boss Admin</a:t>
                      </a:r>
                    </a:p>
                  </a:txBody>
                  <a:tcPr anchor="ctr"/>
                </a:tc>
                <a:tc>
                  <a:txBody>
                    <a:bodyPr/>
                    <a:lstStyle/>
                    <a:p>
                      <a:pPr algn="ctr"/>
                      <a:r>
                        <a:rPr lang="en-US" dirty="0"/>
                        <a:t>Teachers</a:t>
                      </a:r>
                    </a:p>
                  </a:txBody>
                  <a:tcPr anchor="ctr"/>
                </a:tc>
                <a:tc>
                  <a:txBody>
                    <a:bodyPr/>
                    <a:lstStyle/>
                    <a:p>
                      <a:pPr algn="ctr"/>
                      <a:r>
                        <a:rPr lang="en-US" dirty="0"/>
                        <a:t>Students</a:t>
                      </a:r>
                    </a:p>
                  </a:txBody>
                  <a:tcPr anchor="ctr"/>
                </a:tc>
                <a:extLst>
                  <a:ext uri="{0D108BD9-81ED-4DB2-BD59-A6C34878D82A}">
                    <a16:rowId xmlns:a16="http://schemas.microsoft.com/office/drawing/2014/main" val="2951575119"/>
                  </a:ext>
                </a:extLst>
              </a:tr>
              <a:tr h="337708">
                <a:tc>
                  <a:txBody>
                    <a:bodyPr/>
                    <a:lstStyle/>
                    <a:p>
                      <a:pPr algn="l"/>
                      <a:r>
                        <a:rPr lang="en-US" dirty="0"/>
                        <a:t>1, Add book</a:t>
                      </a:r>
                    </a:p>
                  </a:txBody>
                  <a:tcPr/>
                </a:tc>
                <a:tc>
                  <a:txBody>
                    <a:bodyPr/>
                    <a:lstStyle/>
                    <a:p>
                      <a:pPr algn="l"/>
                      <a:r>
                        <a:rPr lang="en-US" dirty="0"/>
                        <a:t>1, Add book</a:t>
                      </a:r>
                    </a:p>
                  </a:txBody>
                  <a:tcPr/>
                </a:tc>
                <a:tc>
                  <a:txBody>
                    <a:bodyPr/>
                    <a:lstStyle/>
                    <a:p>
                      <a:pPr algn="l"/>
                      <a:r>
                        <a:rPr lang="en-US" dirty="0"/>
                        <a:t>1, Read book</a:t>
                      </a:r>
                    </a:p>
                  </a:txBody>
                  <a:tcPr/>
                </a:tc>
                <a:extLst>
                  <a:ext uri="{0D108BD9-81ED-4DB2-BD59-A6C34878D82A}">
                    <a16:rowId xmlns:a16="http://schemas.microsoft.com/office/drawing/2014/main" val="1720979973"/>
                  </a:ext>
                </a:extLst>
              </a:tr>
              <a:tr h="374663">
                <a:tc>
                  <a:txBody>
                    <a:bodyPr/>
                    <a:lstStyle/>
                    <a:p>
                      <a:pPr algn="l"/>
                      <a:r>
                        <a:rPr lang="en-US" dirty="0"/>
                        <a:t>2, Edit book</a:t>
                      </a:r>
                    </a:p>
                  </a:txBody>
                  <a:tcPr/>
                </a:tc>
                <a:tc>
                  <a:txBody>
                    <a:bodyPr/>
                    <a:lstStyle/>
                    <a:p>
                      <a:pPr algn="l"/>
                      <a:r>
                        <a:rPr lang="en-US" dirty="0"/>
                        <a:t>2, Edit book only their upload</a:t>
                      </a:r>
                    </a:p>
                  </a:txBody>
                  <a:tcPr/>
                </a:tc>
                <a:tc>
                  <a:txBody>
                    <a:bodyPr/>
                    <a:lstStyle/>
                    <a:p>
                      <a:pPr algn="l"/>
                      <a:r>
                        <a:rPr lang="en-US" dirty="0"/>
                        <a:t>2, Preview book</a:t>
                      </a:r>
                    </a:p>
                  </a:txBody>
                  <a:tcPr/>
                </a:tc>
                <a:extLst>
                  <a:ext uri="{0D108BD9-81ED-4DB2-BD59-A6C34878D82A}">
                    <a16:rowId xmlns:a16="http://schemas.microsoft.com/office/drawing/2014/main" val="4202678268"/>
                  </a:ext>
                </a:extLst>
              </a:tr>
              <a:tr h="443005">
                <a:tc>
                  <a:txBody>
                    <a:bodyPr/>
                    <a:lstStyle/>
                    <a:p>
                      <a:pPr algn="l"/>
                      <a:r>
                        <a:rPr lang="en-US" dirty="0"/>
                        <a:t>3, Delete book</a:t>
                      </a:r>
                    </a:p>
                  </a:txBody>
                  <a:tcPr/>
                </a:tc>
                <a:tc>
                  <a:txBody>
                    <a:bodyPr/>
                    <a:lstStyle/>
                    <a:p>
                      <a:pPr algn="l"/>
                      <a:r>
                        <a:rPr lang="en-US" dirty="0"/>
                        <a:t>3, Delete book only their upload</a:t>
                      </a:r>
                    </a:p>
                  </a:txBody>
                  <a:tcPr/>
                </a:tc>
                <a:tc>
                  <a:txBody>
                    <a:bodyPr/>
                    <a:lstStyle/>
                    <a:p>
                      <a:pPr algn="l"/>
                      <a:r>
                        <a:rPr lang="en-US" dirty="0"/>
                        <a:t>3, Download book</a:t>
                      </a:r>
                    </a:p>
                  </a:txBody>
                  <a:tcPr/>
                </a:tc>
                <a:extLst>
                  <a:ext uri="{0D108BD9-81ED-4DB2-BD59-A6C34878D82A}">
                    <a16:rowId xmlns:a16="http://schemas.microsoft.com/office/drawing/2014/main" val="3506948679"/>
                  </a:ext>
                </a:extLst>
              </a:tr>
              <a:tr h="337708">
                <a:tc>
                  <a:txBody>
                    <a:bodyPr/>
                    <a:lstStyle/>
                    <a:p>
                      <a:pPr algn="l"/>
                      <a:r>
                        <a:rPr lang="en-US" dirty="0"/>
                        <a:t>4, Add category</a:t>
                      </a:r>
                    </a:p>
                  </a:txBody>
                  <a:tcPr/>
                </a:tc>
                <a:tc>
                  <a:txBody>
                    <a:bodyPr/>
                    <a:lstStyle/>
                    <a:p>
                      <a:pPr algn="l"/>
                      <a:r>
                        <a:rPr lang="en-US" dirty="0"/>
                        <a:t>4, Add category</a:t>
                      </a:r>
                    </a:p>
                  </a:txBody>
                  <a:tcPr/>
                </a:tc>
                <a:tc>
                  <a:txBody>
                    <a:bodyPr/>
                    <a:lstStyle/>
                    <a:p>
                      <a:pPr algn="l"/>
                      <a:r>
                        <a:rPr lang="en-US" dirty="0"/>
                        <a:t>4, View category details</a:t>
                      </a:r>
                    </a:p>
                  </a:txBody>
                  <a:tcPr/>
                </a:tc>
                <a:extLst>
                  <a:ext uri="{0D108BD9-81ED-4DB2-BD59-A6C34878D82A}">
                    <a16:rowId xmlns:a16="http://schemas.microsoft.com/office/drawing/2014/main" val="2577746081"/>
                  </a:ext>
                </a:extLst>
              </a:tr>
              <a:tr h="337708">
                <a:tc>
                  <a:txBody>
                    <a:bodyPr/>
                    <a:lstStyle/>
                    <a:p>
                      <a:pPr algn="l"/>
                      <a:r>
                        <a:rPr lang="en-US" dirty="0"/>
                        <a:t>5, Edit category</a:t>
                      </a:r>
                    </a:p>
                  </a:txBody>
                  <a:tcPr/>
                </a:tc>
                <a:tc>
                  <a:txBody>
                    <a:bodyPr/>
                    <a:lstStyle/>
                    <a:p>
                      <a:pPr algn="l"/>
                      <a:r>
                        <a:rPr lang="en-US" dirty="0"/>
                        <a:t>5, Edit category</a:t>
                      </a:r>
                    </a:p>
                  </a:txBody>
                  <a:tcPr/>
                </a:tc>
                <a:tc>
                  <a:txBody>
                    <a:bodyPr/>
                    <a:lstStyle/>
                    <a:p>
                      <a:pPr algn="l"/>
                      <a:r>
                        <a:rPr lang="en-US" dirty="0"/>
                        <a:t>5, Edit profile</a:t>
                      </a:r>
                    </a:p>
                  </a:txBody>
                  <a:tcPr/>
                </a:tc>
                <a:extLst>
                  <a:ext uri="{0D108BD9-81ED-4DB2-BD59-A6C34878D82A}">
                    <a16:rowId xmlns:a16="http://schemas.microsoft.com/office/drawing/2014/main" val="4178232124"/>
                  </a:ext>
                </a:extLst>
              </a:tr>
              <a:tr h="337708">
                <a:tc>
                  <a:txBody>
                    <a:bodyPr/>
                    <a:lstStyle/>
                    <a:p>
                      <a:pPr algn="l"/>
                      <a:r>
                        <a:rPr lang="en-US" dirty="0"/>
                        <a:t>6, Delete category</a:t>
                      </a:r>
                    </a:p>
                  </a:txBody>
                  <a:tcPr/>
                </a:tc>
                <a:tc>
                  <a:txBody>
                    <a:bodyPr/>
                    <a:lstStyle/>
                    <a:p>
                      <a:pPr algn="l"/>
                      <a:r>
                        <a:rPr lang="en-US" dirty="0"/>
                        <a:t>6, Delete category</a:t>
                      </a:r>
                    </a:p>
                  </a:txBody>
                  <a:tcPr/>
                </a:tc>
                <a:tc>
                  <a:txBody>
                    <a:bodyPr/>
                    <a:lstStyle/>
                    <a:p>
                      <a:pPr algn="l"/>
                      <a:r>
                        <a:rPr lang="en-US" dirty="0"/>
                        <a:t>6, Explore library</a:t>
                      </a:r>
                    </a:p>
                  </a:txBody>
                  <a:tcPr/>
                </a:tc>
                <a:extLst>
                  <a:ext uri="{0D108BD9-81ED-4DB2-BD59-A6C34878D82A}">
                    <a16:rowId xmlns:a16="http://schemas.microsoft.com/office/drawing/2014/main" val="1752735998"/>
                  </a:ext>
                </a:extLst>
              </a:tr>
              <a:tr h="337708">
                <a:tc>
                  <a:txBody>
                    <a:bodyPr/>
                    <a:lstStyle/>
                    <a:p>
                      <a:pPr algn="l"/>
                      <a:r>
                        <a:rPr lang="en-US" dirty="0"/>
                        <a:t>7, Change users role</a:t>
                      </a:r>
                    </a:p>
                  </a:txBody>
                  <a:tcPr/>
                </a:tc>
                <a:tc>
                  <a:txBody>
                    <a:bodyPr/>
                    <a:lstStyle/>
                    <a:p>
                      <a:pPr algn="ctr"/>
                      <a:r>
                        <a:rPr lang="en-US" dirty="0"/>
                        <a:t>-</a:t>
                      </a:r>
                    </a:p>
                  </a:txBody>
                  <a:tcPr/>
                </a:tc>
                <a:tc>
                  <a:txBody>
                    <a:bodyPr/>
                    <a:lstStyle/>
                    <a:p>
                      <a:pPr algn="l"/>
                      <a:endParaRPr lang="en-US" dirty="0"/>
                    </a:p>
                  </a:txBody>
                  <a:tcPr/>
                </a:tc>
                <a:extLst>
                  <a:ext uri="{0D108BD9-81ED-4DB2-BD59-A6C34878D82A}">
                    <a16:rowId xmlns:a16="http://schemas.microsoft.com/office/drawing/2014/main" val="2615008263"/>
                  </a:ext>
                </a:extLst>
              </a:tr>
              <a:tr h="337708">
                <a:tc>
                  <a:txBody>
                    <a:bodyPr/>
                    <a:lstStyle/>
                    <a:p>
                      <a:pPr algn="l"/>
                      <a:r>
                        <a:rPr lang="en-US" dirty="0"/>
                        <a:t>8, Remove users</a:t>
                      </a:r>
                    </a:p>
                  </a:txBody>
                  <a:tcPr/>
                </a:tc>
                <a:tc>
                  <a:txBody>
                    <a:bodyPr/>
                    <a:lstStyle/>
                    <a:p>
                      <a:pPr algn="ctr"/>
                      <a:r>
                        <a:rPr lang="en-US" dirty="0"/>
                        <a:t>-</a:t>
                      </a:r>
                    </a:p>
                  </a:txBody>
                  <a:tcPr/>
                </a:tc>
                <a:tc>
                  <a:txBody>
                    <a:bodyPr/>
                    <a:lstStyle/>
                    <a:p>
                      <a:pPr algn="l"/>
                      <a:endParaRPr lang="en-US" dirty="0"/>
                    </a:p>
                  </a:txBody>
                  <a:tcPr/>
                </a:tc>
                <a:extLst>
                  <a:ext uri="{0D108BD9-81ED-4DB2-BD59-A6C34878D82A}">
                    <a16:rowId xmlns:a16="http://schemas.microsoft.com/office/drawing/2014/main" val="3532447163"/>
                  </a:ext>
                </a:extLst>
              </a:tr>
              <a:tr h="337708">
                <a:tc>
                  <a:txBody>
                    <a:bodyPr/>
                    <a:lstStyle/>
                    <a:p>
                      <a:pPr algn="l"/>
                      <a:r>
                        <a:rPr lang="en-US" dirty="0"/>
                        <a:t>9, Edit profile</a:t>
                      </a:r>
                    </a:p>
                  </a:txBody>
                  <a:tcPr/>
                </a:tc>
                <a:tc>
                  <a:txBody>
                    <a:bodyPr/>
                    <a:lstStyle/>
                    <a:p>
                      <a:pPr algn="l"/>
                      <a:r>
                        <a:rPr lang="en-US" dirty="0"/>
                        <a:t>9, Edit profile</a:t>
                      </a:r>
                    </a:p>
                  </a:txBody>
                  <a:tcPr/>
                </a:tc>
                <a:tc>
                  <a:txBody>
                    <a:bodyPr/>
                    <a:lstStyle/>
                    <a:p>
                      <a:pPr algn="l"/>
                      <a:endParaRPr lang="en-US" dirty="0"/>
                    </a:p>
                  </a:txBody>
                  <a:tcPr/>
                </a:tc>
                <a:extLst>
                  <a:ext uri="{0D108BD9-81ED-4DB2-BD59-A6C34878D82A}">
                    <a16:rowId xmlns:a16="http://schemas.microsoft.com/office/drawing/2014/main" val="1849690340"/>
                  </a:ext>
                </a:extLst>
              </a:tr>
              <a:tr h="1350832">
                <a:tc>
                  <a:txBody>
                    <a:bodyPr/>
                    <a:lstStyle/>
                    <a:p>
                      <a:pPr algn="l"/>
                      <a:r>
                        <a:rPr lang="en-US" dirty="0"/>
                        <a:t>10, View statistics</a:t>
                      </a:r>
                    </a:p>
                    <a:p>
                      <a:pPr algn="l"/>
                      <a:r>
                        <a:rPr lang="en-US" dirty="0"/>
                        <a:t>         -Total Students</a:t>
                      </a:r>
                    </a:p>
                    <a:p>
                      <a:pPr algn="l"/>
                      <a:r>
                        <a:rPr lang="en-US" dirty="0"/>
                        <a:t>         -Total Teachers</a:t>
                      </a:r>
                    </a:p>
                    <a:p>
                      <a:pPr algn="l"/>
                      <a:r>
                        <a:rPr lang="en-US" dirty="0"/>
                        <a:t>         -Total Books</a:t>
                      </a:r>
                    </a:p>
                    <a:p>
                      <a:pPr algn="l"/>
                      <a:r>
                        <a:rPr lang="en-US" dirty="0"/>
                        <a:t>         -Total Categories</a:t>
                      </a:r>
                    </a:p>
                  </a:txBody>
                  <a:tcPr/>
                </a:tc>
                <a:tc>
                  <a:txBody>
                    <a:bodyPr/>
                    <a:lstStyle/>
                    <a:p>
                      <a:pPr algn="l"/>
                      <a:r>
                        <a:rPr lang="en-US" dirty="0"/>
                        <a:t>10, View statistics</a:t>
                      </a:r>
                    </a:p>
                    <a:p>
                      <a:pPr algn="l"/>
                      <a:r>
                        <a:rPr lang="en-US" dirty="0"/>
                        <a:t>        -Total Books</a:t>
                      </a:r>
                    </a:p>
                    <a:p>
                      <a:pPr algn="l"/>
                      <a:r>
                        <a:rPr lang="en-US" dirty="0"/>
                        <a:t>        -Total Categories</a:t>
                      </a:r>
                    </a:p>
                  </a:txBody>
                  <a:tcPr/>
                </a:tc>
                <a:tc>
                  <a:txBody>
                    <a:bodyPr/>
                    <a:lstStyle/>
                    <a:p>
                      <a:pPr algn="l"/>
                      <a:endParaRPr lang="en-US" dirty="0"/>
                    </a:p>
                  </a:txBody>
                  <a:tcPr/>
                </a:tc>
                <a:extLst>
                  <a:ext uri="{0D108BD9-81ED-4DB2-BD59-A6C34878D82A}">
                    <a16:rowId xmlns:a16="http://schemas.microsoft.com/office/drawing/2014/main" val="2135131949"/>
                  </a:ext>
                </a:extLst>
              </a:tr>
              <a:tr h="337708">
                <a:tc>
                  <a:txBody>
                    <a:bodyPr/>
                    <a:lstStyle/>
                    <a:p>
                      <a:pPr algn="l"/>
                      <a:r>
                        <a:rPr lang="en-US" dirty="0"/>
                        <a:t>11, Read book</a:t>
                      </a:r>
                    </a:p>
                  </a:txBody>
                  <a:tcPr/>
                </a:tc>
                <a:tc>
                  <a:txBody>
                    <a:bodyPr/>
                    <a:lstStyle/>
                    <a:p>
                      <a:pPr algn="l"/>
                      <a:r>
                        <a:rPr lang="en-US" dirty="0"/>
                        <a:t>11, Read book</a:t>
                      </a:r>
                    </a:p>
                  </a:txBody>
                  <a:tcPr/>
                </a:tc>
                <a:tc>
                  <a:txBody>
                    <a:bodyPr/>
                    <a:lstStyle/>
                    <a:p>
                      <a:pPr algn="l"/>
                      <a:endParaRPr lang="en-US" dirty="0"/>
                    </a:p>
                  </a:txBody>
                  <a:tcPr/>
                </a:tc>
                <a:extLst>
                  <a:ext uri="{0D108BD9-81ED-4DB2-BD59-A6C34878D82A}">
                    <a16:rowId xmlns:a16="http://schemas.microsoft.com/office/drawing/2014/main" val="3002902223"/>
                  </a:ext>
                </a:extLst>
              </a:tr>
              <a:tr h="337708">
                <a:tc>
                  <a:txBody>
                    <a:bodyPr/>
                    <a:lstStyle/>
                    <a:p>
                      <a:pPr algn="l"/>
                      <a:r>
                        <a:rPr lang="en-US" dirty="0"/>
                        <a:t>12, Preview book</a:t>
                      </a:r>
                    </a:p>
                  </a:txBody>
                  <a:tcPr/>
                </a:tc>
                <a:tc>
                  <a:txBody>
                    <a:bodyPr/>
                    <a:lstStyle/>
                    <a:p>
                      <a:pPr algn="l"/>
                      <a:r>
                        <a:rPr lang="en-US" dirty="0"/>
                        <a:t>12, Preview book</a:t>
                      </a:r>
                    </a:p>
                  </a:txBody>
                  <a:tcPr/>
                </a:tc>
                <a:tc>
                  <a:txBody>
                    <a:bodyPr/>
                    <a:lstStyle/>
                    <a:p>
                      <a:pPr algn="l"/>
                      <a:endParaRPr lang="en-US" dirty="0"/>
                    </a:p>
                  </a:txBody>
                  <a:tcPr/>
                </a:tc>
                <a:extLst>
                  <a:ext uri="{0D108BD9-81ED-4DB2-BD59-A6C34878D82A}">
                    <a16:rowId xmlns:a16="http://schemas.microsoft.com/office/drawing/2014/main" val="1980549392"/>
                  </a:ext>
                </a:extLst>
              </a:tr>
              <a:tr h="337708">
                <a:tc>
                  <a:txBody>
                    <a:bodyPr/>
                    <a:lstStyle/>
                    <a:p>
                      <a:pPr algn="l"/>
                      <a:r>
                        <a:rPr lang="en-US" dirty="0"/>
                        <a:t>13, Download book</a:t>
                      </a:r>
                    </a:p>
                  </a:txBody>
                  <a:tcPr/>
                </a:tc>
                <a:tc>
                  <a:txBody>
                    <a:bodyPr/>
                    <a:lstStyle/>
                    <a:p>
                      <a:pPr algn="l"/>
                      <a:r>
                        <a:rPr lang="en-US" dirty="0"/>
                        <a:t>13, Download book</a:t>
                      </a:r>
                    </a:p>
                  </a:txBody>
                  <a:tcPr/>
                </a:tc>
                <a:tc>
                  <a:txBody>
                    <a:bodyPr/>
                    <a:lstStyle/>
                    <a:p>
                      <a:pPr algn="l"/>
                      <a:endParaRPr lang="en-US" dirty="0"/>
                    </a:p>
                  </a:txBody>
                  <a:tcPr/>
                </a:tc>
                <a:extLst>
                  <a:ext uri="{0D108BD9-81ED-4DB2-BD59-A6C34878D82A}">
                    <a16:rowId xmlns:a16="http://schemas.microsoft.com/office/drawing/2014/main" val="1938204708"/>
                  </a:ext>
                </a:extLst>
              </a:tr>
            </a:tbl>
          </a:graphicData>
        </a:graphic>
      </p:graphicFrame>
    </p:spTree>
    <p:extLst>
      <p:ext uri="{BB962C8B-B14F-4D97-AF65-F5344CB8AC3E}">
        <p14:creationId xmlns:p14="http://schemas.microsoft.com/office/powerpoint/2010/main" val="3595270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20E6AC-818F-3312-C27F-BC09B2CD27DA}"/>
              </a:ext>
            </a:extLst>
          </p:cNvPr>
          <p:cNvSpPr>
            <a:spLocks noGrp="1"/>
          </p:cNvSpPr>
          <p:nvPr>
            <p:ph type="title"/>
          </p:nvPr>
        </p:nvSpPr>
        <p:spPr>
          <a:xfrm>
            <a:off x="839788" y="987424"/>
            <a:ext cx="3932237" cy="1296791"/>
          </a:xfrm>
        </p:spPr>
        <p:txBody>
          <a:bodyPr anchor="t">
            <a:normAutofit/>
          </a:bodyPr>
          <a:lstStyle/>
          <a:p>
            <a:r>
              <a:rPr lang="en-US" sz="2400" dirty="0"/>
              <a:t>Home Page of library management system website.</a:t>
            </a:r>
          </a:p>
        </p:txBody>
      </p:sp>
      <p:pic>
        <p:nvPicPr>
          <p:cNvPr id="7" name="Content Placeholder 6">
            <a:extLst>
              <a:ext uri="{FF2B5EF4-FFF2-40B4-BE49-F238E27FC236}">
                <a16:creationId xmlns:a16="http://schemas.microsoft.com/office/drawing/2014/main" id="{AF8CD5D1-1024-D388-4333-151EA2909A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6921" y="1380025"/>
            <a:ext cx="5597661" cy="4873625"/>
          </a:xfrm>
        </p:spPr>
      </p:pic>
      <p:sp>
        <p:nvSpPr>
          <p:cNvPr id="6" name="Text Placeholder 5">
            <a:extLst>
              <a:ext uri="{FF2B5EF4-FFF2-40B4-BE49-F238E27FC236}">
                <a16:creationId xmlns:a16="http://schemas.microsoft.com/office/drawing/2014/main" id="{790B9739-571B-5480-6C11-EBC69027B9FE}"/>
              </a:ext>
            </a:extLst>
          </p:cNvPr>
          <p:cNvSpPr>
            <a:spLocks noGrp="1"/>
          </p:cNvSpPr>
          <p:nvPr>
            <p:ph type="body" sz="half" idx="2"/>
          </p:nvPr>
        </p:nvSpPr>
        <p:spPr>
          <a:xfrm>
            <a:off x="839788" y="2462670"/>
            <a:ext cx="3932237" cy="3406318"/>
          </a:xfrm>
        </p:spPr>
        <p:txBody>
          <a:bodyPr>
            <a:normAutofit fontScale="92500" lnSpcReduction="10000"/>
          </a:bodyPr>
          <a:lstStyle/>
          <a:p>
            <a:r>
              <a:rPr lang="en-US" dirty="0"/>
              <a:t>This is Home page of library management system website.</a:t>
            </a:r>
          </a:p>
          <a:p>
            <a:r>
              <a:rPr lang="en-US" dirty="0"/>
              <a:t>This page includes:-</a:t>
            </a:r>
          </a:p>
          <a:p>
            <a:r>
              <a:rPr lang="en-US" dirty="0"/>
              <a:t>1, Admin or teachers login page link</a:t>
            </a:r>
          </a:p>
          <a:p>
            <a:r>
              <a:rPr lang="en-US" dirty="0"/>
              <a:t>2, Students login page link</a:t>
            </a:r>
          </a:p>
          <a:p>
            <a:r>
              <a:rPr lang="en-US" dirty="0"/>
              <a:t>3, Students registration page link</a:t>
            </a:r>
          </a:p>
          <a:p>
            <a:r>
              <a:rPr lang="en-US" dirty="0">
                <a:solidFill>
                  <a:srgbClr val="FF0000"/>
                </a:solidFill>
              </a:rPr>
              <a:t>Disclaimer</a:t>
            </a:r>
            <a:r>
              <a:rPr lang="en-US" dirty="0"/>
              <a:t>: Users can’t login in the admin login page and admin can’t login in student login page. Because admins and students have different role, right and features.</a:t>
            </a:r>
          </a:p>
          <a:p>
            <a:r>
              <a:rPr lang="en-US" dirty="0"/>
              <a:t>Firstly all users register as student right only admin can change role form student to teacher and can teacher back to student.</a:t>
            </a:r>
          </a:p>
        </p:txBody>
      </p:sp>
      <p:sp>
        <p:nvSpPr>
          <p:cNvPr id="8" name="Oval 7">
            <a:extLst>
              <a:ext uri="{FF2B5EF4-FFF2-40B4-BE49-F238E27FC236}">
                <a16:creationId xmlns:a16="http://schemas.microsoft.com/office/drawing/2014/main" id="{86591667-83D1-BFDA-4CF8-F573038CC5AC}"/>
              </a:ext>
            </a:extLst>
          </p:cNvPr>
          <p:cNvSpPr/>
          <p:nvPr/>
        </p:nvSpPr>
        <p:spPr>
          <a:xfrm>
            <a:off x="6854981" y="3885417"/>
            <a:ext cx="137160" cy="13716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1</a:t>
            </a:r>
          </a:p>
        </p:txBody>
      </p:sp>
      <p:sp>
        <p:nvSpPr>
          <p:cNvPr id="10" name="Oval 9">
            <a:extLst>
              <a:ext uri="{FF2B5EF4-FFF2-40B4-BE49-F238E27FC236}">
                <a16:creationId xmlns:a16="http://schemas.microsoft.com/office/drawing/2014/main" id="{72371F80-4FCD-368F-9BFF-9129B0366757}"/>
              </a:ext>
            </a:extLst>
          </p:cNvPr>
          <p:cNvSpPr/>
          <p:nvPr/>
        </p:nvSpPr>
        <p:spPr>
          <a:xfrm>
            <a:off x="7828270" y="3885417"/>
            <a:ext cx="137160" cy="137160"/>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2060"/>
                </a:solidFill>
              </a:rPr>
              <a:t>2</a:t>
            </a:r>
          </a:p>
        </p:txBody>
      </p:sp>
      <p:sp>
        <p:nvSpPr>
          <p:cNvPr id="12" name="Oval 11">
            <a:extLst>
              <a:ext uri="{FF2B5EF4-FFF2-40B4-BE49-F238E27FC236}">
                <a16:creationId xmlns:a16="http://schemas.microsoft.com/office/drawing/2014/main" id="{82102007-9901-33E8-13A8-DE08BEE50E74}"/>
              </a:ext>
            </a:extLst>
          </p:cNvPr>
          <p:cNvSpPr/>
          <p:nvPr/>
        </p:nvSpPr>
        <p:spPr>
          <a:xfrm>
            <a:off x="8789367" y="3885417"/>
            <a:ext cx="137160" cy="137160"/>
          </a:xfrm>
          <a:prstGeom prst="ellipse">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2"/>
                </a:solidFill>
              </a:rPr>
              <a:t>3</a:t>
            </a:r>
          </a:p>
        </p:txBody>
      </p:sp>
      <p:sp>
        <p:nvSpPr>
          <p:cNvPr id="13" name="Rectangle 12">
            <a:extLst>
              <a:ext uri="{FF2B5EF4-FFF2-40B4-BE49-F238E27FC236}">
                <a16:creationId xmlns:a16="http://schemas.microsoft.com/office/drawing/2014/main" id="{7575F7A3-99B2-FFAC-D2C7-3BC78A5094FF}"/>
              </a:ext>
            </a:extLst>
          </p:cNvPr>
          <p:cNvSpPr/>
          <p:nvPr/>
        </p:nvSpPr>
        <p:spPr>
          <a:xfrm>
            <a:off x="6656347" y="3069415"/>
            <a:ext cx="3158641" cy="1159954"/>
          </a:xfrm>
          <a:prstGeom prst="rect">
            <a:avLst/>
          </a:prstGeom>
          <a:no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6E9AD72-A289-AE72-040B-3B38D7946A0B}"/>
              </a:ext>
            </a:extLst>
          </p:cNvPr>
          <p:cNvSpPr/>
          <p:nvPr/>
        </p:nvSpPr>
        <p:spPr>
          <a:xfrm>
            <a:off x="10118361" y="1380025"/>
            <a:ext cx="896221" cy="199296"/>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3537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AD274-9C38-E666-1957-B554741A5C6C}"/>
              </a:ext>
            </a:extLst>
          </p:cNvPr>
          <p:cNvSpPr>
            <a:spLocks noGrp="1"/>
          </p:cNvSpPr>
          <p:nvPr>
            <p:ph type="title"/>
          </p:nvPr>
        </p:nvSpPr>
        <p:spPr/>
        <p:txBody>
          <a:bodyPr anchor="ctr"/>
          <a:lstStyle/>
          <a:p>
            <a:r>
              <a:rPr lang="en-US" dirty="0"/>
              <a:t>Admin login page</a:t>
            </a:r>
          </a:p>
        </p:txBody>
      </p:sp>
      <p:pic>
        <p:nvPicPr>
          <p:cNvPr id="5" name="Content Placeholder 4">
            <a:extLst>
              <a:ext uri="{FF2B5EF4-FFF2-40B4-BE49-F238E27FC236}">
                <a16:creationId xmlns:a16="http://schemas.microsoft.com/office/drawing/2014/main" id="{FC4203CC-703F-85C3-676E-E65929781EF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 t="870" r="-2221"/>
          <a:stretch>
            <a:fillRect/>
          </a:stretch>
        </p:blipFill>
        <p:spPr>
          <a:xfrm>
            <a:off x="5183187" y="1659625"/>
            <a:ext cx="6309271" cy="3560478"/>
          </a:xfrm>
        </p:spPr>
      </p:pic>
      <p:sp>
        <p:nvSpPr>
          <p:cNvPr id="4" name="Text Placeholder 3">
            <a:extLst>
              <a:ext uri="{FF2B5EF4-FFF2-40B4-BE49-F238E27FC236}">
                <a16:creationId xmlns:a16="http://schemas.microsoft.com/office/drawing/2014/main" id="{C7E7CED4-4167-6966-CA50-3C4D995D979B}"/>
              </a:ext>
            </a:extLst>
          </p:cNvPr>
          <p:cNvSpPr>
            <a:spLocks noGrp="1"/>
          </p:cNvSpPr>
          <p:nvPr>
            <p:ph type="body" sz="half" idx="2"/>
          </p:nvPr>
        </p:nvSpPr>
        <p:spPr>
          <a:xfrm>
            <a:off x="839788" y="2057400"/>
            <a:ext cx="3932237" cy="3560478"/>
          </a:xfrm>
        </p:spPr>
        <p:txBody>
          <a:bodyPr>
            <a:normAutofit fontScale="92500" lnSpcReduction="10000"/>
          </a:bodyPr>
          <a:lstStyle/>
          <a:p>
            <a:r>
              <a:rPr lang="en-US" dirty="0"/>
              <a:t>This is admin and teacher login page. In this page can login only admin and teacher role users. After login admin role redirect to admin dashboard, Teacher role redirect to teacher dashboard.</a:t>
            </a:r>
          </a:p>
          <a:p>
            <a:r>
              <a:rPr lang="en-US" dirty="0"/>
              <a:t>1, Fill your admin or teacher username in first input box.</a:t>
            </a:r>
          </a:p>
          <a:p>
            <a:r>
              <a:rPr lang="en-US" dirty="0"/>
              <a:t>2, Fill your password in second input box.</a:t>
            </a:r>
          </a:p>
          <a:p>
            <a:r>
              <a:rPr lang="en-US" dirty="0"/>
              <a:t>3, Click on login button for login to you account.</a:t>
            </a:r>
          </a:p>
          <a:p>
            <a:r>
              <a:rPr lang="en-US" dirty="0"/>
              <a:t>If your account details are correct your dashboard open automatically. If your account details are wrong site will be display warning message says “Invalid admin credential” after getting this error message check your account details and try again.</a:t>
            </a:r>
          </a:p>
        </p:txBody>
      </p:sp>
    </p:spTree>
    <p:extLst>
      <p:ext uri="{BB962C8B-B14F-4D97-AF65-F5344CB8AC3E}">
        <p14:creationId xmlns:p14="http://schemas.microsoft.com/office/powerpoint/2010/main" val="2199403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AD274-9C38-E666-1957-B554741A5C6C}"/>
              </a:ext>
            </a:extLst>
          </p:cNvPr>
          <p:cNvSpPr>
            <a:spLocks noGrp="1"/>
          </p:cNvSpPr>
          <p:nvPr>
            <p:ph type="title"/>
          </p:nvPr>
        </p:nvSpPr>
        <p:spPr/>
        <p:txBody>
          <a:bodyPr anchor="ctr"/>
          <a:lstStyle/>
          <a:p>
            <a:r>
              <a:rPr lang="en-US" dirty="0"/>
              <a:t>Students login page</a:t>
            </a:r>
          </a:p>
        </p:txBody>
      </p:sp>
      <p:sp>
        <p:nvSpPr>
          <p:cNvPr id="4" name="Text Placeholder 3">
            <a:extLst>
              <a:ext uri="{FF2B5EF4-FFF2-40B4-BE49-F238E27FC236}">
                <a16:creationId xmlns:a16="http://schemas.microsoft.com/office/drawing/2014/main" id="{C7E7CED4-4167-6966-CA50-3C4D995D979B}"/>
              </a:ext>
            </a:extLst>
          </p:cNvPr>
          <p:cNvSpPr>
            <a:spLocks noGrp="1"/>
          </p:cNvSpPr>
          <p:nvPr>
            <p:ph type="body" sz="half" idx="2"/>
          </p:nvPr>
        </p:nvSpPr>
        <p:spPr>
          <a:xfrm>
            <a:off x="839788" y="2057400"/>
            <a:ext cx="3932237" cy="3560478"/>
          </a:xfrm>
        </p:spPr>
        <p:txBody>
          <a:bodyPr>
            <a:normAutofit fontScale="92500"/>
          </a:bodyPr>
          <a:lstStyle/>
          <a:p>
            <a:r>
              <a:rPr lang="en-US" dirty="0"/>
              <a:t>This is Student login page. In this page can login only student role users. After login Page automatically redirect to student dashboard.</a:t>
            </a:r>
          </a:p>
          <a:p>
            <a:r>
              <a:rPr lang="en-US" dirty="0"/>
              <a:t>1, Fill your student username in first input box.</a:t>
            </a:r>
          </a:p>
          <a:p>
            <a:r>
              <a:rPr lang="en-US" dirty="0"/>
              <a:t>2, Fill your password in second input box.</a:t>
            </a:r>
          </a:p>
          <a:p>
            <a:r>
              <a:rPr lang="en-US" dirty="0"/>
              <a:t>3, Click on login button for login to you account.</a:t>
            </a:r>
          </a:p>
          <a:p>
            <a:r>
              <a:rPr lang="en-US" dirty="0"/>
              <a:t>If your account details are correct your dashboard open automatically. If your account details are wrong site will be display warning message says “Invalid username or password” after getting this error message check your account details and try again.</a:t>
            </a:r>
          </a:p>
        </p:txBody>
      </p:sp>
      <p:pic>
        <p:nvPicPr>
          <p:cNvPr id="7" name="Content Placeholder 6">
            <a:extLst>
              <a:ext uri="{FF2B5EF4-FFF2-40B4-BE49-F238E27FC236}">
                <a16:creationId xmlns:a16="http://schemas.microsoft.com/office/drawing/2014/main" id="{C16F7806-39CE-10DB-9B85-21694D803E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689651"/>
            <a:ext cx="6172200" cy="3469172"/>
          </a:xfrm>
        </p:spPr>
      </p:pic>
    </p:spTree>
    <p:extLst>
      <p:ext uri="{BB962C8B-B14F-4D97-AF65-F5344CB8AC3E}">
        <p14:creationId xmlns:p14="http://schemas.microsoft.com/office/powerpoint/2010/main" val="3269191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33</Slides>
  <Notes>0</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PowerPoint Presentation</vt:lpstr>
      <vt:lpstr>PowerPoint Presentation</vt:lpstr>
      <vt:lpstr>PowerPoint Presentation</vt:lpstr>
      <vt:lpstr>PowerPoint Presentation</vt:lpstr>
      <vt:lpstr>PowerPoint Presentation</vt:lpstr>
      <vt:lpstr>Home Page of library management system website.</vt:lpstr>
      <vt:lpstr>Admin login page</vt:lpstr>
      <vt:lpstr>Students login page</vt:lpstr>
      <vt:lpstr>Users signup page</vt:lpstr>
      <vt:lpstr>Home page</vt:lpstr>
      <vt:lpstr>Admin dashboard</vt:lpstr>
      <vt:lpstr>Teachers dashboard</vt:lpstr>
      <vt:lpstr>Student dashboard page</vt:lpstr>
      <vt:lpstr>Admin Navigation links</vt:lpstr>
      <vt:lpstr>Admin dashboard links</vt:lpstr>
      <vt:lpstr>User management table</vt:lpstr>
      <vt:lpstr>Deleting User account</vt:lpstr>
      <vt:lpstr>Changing user role</vt:lpstr>
      <vt:lpstr>Book management page</vt:lpstr>
      <vt:lpstr>Book statistics box</vt:lpstr>
      <vt:lpstr>Upload new book</vt:lpstr>
      <vt:lpstr>Managing books</vt:lpstr>
      <vt:lpstr>Book upload page</vt:lpstr>
      <vt:lpstr>Edit book page</vt:lpstr>
      <vt:lpstr>Add new category </vt:lpstr>
      <vt:lpstr>Edit category page</vt:lpstr>
      <vt:lpstr>Admin category view page</vt:lpstr>
      <vt:lpstr>Student category view page</vt:lpstr>
      <vt:lpstr>Library page</vt:lpstr>
      <vt:lpstr>Preview book page.</vt:lpstr>
      <vt:lpstr>Book read page</vt:lpstr>
      <vt:lpstr>Profile edit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yeabsirafikru0@gmail.com</dc:creator>
  <cp:lastModifiedBy>yeabsirafikru0@gmail.com</cp:lastModifiedBy>
  <cp:revision>6</cp:revision>
  <dcterms:created xsi:type="dcterms:W3CDTF">2025-06-24T17:50:39Z</dcterms:created>
  <dcterms:modified xsi:type="dcterms:W3CDTF">2025-06-25T11:24:38Z</dcterms:modified>
</cp:coreProperties>
</file>